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4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5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6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7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8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9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10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12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13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14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notesSlides/notesSlide15.xml" ContentType="application/vnd.openxmlformats-officedocument.presentationml.notesSlide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notesSlides/notesSlide16.xml" ContentType="application/vnd.openxmlformats-officedocument.presentationml.notesSlide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notesSlides/notesSlide17.xml" ContentType="application/vnd.openxmlformats-officedocument.presentationml.notesSlide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660" r:id="rId5"/>
  </p:sldMasterIdLst>
  <p:notesMasterIdLst>
    <p:notesMasterId r:id="rId54"/>
  </p:notesMasterIdLst>
  <p:sldIdLst>
    <p:sldId id="268" r:id="rId6"/>
    <p:sldId id="282" r:id="rId7"/>
    <p:sldId id="283" r:id="rId8"/>
    <p:sldId id="307" r:id="rId9"/>
    <p:sldId id="317" r:id="rId10"/>
    <p:sldId id="308" r:id="rId11"/>
    <p:sldId id="286" r:id="rId12"/>
    <p:sldId id="287" r:id="rId13"/>
    <p:sldId id="309" r:id="rId14"/>
    <p:sldId id="293" r:id="rId15"/>
    <p:sldId id="294" r:id="rId16"/>
    <p:sldId id="295" r:id="rId17"/>
    <p:sldId id="312" r:id="rId18"/>
    <p:sldId id="263" r:id="rId19"/>
    <p:sldId id="264" r:id="rId20"/>
    <p:sldId id="265" r:id="rId21"/>
    <p:sldId id="266" r:id="rId22"/>
    <p:sldId id="278" r:id="rId23"/>
    <p:sldId id="325" r:id="rId24"/>
    <p:sldId id="321" r:id="rId25"/>
    <p:sldId id="322" r:id="rId26"/>
    <p:sldId id="324" r:id="rId27"/>
    <p:sldId id="323" r:id="rId28"/>
    <p:sldId id="277" r:id="rId29"/>
    <p:sldId id="313" r:id="rId30"/>
    <p:sldId id="296" r:id="rId31"/>
    <p:sldId id="279" r:id="rId32"/>
    <p:sldId id="280" r:id="rId33"/>
    <p:sldId id="281" r:id="rId34"/>
    <p:sldId id="290" r:id="rId35"/>
    <p:sldId id="291" r:id="rId36"/>
    <p:sldId id="297" r:id="rId37"/>
    <p:sldId id="299" r:id="rId38"/>
    <p:sldId id="314" r:id="rId39"/>
    <p:sldId id="298" r:id="rId40"/>
    <p:sldId id="300" r:id="rId41"/>
    <p:sldId id="301" r:id="rId42"/>
    <p:sldId id="302" r:id="rId43"/>
    <p:sldId id="303" r:id="rId44"/>
    <p:sldId id="305" r:id="rId45"/>
    <p:sldId id="306" r:id="rId46"/>
    <p:sldId id="310" r:id="rId47"/>
    <p:sldId id="311" r:id="rId48"/>
    <p:sldId id="315" r:id="rId49"/>
    <p:sldId id="316" r:id="rId50"/>
    <p:sldId id="318" r:id="rId51"/>
    <p:sldId id="319" r:id="rId52"/>
    <p:sldId id="320" r:id="rId53"/>
  </p:sldIdLst>
  <p:sldSz cx="12192000" cy="6858000"/>
  <p:notesSz cx="6858000" cy="9144000"/>
  <p:embeddedFontLst>
    <p:embeddedFont>
      <p:font typeface="Adobe Caslon Pro Bold" panose="0205070206050A020403" pitchFamily="18" charset="0"/>
      <p:bold r:id="rId55"/>
      <p:boldItalic r:id="rId56"/>
    </p:embeddedFont>
    <p:embeddedFont>
      <p:font typeface="CMSY10ORIG" panose="020B0604020202020204"/>
      <p:regular r:id="rId57"/>
    </p:embeddedFont>
    <p:embeddedFont>
      <p:font typeface="CMR10" panose="020B0604020202020204"/>
      <p:regular r:id="rId58"/>
    </p:embeddedFont>
    <p:embeddedFont>
      <p:font typeface="CMMI7" panose="020B0604020202020204"/>
      <p:regular r:id="rId59"/>
    </p:embeddedFont>
    <p:embeddedFont>
      <p:font typeface="Adobe Caslon Pro" panose="0205050205050A020403" pitchFamily="18" charset="0"/>
      <p:regular r:id="rId60"/>
      <p:italic r:id="rId61"/>
    </p:embeddedFont>
    <p:embeddedFont>
      <p:font typeface="CMMI10" panose="020B0604020202020204"/>
      <p:regular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</p:embeddedFontLst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7FD7A7"/>
    <a:srgbClr val="FFFFFF"/>
    <a:srgbClr val="B2AE8E"/>
    <a:srgbClr val="28A0A0"/>
    <a:srgbClr val="FFA8AF"/>
    <a:srgbClr val="A40080"/>
    <a:srgbClr val="8B4513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31" autoAdjust="0"/>
  </p:normalViewPr>
  <p:slideViewPr>
    <p:cSldViewPr>
      <p:cViewPr>
        <p:scale>
          <a:sx n="75" d="100"/>
          <a:sy n="75" d="100"/>
        </p:scale>
        <p:origin x="564" y="9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5.fntdata"/><Relationship Id="rId67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ADB7-A035-4DC2-894D-60E43EB4921E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A706-C9C4-42DE-A2EB-7F26FA34DEB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009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18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A706-C9C4-42DE-A2EB-7F26FA34DEB8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Master" Target="../slideMasters/slideMaster2.xml"/><Relationship Id="rId26" Type="http://schemas.openxmlformats.org/officeDocument/2006/relationships/image" Target="../media/image8.png"/><Relationship Id="rId3" Type="http://schemas.openxmlformats.org/officeDocument/2006/relationships/tags" Target="../tags/tag4.xml"/><Relationship Id="rId21" Type="http://schemas.openxmlformats.org/officeDocument/2006/relationships/image" Target="../media/image3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11.xml"/><Relationship Id="rId19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43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pz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 bwMode="auto">
          <a:xfrm>
            <a:off x="1487488" y="620688"/>
            <a:ext cx="259228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val 3"/>
          <p:cNvSpPr/>
          <p:nvPr userDrawn="1"/>
        </p:nvSpPr>
        <p:spPr>
          <a:xfrm>
            <a:off x="7632171" y="836712"/>
            <a:ext cx="57606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5" name="Oval 4"/>
          <p:cNvSpPr/>
          <p:nvPr userDrawn="1"/>
        </p:nvSpPr>
        <p:spPr>
          <a:xfrm>
            <a:off x="5903979" y="1664804"/>
            <a:ext cx="57606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6" name="Oval 5"/>
          <p:cNvSpPr/>
          <p:nvPr userDrawn="1"/>
        </p:nvSpPr>
        <p:spPr>
          <a:xfrm>
            <a:off x="7056107" y="1664804"/>
            <a:ext cx="57606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7" name="Oval 6"/>
          <p:cNvSpPr/>
          <p:nvPr userDrawn="1"/>
        </p:nvSpPr>
        <p:spPr>
          <a:xfrm>
            <a:off x="8208235" y="1664804"/>
            <a:ext cx="57606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8" name="Oval 7"/>
          <p:cNvSpPr/>
          <p:nvPr userDrawn="1"/>
        </p:nvSpPr>
        <p:spPr>
          <a:xfrm>
            <a:off x="9360363" y="1664804"/>
            <a:ext cx="57606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 userDrawn="1"/>
        </p:nvCxnSpPr>
        <p:spPr>
          <a:xfrm flipH="1">
            <a:off x="6192011" y="1052736"/>
            <a:ext cx="1440160" cy="61206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0"/>
          </p:cNvCxnSpPr>
          <p:nvPr userDrawn="1"/>
        </p:nvCxnSpPr>
        <p:spPr>
          <a:xfrm flipH="1">
            <a:off x="7344139" y="1205488"/>
            <a:ext cx="372395" cy="4593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7" idx="0"/>
          </p:cNvCxnSpPr>
          <p:nvPr userDrawn="1"/>
        </p:nvCxnSpPr>
        <p:spPr>
          <a:xfrm>
            <a:off x="8123872" y="1205488"/>
            <a:ext cx="372395" cy="4593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0"/>
          </p:cNvCxnSpPr>
          <p:nvPr userDrawn="1"/>
        </p:nvCxnSpPr>
        <p:spPr>
          <a:xfrm>
            <a:off x="8208235" y="1052736"/>
            <a:ext cx="1440160" cy="61206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P_tmp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107" y="968696"/>
            <a:ext cx="270256" cy="178308"/>
          </a:xfrm>
          <a:prstGeom prst="rect">
            <a:avLst/>
          </a:prstGeom>
          <a:noFill/>
        </p:spPr>
      </p:pic>
      <p:pic>
        <p:nvPicPr>
          <p:cNvPr id="14" name="Picture 13" descr="TP_tmp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6235" y="1784848"/>
            <a:ext cx="270256" cy="202692"/>
          </a:xfrm>
          <a:prstGeom prst="rect">
            <a:avLst/>
          </a:prstGeom>
          <a:noFill/>
        </p:spPr>
      </p:pic>
      <p:pic>
        <p:nvPicPr>
          <p:cNvPr id="15" name="Picture 14" descr="TP_tmp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3861" y="1772816"/>
            <a:ext cx="270256" cy="202692"/>
          </a:xfrm>
          <a:prstGeom prst="rect">
            <a:avLst/>
          </a:prstGeom>
          <a:noFill/>
        </p:spPr>
      </p:pic>
      <p:pic>
        <p:nvPicPr>
          <p:cNvPr id="16" name="Picture 15" descr="TP_tmp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2085" y="1798500"/>
            <a:ext cx="270256" cy="178308"/>
          </a:xfrm>
          <a:prstGeom prst="rect">
            <a:avLst/>
          </a:prstGeom>
          <a:noFill/>
        </p:spPr>
      </p:pic>
      <p:pic>
        <p:nvPicPr>
          <p:cNvPr id="17" name="Picture 16" descr="TP_tmp.pn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1772817"/>
            <a:ext cx="237743" cy="20269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 userDrawn="1"/>
        </p:nvSpPr>
        <p:spPr>
          <a:xfrm>
            <a:off x="527381" y="3142710"/>
            <a:ext cx="1166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Let </a:t>
            </a:r>
            <a:r>
              <a:rPr lang="en-CA" sz="1800" dirty="0" err="1"/>
              <a:t>p,q</a:t>
            </a:r>
            <a:r>
              <a:rPr lang="en-CA" sz="1800" dirty="0"/>
              <a:t> be two neighbouring pixels such that p is under q. Now assume that </a:t>
            </a:r>
            <a:r>
              <a:rPr lang="en-CA" sz="1800" dirty="0" err="1"/>
              <a:t>q’s</a:t>
            </a:r>
            <a:r>
              <a:rPr lang="en-CA" sz="1800" dirty="0"/>
              <a:t> current labeling is T and that we are expanding on L.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3392" y="5661248"/>
            <a:ext cx="1113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In this case, for p and q we need to forbid labelling L F because F can not be on top of L.  However, at the same time we need to allow L T but since F comes before T along </a:t>
            </a:r>
            <a:r>
              <a:rPr lang="en-CA" sz="1800" dirty="0" err="1"/>
              <a:t>q’s</a:t>
            </a:r>
            <a:r>
              <a:rPr lang="en-CA" sz="1800" dirty="0"/>
              <a:t> path-move by forbidden F we are also forbid T implicitly.</a:t>
            </a:r>
          </a:p>
        </p:txBody>
      </p:sp>
      <p:grpSp>
        <p:nvGrpSpPr>
          <p:cNvPr id="20" name="Group 88"/>
          <p:cNvGrpSpPr/>
          <p:nvPr userDrawn="1"/>
        </p:nvGrpSpPr>
        <p:grpSpPr>
          <a:xfrm>
            <a:off x="4463819" y="3938372"/>
            <a:ext cx="2362315" cy="1362836"/>
            <a:chOff x="3347864" y="3645024"/>
            <a:chExt cx="1771736" cy="1362836"/>
          </a:xfrm>
        </p:grpSpPr>
        <p:sp>
          <p:nvSpPr>
            <p:cNvPr id="21" name="Oval 20"/>
            <p:cNvSpPr/>
            <p:nvPr/>
          </p:nvSpPr>
          <p:spPr bwMode="auto">
            <a:xfrm>
              <a:off x="4701365" y="4036722"/>
              <a:ext cx="107327" cy="107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pic>
          <p:nvPicPr>
            <p:cNvPr id="22" name="Picture 21" descr="TP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60975" y="4151175"/>
              <a:ext cx="200199" cy="1761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P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25994" y="4783925"/>
              <a:ext cx="191398" cy="223935"/>
            </a:xfrm>
            <a:prstGeom prst="rect">
              <a:avLst/>
            </a:prstGeom>
            <a:noFill/>
          </p:spPr>
        </p:pic>
        <p:pic>
          <p:nvPicPr>
            <p:cNvPr id="24" name="Picture 23" descr="TP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67437" y="4783925"/>
              <a:ext cx="158860" cy="22393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P_tmp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06289" y="4151175"/>
              <a:ext cx="200199" cy="1761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6" name="Picture 25" descr="TP_tmp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42577" y="4603280"/>
              <a:ext cx="177023" cy="20123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P_tmp.pn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47864" y="4603280"/>
              <a:ext cx="177023" cy="20123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8" name="Oval 27"/>
            <p:cNvSpPr/>
            <p:nvPr/>
          </p:nvSpPr>
          <p:spPr bwMode="auto">
            <a:xfrm>
              <a:off x="4701365" y="4435653"/>
              <a:ext cx="107327" cy="107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700795" y="4435653"/>
              <a:ext cx="107327" cy="107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pic>
          <p:nvPicPr>
            <p:cNvPr id="30" name="Picture 29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70705" y="3645024"/>
              <a:ext cx="199698" cy="17567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735192" y="4047879"/>
              <a:ext cx="44720" cy="449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3735192" y="4228118"/>
              <a:ext cx="44720" cy="449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735192" y="3879983"/>
              <a:ext cx="44720" cy="449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 flipV="1">
            <a:off x="3359776" y="620688"/>
            <a:ext cx="72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359776" y="2024904"/>
            <a:ext cx="72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 flipV="1">
            <a:off x="1487488" y="620688"/>
            <a:ext cx="72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1487488" y="2024904"/>
            <a:ext cx="72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8" name="Picture 37" descr="TP_tmp.pn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4616" y="1520788"/>
            <a:ext cx="216205" cy="142646"/>
          </a:xfrm>
          <a:prstGeom prst="rect">
            <a:avLst/>
          </a:prstGeom>
          <a:noFill/>
        </p:spPr>
      </p:pic>
      <p:pic>
        <p:nvPicPr>
          <p:cNvPr id="39" name="Picture 38" descr="TP_tmp.pn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5520" y="1538656"/>
            <a:ext cx="190195" cy="162153"/>
          </a:xfrm>
          <a:prstGeom prst="rect">
            <a:avLst/>
          </a:prstGeom>
          <a:noFill/>
        </p:spPr>
      </p:pic>
      <p:pic>
        <p:nvPicPr>
          <p:cNvPr id="40" name="Picture 39" descr="TP_tmp.png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9723" y="1538654"/>
            <a:ext cx="216205" cy="162154"/>
          </a:xfrm>
          <a:prstGeom prst="rect">
            <a:avLst/>
          </a:prstGeom>
          <a:noFill/>
        </p:spPr>
      </p:pic>
      <p:pic>
        <p:nvPicPr>
          <p:cNvPr id="41" name="Picture 40" descr="TP_tmp.png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4616" y="836712"/>
            <a:ext cx="216205" cy="142646"/>
          </a:xfrm>
          <a:prstGeom prst="rect">
            <a:avLst/>
          </a:prstGeom>
          <a:noFill/>
        </p:spPr>
      </p:pic>
      <p:pic>
        <p:nvPicPr>
          <p:cNvPr id="42" name="Picture 41" descr="TP_tmp.png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4616" y="2204864"/>
            <a:ext cx="216205" cy="162154"/>
          </a:xfrm>
          <a:prstGeom prst="rect">
            <a:avLst/>
          </a:prstGeom>
          <a:noFill/>
        </p:spPr>
      </p:pic>
      <p:cxnSp>
        <p:nvCxnSpPr>
          <p:cNvPr id="43" name="Straight Connector 42"/>
          <p:cNvCxnSpPr/>
          <p:nvPr userDrawn="1"/>
        </p:nvCxnSpPr>
        <p:spPr bwMode="auto">
          <a:xfrm>
            <a:off x="1487488" y="2564269"/>
            <a:ext cx="259228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 userDrawn="1"/>
        </p:nvCxnSpPr>
        <p:spPr bwMode="auto">
          <a:xfrm rot="16200000">
            <a:off x="524549" y="1592316"/>
            <a:ext cx="1944216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 userDrawn="1"/>
        </p:nvCxnSpPr>
        <p:spPr bwMode="auto">
          <a:xfrm rot="16200000">
            <a:off x="3107668" y="1599293"/>
            <a:ext cx="1944216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/>
          <p:nvPr userDrawn="1"/>
        </p:nvCxnSpPr>
        <p:spPr bwMode="auto">
          <a:xfrm>
            <a:off x="2215665" y="1166400"/>
            <a:ext cx="11520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/>
          <p:nvPr userDrawn="1"/>
        </p:nvCxnSpPr>
        <p:spPr bwMode="auto">
          <a:xfrm rot="16200000">
            <a:off x="1783665" y="1598400"/>
            <a:ext cx="8640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 userDrawn="1"/>
        </p:nvCxnSpPr>
        <p:spPr bwMode="auto">
          <a:xfrm rot="16200000">
            <a:off x="2923943" y="1592904"/>
            <a:ext cx="8640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/>
          <p:nvPr userDrawn="1"/>
        </p:nvCxnSpPr>
        <p:spPr bwMode="auto">
          <a:xfrm rot="10800000">
            <a:off x="2203943" y="2024904"/>
            <a:ext cx="11520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" name="Group 49"/>
          <p:cNvGrpSpPr/>
          <p:nvPr userDrawn="1"/>
        </p:nvGrpSpPr>
        <p:grpSpPr>
          <a:xfrm>
            <a:off x="4463737" y="349080"/>
            <a:ext cx="2592288" cy="545712"/>
            <a:chOff x="3347803" y="349080"/>
            <a:chExt cx="1944216" cy="545712"/>
          </a:xfrm>
        </p:grpSpPr>
        <p:cxnSp>
          <p:nvCxnSpPr>
            <p:cNvPr id="51" name="Straight Connector 50"/>
            <p:cNvCxnSpPr/>
            <p:nvPr/>
          </p:nvCxnSpPr>
          <p:spPr bwMode="auto">
            <a:xfrm>
              <a:off x="3347803" y="349080"/>
              <a:ext cx="1944216" cy="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52019" y="349080"/>
              <a:ext cx="540000" cy="54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347803" y="349080"/>
              <a:ext cx="540000" cy="54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3893936" y="894792"/>
              <a:ext cx="864000" cy="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0061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5F40-0D16-455A-A642-7E078E7CE736}" type="datetimeFigureOut">
              <a:rPr lang="en-CA" smtClean="0"/>
              <a:pPr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64C23-877A-4DCA-8B6C-6CCC6EC2D48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4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tags" Target="../tags/tag21.xml"/><Relationship Id="rId21" Type="http://schemas.openxmlformats.org/officeDocument/2006/relationships/image" Target="../media/image17.png"/><Relationship Id="rId7" Type="http://schemas.openxmlformats.org/officeDocument/2006/relationships/tags" Target="../tags/tag25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13.png"/><Relationship Id="rId2" Type="http://schemas.openxmlformats.org/officeDocument/2006/relationships/tags" Target="../tags/tag20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image" Target="../media/image11.png"/><Relationship Id="rId10" Type="http://schemas.openxmlformats.org/officeDocument/2006/relationships/tags" Target="../tags/tag28.xml"/><Relationship Id="rId19" Type="http://schemas.openxmlformats.org/officeDocument/2006/relationships/image" Target="../media/image15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2.png"/><Relationship Id="rId2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tags" Target="../tags/tag249.xml"/><Relationship Id="rId18" Type="http://schemas.openxmlformats.org/officeDocument/2006/relationships/tags" Target="../tags/tag254.xml"/><Relationship Id="rId26" Type="http://schemas.openxmlformats.org/officeDocument/2006/relationships/image" Target="../media/image19.png"/><Relationship Id="rId3" Type="http://schemas.openxmlformats.org/officeDocument/2006/relationships/tags" Target="../tags/tag239.xml"/><Relationship Id="rId21" Type="http://schemas.openxmlformats.org/officeDocument/2006/relationships/image" Target="../media/image117.emf"/><Relationship Id="rId34" Type="http://schemas.openxmlformats.org/officeDocument/2006/relationships/image" Target="../media/image29.png"/><Relationship Id="rId7" Type="http://schemas.openxmlformats.org/officeDocument/2006/relationships/tags" Target="../tags/tag243.xml"/><Relationship Id="rId12" Type="http://schemas.openxmlformats.org/officeDocument/2006/relationships/tags" Target="../tags/tag248.xml"/><Relationship Id="rId17" Type="http://schemas.openxmlformats.org/officeDocument/2006/relationships/tags" Target="../tags/tag253.xml"/><Relationship Id="rId25" Type="http://schemas.openxmlformats.org/officeDocument/2006/relationships/image" Target="../media/image93.png"/><Relationship Id="rId33" Type="http://schemas.openxmlformats.org/officeDocument/2006/relationships/image" Target="../media/image20.png"/><Relationship Id="rId2" Type="http://schemas.openxmlformats.org/officeDocument/2006/relationships/tags" Target="../tags/tag238.xml"/><Relationship Id="rId16" Type="http://schemas.openxmlformats.org/officeDocument/2006/relationships/tags" Target="../tags/tag252.xml"/><Relationship Id="rId20" Type="http://schemas.openxmlformats.org/officeDocument/2006/relationships/notesSlide" Target="../notesSlides/notesSlide8.xml"/><Relationship Id="rId29" Type="http://schemas.openxmlformats.org/officeDocument/2006/relationships/image" Target="../media/image97.png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24" Type="http://schemas.openxmlformats.org/officeDocument/2006/relationships/image" Target="../media/image8.png"/><Relationship Id="rId32" Type="http://schemas.openxmlformats.org/officeDocument/2006/relationships/image" Target="../media/image119.emf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23" Type="http://schemas.openxmlformats.org/officeDocument/2006/relationships/image" Target="../media/image7.png"/><Relationship Id="rId28" Type="http://schemas.openxmlformats.org/officeDocument/2006/relationships/image" Target="../media/image96.png"/><Relationship Id="rId10" Type="http://schemas.openxmlformats.org/officeDocument/2006/relationships/tags" Target="../tags/tag246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18.emf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Relationship Id="rId22" Type="http://schemas.openxmlformats.org/officeDocument/2006/relationships/image" Target="../media/image91.png"/><Relationship Id="rId27" Type="http://schemas.openxmlformats.org/officeDocument/2006/relationships/image" Target="../media/image35.png"/><Relationship Id="rId30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tags" Target="../tags/tag267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35.png"/><Relationship Id="rId3" Type="http://schemas.openxmlformats.org/officeDocument/2006/relationships/tags" Target="../tags/tag257.xml"/><Relationship Id="rId21" Type="http://schemas.openxmlformats.org/officeDocument/2006/relationships/image" Target="../media/image91.png"/><Relationship Id="rId7" Type="http://schemas.openxmlformats.org/officeDocument/2006/relationships/tags" Target="../tags/tag261.xml"/><Relationship Id="rId12" Type="http://schemas.openxmlformats.org/officeDocument/2006/relationships/tags" Target="../tags/tag266.xml"/><Relationship Id="rId17" Type="http://schemas.openxmlformats.org/officeDocument/2006/relationships/tags" Target="../tags/tag271.xml"/><Relationship Id="rId25" Type="http://schemas.openxmlformats.org/officeDocument/2006/relationships/image" Target="../media/image19.png"/><Relationship Id="rId33" Type="http://schemas.openxmlformats.org/officeDocument/2006/relationships/image" Target="../media/image29.png"/><Relationship Id="rId2" Type="http://schemas.openxmlformats.org/officeDocument/2006/relationships/tags" Target="../tags/tag256.xml"/><Relationship Id="rId16" Type="http://schemas.openxmlformats.org/officeDocument/2006/relationships/tags" Target="../tags/tag270.xml"/><Relationship Id="rId20" Type="http://schemas.openxmlformats.org/officeDocument/2006/relationships/image" Target="../media/image117.emf"/><Relationship Id="rId29" Type="http://schemas.openxmlformats.org/officeDocument/2006/relationships/image" Target="../media/image30.png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24" Type="http://schemas.openxmlformats.org/officeDocument/2006/relationships/image" Target="../media/image93.png"/><Relationship Id="rId32" Type="http://schemas.openxmlformats.org/officeDocument/2006/relationships/image" Target="../media/image20.png"/><Relationship Id="rId5" Type="http://schemas.openxmlformats.org/officeDocument/2006/relationships/tags" Target="../tags/tag259.xml"/><Relationship Id="rId15" Type="http://schemas.openxmlformats.org/officeDocument/2006/relationships/tags" Target="../tags/tag269.xml"/><Relationship Id="rId23" Type="http://schemas.openxmlformats.org/officeDocument/2006/relationships/image" Target="../media/image8.png"/><Relationship Id="rId28" Type="http://schemas.openxmlformats.org/officeDocument/2006/relationships/image" Target="../media/image97.png"/><Relationship Id="rId10" Type="http://schemas.openxmlformats.org/officeDocument/2006/relationships/tags" Target="../tags/tag264.xml"/><Relationship Id="rId19" Type="http://schemas.openxmlformats.org/officeDocument/2006/relationships/notesSlide" Target="../notesSlides/notesSlide9.xml"/><Relationship Id="rId31" Type="http://schemas.openxmlformats.org/officeDocument/2006/relationships/image" Target="../media/image120.emf"/><Relationship Id="rId4" Type="http://schemas.openxmlformats.org/officeDocument/2006/relationships/tags" Target="../tags/tag258.xml"/><Relationship Id="rId9" Type="http://schemas.openxmlformats.org/officeDocument/2006/relationships/tags" Target="../tags/tag263.xml"/><Relationship Id="rId14" Type="http://schemas.openxmlformats.org/officeDocument/2006/relationships/tags" Target="../tags/tag268.xml"/><Relationship Id="rId22" Type="http://schemas.openxmlformats.org/officeDocument/2006/relationships/image" Target="../media/image7.png"/><Relationship Id="rId27" Type="http://schemas.openxmlformats.org/officeDocument/2006/relationships/image" Target="../media/image96.png"/><Relationship Id="rId30" Type="http://schemas.openxmlformats.org/officeDocument/2006/relationships/image" Target="../media/image1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tags" Target="../tags/tag284.xml"/><Relationship Id="rId18" Type="http://schemas.openxmlformats.org/officeDocument/2006/relationships/tags" Target="../tags/tag289.xml"/><Relationship Id="rId26" Type="http://schemas.openxmlformats.org/officeDocument/2006/relationships/image" Target="../media/image19.png"/><Relationship Id="rId3" Type="http://schemas.openxmlformats.org/officeDocument/2006/relationships/tags" Target="../tags/tag274.xml"/><Relationship Id="rId21" Type="http://schemas.openxmlformats.org/officeDocument/2006/relationships/image" Target="../media/image117.emf"/><Relationship Id="rId34" Type="http://schemas.openxmlformats.org/officeDocument/2006/relationships/image" Target="../media/image29.png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tags" Target="../tags/tag288.xml"/><Relationship Id="rId25" Type="http://schemas.openxmlformats.org/officeDocument/2006/relationships/image" Target="../media/image93.png"/><Relationship Id="rId33" Type="http://schemas.openxmlformats.org/officeDocument/2006/relationships/image" Target="../media/image20.png"/><Relationship Id="rId2" Type="http://schemas.openxmlformats.org/officeDocument/2006/relationships/tags" Target="../tags/tag273.xml"/><Relationship Id="rId16" Type="http://schemas.openxmlformats.org/officeDocument/2006/relationships/tags" Target="../tags/tag287.xml"/><Relationship Id="rId20" Type="http://schemas.openxmlformats.org/officeDocument/2006/relationships/notesSlide" Target="../notesSlides/notesSlide10.xml"/><Relationship Id="rId29" Type="http://schemas.openxmlformats.org/officeDocument/2006/relationships/image" Target="../media/image97.png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24" Type="http://schemas.openxmlformats.org/officeDocument/2006/relationships/image" Target="../media/image8.png"/><Relationship Id="rId32" Type="http://schemas.openxmlformats.org/officeDocument/2006/relationships/image" Target="../media/image121.emf"/><Relationship Id="rId5" Type="http://schemas.openxmlformats.org/officeDocument/2006/relationships/tags" Target="../tags/tag276.xml"/><Relationship Id="rId15" Type="http://schemas.openxmlformats.org/officeDocument/2006/relationships/tags" Target="../tags/tag286.xml"/><Relationship Id="rId23" Type="http://schemas.openxmlformats.org/officeDocument/2006/relationships/image" Target="../media/image7.png"/><Relationship Id="rId28" Type="http://schemas.openxmlformats.org/officeDocument/2006/relationships/image" Target="../media/image96.png"/><Relationship Id="rId10" Type="http://schemas.openxmlformats.org/officeDocument/2006/relationships/tags" Target="../tags/tag281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18.emf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tags" Target="../tags/tag285.xml"/><Relationship Id="rId22" Type="http://schemas.openxmlformats.org/officeDocument/2006/relationships/image" Target="../media/image91.png"/><Relationship Id="rId27" Type="http://schemas.openxmlformats.org/officeDocument/2006/relationships/image" Target="../media/image35.png"/><Relationship Id="rId30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13" Type="http://schemas.openxmlformats.org/officeDocument/2006/relationships/image" Target="../media/image122.png"/><Relationship Id="rId18" Type="http://schemas.openxmlformats.org/officeDocument/2006/relationships/image" Target="../media/image30.png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12" Type="http://schemas.openxmlformats.org/officeDocument/2006/relationships/image" Target="../media/image8.png"/><Relationship Id="rId17" Type="http://schemas.openxmlformats.org/officeDocument/2006/relationships/image" Target="../media/image125.png"/><Relationship Id="rId2" Type="http://schemas.openxmlformats.org/officeDocument/2006/relationships/tags" Target="../tags/tag291.xml"/><Relationship Id="rId16" Type="http://schemas.openxmlformats.org/officeDocument/2006/relationships/image" Target="../media/image124.png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image" Target="../media/image7.png"/><Relationship Id="rId5" Type="http://schemas.openxmlformats.org/officeDocument/2006/relationships/tags" Target="../tags/tag294.xml"/><Relationship Id="rId15" Type="http://schemas.openxmlformats.org/officeDocument/2006/relationships/image" Target="../media/image93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301.xml"/><Relationship Id="rId7" Type="http://schemas.openxmlformats.org/officeDocument/2006/relationships/image" Target="../media/image2.png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7.png"/><Relationship Id="rId5" Type="http://schemas.openxmlformats.org/officeDocument/2006/relationships/tags" Target="../tags/tag303.xml"/><Relationship Id="rId10" Type="http://schemas.openxmlformats.org/officeDocument/2006/relationships/image" Target="../media/image126.png"/><Relationship Id="rId4" Type="http://schemas.openxmlformats.org/officeDocument/2006/relationships/tags" Target="../tags/tag302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06.xml"/><Relationship Id="rId7" Type="http://schemas.openxmlformats.org/officeDocument/2006/relationships/image" Target="../media/image98.png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7.xml"/><Relationship Id="rId9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10.xml"/><Relationship Id="rId7" Type="http://schemas.openxmlformats.org/officeDocument/2006/relationships/image" Target="../media/image127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6.png"/><Relationship Id="rId5" Type="http://schemas.openxmlformats.org/officeDocument/2006/relationships/tags" Target="../tags/tag312.xml"/><Relationship Id="rId10" Type="http://schemas.openxmlformats.org/officeDocument/2006/relationships/image" Target="../media/image3.png"/><Relationship Id="rId4" Type="http://schemas.openxmlformats.org/officeDocument/2006/relationships/tags" Target="../tags/tag311.xml"/><Relationship Id="rId9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7" Type="http://schemas.openxmlformats.org/officeDocument/2006/relationships/image" Target="../media/image127.png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image" Target="../media/image126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9.png"/><Relationship Id="rId3" Type="http://schemas.openxmlformats.org/officeDocument/2006/relationships/tags" Target="../tags/tag31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28.png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image" Target="../media/image126.png"/><Relationship Id="rId5" Type="http://schemas.openxmlformats.org/officeDocument/2006/relationships/tags" Target="../tags/tag320.xml"/><Relationship Id="rId10" Type="http://schemas.openxmlformats.org/officeDocument/2006/relationships/image" Target="../media/image2.png"/><Relationship Id="rId4" Type="http://schemas.openxmlformats.org/officeDocument/2006/relationships/tags" Target="../tags/tag319.xml"/><Relationship Id="rId9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2.xml"/><Relationship Id="rId21" Type="http://schemas.openxmlformats.org/officeDocument/2006/relationships/image" Target="../media/image24.png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3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27.png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26.png"/><Relationship Id="rId10" Type="http://schemas.openxmlformats.org/officeDocument/2006/relationships/tags" Target="../tags/tag39.xml"/><Relationship Id="rId19" Type="http://schemas.openxmlformats.org/officeDocument/2006/relationships/image" Target="../media/image22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image" Target="../media/image2.png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12" Type="http://schemas.openxmlformats.org/officeDocument/2006/relationships/image" Target="../media/image126.png"/><Relationship Id="rId17" Type="http://schemas.openxmlformats.org/officeDocument/2006/relationships/image" Target="../media/image128.png"/><Relationship Id="rId2" Type="http://schemas.openxmlformats.org/officeDocument/2006/relationships/tags" Target="../tags/tag323.xml"/><Relationship Id="rId16" Type="http://schemas.openxmlformats.org/officeDocument/2006/relationships/image" Target="../media/image129.png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image" Target="../media/image98.png"/><Relationship Id="rId5" Type="http://schemas.openxmlformats.org/officeDocument/2006/relationships/tags" Target="../tags/tag326.xml"/><Relationship Id="rId15" Type="http://schemas.openxmlformats.org/officeDocument/2006/relationships/image" Target="../media/image127.png"/><Relationship Id="rId10" Type="http://schemas.openxmlformats.org/officeDocument/2006/relationships/image" Target="../media/image3.png"/><Relationship Id="rId4" Type="http://schemas.openxmlformats.org/officeDocument/2006/relationships/tags" Target="../tags/tag3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37.xml"/><Relationship Id="rId13" Type="http://schemas.openxmlformats.org/officeDocument/2006/relationships/image" Target="../media/image2.png"/><Relationship Id="rId3" Type="http://schemas.openxmlformats.org/officeDocument/2006/relationships/tags" Target="../tags/tag332.xml"/><Relationship Id="rId7" Type="http://schemas.openxmlformats.org/officeDocument/2006/relationships/tags" Target="../tags/tag336.xml"/><Relationship Id="rId12" Type="http://schemas.openxmlformats.org/officeDocument/2006/relationships/image" Target="../media/image126.png"/><Relationship Id="rId17" Type="http://schemas.openxmlformats.org/officeDocument/2006/relationships/image" Target="../media/image129.png"/><Relationship Id="rId2" Type="http://schemas.openxmlformats.org/officeDocument/2006/relationships/tags" Target="../tags/tag331.xml"/><Relationship Id="rId16" Type="http://schemas.openxmlformats.org/officeDocument/2006/relationships/image" Target="../media/image128.png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image" Target="../media/image98.png"/><Relationship Id="rId5" Type="http://schemas.openxmlformats.org/officeDocument/2006/relationships/tags" Target="../tags/tag334.xml"/><Relationship Id="rId15" Type="http://schemas.openxmlformats.org/officeDocument/2006/relationships/image" Target="../media/image127.png"/><Relationship Id="rId10" Type="http://schemas.openxmlformats.org/officeDocument/2006/relationships/image" Target="../media/image3.png"/><Relationship Id="rId4" Type="http://schemas.openxmlformats.org/officeDocument/2006/relationships/tags" Target="../tags/tag333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image" Target="../media/image126.png"/><Relationship Id="rId18" Type="http://schemas.openxmlformats.org/officeDocument/2006/relationships/image" Target="../media/image127.png"/><Relationship Id="rId3" Type="http://schemas.openxmlformats.org/officeDocument/2006/relationships/tags" Target="../tags/tag340.xml"/><Relationship Id="rId7" Type="http://schemas.openxmlformats.org/officeDocument/2006/relationships/tags" Target="../tags/tag344.xml"/><Relationship Id="rId12" Type="http://schemas.openxmlformats.org/officeDocument/2006/relationships/image" Target="../media/image98.png"/><Relationship Id="rId17" Type="http://schemas.openxmlformats.org/officeDocument/2006/relationships/image" Target="../media/image132.png"/><Relationship Id="rId2" Type="http://schemas.openxmlformats.org/officeDocument/2006/relationships/tags" Target="../tags/tag339.xml"/><Relationship Id="rId16" Type="http://schemas.openxmlformats.org/officeDocument/2006/relationships/image" Target="../media/image128.png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1" Type="http://schemas.openxmlformats.org/officeDocument/2006/relationships/image" Target="../media/image3.png"/><Relationship Id="rId5" Type="http://schemas.openxmlformats.org/officeDocument/2006/relationships/tags" Target="../tags/tag342.xml"/><Relationship Id="rId15" Type="http://schemas.openxmlformats.org/officeDocument/2006/relationships/image" Target="../media/image129.png"/><Relationship Id="rId10" Type="http://schemas.openxmlformats.org/officeDocument/2006/relationships/notesSlide" Target="../notesSlides/notesSlide11.xml"/><Relationship Id="rId4" Type="http://schemas.openxmlformats.org/officeDocument/2006/relationships/tags" Target="../tags/tag34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26" Type="http://schemas.openxmlformats.org/officeDocument/2006/relationships/notesSlide" Target="../notesSlides/notesSlide12.xml"/><Relationship Id="rId3" Type="http://schemas.openxmlformats.org/officeDocument/2006/relationships/tags" Target="../tags/tag348.xml"/><Relationship Id="rId21" Type="http://schemas.openxmlformats.org/officeDocument/2006/relationships/tags" Target="../tags/tag366.xml"/><Relationship Id="rId34" Type="http://schemas.openxmlformats.org/officeDocument/2006/relationships/image" Target="../media/image133.png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5" Type="http://schemas.openxmlformats.org/officeDocument/2006/relationships/slideLayout" Target="../slideLayouts/slideLayout1.xml"/><Relationship Id="rId33" Type="http://schemas.openxmlformats.org/officeDocument/2006/relationships/image" Target="../media/image129.png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0" Type="http://schemas.openxmlformats.org/officeDocument/2006/relationships/tags" Target="../tags/tag365.xml"/><Relationship Id="rId29" Type="http://schemas.openxmlformats.org/officeDocument/2006/relationships/image" Target="../media/image2.png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24" Type="http://schemas.openxmlformats.org/officeDocument/2006/relationships/tags" Target="../tags/tag369.xml"/><Relationship Id="rId32" Type="http://schemas.openxmlformats.org/officeDocument/2006/relationships/image" Target="../media/image128.png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23" Type="http://schemas.openxmlformats.org/officeDocument/2006/relationships/tags" Target="../tags/tag368.xml"/><Relationship Id="rId28" Type="http://schemas.openxmlformats.org/officeDocument/2006/relationships/image" Target="../media/image98.png"/><Relationship Id="rId36" Type="http://schemas.openxmlformats.org/officeDocument/2006/relationships/image" Target="../media/image7.png"/><Relationship Id="rId10" Type="http://schemas.openxmlformats.org/officeDocument/2006/relationships/tags" Target="../tags/tag355.xml"/><Relationship Id="rId19" Type="http://schemas.openxmlformats.org/officeDocument/2006/relationships/tags" Target="../tags/tag364.xml"/><Relationship Id="rId31" Type="http://schemas.openxmlformats.org/officeDocument/2006/relationships/image" Target="../media/image126.png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Relationship Id="rId22" Type="http://schemas.openxmlformats.org/officeDocument/2006/relationships/tags" Target="../tags/tag367.xml"/><Relationship Id="rId27" Type="http://schemas.openxmlformats.org/officeDocument/2006/relationships/image" Target="../media/image3.png"/><Relationship Id="rId30" Type="http://schemas.openxmlformats.org/officeDocument/2006/relationships/image" Target="../media/image132.png"/><Relationship Id="rId35" Type="http://schemas.openxmlformats.org/officeDocument/2006/relationships/image" Target="../media/image1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image" Target="../media/image98.png"/><Relationship Id="rId18" Type="http://schemas.openxmlformats.org/officeDocument/2006/relationships/image" Target="../media/image129.png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12" Type="http://schemas.openxmlformats.org/officeDocument/2006/relationships/image" Target="../media/image3.png"/><Relationship Id="rId17" Type="http://schemas.openxmlformats.org/officeDocument/2006/relationships/image" Target="../media/image128.png"/><Relationship Id="rId2" Type="http://schemas.openxmlformats.org/officeDocument/2006/relationships/tags" Target="../tags/tag371.xml"/><Relationship Id="rId16" Type="http://schemas.openxmlformats.org/officeDocument/2006/relationships/image" Target="../media/image126.png"/><Relationship Id="rId20" Type="http://schemas.openxmlformats.org/officeDocument/2006/relationships/image" Target="../media/image134.png"/><Relationship Id="rId1" Type="http://schemas.openxmlformats.org/officeDocument/2006/relationships/tags" Target="../tags/tag370.xml"/><Relationship Id="rId6" Type="http://schemas.openxmlformats.org/officeDocument/2006/relationships/tags" Target="../tags/tag375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374.xml"/><Relationship Id="rId15" Type="http://schemas.openxmlformats.org/officeDocument/2006/relationships/image" Target="../media/image132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35.png"/><Relationship Id="rId4" Type="http://schemas.openxmlformats.org/officeDocument/2006/relationships/tags" Target="../tags/tag373.xml"/><Relationship Id="rId9" Type="http://schemas.openxmlformats.org/officeDocument/2006/relationships/tags" Target="../tags/tag378.xml"/><Relationship Id="rId1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image" Target="../media/image126.png"/><Relationship Id="rId18" Type="http://schemas.openxmlformats.org/officeDocument/2006/relationships/image" Target="../media/image129.png"/><Relationship Id="rId3" Type="http://schemas.openxmlformats.org/officeDocument/2006/relationships/tags" Target="../tags/tag381.xml"/><Relationship Id="rId7" Type="http://schemas.openxmlformats.org/officeDocument/2006/relationships/tags" Target="../tags/tag385.xml"/><Relationship Id="rId12" Type="http://schemas.openxmlformats.org/officeDocument/2006/relationships/image" Target="../media/image128.png"/><Relationship Id="rId17" Type="http://schemas.openxmlformats.org/officeDocument/2006/relationships/image" Target="../media/image132.png"/><Relationship Id="rId2" Type="http://schemas.openxmlformats.org/officeDocument/2006/relationships/tags" Target="../tags/tag380.xml"/><Relationship Id="rId16" Type="http://schemas.openxmlformats.org/officeDocument/2006/relationships/image" Target="../media/image7.png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image" Target="../media/image3.png"/><Relationship Id="rId5" Type="http://schemas.openxmlformats.org/officeDocument/2006/relationships/tags" Target="../tags/tag383.xml"/><Relationship Id="rId15" Type="http://schemas.openxmlformats.org/officeDocument/2006/relationships/image" Target="../media/image98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382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image" Target="../media/image32.png"/><Relationship Id="rId39" Type="http://schemas.openxmlformats.org/officeDocument/2006/relationships/image" Target="../media/image44.png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image" Target="../media/image39.png"/><Relationship Id="rId42" Type="http://schemas.openxmlformats.org/officeDocument/2006/relationships/image" Target="../media/image45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image" Target="../media/image31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image" Target="../media/image19.png"/><Relationship Id="rId41" Type="http://schemas.openxmlformats.org/officeDocument/2006/relationships/image" Target="../media/image8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notesSlide" Target="../notesSlides/notesSlide1.xml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7.png"/><Relationship Id="rId45" Type="http://schemas.openxmlformats.org/officeDocument/2006/relationships/image" Target="../media/image20.pn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34.png"/><Relationship Id="rId36" Type="http://schemas.openxmlformats.org/officeDocument/2006/relationships/image" Target="../media/image41.png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image" Target="../media/image36.png"/><Relationship Id="rId44" Type="http://schemas.openxmlformats.org/officeDocument/2006/relationships/image" Target="../media/image47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image" Target="../media/image33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37.png"/><Relationship Id="rId3" Type="http://schemas.openxmlformats.org/officeDocument/2006/relationships/tags" Target="../tags/tag38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6.png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6" Type="http://schemas.openxmlformats.org/officeDocument/2006/relationships/tags" Target="../tags/tag392.xml"/><Relationship Id="rId11" Type="http://schemas.openxmlformats.org/officeDocument/2006/relationships/image" Target="../media/image2.png"/><Relationship Id="rId5" Type="http://schemas.openxmlformats.org/officeDocument/2006/relationships/tags" Target="../tags/tag391.xml"/><Relationship Id="rId10" Type="http://schemas.openxmlformats.org/officeDocument/2006/relationships/image" Target="../media/image8.png"/><Relationship Id="rId4" Type="http://schemas.openxmlformats.org/officeDocument/2006/relationships/tags" Target="../tags/tag390.xml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image" Target="../media/image8.png"/><Relationship Id="rId3" Type="http://schemas.openxmlformats.org/officeDocument/2006/relationships/tags" Target="../tags/tag395.xml"/><Relationship Id="rId7" Type="http://schemas.openxmlformats.org/officeDocument/2006/relationships/tags" Target="../tags/tag399.xml"/><Relationship Id="rId12" Type="http://schemas.openxmlformats.org/officeDocument/2006/relationships/image" Target="../media/image98.png"/><Relationship Id="rId17" Type="http://schemas.openxmlformats.org/officeDocument/2006/relationships/image" Target="../media/image137.png"/><Relationship Id="rId2" Type="http://schemas.openxmlformats.org/officeDocument/2006/relationships/tags" Target="../tags/tag394.xml"/><Relationship Id="rId16" Type="http://schemas.openxmlformats.org/officeDocument/2006/relationships/image" Target="../media/image138.png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11" Type="http://schemas.openxmlformats.org/officeDocument/2006/relationships/image" Target="../media/image2.png"/><Relationship Id="rId5" Type="http://schemas.openxmlformats.org/officeDocument/2006/relationships/tags" Target="../tags/tag397.xml"/><Relationship Id="rId1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tags" Target="../tags/tag39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413.xml"/><Relationship Id="rId18" Type="http://schemas.openxmlformats.org/officeDocument/2006/relationships/tags" Target="../tags/tag418.xml"/><Relationship Id="rId26" Type="http://schemas.openxmlformats.org/officeDocument/2006/relationships/tags" Target="../tags/tag426.xml"/><Relationship Id="rId39" Type="http://schemas.openxmlformats.org/officeDocument/2006/relationships/image" Target="../media/image141.png"/><Relationship Id="rId3" Type="http://schemas.openxmlformats.org/officeDocument/2006/relationships/tags" Target="../tags/tag403.xml"/><Relationship Id="rId21" Type="http://schemas.openxmlformats.org/officeDocument/2006/relationships/tags" Target="../tags/tag421.xml"/><Relationship Id="rId34" Type="http://schemas.openxmlformats.org/officeDocument/2006/relationships/tags" Target="../tags/tag434.xml"/><Relationship Id="rId42" Type="http://schemas.openxmlformats.org/officeDocument/2006/relationships/image" Target="../media/image144.png"/><Relationship Id="rId47" Type="http://schemas.openxmlformats.org/officeDocument/2006/relationships/image" Target="../media/image149.png"/><Relationship Id="rId50" Type="http://schemas.openxmlformats.org/officeDocument/2006/relationships/image" Target="../media/image152.png"/><Relationship Id="rId7" Type="http://schemas.openxmlformats.org/officeDocument/2006/relationships/tags" Target="../tags/tag407.xml"/><Relationship Id="rId12" Type="http://schemas.openxmlformats.org/officeDocument/2006/relationships/tags" Target="../tags/tag412.xml"/><Relationship Id="rId17" Type="http://schemas.openxmlformats.org/officeDocument/2006/relationships/tags" Target="../tags/tag417.xml"/><Relationship Id="rId25" Type="http://schemas.openxmlformats.org/officeDocument/2006/relationships/tags" Target="../tags/tag425.xml"/><Relationship Id="rId33" Type="http://schemas.openxmlformats.org/officeDocument/2006/relationships/tags" Target="../tags/tag433.xml"/><Relationship Id="rId38" Type="http://schemas.openxmlformats.org/officeDocument/2006/relationships/image" Target="../media/image140.png"/><Relationship Id="rId46" Type="http://schemas.openxmlformats.org/officeDocument/2006/relationships/image" Target="../media/image148.png"/><Relationship Id="rId2" Type="http://schemas.openxmlformats.org/officeDocument/2006/relationships/tags" Target="../tags/tag402.xml"/><Relationship Id="rId16" Type="http://schemas.openxmlformats.org/officeDocument/2006/relationships/tags" Target="../tags/tag416.xml"/><Relationship Id="rId20" Type="http://schemas.openxmlformats.org/officeDocument/2006/relationships/tags" Target="../tags/tag420.xml"/><Relationship Id="rId29" Type="http://schemas.openxmlformats.org/officeDocument/2006/relationships/tags" Target="../tags/tag429.xml"/><Relationship Id="rId41" Type="http://schemas.openxmlformats.org/officeDocument/2006/relationships/image" Target="../media/image143.png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tags" Target="../tags/tag411.xml"/><Relationship Id="rId24" Type="http://schemas.openxmlformats.org/officeDocument/2006/relationships/tags" Target="../tags/tag424.xml"/><Relationship Id="rId32" Type="http://schemas.openxmlformats.org/officeDocument/2006/relationships/tags" Target="../tags/tag432.xml"/><Relationship Id="rId37" Type="http://schemas.openxmlformats.org/officeDocument/2006/relationships/image" Target="../media/image139.png"/><Relationship Id="rId40" Type="http://schemas.openxmlformats.org/officeDocument/2006/relationships/image" Target="../media/image142.png"/><Relationship Id="rId45" Type="http://schemas.openxmlformats.org/officeDocument/2006/relationships/image" Target="../media/image147.png"/><Relationship Id="rId5" Type="http://schemas.openxmlformats.org/officeDocument/2006/relationships/tags" Target="../tags/tag405.xml"/><Relationship Id="rId15" Type="http://schemas.openxmlformats.org/officeDocument/2006/relationships/tags" Target="../tags/tag415.xml"/><Relationship Id="rId23" Type="http://schemas.openxmlformats.org/officeDocument/2006/relationships/tags" Target="../tags/tag423.xml"/><Relationship Id="rId28" Type="http://schemas.openxmlformats.org/officeDocument/2006/relationships/tags" Target="../tags/tag428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151.png"/><Relationship Id="rId10" Type="http://schemas.openxmlformats.org/officeDocument/2006/relationships/tags" Target="../tags/tag410.xml"/><Relationship Id="rId19" Type="http://schemas.openxmlformats.org/officeDocument/2006/relationships/tags" Target="../tags/tag419.xml"/><Relationship Id="rId31" Type="http://schemas.openxmlformats.org/officeDocument/2006/relationships/tags" Target="../tags/tag431.xml"/><Relationship Id="rId44" Type="http://schemas.openxmlformats.org/officeDocument/2006/relationships/image" Target="../media/image146.png"/><Relationship Id="rId4" Type="http://schemas.openxmlformats.org/officeDocument/2006/relationships/tags" Target="../tags/tag404.xml"/><Relationship Id="rId9" Type="http://schemas.openxmlformats.org/officeDocument/2006/relationships/tags" Target="../tags/tag409.xml"/><Relationship Id="rId14" Type="http://schemas.openxmlformats.org/officeDocument/2006/relationships/tags" Target="../tags/tag414.xml"/><Relationship Id="rId22" Type="http://schemas.openxmlformats.org/officeDocument/2006/relationships/tags" Target="../tags/tag422.xml"/><Relationship Id="rId27" Type="http://schemas.openxmlformats.org/officeDocument/2006/relationships/tags" Target="../tags/tag427.xml"/><Relationship Id="rId30" Type="http://schemas.openxmlformats.org/officeDocument/2006/relationships/tags" Target="../tags/tag430.xml"/><Relationship Id="rId35" Type="http://schemas.openxmlformats.org/officeDocument/2006/relationships/tags" Target="../tags/tag435.xml"/><Relationship Id="rId43" Type="http://schemas.openxmlformats.org/officeDocument/2006/relationships/image" Target="../media/image145.png"/><Relationship Id="rId48" Type="http://schemas.openxmlformats.org/officeDocument/2006/relationships/image" Target="../media/image150.png"/><Relationship Id="rId8" Type="http://schemas.openxmlformats.org/officeDocument/2006/relationships/tags" Target="../tags/tag408.xml"/><Relationship Id="rId51" Type="http://schemas.openxmlformats.org/officeDocument/2006/relationships/image" Target="../media/image1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443.xml"/><Relationship Id="rId13" Type="http://schemas.openxmlformats.org/officeDocument/2006/relationships/image" Target="../media/image141.png"/><Relationship Id="rId3" Type="http://schemas.openxmlformats.org/officeDocument/2006/relationships/tags" Target="../tags/tag438.xml"/><Relationship Id="rId7" Type="http://schemas.openxmlformats.org/officeDocument/2006/relationships/tags" Target="../tags/tag442.xml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tags" Target="../tags/tag437.xml"/><Relationship Id="rId16" Type="http://schemas.openxmlformats.org/officeDocument/2006/relationships/image" Target="../media/image144.png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11" Type="http://schemas.openxmlformats.org/officeDocument/2006/relationships/image" Target="../media/image139.png"/><Relationship Id="rId5" Type="http://schemas.openxmlformats.org/officeDocument/2006/relationships/tags" Target="../tags/tag440.xml"/><Relationship Id="rId15" Type="http://schemas.openxmlformats.org/officeDocument/2006/relationships/image" Target="../media/image143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39.xml"/><Relationship Id="rId9" Type="http://schemas.openxmlformats.org/officeDocument/2006/relationships/tags" Target="../tags/tag444.xml"/><Relationship Id="rId1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452.xml"/><Relationship Id="rId13" Type="http://schemas.openxmlformats.org/officeDocument/2006/relationships/image" Target="../media/image141.png"/><Relationship Id="rId3" Type="http://schemas.openxmlformats.org/officeDocument/2006/relationships/tags" Target="../tags/tag447.xml"/><Relationship Id="rId7" Type="http://schemas.openxmlformats.org/officeDocument/2006/relationships/tags" Target="../tags/tag451.xml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tags" Target="../tags/tag446.xml"/><Relationship Id="rId16" Type="http://schemas.openxmlformats.org/officeDocument/2006/relationships/image" Target="../media/image144.png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11" Type="http://schemas.openxmlformats.org/officeDocument/2006/relationships/image" Target="../media/image139.png"/><Relationship Id="rId5" Type="http://schemas.openxmlformats.org/officeDocument/2006/relationships/tags" Target="../tags/tag449.xml"/><Relationship Id="rId15" Type="http://schemas.openxmlformats.org/officeDocument/2006/relationships/image" Target="../media/image143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48.xml"/><Relationship Id="rId9" Type="http://schemas.openxmlformats.org/officeDocument/2006/relationships/tags" Target="../tags/tag453.xml"/><Relationship Id="rId14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18" Type="http://schemas.openxmlformats.org/officeDocument/2006/relationships/image" Target="../media/image142.png"/><Relationship Id="rId3" Type="http://schemas.openxmlformats.org/officeDocument/2006/relationships/tags" Target="../tags/tag456.xml"/><Relationship Id="rId21" Type="http://schemas.openxmlformats.org/officeDocument/2006/relationships/image" Target="../media/image155.png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17" Type="http://schemas.openxmlformats.org/officeDocument/2006/relationships/image" Target="../media/image154.png"/><Relationship Id="rId25" Type="http://schemas.openxmlformats.org/officeDocument/2006/relationships/image" Target="../media/image157.png"/><Relationship Id="rId2" Type="http://schemas.openxmlformats.org/officeDocument/2006/relationships/tags" Target="../tags/tag455.xml"/><Relationship Id="rId16" Type="http://schemas.openxmlformats.org/officeDocument/2006/relationships/image" Target="../media/image147.png"/><Relationship Id="rId20" Type="http://schemas.openxmlformats.org/officeDocument/2006/relationships/image" Target="../media/image144.png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24" Type="http://schemas.openxmlformats.org/officeDocument/2006/relationships/image" Target="../media/image153.png"/><Relationship Id="rId5" Type="http://schemas.openxmlformats.org/officeDocument/2006/relationships/tags" Target="../tags/tag458.xml"/><Relationship Id="rId15" Type="http://schemas.openxmlformats.org/officeDocument/2006/relationships/image" Target="../media/image146.png"/><Relationship Id="rId23" Type="http://schemas.openxmlformats.org/officeDocument/2006/relationships/image" Target="../media/image156.png"/><Relationship Id="rId10" Type="http://schemas.openxmlformats.org/officeDocument/2006/relationships/tags" Target="../tags/tag463.xml"/><Relationship Id="rId19" Type="http://schemas.openxmlformats.org/officeDocument/2006/relationships/image" Target="../media/image149.png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74.xml"/><Relationship Id="rId13" Type="http://schemas.openxmlformats.org/officeDocument/2006/relationships/tags" Target="../tags/tag47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64.png"/><Relationship Id="rId3" Type="http://schemas.openxmlformats.org/officeDocument/2006/relationships/tags" Target="../tags/tag469.xml"/><Relationship Id="rId21" Type="http://schemas.openxmlformats.org/officeDocument/2006/relationships/image" Target="../media/image159.png"/><Relationship Id="rId7" Type="http://schemas.openxmlformats.org/officeDocument/2006/relationships/tags" Target="../tags/tag473.xml"/><Relationship Id="rId12" Type="http://schemas.openxmlformats.org/officeDocument/2006/relationships/tags" Target="../tags/tag478.xml"/><Relationship Id="rId17" Type="http://schemas.openxmlformats.org/officeDocument/2006/relationships/tags" Target="../tags/tag483.xml"/><Relationship Id="rId25" Type="http://schemas.openxmlformats.org/officeDocument/2006/relationships/image" Target="../media/image163.png"/><Relationship Id="rId2" Type="http://schemas.openxmlformats.org/officeDocument/2006/relationships/tags" Target="../tags/tag468.xml"/><Relationship Id="rId16" Type="http://schemas.openxmlformats.org/officeDocument/2006/relationships/tags" Target="../tags/tag482.xml"/><Relationship Id="rId20" Type="http://schemas.openxmlformats.org/officeDocument/2006/relationships/image" Target="../media/image142.png"/><Relationship Id="rId29" Type="http://schemas.openxmlformats.org/officeDocument/2006/relationships/image" Target="../media/image156.png"/><Relationship Id="rId1" Type="http://schemas.openxmlformats.org/officeDocument/2006/relationships/tags" Target="../tags/tag467.xml"/><Relationship Id="rId6" Type="http://schemas.openxmlformats.org/officeDocument/2006/relationships/tags" Target="../tags/tag472.xml"/><Relationship Id="rId11" Type="http://schemas.openxmlformats.org/officeDocument/2006/relationships/tags" Target="../tags/tag477.xml"/><Relationship Id="rId24" Type="http://schemas.openxmlformats.org/officeDocument/2006/relationships/image" Target="../media/image162.png"/><Relationship Id="rId5" Type="http://schemas.openxmlformats.org/officeDocument/2006/relationships/tags" Target="../tags/tag471.xml"/><Relationship Id="rId15" Type="http://schemas.openxmlformats.org/officeDocument/2006/relationships/tags" Target="../tags/tag481.xml"/><Relationship Id="rId23" Type="http://schemas.openxmlformats.org/officeDocument/2006/relationships/image" Target="../media/image161.png"/><Relationship Id="rId28" Type="http://schemas.openxmlformats.org/officeDocument/2006/relationships/image" Target="../media/image153.png"/><Relationship Id="rId10" Type="http://schemas.openxmlformats.org/officeDocument/2006/relationships/tags" Target="../tags/tag476.xml"/><Relationship Id="rId19" Type="http://schemas.openxmlformats.org/officeDocument/2006/relationships/image" Target="../media/image158.png"/><Relationship Id="rId4" Type="http://schemas.openxmlformats.org/officeDocument/2006/relationships/tags" Target="../tags/tag470.xml"/><Relationship Id="rId9" Type="http://schemas.openxmlformats.org/officeDocument/2006/relationships/tags" Target="../tags/tag475.xml"/><Relationship Id="rId14" Type="http://schemas.openxmlformats.org/officeDocument/2006/relationships/tags" Target="../tags/tag480.xml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26" Type="http://schemas.openxmlformats.org/officeDocument/2006/relationships/tags" Target="../tags/tag509.xml"/><Relationship Id="rId39" Type="http://schemas.openxmlformats.org/officeDocument/2006/relationships/image" Target="../media/image172.png"/><Relationship Id="rId3" Type="http://schemas.openxmlformats.org/officeDocument/2006/relationships/tags" Target="../tags/tag486.xml"/><Relationship Id="rId21" Type="http://schemas.openxmlformats.org/officeDocument/2006/relationships/tags" Target="../tags/tag504.xml"/><Relationship Id="rId34" Type="http://schemas.openxmlformats.org/officeDocument/2006/relationships/image" Target="../media/image159.png"/><Relationship Id="rId42" Type="http://schemas.openxmlformats.org/officeDocument/2006/relationships/image" Target="../media/image153.png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5" Type="http://schemas.openxmlformats.org/officeDocument/2006/relationships/tags" Target="../tags/tag508.xml"/><Relationship Id="rId33" Type="http://schemas.openxmlformats.org/officeDocument/2006/relationships/image" Target="../media/image167.png"/><Relationship Id="rId38" Type="http://schemas.openxmlformats.org/officeDocument/2006/relationships/image" Target="../media/image171.png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tags" Target="../tags/tag503.xml"/><Relationship Id="rId29" Type="http://schemas.openxmlformats.org/officeDocument/2006/relationships/image" Target="../media/image142.png"/><Relationship Id="rId41" Type="http://schemas.openxmlformats.org/officeDocument/2006/relationships/image" Target="../media/image174.pn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24" Type="http://schemas.openxmlformats.org/officeDocument/2006/relationships/tags" Target="../tags/tag507.xml"/><Relationship Id="rId32" Type="http://schemas.openxmlformats.org/officeDocument/2006/relationships/image" Target="../media/image166.png"/><Relationship Id="rId37" Type="http://schemas.openxmlformats.org/officeDocument/2006/relationships/image" Target="../media/image170.png"/><Relationship Id="rId40" Type="http://schemas.openxmlformats.org/officeDocument/2006/relationships/image" Target="../media/image173.png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23" Type="http://schemas.openxmlformats.org/officeDocument/2006/relationships/tags" Target="../tags/tag506.xml"/><Relationship Id="rId28" Type="http://schemas.openxmlformats.org/officeDocument/2006/relationships/image" Target="../media/image158.png"/><Relationship Id="rId36" Type="http://schemas.openxmlformats.org/officeDocument/2006/relationships/image" Target="../media/image169.png"/><Relationship Id="rId10" Type="http://schemas.openxmlformats.org/officeDocument/2006/relationships/tags" Target="../tags/tag493.xml"/><Relationship Id="rId19" Type="http://schemas.openxmlformats.org/officeDocument/2006/relationships/tags" Target="../tags/tag502.xml"/><Relationship Id="rId31" Type="http://schemas.openxmlformats.org/officeDocument/2006/relationships/image" Target="../media/image161.png"/><Relationship Id="rId44" Type="http://schemas.openxmlformats.org/officeDocument/2006/relationships/image" Target="../media/image144.png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Relationship Id="rId22" Type="http://schemas.openxmlformats.org/officeDocument/2006/relationships/tags" Target="../tags/tag505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160.png"/><Relationship Id="rId35" Type="http://schemas.openxmlformats.org/officeDocument/2006/relationships/image" Target="../media/image168.png"/><Relationship Id="rId43" Type="http://schemas.openxmlformats.org/officeDocument/2006/relationships/image" Target="../media/image14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517.xml"/><Relationship Id="rId13" Type="http://schemas.openxmlformats.org/officeDocument/2006/relationships/image" Target="../media/image128.png"/><Relationship Id="rId3" Type="http://schemas.openxmlformats.org/officeDocument/2006/relationships/tags" Target="../tags/tag512.xml"/><Relationship Id="rId7" Type="http://schemas.openxmlformats.org/officeDocument/2006/relationships/tags" Target="../tags/tag516.xml"/><Relationship Id="rId12" Type="http://schemas.openxmlformats.org/officeDocument/2006/relationships/image" Target="../media/image126.png"/><Relationship Id="rId17" Type="http://schemas.openxmlformats.org/officeDocument/2006/relationships/image" Target="../media/image176.png"/><Relationship Id="rId2" Type="http://schemas.openxmlformats.org/officeDocument/2006/relationships/tags" Target="../tags/tag511.xml"/><Relationship Id="rId16" Type="http://schemas.openxmlformats.org/officeDocument/2006/relationships/image" Target="../media/image175.png"/><Relationship Id="rId1" Type="http://schemas.openxmlformats.org/officeDocument/2006/relationships/tags" Target="../tags/tag510.xml"/><Relationship Id="rId6" Type="http://schemas.openxmlformats.org/officeDocument/2006/relationships/tags" Target="../tags/tag515.xml"/><Relationship Id="rId11" Type="http://schemas.openxmlformats.org/officeDocument/2006/relationships/image" Target="../media/image98.png"/><Relationship Id="rId5" Type="http://schemas.openxmlformats.org/officeDocument/2006/relationships/tags" Target="../tags/tag514.xml"/><Relationship Id="rId15" Type="http://schemas.openxmlformats.org/officeDocument/2006/relationships/image" Target="../media/image129.png"/><Relationship Id="rId10" Type="http://schemas.openxmlformats.org/officeDocument/2006/relationships/image" Target="../media/image3.png"/><Relationship Id="rId4" Type="http://schemas.openxmlformats.org/officeDocument/2006/relationships/tags" Target="../tags/tag5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525.xml"/><Relationship Id="rId13" Type="http://schemas.openxmlformats.org/officeDocument/2006/relationships/image" Target="../media/image3.png"/><Relationship Id="rId18" Type="http://schemas.openxmlformats.org/officeDocument/2006/relationships/image" Target="../media/image178.png"/><Relationship Id="rId3" Type="http://schemas.openxmlformats.org/officeDocument/2006/relationships/tags" Target="../tags/tag520.xml"/><Relationship Id="rId21" Type="http://schemas.openxmlformats.org/officeDocument/2006/relationships/image" Target="../media/image180.png"/><Relationship Id="rId7" Type="http://schemas.openxmlformats.org/officeDocument/2006/relationships/tags" Target="../tags/tag524.xml"/><Relationship Id="rId12" Type="http://schemas.openxmlformats.org/officeDocument/2006/relationships/notesSlide" Target="../notesSlides/notesSlide15.xml"/><Relationship Id="rId17" Type="http://schemas.openxmlformats.org/officeDocument/2006/relationships/image" Target="../media/image177.png"/><Relationship Id="rId2" Type="http://schemas.openxmlformats.org/officeDocument/2006/relationships/tags" Target="../tags/tag519.xml"/><Relationship Id="rId16" Type="http://schemas.openxmlformats.org/officeDocument/2006/relationships/image" Target="../media/image129.png"/><Relationship Id="rId20" Type="http://schemas.openxmlformats.org/officeDocument/2006/relationships/image" Target="../media/image179.png"/><Relationship Id="rId1" Type="http://schemas.openxmlformats.org/officeDocument/2006/relationships/tags" Target="../tags/tag518.xml"/><Relationship Id="rId6" Type="http://schemas.openxmlformats.org/officeDocument/2006/relationships/tags" Target="../tags/tag52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22.xml"/><Relationship Id="rId15" Type="http://schemas.openxmlformats.org/officeDocument/2006/relationships/image" Target="../media/image128.png"/><Relationship Id="rId10" Type="http://schemas.openxmlformats.org/officeDocument/2006/relationships/tags" Target="../tags/tag527.xml"/><Relationship Id="rId19" Type="http://schemas.openxmlformats.org/officeDocument/2006/relationships/image" Target="../media/image126.png"/><Relationship Id="rId4" Type="http://schemas.openxmlformats.org/officeDocument/2006/relationships/tags" Target="../tags/tag521.xml"/><Relationship Id="rId9" Type="http://schemas.openxmlformats.org/officeDocument/2006/relationships/tags" Target="../tags/tag526.xml"/><Relationship Id="rId14" Type="http://schemas.openxmlformats.org/officeDocument/2006/relationships/image" Target="../media/image98.png"/><Relationship Id="rId2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image" Target="../media/image52.png"/><Relationship Id="rId21" Type="http://schemas.openxmlformats.org/officeDocument/2006/relationships/tags" Target="../tags/tag86.xml"/><Relationship Id="rId34" Type="http://schemas.openxmlformats.org/officeDocument/2006/relationships/image" Target="../media/image35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1.png"/><Relationship Id="rId55" Type="http://schemas.openxmlformats.org/officeDocument/2006/relationships/image" Target="../media/image65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image" Target="../media/image19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59" Type="http://schemas.openxmlformats.org/officeDocument/2006/relationships/image" Target="../media/image69.png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41" Type="http://schemas.openxmlformats.org/officeDocument/2006/relationships/image" Target="../media/image54.png"/><Relationship Id="rId54" Type="http://schemas.openxmlformats.org/officeDocument/2006/relationships/image" Target="../media/image64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notesSlide" Target="../notesSlides/notesSlide2.xml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20.png"/><Relationship Id="rId58" Type="http://schemas.openxmlformats.org/officeDocument/2006/relationships/image" Target="../media/image68.png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image" Target="../media/image49.png"/><Relationship Id="rId49" Type="http://schemas.openxmlformats.org/officeDocument/2006/relationships/image" Target="../media/image8.png"/><Relationship Id="rId57" Type="http://schemas.openxmlformats.org/officeDocument/2006/relationships/image" Target="../media/image67.png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57.png"/><Relationship Id="rId52" Type="http://schemas.openxmlformats.org/officeDocument/2006/relationships/image" Target="../media/image63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7.png"/><Relationship Id="rId56" Type="http://schemas.openxmlformats.org/officeDocument/2006/relationships/image" Target="../media/image66.png"/><Relationship Id="rId8" Type="http://schemas.openxmlformats.org/officeDocument/2006/relationships/tags" Target="../tags/tag73.xml"/><Relationship Id="rId51" Type="http://schemas.openxmlformats.org/officeDocument/2006/relationships/image" Target="../media/image62.png"/><Relationship Id="rId3" Type="http://schemas.openxmlformats.org/officeDocument/2006/relationships/tags" Target="../tags/tag6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535.xml"/><Relationship Id="rId13" Type="http://schemas.openxmlformats.org/officeDocument/2006/relationships/image" Target="../media/image3.png"/><Relationship Id="rId18" Type="http://schemas.openxmlformats.org/officeDocument/2006/relationships/image" Target="../media/image181.png"/><Relationship Id="rId3" Type="http://schemas.openxmlformats.org/officeDocument/2006/relationships/tags" Target="../tags/tag530.xml"/><Relationship Id="rId21" Type="http://schemas.openxmlformats.org/officeDocument/2006/relationships/image" Target="../media/image178.png"/><Relationship Id="rId7" Type="http://schemas.openxmlformats.org/officeDocument/2006/relationships/tags" Target="../tags/tag534.xml"/><Relationship Id="rId12" Type="http://schemas.openxmlformats.org/officeDocument/2006/relationships/notesSlide" Target="../notesSlides/notesSlide16.xml"/><Relationship Id="rId17" Type="http://schemas.openxmlformats.org/officeDocument/2006/relationships/image" Target="../media/image1.png"/><Relationship Id="rId2" Type="http://schemas.openxmlformats.org/officeDocument/2006/relationships/tags" Target="../tags/tag529.xml"/><Relationship Id="rId16" Type="http://schemas.openxmlformats.org/officeDocument/2006/relationships/image" Target="../media/image126.png"/><Relationship Id="rId20" Type="http://schemas.openxmlformats.org/officeDocument/2006/relationships/image" Target="../media/image177.png"/><Relationship Id="rId1" Type="http://schemas.openxmlformats.org/officeDocument/2006/relationships/tags" Target="../tags/tag528.xml"/><Relationship Id="rId6" Type="http://schemas.openxmlformats.org/officeDocument/2006/relationships/tags" Target="../tags/tag53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32.xml"/><Relationship Id="rId15" Type="http://schemas.openxmlformats.org/officeDocument/2006/relationships/image" Target="../media/image98.png"/><Relationship Id="rId10" Type="http://schemas.openxmlformats.org/officeDocument/2006/relationships/tags" Target="../tags/tag537.xml"/><Relationship Id="rId19" Type="http://schemas.openxmlformats.org/officeDocument/2006/relationships/image" Target="../media/image128.png"/><Relationship Id="rId4" Type="http://schemas.openxmlformats.org/officeDocument/2006/relationships/tags" Target="../tags/tag531.xml"/><Relationship Id="rId9" Type="http://schemas.openxmlformats.org/officeDocument/2006/relationships/tags" Target="../tags/tag536.xml"/><Relationship Id="rId14" Type="http://schemas.openxmlformats.org/officeDocument/2006/relationships/image" Target="../media/image129.png"/><Relationship Id="rId22" Type="http://schemas.openxmlformats.org/officeDocument/2006/relationships/image" Target="../media/image18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545.xml"/><Relationship Id="rId13" Type="http://schemas.openxmlformats.org/officeDocument/2006/relationships/image" Target="../media/image3.png"/><Relationship Id="rId18" Type="http://schemas.openxmlformats.org/officeDocument/2006/relationships/image" Target="../media/image98.png"/><Relationship Id="rId3" Type="http://schemas.openxmlformats.org/officeDocument/2006/relationships/tags" Target="../tags/tag540.xml"/><Relationship Id="rId21" Type="http://schemas.openxmlformats.org/officeDocument/2006/relationships/image" Target="../media/image183.png"/><Relationship Id="rId7" Type="http://schemas.openxmlformats.org/officeDocument/2006/relationships/tags" Target="../tags/tag544.xml"/><Relationship Id="rId12" Type="http://schemas.openxmlformats.org/officeDocument/2006/relationships/notesSlide" Target="../notesSlides/notesSlide17.xml"/><Relationship Id="rId17" Type="http://schemas.openxmlformats.org/officeDocument/2006/relationships/image" Target="../media/image178.png"/><Relationship Id="rId2" Type="http://schemas.openxmlformats.org/officeDocument/2006/relationships/tags" Target="../tags/tag539.xml"/><Relationship Id="rId16" Type="http://schemas.openxmlformats.org/officeDocument/2006/relationships/image" Target="../media/image177.png"/><Relationship Id="rId20" Type="http://schemas.openxmlformats.org/officeDocument/2006/relationships/image" Target="../media/image1.png"/><Relationship Id="rId1" Type="http://schemas.openxmlformats.org/officeDocument/2006/relationships/tags" Target="../tags/tag538.xml"/><Relationship Id="rId6" Type="http://schemas.openxmlformats.org/officeDocument/2006/relationships/tags" Target="../tags/tag54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42.xml"/><Relationship Id="rId15" Type="http://schemas.openxmlformats.org/officeDocument/2006/relationships/image" Target="../media/image129.png"/><Relationship Id="rId10" Type="http://schemas.openxmlformats.org/officeDocument/2006/relationships/tags" Target="../tags/tag547.xml"/><Relationship Id="rId19" Type="http://schemas.openxmlformats.org/officeDocument/2006/relationships/image" Target="../media/image126.png"/><Relationship Id="rId4" Type="http://schemas.openxmlformats.org/officeDocument/2006/relationships/tags" Target="../tags/tag541.xml"/><Relationship Id="rId9" Type="http://schemas.openxmlformats.org/officeDocument/2006/relationships/tags" Target="../tags/tag546.xml"/><Relationship Id="rId14" Type="http://schemas.openxmlformats.org/officeDocument/2006/relationships/image" Target="../media/image128.png"/><Relationship Id="rId22" Type="http://schemas.openxmlformats.org/officeDocument/2006/relationships/image" Target="../media/image18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555.xml"/><Relationship Id="rId13" Type="http://schemas.openxmlformats.org/officeDocument/2006/relationships/tags" Target="../tags/tag560.xml"/><Relationship Id="rId18" Type="http://schemas.openxmlformats.org/officeDocument/2006/relationships/image" Target="../media/image188.png"/><Relationship Id="rId26" Type="http://schemas.openxmlformats.org/officeDocument/2006/relationships/image" Target="../media/image193.png"/><Relationship Id="rId3" Type="http://schemas.openxmlformats.org/officeDocument/2006/relationships/tags" Target="../tags/tag550.xml"/><Relationship Id="rId21" Type="http://schemas.openxmlformats.org/officeDocument/2006/relationships/image" Target="../media/image191.png"/><Relationship Id="rId7" Type="http://schemas.openxmlformats.org/officeDocument/2006/relationships/tags" Target="../tags/tag554.xml"/><Relationship Id="rId12" Type="http://schemas.openxmlformats.org/officeDocument/2006/relationships/tags" Target="../tags/tag559.xml"/><Relationship Id="rId17" Type="http://schemas.openxmlformats.org/officeDocument/2006/relationships/image" Target="../media/image187.png"/><Relationship Id="rId25" Type="http://schemas.openxmlformats.org/officeDocument/2006/relationships/image" Target="../media/image8.png"/><Relationship Id="rId2" Type="http://schemas.openxmlformats.org/officeDocument/2006/relationships/tags" Target="../tags/tag549.xml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11" Type="http://schemas.openxmlformats.org/officeDocument/2006/relationships/tags" Target="../tags/tag558.xml"/><Relationship Id="rId24" Type="http://schemas.openxmlformats.org/officeDocument/2006/relationships/image" Target="../media/image7.png"/><Relationship Id="rId5" Type="http://schemas.openxmlformats.org/officeDocument/2006/relationships/tags" Target="../tags/tag552.xml"/><Relationship Id="rId15" Type="http://schemas.openxmlformats.org/officeDocument/2006/relationships/image" Target="../media/image185.png"/><Relationship Id="rId23" Type="http://schemas.openxmlformats.org/officeDocument/2006/relationships/image" Target="../media/image30.png"/><Relationship Id="rId10" Type="http://schemas.openxmlformats.org/officeDocument/2006/relationships/tags" Target="../tags/tag557.xml"/><Relationship Id="rId19" Type="http://schemas.openxmlformats.org/officeDocument/2006/relationships/image" Target="../media/image189.png"/><Relationship Id="rId4" Type="http://schemas.openxmlformats.org/officeDocument/2006/relationships/tags" Target="../tags/tag551.xml"/><Relationship Id="rId9" Type="http://schemas.openxmlformats.org/officeDocument/2006/relationships/tags" Target="../tags/tag55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9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68.xml"/><Relationship Id="rId13" Type="http://schemas.openxmlformats.org/officeDocument/2006/relationships/tags" Target="../tags/tag573.xml"/><Relationship Id="rId18" Type="http://schemas.openxmlformats.org/officeDocument/2006/relationships/tags" Target="../tags/tag578.xml"/><Relationship Id="rId26" Type="http://schemas.openxmlformats.org/officeDocument/2006/relationships/image" Target="../media/image2.png"/><Relationship Id="rId39" Type="http://schemas.openxmlformats.org/officeDocument/2006/relationships/image" Target="../media/image30.png"/><Relationship Id="rId3" Type="http://schemas.openxmlformats.org/officeDocument/2006/relationships/tags" Target="../tags/tag563.xml"/><Relationship Id="rId21" Type="http://schemas.openxmlformats.org/officeDocument/2006/relationships/tags" Target="../tags/tag581.xml"/><Relationship Id="rId34" Type="http://schemas.openxmlformats.org/officeDocument/2006/relationships/image" Target="../media/image195.png"/><Relationship Id="rId7" Type="http://schemas.openxmlformats.org/officeDocument/2006/relationships/tags" Target="../tags/tag567.xml"/><Relationship Id="rId12" Type="http://schemas.openxmlformats.org/officeDocument/2006/relationships/tags" Target="../tags/tag572.xml"/><Relationship Id="rId17" Type="http://schemas.openxmlformats.org/officeDocument/2006/relationships/tags" Target="../tags/tag577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194.png"/><Relationship Id="rId38" Type="http://schemas.openxmlformats.org/officeDocument/2006/relationships/image" Target="../media/image199.png"/><Relationship Id="rId2" Type="http://schemas.openxmlformats.org/officeDocument/2006/relationships/tags" Target="../tags/tag562.xml"/><Relationship Id="rId16" Type="http://schemas.openxmlformats.org/officeDocument/2006/relationships/tags" Target="../tags/tag576.xml"/><Relationship Id="rId20" Type="http://schemas.openxmlformats.org/officeDocument/2006/relationships/tags" Target="../tags/tag580.xml"/><Relationship Id="rId29" Type="http://schemas.openxmlformats.org/officeDocument/2006/relationships/image" Target="../media/image4.png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11" Type="http://schemas.openxmlformats.org/officeDocument/2006/relationships/tags" Target="../tags/tag571.xml"/><Relationship Id="rId24" Type="http://schemas.openxmlformats.org/officeDocument/2006/relationships/tags" Target="../tags/tag584.xml"/><Relationship Id="rId32" Type="http://schemas.openxmlformats.org/officeDocument/2006/relationships/image" Target="../media/image8.png"/><Relationship Id="rId37" Type="http://schemas.openxmlformats.org/officeDocument/2006/relationships/image" Target="../media/image198.png"/><Relationship Id="rId5" Type="http://schemas.openxmlformats.org/officeDocument/2006/relationships/tags" Target="../tags/tag565.xml"/><Relationship Id="rId15" Type="http://schemas.openxmlformats.org/officeDocument/2006/relationships/tags" Target="../tags/tag575.xml"/><Relationship Id="rId23" Type="http://schemas.openxmlformats.org/officeDocument/2006/relationships/tags" Target="../tags/tag583.xml"/><Relationship Id="rId28" Type="http://schemas.openxmlformats.org/officeDocument/2006/relationships/image" Target="../media/image3.png"/><Relationship Id="rId36" Type="http://schemas.openxmlformats.org/officeDocument/2006/relationships/image" Target="../media/image197.png"/><Relationship Id="rId10" Type="http://schemas.openxmlformats.org/officeDocument/2006/relationships/tags" Target="../tags/tag570.xml"/><Relationship Id="rId19" Type="http://schemas.openxmlformats.org/officeDocument/2006/relationships/tags" Target="../tags/tag579.xml"/><Relationship Id="rId31" Type="http://schemas.openxmlformats.org/officeDocument/2006/relationships/image" Target="../media/image7.png"/><Relationship Id="rId4" Type="http://schemas.openxmlformats.org/officeDocument/2006/relationships/tags" Target="../tags/tag564.xml"/><Relationship Id="rId9" Type="http://schemas.openxmlformats.org/officeDocument/2006/relationships/tags" Target="../tags/tag569.xml"/><Relationship Id="rId14" Type="http://schemas.openxmlformats.org/officeDocument/2006/relationships/tags" Target="../tags/tag574.xml"/><Relationship Id="rId22" Type="http://schemas.openxmlformats.org/officeDocument/2006/relationships/tags" Target="../tags/tag582.xml"/><Relationship Id="rId27" Type="http://schemas.openxmlformats.org/officeDocument/2006/relationships/image" Target="../media/image178.png"/><Relationship Id="rId30" Type="http://schemas.openxmlformats.org/officeDocument/2006/relationships/image" Target="../media/image5.png"/><Relationship Id="rId35" Type="http://schemas.openxmlformats.org/officeDocument/2006/relationships/image" Target="../media/image196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597.xml"/><Relationship Id="rId18" Type="http://schemas.openxmlformats.org/officeDocument/2006/relationships/tags" Target="../tags/tag602.xml"/><Relationship Id="rId26" Type="http://schemas.openxmlformats.org/officeDocument/2006/relationships/tags" Target="../tags/tag610.xml"/><Relationship Id="rId39" Type="http://schemas.openxmlformats.org/officeDocument/2006/relationships/image" Target="../media/image207.png"/><Relationship Id="rId21" Type="http://schemas.openxmlformats.org/officeDocument/2006/relationships/tags" Target="../tags/tag605.xml"/><Relationship Id="rId34" Type="http://schemas.openxmlformats.org/officeDocument/2006/relationships/image" Target="../media/image202.png"/><Relationship Id="rId42" Type="http://schemas.openxmlformats.org/officeDocument/2006/relationships/image" Target="../media/image178.png"/><Relationship Id="rId47" Type="http://schemas.openxmlformats.org/officeDocument/2006/relationships/image" Target="../media/image210.png"/><Relationship Id="rId50" Type="http://schemas.openxmlformats.org/officeDocument/2006/relationships/image" Target="../media/image213.png"/><Relationship Id="rId55" Type="http://schemas.openxmlformats.org/officeDocument/2006/relationships/image" Target="../media/image218.png"/><Relationship Id="rId7" Type="http://schemas.openxmlformats.org/officeDocument/2006/relationships/tags" Target="../tags/tag591.xml"/><Relationship Id="rId12" Type="http://schemas.openxmlformats.org/officeDocument/2006/relationships/tags" Target="../tags/tag596.xml"/><Relationship Id="rId17" Type="http://schemas.openxmlformats.org/officeDocument/2006/relationships/tags" Target="../tags/tag601.xml"/><Relationship Id="rId25" Type="http://schemas.openxmlformats.org/officeDocument/2006/relationships/tags" Target="../tags/tag609.xml"/><Relationship Id="rId33" Type="http://schemas.openxmlformats.org/officeDocument/2006/relationships/image" Target="../media/image201.png"/><Relationship Id="rId38" Type="http://schemas.openxmlformats.org/officeDocument/2006/relationships/image" Target="../media/image206.png"/><Relationship Id="rId46" Type="http://schemas.openxmlformats.org/officeDocument/2006/relationships/image" Target="../media/image3.png"/><Relationship Id="rId2" Type="http://schemas.openxmlformats.org/officeDocument/2006/relationships/tags" Target="../tags/tag586.xml"/><Relationship Id="rId16" Type="http://schemas.openxmlformats.org/officeDocument/2006/relationships/tags" Target="../tags/tag600.xml"/><Relationship Id="rId20" Type="http://schemas.openxmlformats.org/officeDocument/2006/relationships/tags" Target="../tags/tag604.xml"/><Relationship Id="rId29" Type="http://schemas.openxmlformats.org/officeDocument/2006/relationships/tags" Target="../tags/tag613.xml"/><Relationship Id="rId41" Type="http://schemas.openxmlformats.org/officeDocument/2006/relationships/image" Target="../media/image209.png"/><Relationship Id="rId54" Type="http://schemas.openxmlformats.org/officeDocument/2006/relationships/image" Target="../media/image217.png"/><Relationship Id="rId1" Type="http://schemas.openxmlformats.org/officeDocument/2006/relationships/tags" Target="../tags/tag585.xml"/><Relationship Id="rId6" Type="http://schemas.openxmlformats.org/officeDocument/2006/relationships/tags" Target="../tags/tag590.xml"/><Relationship Id="rId11" Type="http://schemas.openxmlformats.org/officeDocument/2006/relationships/tags" Target="../tags/tag595.xml"/><Relationship Id="rId24" Type="http://schemas.openxmlformats.org/officeDocument/2006/relationships/tags" Target="../tags/tag608.xml"/><Relationship Id="rId32" Type="http://schemas.openxmlformats.org/officeDocument/2006/relationships/image" Target="../media/image200.png"/><Relationship Id="rId37" Type="http://schemas.openxmlformats.org/officeDocument/2006/relationships/image" Target="../media/image205.png"/><Relationship Id="rId40" Type="http://schemas.openxmlformats.org/officeDocument/2006/relationships/image" Target="../media/image208.png"/><Relationship Id="rId45" Type="http://schemas.openxmlformats.org/officeDocument/2006/relationships/image" Target="../media/image4.png"/><Relationship Id="rId53" Type="http://schemas.openxmlformats.org/officeDocument/2006/relationships/image" Target="../media/image216.png"/><Relationship Id="rId58" Type="http://schemas.openxmlformats.org/officeDocument/2006/relationships/image" Target="../media/image221.png"/><Relationship Id="rId5" Type="http://schemas.openxmlformats.org/officeDocument/2006/relationships/tags" Target="../tags/tag589.xml"/><Relationship Id="rId15" Type="http://schemas.openxmlformats.org/officeDocument/2006/relationships/tags" Target="../tags/tag599.xml"/><Relationship Id="rId23" Type="http://schemas.openxmlformats.org/officeDocument/2006/relationships/tags" Target="../tags/tag607.xml"/><Relationship Id="rId28" Type="http://schemas.openxmlformats.org/officeDocument/2006/relationships/tags" Target="../tags/tag612.xml"/><Relationship Id="rId36" Type="http://schemas.openxmlformats.org/officeDocument/2006/relationships/image" Target="../media/image204.png"/><Relationship Id="rId49" Type="http://schemas.openxmlformats.org/officeDocument/2006/relationships/image" Target="../media/image212.png"/><Relationship Id="rId57" Type="http://schemas.openxmlformats.org/officeDocument/2006/relationships/image" Target="../media/image220.png"/><Relationship Id="rId10" Type="http://schemas.openxmlformats.org/officeDocument/2006/relationships/tags" Target="../tags/tag594.xml"/><Relationship Id="rId19" Type="http://schemas.openxmlformats.org/officeDocument/2006/relationships/tags" Target="../tags/tag603.xml"/><Relationship Id="rId31" Type="http://schemas.openxmlformats.org/officeDocument/2006/relationships/slideLayout" Target="../slideLayouts/slideLayout2.xml"/><Relationship Id="rId44" Type="http://schemas.openxmlformats.org/officeDocument/2006/relationships/image" Target="../media/image2.png"/><Relationship Id="rId52" Type="http://schemas.openxmlformats.org/officeDocument/2006/relationships/image" Target="../media/image215.png"/><Relationship Id="rId4" Type="http://schemas.openxmlformats.org/officeDocument/2006/relationships/tags" Target="../tags/tag588.xml"/><Relationship Id="rId9" Type="http://schemas.openxmlformats.org/officeDocument/2006/relationships/tags" Target="../tags/tag593.xml"/><Relationship Id="rId14" Type="http://schemas.openxmlformats.org/officeDocument/2006/relationships/tags" Target="../tags/tag598.xml"/><Relationship Id="rId22" Type="http://schemas.openxmlformats.org/officeDocument/2006/relationships/tags" Target="../tags/tag606.xml"/><Relationship Id="rId27" Type="http://schemas.openxmlformats.org/officeDocument/2006/relationships/tags" Target="../tags/tag611.xml"/><Relationship Id="rId30" Type="http://schemas.openxmlformats.org/officeDocument/2006/relationships/tags" Target="../tags/tag614.xml"/><Relationship Id="rId35" Type="http://schemas.openxmlformats.org/officeDocument/2006/relationships/image" Target="../media/image203.png"/><Relationship Id="rId43" Type="http://schemas.openxmlformats.org/officeDocument/2006/relationships/image" Target="../media/image5.png"/><Relationship Id="rId48" Type="http://schemas.openxmlformats.org/officeDocument/2006/relationships/image" Target="../media/image211.png"/><Relationship Id="rId56" Type="http://schemas.openxmlformats.org/officeDocument/2006/relationships/image" Target="../media/image219.png"/><Relationship Id="rId8" Type="http://schemas.openxmlformats.org/officeDocument/2006/relationships/tags" Target="../tags/tag592.xml"/><Relationship Id="rId51" Type="http://schemas.openxmlformats.org/officeDocument/2006/relationships/image" Target="../media/image214.png"/><Relationship Id="rId3" Type="http://schemas.openxmlformats.org/officeDocument/2006/relationships/tags" Target="../tags/tag587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627.xml"/><Relationship Id="rId18" Type="http://schemas.openxmlformats.org/officeDocument/2006/relationships/tags" Target="../tags/tag632.xml"/><Relationship Id="rId26" Type="http://schemas.openxmlformats.org/officeDocument/2006/relationships/tags" Target="../tags/tag640.xml"/><Relationship Id="rId39" Type="http://schemas.openxmlformats.org/officeDocument/2006/relationships/image" Target="../media/image209.png"/><Relationship Id="rId21" Type="http://schemas.openxmlformats.org/officeDocument/2006/relationships/tags" Target="../tags/tag635.xml"/><Relationship Id="rId34" Type="http://schemas.openxmlformats.org/officeDocument/2006/relationships/tags" Target="../tags/tag648.xml"/><Relationship Id="rId42" Type="http://schemas.openxmlformats.org/officeDocument/2006/relationships/image" Target="../media/image223.png"/><Relationship Id="rId47" Type="http://schemas.openxmlformats.org/officeDocument/2006/relationships/image" Target="../media/image211.png"/><Relationship Id="rId50" Type="http://schemas.openxmlformats.org/officeDocument/2006/relationships/image" Target="../media/image228.png"/><Relationship Id="rId55" Type="http://schemas.openxmlformats.org/officeDocument/2006/relationships/image" Target="../media/image4.png"/><Relationship Id="rId7" Type="http://schemas.openxmlformats.org/officeDocument/2006/relationships/tags" Target="../tags/tag621.xml"/><Relationship Id="rId12" Type="http://schemas.openxmlformats.org/officeDocument/2006/relationships/tags" Target="../tags/tag626.xml"/><Relationship Id="rId17" Type="http://schemas.openxmlformats.org/officeDocument/2006/relationships/tags" Target="../tags/tag631.xml"/><Relationship Id="rId25" Type="http://schemas.openxmlformats.org/officeDocument/2006/relationships/tags" Target="../tags/tag639.xml"/><Relationship Id="rId33" Type="http://schemas.openxmlformats.org/officeDocument/2006/relationships/tags" Target="../tags/tag647.xml"/><Relationship Id="rId38" Type="http://schemas.openxmlformats.org/officeDocument/2006/relationships/image" Target="../media/image221.png"/><Relationship Id="rId46" Type="http://schemas.openxmlformats.org/officeDocument/2006/relationships/image" Target="../media/image207.png"/><Relationship Id="rId2" Type="http://schemas.openxmlformats.org/officeDocument/2006/relationships/tags" Target="../tags/tag616.xml"/><Relationship Id="rId16" Type="http://schemas.openxmlformats.org/officeDocument/2006/relationships/tags" Target="../tags/tag630.xml"/><Relationship Id="rId20" Type="http://schemas.openxmlformats.org/officeDocument/2006/relationships/tags" Target="../tags/tag634.xml"/><Relationship Id="rId29" Type="http://schemas.openxmlformats.org/officeDocument/2006/relationships/tags" Target="../tags/tag643.xml"/><Relationship Id="rId41" Type="http://schemas.openxmlformats.org/officeDocument/2006/relationships/image" Target="../media/image222.png"/><Relationship Id="rId54" Type="http://schemas.openxmlformats.org/officeDocument/2006/relationships/image" Target="../media/image2.png"/><Relationship Id="rId1" Type="http://schemas.openxmlformats.org/officeDocument/2006/relationships/tags" Target="../tags/tag615.xml"/><Relationship Id="rId6" Type="http://schemas.openxmlformats.org/officeDocument/2006/relationships/tags" Target="../tags/tag620.xml"/><Relationship Id="rId11" Type="http://schemas.openxmlformats.org/officeDocument/2006/relationships/tags" Target="../tags/tag625.xml"/><Relationship Id="rId24" Type="http://schemas.openxmlformats.org/officeDocument/2006/relationships/tags" Target="../tags/tag638.xml"/><Relationship Id="rId32" Type="http://schemas.openxmlformats.org/officeDocument/2006/relationships/tags" Target="../tags/tag646.xml"/><Relationship Id="rId37" Type="http://schemas.openxmlformats.org/officeDocument/2006/relationships/image" Target="../media/image204.png"/><Relationship Id="rId40" Type="http://schemas.openxmlformats.org/officeDocument/2006/relationships/image" Target="../media/image213.png"/><Relationship Id="rId45" Type="http://schemas.openxmlformats.org/officeDocument/2006/relationships/image" Target="../media/image225.png"/><Relationship Id="rId53" Type="http://schemas.openxmlformats.org/officeDocument/2006/relationships/image" Target="../media/image5.png"/><Relationship Id="rId58" Type="http://schemas.openxmlformats.org/officeDocument/2006/relationships/image" Target="../media/image217.png"/><Relationship Id="rId5" Type="http://schemas.openxmlformats.org/officeDocument/2006/relationships/tags" Target="../tags/tag619.xml"/><Relationship Id="rId15" Type="http://schemas.openxmlformats.org/officeDocument/2006/relationships/tags" Target="../tags/tag629.xml"/><Relationship Id="rId23" Type="http://schemas.openxmlformats.org/officeDocument/2006/relationships/tags" Target="../tags/tag637.xml"/><Relationship Id="rId28" Type="http://schemas.openxmlformats.org/officeDocument/2006/relationships/tags" Target="../tags/tag642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227.png"/><Relationship Id="rId57" Type="http://schemas.openxmlformats.org/officeDocument/2006/relationships/image" Target="../media/image178.png"/><Relationship Id="rId10" Type="http://schemas.openxmlformats.org/officeDocument/2006/relationships/tags" Target="../tags/tag624.xml"/><Relationship Id="rId19" Type="http://schemas.openxmlformats.org/officeDocument/2006/relationships/tags" Target="../tags/tag633.xml"/><Relationship Id="rId31" Type="http://schemas.openxmlformats.org/officeDocument/2006/relationships/tags" Target="../tags/tag645.xml"/><Relationship Id="rId44" Type="http://schemas.openxmlformats.org/officeDocument/2006/relationships/image" Target="../media/image224.png"/><Relationship Id="rId52" Type="http://schemas.openxmlformats.org/officeDocument/2006/relationships/image" Target="../media/image229.png"/><Relationship Id="rId4" Type="http://schemas.openxmlformats.org/officeDocument/2006/relationships/tags" Target="../tags/tag618.xml"/><Relationship Id="rId9" Type="http://schemas.openxmlformats.org/officeDocument/2006/relationships/tags" Target="../tags/tag623.xml"/><Relationship Id="rId14" Type="http://schemas.openxmlformats.org/officeDocument/2006/relationships/tags" Target="../tags/tag628.xml"/><Relationship Id="rId22" Type="http://schemas.openxmlformats.org/officeDocument/2006/relationships/tags" Target="../tags/tag636.xml"/><Relationship Id="rId27" Type="http://schemas.openxmlformats.org/officeDocument/2006/relationships/tags" Target="../tags/tag641.xml"/><Relationship Id="rId30" Type="http://schemas.openxmlformats.org/officeDocument/2006/relationships/tags" Target="../tags/tag644.xml"/><Relationship Id="rId35" Type="http://schemas.openxmlformats.org/officeDocument/2006/relationships/tags" Target="../tags/tag649.xml"/><Relationship Id="rId43" Type="http://schemas.openxmlformats.org/officeDocument/2006/relationships/image" Target="../media/image216.png"/><Relationship Id="rId48" Type="http://schemas.openxmlformats.org/officeDocument/2006/relationships/image" Target="../media/image226.png"/><Relationship Id="rId56" Type="http://schemas.openxmlformats.org/officeDocument/2006/relationships/image" Target="../media/image3.png"/><Relationship Id="rId8" Type="http://schemas.openxmlformats.org/officeDocument/2006/relationships/tags" Target="../tags/tag622.xml"/><Relationship Id="rId51" Type="http://schemas.openxmlformats.org/officeDocument/2006/relationships/image" Target="../media/image218.png"/><Relationship Id="rId3" Type="http://schemas.openxmlformats.org/officeDocument/2006/relationships/tags" Target="../tags/tag61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657.xml"/><Relationship Id="rId13" Type="http://schemas.openxmlformats.org/officeDocument/2006/relationships/image" Target="../media/image102.png"/><Relationship Id="rId3" Type="http://schemas.openxmlformats.org/officeDocument/2006/relationships/tags" Target="../tags/tag652.xml"/><Relationship Id="rId7" Type="http://schemas.openxmlformats.org/officeDocument/2006/relationships/tags" Target="../tags/tag656.xml"/><Relationship Id="rId12" Type="http://schemas.openxmlformats.org/officeDocument/2006/relationships/image" Target="../media/image99.png"/><Relationship Id="rId17" Type="http://schemas.openxmlformats.org/officeDocument/2006/relationships/image" Target="../media/image234.png"/><Relationship Id="rId2" Type="http://schemas.openxmlformats.org/officeDocument/2006/relationships/tags" Target="../tags/tag651.xml"/><Relationship Id="rId16" Type="http://schemas.openxmlformats.org/officeDocument/2006/relationships/image" Target="../media/image233.png"/><Relationship Id="rId1" Type="http://schemas.openxmlformats.org/officeDocument/2006/relationships/tags" Target="../tags/tag650.xml"/><Relationship Id="rId6" Type="http://schemas.openxmlformats.org/officeDocument/2006/relationships/tags" Target="../tags/tag655.xml"/><Relationship Id="rId11" Type="http://schemas.openxmlformats.org/officeDocument/2006/relationships/image" Target="../media/image98.png"/><Relationship Id="rId5" Type="http://schemas.openxmlformats.org/officeDocument/2006/relationships/tags" Target="../tags/tag654.xml"/><Relationship Id="rId15" Type="http://schemas.openxmlformats.org/officeDocument/2006/relationships/image" Target="../media/image232.png"/><Relationship Id="rId10" Type="http://schemas.openxmlformats.org/officeDocument/2006/relationships/image" Target="../media/image230.png"/><Relationship Id="rId4" Type="http://schemas.openxmlformats.org/officeDocument/2006/relationships/tags" Target="../tags/tag65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3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664.xml"/><Relationship Id="rId13" Type="http://schemas.openxmlformats.org/officeDocument/2006/relationships/image" Target="../media/image235.png"/><Relationship Id="rId18" Type="http://schemas.openxmlformats.org/officeDocument/2006/relationships/image" Target="../media/image98.png"/><Relationship Id="rId3" Type="http://schemas.openxmlformats.org/officeDocument/2006/relationships/tags" Target="../tags/tag660.xml"/><Relationship Id="rId7" Type="http://schemas.openxmlformats.org/officeDocument/2006/relationships/customXml" Target="../../customXml/item1.xml"/><Relationship Id="rId12" Type="http://schemas.openxmlformats.org/officeDocument/2006/relationships/image" Target="../media/image232.png"/><Relationship Id="rId17" Type="http://schemas.openxmlformats.org/officeDocument/2006/relationships/image" Target="../media/image230.png"/><Relationship Id="rId2" Type="http://schemas.openxmlformats.org/officeDocument/2006/relationships/tags" Target="../tags/tag659.xml"/><Relationship Id="rId16" Type="http://schemas.openxmlformats.org/officeDocument/2006/relationships/image" Target="../media/image234.png"/><Relationship Id="rId1" Type="http://schemas.openxmlformats.org/officeDocument/2006/relationships/tags" Target="../tags/tag658.xml"/><Relationship Id="rId6" Type="http://schemas.openxmlformats.org/officeDocument/2006/relationships/tags" Target="../tags/tag663.xml"/><Relationship Id="rId11" Type="http://schemas.openxmlformats.org/officeDocument/2006/relationships/image" Target="../media/image99.png"/><Relationship Id="rId5" Type="http://schemas.openxmlformats.org/officeDocument/2006/relationships/tags" Target="../tags/tag662.xml"/><Relationship Id="rId15" Type="http://schemas.openxmlformats.org/officeDocument/2006/relationships/image" Target="../media/image233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61.xml"/><Relationship Id="rId9" Type="http://schemas.openxmlformats.org/officeDocument/2006/relationships/tags" Target="../tags/tag665.xml"/><Relationship Id="rId14" Type="http://schemas.openxmlformats.org/officeDocument/2006/relationships/image" Target="../media/image23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image" Target="../media/image230.png"/><Relationship Id="rId3" Type="http://schemas.openxmlformats.org/officeDocument/2006/relationships/tags" Target="../tags/tag668.xml"/><Relationship Id="rId7" Type="http://schemas.openxmlformats.org/officeDocument/2006/relationships/tags" Target="../tags/tag672.xml"/><Relationship Id="rId12" Type="http://schemas.openxmlformats.org/officeDocument/2006/relationships/image" Target="../media/image234.png"/><Relationship Id="rId2" Type="http://schemas.openxmlformats.org/officeDocument/2006/relationships/tags" Target="../tags/tag667.xml"/><Relationship Id="rId16" Type="http://schemas.openxmlformats.org/officeDocument/2006/relationships/image" Target="../media/image236.png"/><Relationship Id="rId1" Type="http://schemas.openxmlformats.org/officeDocument/2006/relationships/tags" Target="../tags/tag666.xml"/><Relationship Id="rId6" Type="http://schemas.openxmlformats.org/officeDocument/2006/relationships/tags" Target="../tags/tag671.xml"/><Relationship Id="rId11" Type="http://schemas.openxmlformats.org/officeDocument/2006/relationships/image" Target="../media/image232.png"/><Relationship Id="rId5" Type="http://schemas.openxmlformats.org/officeDocument/2006/relationships/tags" Target="../tags/tag670.xml"/><Relationship Id="rId15" Type="http://schemas.openxmlformats.org/officeDocument/2006/relationships/image" Target="../media/image235.png"/><Relationship Id="rId10" Type="http://schemas.openxmlformats.org/officeDocument/2006/relationships/image" Target="../media/image99.png"/><Relationship Id="rId4" Type="http://schemas.openxmlformats.org/officeDocument/2006/relationships/tags" Target="../tags/tag66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9" Type="http://schemas.openxmlformats.org/officeDocument/2006/relationships/image" Target="../media/image35.png"/><Relationship Id="rId21" Type="http://schemas.openxmlformats.org/officeDocument/2006/relationships/tags" Target="../tags/tag116.xml"/><Relationship Id="rId34" Type="http://schemas.openxmlformats.org/officeDocument/2006/relationships/tags" Target="../tags/tag129.xml"/><Relationship Id="rId42" Type="http://schemas.openxmlformats.org/officeDocument/2006/relationships/image" Target="../media/image53.png"/><Relationship Id="rId47" Type="http://schemas.openxmlformats.org/officeDocument/2006/relationships/image" Target="../media/image7.png"/><Relationship Id="rId50" Type="http://schemas.openxmlformats.org/officeDocument/2006/relationships/image" Target="../media/image63.png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tags" Target="../tags/tag124.xml"/><Relationship Id="rId41" Type="http://schemas.openxmlformats.org/officeDocument/2006/relationships/image" Target="../media/image52.png"/><Relationship Id="rId54" Type="http://schemas.openxmlformats.org/officeDocument/2006/relationships/image" Target="../media/image70.png"/><Relationship Id="rId62" Type="http://schemas.openxmlformats.org/officeDocument/2006/relationships/image" Target="../media/image74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tags" Target="../tags/tag127.xml"/><Relationship Id="rId37" Type="http://schemas.openxmlformats.org/officeDocument/2006/relationships/notesSlide" Target="../notesSlides/notesSlide3.xml"/><Relationship Id="rId40" Type="http://schemas.openxmlformats.org/officeDocument/2006/relationships/image" Target="../media/image50.png"/><Relationship Id="rId45" Type="http://schemas.openxmlformats.org/officeDocument/2006/relationships/image" Target="../media/image56.png"/><Relationship Id="rId53" Type="http://schemas.openxmlformats.org/officeDocument/2006/relationships/image" Target="../media/image65.png"/><Relationship Id="rId58" Type="http://schemas.openxmlformats.org/officeDocument/2006/relationships/image" Target="../media/image73.png"/><Relationship Id="rId66" Type="http://schemas.openxmlformats.org/officeDocument/2006/relationships/image" Target="../media/image78.pn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slideLayout" Target="../slideLayouts/slideLayout1.xml"/><Relationship Id="rId49" Type="http://schemas.openxmlformats.org/officeDocument/2006/relationships/image" Target="../media/image61.png"/><Relationship Id="rId57" Type="http://schemas.openxmlformats.org/officeDocument/2006/relationships/image" Target="../media/image72.png"/><Relationship Id="rId61" Type="http://schemas.openxmlformats.org/officeDocument/2006/relationships/image" Target="../media/image37.pn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tags" Target="../tags/tag126.xml"/><Relationship Id="rId44" Type="http://schemas.openxmlformats.org/officeDocument/2006/relationships/image" Target="../media/image55.png"/><Relationship Id="rId52" Type="http://schemas.openxmlformats.org/officeDocument/2006/relationships/image" Target="../media/image68.png"/><Relationship Id="rId60" Type="http://schemas.openxmlformats.org/officeDocument/2006/relationships/image" Target="../media/image31.png"/><Relationship Id="rId65" Type="http://schemas.openxmlformats.org/officeDocument/2006/relationships/image" Target="../media/image77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image" Target="../media/image54.png"/><Relationship Id="rId48" Type="http://schemas.openxmlformats.org/officeDocument/2006/relationships/image" Target="../media/image8.png"/><Relationship Id="rId56" Type="http://schemas.openxmlformats.org/officeDocument/2006/relationships/image" Target="../media/image64.png"/><Relationship Id="rId64" Type="http://schemas.openxmlformats.org/officeDocument/2006/relationships/image" Target="../media/image76.png"/><Relationship Id="rId8" Type="http://schemas.openxmlformats.org/officeDocument/2006/relationships/tags" Target="../tags/tag103.xml"/><Relationship Id="rId51" Type="http://schemas.openxmlformats.org/officeDocument/2006/relationships/image" Target="../media/image20.png"/><Relationship Id="rId3" Type="http://schemas.openxmlformats.org/officeDocument/2006/relationships/tags" Target="../tags/tag98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image" Target="../media/image19.png"/><Relationship Id="rId46" Type="http://schemas.openxmlformats.org/officeDocument/2006/relationships/image" Target="../media/image60.png"/><Relationship Id="rId5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tags" Target="../tags/tag156.xml"/><Relationship Id="rId39" Type="http://schemas.openxmlformats.org/officeDocument/2006/relationships/image" Target="../media/image52.png"/><Relationship Id="rId21" Type="http://schemas.openxmlformats.org/officeDocument/2006/relationships/tags" Target="../tags/tag151.xml"/><Relationship Id="rId34" Type="http://schemas.openxmlformats.org/officeDocument/2006/relationships/slideLayout" Target="../slideLayouts/slideLayout1.xml"/><Relationship Id="rId42" Type="http://schemas.openxmlformats.org/officeDocument/2006/relationships/image" Target="../media/image55.png"/><Relationship Id="rId47" Type="http://schemas.openxmlformats.org/officeDocument/2006/relationships/image" Target="../media/image63.png"/><Relationship Id="rId50" Type="http://schemas.openxmlformats.org/officeDocument/2006/relationships/image" Target="../media/image20.png"/><Relationship Id="rId55" Type="http://schemas.openxmlformats.org/officeDocument/2006/relationships/image" Target="../media/image49.png"/><Relationship Id="rId63" Type="http://schemas.openxmlformats.org/officeDocument/2006/relationships/image" Target="../media/image89.png"/><Relationship Id="rId7" Type="http://schemas.openxmlformats.org/officeDocument/2006/relationships/tags" Target="../tags/tag13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29" Type="http://schemas.openxmlformats.org/officeDocument/2006/relationships/tags" Target="../tags/tag159.xml"/><Relationship Id="rId41" Type="http://schemas.openxmlformats.org/officeDocument/2006/relationships/image" Target="../media/image54.png"/><Relationship Id="rId54" Type="http://schemas.openxmlformats.org/officeDocument/2006/relationships/image" Target="../media/image29.png"/><Relationship Id="rId62" Type="http://schemas.openxmlformats.org/officeDocument/2006/relationships/image" Target="../media/image88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32" Type="http://schemas.openxmlformats.org/officeDocument/2006/relationships/tags" Target="../tags/tag162.xml"/><Relationship Id="rId37" Type="http://schemas.openxmlformats.org/officeDocument/2006/relationships/image" Target="../media/image35.png"/><Relationship Id="rId40" Type="http://schemas.openxmlformats.org/officeDocument/2006/relationships/image" Target="../media/image53.png"/><Relationship Id="rId45" Type="http://schemas.openxmlformats.org/officeDocument/2006/relationships/image" Target="../media/image8.png"/><Relationship Id="rId53" Type="http://schemas.openxmlformats.org/officeDocument/2006/relationships/image" Target="../media/image60.png"/><Relationship Id="rId58" Type="http://schemas.openxmlformats.org/officeDocument/2006/relationships/image" Target="../media/image84.png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28" Type="http://schemas.openxmlformats.org/officeDocument/2006/relationships/tags" Target="../tags/tag158.xml"/><Relationship Id="rId36" Type="http://schemas.openxmlformats.org/officeDocument/2006/relationships/image" Target="../media/image19.png"/><Relationship Id="rId49" Type="http://schemas.openxmlformats.org/officeDocument/2006/relationships/image" Target="../media/image80.png"/><Relationship Id="rId57" Type="http://schemas.openxmlformats.org/officeDocument/2006/relationships/image" Target="../media/image83.png"/><Relationship Id="rId61" Type="http://schemas.openxmlformats.org/officeDocument/2006/relationships/image" Target="../media/image87.png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31" Type="http://schemas.openxmlformats.org/officeDocument/2006/relationships/tags" Target="../tags/tag161.xml"/><Relationship Id="rId44" Type="http://schemas.openxmlformats.org/officeDocument/2006/relationships/image" Target="../media/image7.png"/><Relationship Id="rId52" Type="http://schemas.openxmlformats.org/officeDocument/2006/relationships/image" Target="../media/image48.png"/><Relationship Id="rId60" Type="http://schemas.openxmlformats.org/officeDocument/2006/relationships/image" Target="../media/image86.png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tags" Target="../tags/tag157.xml"/><Relationship Id="rId30" Type="http://schemas.openxmlformats.org/officeDocument/2006/relationships/tags" Target="../tags/tag160.xml"/><Relationship Id="rId35" Type="http://schemas.openxmlformats.org/officeDocument/2006/relationships/notesSlide" Target="../notesSlides/notesSlide4.xml"/><Relationship Id="rId43" Type="http://schemas.openxmlformats.org/officeDocument/2006/relationships/image" Target="../media/image56.png"/><Relationship Id="rId48" Type="http://schemas.openxmlformats.org/officeDocument/2006/relationships/image" Target="../media/image79.png"/><Relationship Id="rId56" Type="http://schemas.openxmlformats.org/officeDocument/2006/relationships/image" Target="../media/image82.png"/><Relationship Id="rId64" Type="http://schemas.openxmlformats.org/officeDocument/2006/relationships/image" Target="../media/image90.png"/><Relationship Id="rId8" Type="http://schemas.openxmlformats.org/officeDocument/2006/relationships/tags" Target="../tags/tag138.xml"/><Relationship Id="rId51" Type="http://schemas.openxmlformats.org/officeDocument/2006/relationships/image" Target="../media/image81.png"/><Relationship Id="rId3" Type="http://schemas.openxmlformats.org/officeDocument/2006/relationships/tags" Target="../tags/tag133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tags" Target="../tags/tag155.xml"/><Relationship Id="rId33" Type="http://schemas.openxmlformats.org/officeDocument/2006/relationships/tags" Target="../tags/tag163.xml"/><Relationship Id="rId38" Type="http://schemas.openxmlformats.org/officeDocument/2006/relationships/image" Target="../media/image50.png"/><Relationship Id="rId46" Type="http://schemas.openxmlformats.org/officeDocument/2006/relationships/image" Target="../media/image61.png"/><Relationship Id="rId59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76.xml"/><Relationship Id="rId18" Type="http://schemas.openxmlformats.org/officeDocument/2006/relationships/tags" Target="../tags/tag181.xml"/><Relationship Id="rId26" Type="http://schemas.openxmlformats.org/officeDocument/2006/relationships/tags" Target="../tags/tag189.xml"/><Relationship Id="rId39" Type="http://schemas.openxmlformats.org/officeDocument/2006/relationships/image" Target="../media/image95.png"/><Relationship Id="rId21" Type="http://schemas.openxmlformats.org/officeDocument/2006/relationships/tags" Target="../tags/tag184.xml"/><Relationship Id="rId34" Type="http://schemas.openxmlformats.org/officeDocument/2006/relationships/image" Target="../media/image8.png"/><Relationship Id="rId42" Type="http://schemas.openxmlformats.org/officeDocument/2006/relationships/image" Target="../media/image30.png"/><Relationship Id="rId47" Type="http://schemas.openxmlformats.org/officeDocument/2006/relationships/image" Target="../media/image101.png"/><Relationship Id="rId50" Type="http://schemas.openxmlformats.org/officeDocument/2006/relationships/image" Target="../media/image104.png"/><Relationship Id="rId55" Type="http://schemas.openxmlformats.org/officeDocument/2006/relationships/image" Target="../media/image109.png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5" Type="http://schemas.openxmlformats.org/officeDocument/2006/relationships/tags" Target="../tags/tag188.xml"/><Relationship Id="rId33" Type="http://schemas.openxmlformats.org/officeDocument/2006/relationships/image" Target="../media/image7.png"/><Relationship Id="rId38" Type="http://schemas.openxmlformats.org/officeDocument/2006/relationships/image" Target="../media/image94.png"/><Relationship Id="rId46" Type="http://schemas.openxmlformats.org/officeDocument/2006/relationships/image" Target="../media/image100.png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20" Type="http://schemas.openxmlformats.org/officeDocument/2006/relationships/tags" Target="../tags/tag183.xml"/><Relationship Id="rId29" Type="http://schemas.openxmlformats.org/officeDocument/2006/relationships/tags" Target="../tags/tag192.xml"/><Relationship Id="rId41" Type="http://schemas.openxmlformats.org/officeDocument/2006/relationships/image" Target="../media/image97.png"/><Relationship Id="rId54" Type="http://schemas.openxmlformats.org/officeDocument/2006/relationships/image" Target="../media/image108.png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24" Type="http://schemas.openxmlformats.org/officeDocument/2006/relationships/tags" Target="../tags/tag187.xml"/><Relationship Id="rId32" Type="http://schemas.openxmlformats.org/officeDocument/2006/relationships/image" Target="../media/image91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99.png"/><Relationship Id="rId53" Type="http://schemas.openxmlformats.org/officeDocument/2006/relationships/image" Target="../media/image107.png"/><Relationship Id="rId58" Type="http://schemas.openxmlformats.org/officeDocument/2006/relationships/image" Target="../media/image112.png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23" Type="http://schemas.openxmlformats.org/officeDocument/2006/relationships/tags" Target="../tags/tag186.xml"/><Relationship Id="rId28" Type="http://schemas.openxmlformats.org/officeDocument/2006/relationships/tags" Target="../tags/tag191.xml"/><Relationship Id="rId36" Type="http://schemas.openxmlformats.org/officeDocument/2006/relationships/image" Target="../media/image92.png"/><Relationship Id="rId49" Type="http://schemas.openxmlformats.org/officeDocument/2006/relationships/image" Target="../media/image103.png"/><Relationship Id="rId57" Type="http://schemas.openxmlformats.org/officeDocument/2006/relationships/image" Target="../media/image111.png"/><Relationship Id="rId10" Type="http://schemas.openxmlformats.org/officeDocument/2006/relationships/tags" Target="../tags/tag173.xml"/><Relationship Id="rId19" Type="http://schemas.openxmlformats.org/officeDocument/2006/relationships/tags" Target="../tags/tag182.xml"/><Relationship Id="rId31" Type="http://schemas.openxmlformats.org/officeDocument/2006/relationships/notesSlide" Target="../notesSlides/notesSlide5.xml"/><Relationship Id="rId44" Type="http://schemas.openxmlformats.org/officeDocument/2006/relationships/image" Target="../media/image98.png"/><Relationship Id="rId52" Type="http://schemas.openxmlformats.org/officeDocument/2006/relationships/image" Target="../media/image106.png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Relationship Id="rId22" Type="http://schemas.openxmlformats.org/officeDocument/2006/relationships/tags" Target="../tags/tag185.xml"/><Relationship Id="rId27" Type="http://schemas.openxmlformats.org/officeDocument/2006/relationships/tags" Target="../tags/tag190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20.png"/><Relationship Id="rId43" Type="http://schemas.openxmlformats.org/officeDocument/2006/relationships/image" Target="../media/image3.png"/><Relationship Id="rId48" Type="http://schemas.openxmlformats.org/officeDocument/2006/relationships/image" Target="../media/image102.png"/><Relationship Id="rId56" Type="http://schemas.openxmlformats.org/officeDocument/2006/relationships/image" Target="../media/image110.png"/><Relationship Id="rId8" Type="http://schemas.openxmlformats.org/officeDocument/2006/relationships/tags" Target="../tags/tag171.xml"/><Relationship Id="rId51" Type="http://schemas.openxmlformats.org/officeDocument/2006/relationships/image" Target="../media/image105.png"/><Relationship Id="rId3" Type="http://schemas.openxmlformats.org/officeDocument/2006/relationships/tags" Target="../tags/tag16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tags" Target="../tags/tag218.xml"/><Relationship Id="rId39" Type="http://schemas.openxmlformats.org/officeDocument/2006/relationships/image" Target="../media/image94.png"/><Relationship Id="rId3" Type="http://schemas.openxmlformats.org/officeDocument/2006/relationships/tags" Target="../tags/tag195.xml"/><Relationship Id="rId21" Type="http://schemas.openxmlformats.org/officeDocument/2006/relationships/tags" Target="../tags/tag213.xml"/><Relationship Id="rId34" Type="http://schemas.openxmlformats.org/officeDocument/2006/relationships/image" Target="../media/image8.png"/><Relationship Id="rId42" Type="http://schemas.openxmlformats.org/officeDocument/2006/relationships/image" Target="../media/image97.png"/><Relationship Id="rId47" Type="http://schemas.openxmlformats.org/officeDocument/2006/relationships/image" Target="../media/image103.png"/><Relationship Id="rId50" Type="http://schemas.openxmlformats.org/officeDocument/2006/relationships/image" Target="../media/image105.png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tags" Target="../tags/tag217.xml"/><Relationship Id="rId33" Type="http://schemas.openxmlformats.org/officeDocument/2006/relationships/image" Target="../media/image7.png"/><Relationship Id="rId38" Type="http://schemas.openxmlformats.org/officeDocument/2006/relationships/image" Target="../media/image93.png"/><Relationship Id="rId46" Type="http://schemas.openxmlformats.org/officeDocument/2006/relationships/image" Target="../media/image102.png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tags" Target="../tags/tag212.xml"/><Relationship Id="rId29" Type="http://schemas.openxmlformats.org/officeDocument/2006/relationships/notesSlide" Target="../notesSlides/notesSlide6.xml"/><Relationship Id="rId41" Type="http://schemas.openxmlformats.org/officeDocument/2006/relationships/image" Target="../media/image96.png"/><Relationship Id="rId54" Type="http://schemas.openxmlformats.org/officeDocument/2006/relationships/image" Target="../media/image116.png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tags" Target="../tags/tag216.xml"/><Relationship Id="rId32" Type="http://schemas.openxmlformats.org/officeDocument/2006/relationships/image" Target="../media/image99.png"/><Relationship Id="rId37" Type="http://schemas.openxmlformats.org/officeDocument/2006/relationships/image" Target="../media/image91.png"/><Relationship Id="rId40" Type="http://schemas.openxmlformats.org/officeDocument/2006/relationships/image" Target="../media/image95.png"/><Relationship Id="rId45" Type="http://schemas.openxmlformats.org/officeDocument/2006/relationships/image" Target="../media/image101.png"/><Relationship Id="rId53" Type="http://schemas.openxmlformats.org/officeDocument/2006/relationships/image" Target="../media/image115.pn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92.png"/><Relationship Id="rId49" Type="http://schemas.openxmlformats.org/officeDocument/2006/relationships/image" Target="../media/image104.png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31" Type="http://schemas.openxmlformats.org/officeDocument/2006/relationships/image" Target="../media/image98.png"/><Relationship Id="rId44" Type="http://schemas.openxmlformats.org/officeDocument/2006/relationships/image" Target="../media/image113.png"/><Relationship Id="rId52" Type="http://schemas.openxmlformats.org/officeDocument/2006/relationships/image" Target="../media/image114.png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Relationship Id="rId27" Type="http://schemas.openxmlformats.org/officeDocument/2006/relationships/tags" Target="../tags/tag219.xml"/><Relationship Id="rId30" Type="http://schemas.openxmlformats.org/officeDocument/2006/relationships/image" Target="../media/image3.png"/><Relationship Id="rId35" Type="http://schemas.openxmlformats.org/officeDocument/2006/relationships/image" Target="../media/image20.png"/><Relationship Id="rId43" Type="http://schemas.openxmlformats.org/officeDocument/2006/relationships/image" Target="../media/image30.png"/><Relationship Id="rId48" Type="http://schemas.openxmlformats.org/officeDocument/2006/relationships/image" Target="../media/image107.png"/><Relationship Id="rId8" Type="http://schemas.openxmlformats.org/officeDocument/2006/relationships/tags" Target="../tags/tag200.xml"/><Relationship Id="rId51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35.png"/><Relationship Id="rId3" Type="http://schemas.openxmlformats.org/officeDocument/2006/relationships/tags" Target="../tags/tag222.xml"/><Relationship Id="rId21" Type="http://schemas.openxmlformats.org/officeDocument/2006/relationships/image" Target="../media/image91.png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image" Target="../media/image19.png"/><Relationship Id="rId33" Type="http://schemas.openxmlformats.org/officeDocument/2006/relationships/image" Target="../media/image29.png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image" Target="../media/image117.emf"/><Relationship Id="rId29" Type="http://schemas.openxmlformats.org/officeDocument/2006/relationships/image" Target="../media/image30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image" Target="../media/image93.png"/><Relationship Id="rId32" Type="http://schemas.openxmlformats.org/officeDocument/2006/relationships/image" Target="../media/image20.png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image" Target="../media/image8.png"/><Relationship Id="rId28" Type="http://schemas.openxmlformats.org/officeDocument/2006/relationships/image" Target="../media/image97.png"/><Relationship Id="rId10" Type="http://schemas.openxmlformats.org/officeDocument/2006/relationships/tags" Target="../tags/tag229.xml"/><Relationship Id="rId19" Type="http://schemas.openxmlformats.org/officeDocument/2006/relationships/notesSlide" Target="../notesSlides/notesSlide7.xml"/><Relationship Id="rId31" Type="http://schemas.openxmlformats.org/officeDocument/2006/relationships/image" Target="../media/image119.emf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image" Target="../media/image7.png"/><Relationship Id="rId27" Type="http://schemas.openxmlformats.org/officeDocument/2006/relationships/image" Target="../media/image96.png"/><Relationship Id="rId30" Type="http://schemas.openxmlformats.org/officeDocument/2006/relationships/image" Target="../media/image1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4196" y="6635590"/>
            <a:ext cx="120228" cy="140667"/>
          </a:xfrm>
          <a:prstGeom prst="rect">
            <a:avLst/>
          </a:prstGeom>
          <a:noFill/>
        </p:spPr>
      </p:pic>
      <p:grpSp>
        <p:nvGrpSpPr>
          <p:cNvPr id="156" name="Group 155"/>
          <p:cNvGrpSpPr/>
          <p:nvPr/>
        </p:nvGrpSpPr>
        <p:grpSpPr>
          <a:xfrm>
            <a:off x="1703513" y="620689"/>
            <a:ext cx="3579969" cy="2797207"/>
            <a:chOff x="179512" y="620688"/>
            <a:chExt cx="3579969" cy="2797207"/>
          </a:xfrm>
        </p:grpSpPr>
        <p:grpSp>
          <p:nvGrpSpPr>
            <p:cNvPr id="155" name="Group 154"/>
            <p:cNvGrpSpPr/>
            <p:nvPr/>
          </p:nvGrpSpPr>
          <p:grpSpPr>
            <a:xfrm>
              <a:off x="179512" y="620688"/>
              <a:ext cx="3579969" cy="2430607"/>
              <a:chOff x="179512" y="620688"/>
              <a:chExt cx="3579969" cy="2430607"/>
            </a:xfrm>
          </p:grpSpPr>
          <p:sp>
            <p:nvSpPr>
              <p:cNvPr id="179" name="Freeform 178"/>
              <p:cNvSpPr/>
              <p:nvPr/>
            </p:nvSpPr>
            <p:spPr>
              <a:xfrm rot="2547583">
                <a:off x="1982359" y="1325514"/>
                <a:ext cx="1137382" cy="931592"/>
              </a:xfrm>
              <a:custGeom>
                <a:avLst/>
                <a:gdLst>
                  <a:gd name="connsiteX0" fmla="*/ 0 w 1544321"/>
                  <a:gd name="connsiteY0" fmla="*/ 248560 h 1008318"/>
                  <a:gd name="connsiteX1" fmla="*/ 72802 w 1544321"/>
                  <a:gd name="connsiteY1" fmla="*/ 72802 h 1008318"/>
                  <a:gd name="connsiteX2" fmla="*/ 248561 w 1544321"/>
                  <a:gd name="connsiteY2" fmla="*/ 1 h 1008318"/>
                  <a:gd name="connsiteX3" fmla="*/ 1295761 w 1544321"/>
                  <a:gd name="connsiteY3" fmla="*/ 0 h 1008318"/>
                  <a:gd name="connsiteX4" fmla="*/ 1471519 w 1544321"/>
                  <a:gd name="connsiteY4" fmla="*/ 72802 h 1008318"/>
                  <a:gd name="connsiteX5" fmla="*/ 1544320 w 1544321"/>
                  <a:gd name="connsiteY5" fmla="*/ 248561 h 1008318"/>
                  <a:gd name="connsiteX6" fmla="*/ 1544321 w 1544321"/>
                  <a:gd name="connsiteY6" fmla="*/ 759758 h 1008318"/>
                  <a:gd name="connsiteX7" fmla="*/ 1471519 w 1544321"/>
                  <a:gd name="connsiteY7" fmla="*/ 935517 h 1008318"/>
                  <a:gd name="connsiteX8" fmla="*/ 1295760 w 1544321"/>
                  <a:gd name="connsiteY8" fmla="*/ 1008318 h 1008318"/>
                  <a:gd name="connsiteX9" fmla="*/ 248560 w 1544321"/>
                  <a:gd name="connsiteY9" fmla="*/ 1008318 h 1008318"/>
                  <a:gd name="connsiteX10" fmla="*/ 72802 w 1544321"/>
                  <a:gd name="connsiteY10" fmla="*/ 935516 h 1008318"/>
                  <a:gd name="connsiteX11" fmla="*/ 1 w 1544321"/>
                  <a:gd name="connsiteY11" fmla="*/ 759757 h 1008318"/>
                  <a:gd name="connsiteX12" fmla="*/ 0 w 1544321"/>
                  <a:gd name="connsiteY12" fmla="*/ 248560 h 1008318"/>
                  <a:gd name="connsiteX0" fmla="*/ 0 w 1544321"/>
                  <a:gd name="connsiteY0" fmla="*/ 302384 h 1062143"/>
                  <a:gd name="connsiteX1" fmla="*/ 72802 w 1544321"/>
                  <a:gd name="connsiteY1" fmla="*/ 126626 h 1062143"/>
                  <a:gd name="connsiteX2" fmla="*/ 248561 w 1544321"/>
                  <a:gd name="connsiteY2" fmla="*/ 53825 h 1062143"/>
                  <a:gd name="connsiteX3" fmla="*/ 1295761 w 1544321"/>
                  <a:gd name="connsiteY3" fmla="*/ 53824 h 1062143"/>
                  <a:gd name="connsiteX4" fmla="*/ 1471519 w 1544321"/>
                  <a:gd name="connsiteY4" fmla="*/ 126626 h 1062143"/>
                  <a:gd name="connsiteX5" fmla="*/ 1544321 w 1544321"/>
                  <a:gd name="connsiteY5" fmla="*/ 813582 h 1062143"/>
                  <a:gd name="connsiteX6" fmla="*/ 1471519 w 1544321"/>
                  <a:gd name="connsiteY6" fmla="*/ 989341 h 1062143"/>
                  <a:gd name="connsiteX7" fmla="*/ 1295760 w 1544321"/>
                  <a:gd name="connsiteY7" fmla="*/ 1062142 h 1062143"/>
                  <a:gd name="connsiteX8" fmla="*/ 248560 w 1544321"/>
                  <a:gd name="connsiteY8" fmla="*/ 1062142 h 1062143"/>
                  <a:gd name="connsiteX9" fmla="*/ 72802 w 1544321"/>
                  <a:gd name="connsiteY9" fmla="*/ 989340 h 1062143"/>
                  <a:gd name="connsiteX10" fmla="*/ 1 w 1544321"/>
                  <a:gd name="connsiteY10" fmla="*/ 813581 h 1062143"/>
                  <a:gd name="connsiteX11" fmla="*/ 0 w 1544321"/>
                  <a:gd name="connsiteY11" fmla="*/ 302384 h 1062143"/>
                  <a:gd name="connsiteX0" fmla="*/ 1471519 w 1562959"/>
                  <a:gd name="connsiteY0" fmla="*/ 126626 h 1062143"/>
                  <a:gd name="connsiteX1" fmla="*/ 1544321 w 1562959"/>
                  <a:gd name="connsiteY1" fmla="*/ 813582 h 1062143"/>
                  <a:gd name="connsiteX2" fmla="*/ 1471519 w 1562959"/>
                  <a:gd name="connsiteY2" fmla="*/ 989341 h 1062143"/>
                  <a:gd name="connsiteX3" fmla="*/ 1295760 w 1562959"/>
                  <a:gd name="connsiteY3" fmla="*/ 1062142 h 1062143"/>
                  <a:gd name="connsiteX4" fmla="*/ 248560 w 1562959"/>
                  <a:gd name="connsiteY4" fmla="*/ 1062142 h 1062143"/>
                  <a:gd name="connsiteX5" fmla="*/ 72802 w 1562959"/>
                  <a:gd name="connsiteY5" fmla="*/ 989340 h 1062143"/>
                  <a:gd name="connsiteX6" fmla="*/ 1 w 1562959"/>
                  <a:gd name="connsiteY6" fmla="*/ 813581 h 1062143"/>
                  <a:gd name="connsiteX7" fmla="*/ 0 w 1562959"/>
                  <a:gd name="connsiteY7" fmla="*/ 302384 h 1062143"/>
                  <a:gd name="connsiteX8" fmla="*/ 72802 w 1562959"/>
                  <a:gd name="connsiteY8" fmla="*/ 126626 h 1062143"/>
                  <a:gd name="connsiteX9" fmla="*/ 248561 w 1562959"/>
                  <a:gd name="connsiteY9" fmla="*/ 53825 h 1062143"/>
                  <a:gd name="connsiteX10" fmla="*/ 1295761 w 1562959"/>
                  <a:gd name="connsiteY10" fmla="*/ 53824 h 1062143"/>
                  <a:gd name="connsiteX11" fmla="*/ 1562959 w 1562959"/>
                  <a:gd name="connsiteY11" fmla="*/ 218066 h 1062143"/>
                  <a:gd name="connsiteX0" fmla="*/ 1471519 w 1544321"/>
                  <a:gd name="connsiteY0" fmla="*/ 72802 h 1008319"/>
                  <a:gd name="connsiteX1" fmla="*/ 1544321 w 1544321"/>
                  <a:gd name="connsiteY1" fmla="*/ 759758 h 1008319"/>
                  <a:gd name="connsiteX2" fmla="*/ 1471519 w 1544321"/>
                  <a:gd name="connsiteY2" fmla="*/ 935517 h 1008319"/>
                  <a:gd name="connsiteX3" fmla="*/ 1295760 w 1544321"/>
                  <a:gd name="connsiteY3" fmla="*/ 1008318 h 1008319"/>
                  <a:gd name="connsiteX4" fmla="*/ 248560 w 1544321"/>
                  <a:gd name="connsiteY4" fmla="*/ 1008318 h 1008319"/>
                  <a:gd name="connsiteX5" fmla="*/ 72802 w 1544321"/>
                  <a:gd name="connsiteY5" fmla="*/ 935516 h 1008319"/>
                  <a:gd name="connsiteX6" fmla="*/ 1 w 1544321"/>
                  <a:gd name="connsiteY6" fmla="*/ 759757 h 1008319"/>
                  <a:gd name="connsiteX7" fmla="*/ 0 w 1544321"/>
                  <a:gd name="connsiteY7" fmla="*/ 248560 h 1008319"/>
                  <a:gd name="connsiteX8" fmla="*/ 72802 w 1544321"/>
                  <a:gd name="connsiteY8" fmla="*/ 72802 h 1008319"/>
                  <a:gd name="connsiteX9" fmla="*/ 248561 w 1544321"/>
                  <a:gd name="connsiteY9" fmla="*/ 1 h 1008319"/>
                  <a:gd name="connsiteX10" fmla="*/ 1295761 w 1544321"/>
                  <a:gd name="connsiteY10" fmla="*/ 0 h 1008319"/>
                  <a:gd name="connsiteX0" fmla="*/ 1544321 w 1544321"/>
                  <a:gd name="connsiteY0" fmla="*/ 759758 h 1008319"/>
                  <a:gd name="connsiteX1" fmla="*/ 1471519 w 1544321"/>
                  <a:gd name="connsiteY1" fmla="*/ 935517 h 1008319"/>
                  <a:gd name="connsiteX2" fmla="*/ 1295760 w 1544321"/>
                  <a:gd name="connsiteY2" fmla="*/ 1008318 h 1008319"/>
                  <a:gd name="connsiteX3" fmla="*/ 248560 w 1544321"/>
                  <a:gd name="connsiteY3" fmla="*/ 1008318 h 1008319"/>
                  <a:gd name="connsiteX4" fmla="*/ 72802 w 1544321"/>
                  <a:gd name="connsiteY4" fmla="*/ 935516 h 1008319"/>
                  <a:gd name="connsiteX5" fmla="*/ 1 w 1544321"/>
                  <a:gd name="connsiteY5" fmla="*/ 759757 h 1008319"/>
                  <a:gd name="connsiteX6" fmla="*/ 0 w 1544321"/>
                  <a:gd name="connsiteY6" fmla="*/ 248560 h 1008319"/>
                  <a:gd name="connsiteX7" fmla="*/ 72802 w 1544321"/>
                  <a:gd name="connsiteY7" fmla="*/ 72802 h 1008319"/>
                  <a:gd name="connsiteX8" fmla="*/ 248561 w 1544321"/>
                  <a:gd name="connsiteY8" fmla="*/ 1 h 1008319"/>
                  <a:gd name="connsiteX9" fmla="*/ 1295761 w 1544321"/>
                  <a:gd name="connsiteY9" fmla="*/ 0 h 1008319"/>
                  <a:gd name="connsiteX0" fmla="*/ 1544321 w 1544321"/>
                  <a:gd name="connsiteY0" fmla="*/ 759758 h 1008318"/>
                  <a:gd name="connsiteX1" fmla="*/ 1295760 w 1544321"/>
                  <a:gd name="connsiteY1" fmla="*/ 1008318 h 1008318"/>
                  <a:gd name="connsiteX2" fmla="*/ 248560 w 1544321"/>
                  <a:gd name="connsiteY2" fmla="*/ 1008318 h 1008318"/>
                  <a:gd name="connsiteX3" fmla="*/ 72802 w 1544321"/>
                  <a:gd name="connsiteY3" fmla="*/ 935516 h 1008318"/>
                  <a:gd name="connsiteX4" fmla="*/ 1 w 1544321"/>
                  <a:gd name="connsiteY4" fmla="*/ 759757 h 1008318"/>
                  <a:gd name="connsiteX5" fmla="*/ 0 w 1544321"/>
                  <a:gd name="connsiteY5" fmla="*/ 248560 h 1008318"/>
                  <a:gd name="connsiteX6" fmla="*/ 72802 w 1544321"/>
                  <a:gd name="connsiteY6" fmla="*/ 72802 h 1008318"/>
                  <a:gd name="connsiteX7" fmla="*/ 248561 w 1544321"/>
                  <a:gd name="connsiteY7" fmla="*/ 1 h 1008318"/>
                  <a:gd name="connsiteX8" fmla="*/ 1295761 w 1544321"/>
                  <a:gd name="connsiteY8" fmla="*/ 0 h 1008318"/>
                  <a:gd name="connsiteX0" fmla="*/ 1295760 w 1295761"/>
                  <a:gd name="connsiteY0" fmla="*/ 1008318 h 1008318"/>
                  <a:gd name="connsiteX1" fmla="*/ 248560 w 1295761"/>
                  <a:gd name="connsiteY1" fmla="*/ 1008318 h 1008318"/>
                  <a:gd name="connsiteX2" fmla="*/ 72802 w 1295761"/>
                  <a:gd name="connsiteY2" fmla="*/ 935516 h 1008318"/>
                  <a:gd name="connsiteX3" fmla="*/ 1 w 1295761"/>
                  <a:gd name="connsiteY3" fmla="*/ 759757 h 1008318"/>
                  <a:gd name="connsiteX4" fmla="*/ 0 w 1295761"/>
                  <a:gd name="connsiteY4" fmla="*/ 248560 h 1008318"/>
                  <a:gd name="connsiteX5" fmla="*/ 72802 w 1295761"/>
                  <a:gd name="connsiteY5" fmla="*/ 72802 h 1008318"/>
                  <a:gd name="connsiteX6" fmla="*/ 248561 w 1295761"/>
                  <a:gd name="connsiteY6" fmla="*/ 1 h 1008318"/>
                  <a:gd name="connsiteX7" fmla="*/ 1295761 w 1295761"/>
                  <a:gd name="connsiteY7" fmla="*/ 0 h 1008318"/>
                  <a:gd name="connsiteX0" fmla="*/ 1295760 w 1295761"/>
                  <a:gd name="connsiteY0" fmla="*/ 1008318 h 1008318"/>
                  <a:gd name="connsiteX1" fmla="*/ 560913 w 1295761"/>
                  <a:gd name="connsiteY1" fmla="*/ 1005585 h 1008318"/>
                  <a:gd name="connsiteX2" fmla="*/ 248560 w 1295761"/>
                  <a:gd name="connsiteY2" fmla="*/ 1008318 h 1008318"/>
                  <a:gd name="connsiteX3" fmla="*/ 72802 w 1295761"/>
                  <a:gd name="connsiteY3" fmla="*/ 935516 h 1008318"/>
                  <a:gd name="connsiteX4" fmla="*/ 1 w 1295761"/>
                  <a:gd name="connsiteY4" fmla="*/ 759757 h 1008318"/>
                  <a:gd name="connsiteX5" fmla="*/ 0 w 1295761"/>
                  <a:gd name="connsiteY5" fmla="*/ 248560 h 1008318"/>
                  <a:gd name="connsiteX6" fmla="*/ 72802 w 1295761"/>
                  <a:gd name="connsiteY6" fmla="*/ 72802 h 1008318"/>
                  <a:gd name="connsiteX7" fmla="*/ 248561 w 1295761"/>
                  <a:gd name="connsiteY7" fmla="*/ 1 h 1008318"/>
                  <a:gd name="connsiteX8" fmla="*/ 1295761 w 1295761"/>
                  <a:gd name="connsiteY8" fmla="*/ 0 h 1008318"/>
                  <a:gd name="connsiteX0" fmla="*/ 560913 w 1295761"/>
                  <a:gd name="connsiteY0" fmla="*/ 1005585 h 1008318"/>
                  <a:gd name="connsiteX1" fmla="*/ 248560 w 1295761"/>
                  <a:gd name="connsiteY1" fmla="*/ 1008318 h 1008318"/>
                  <a:gd name="connsiteX2" fmla="*/ 72802 w 1295761"/>
                  <a:gd name="connsiteY2" fmla="*/ 935516 h 1008318"/>
                  <a:gd name="connsiteX3" fmla="*/ 1 w 1295761"/>
                  <a:gd name="connsiteY3" fmla="*/ 759757 h 1008318"/>
                  <a:gd name="connsiteX4" fmla="*/ 0 w 1295761"/>
                  <a:gd name="connsiteY4" fmla="*/ 248560 h 1008318"/>
                  <a:gd name="connsiteX5" fmla="*/ 72802 w 1295761"/>
                  <a:gd name="connsiteY5" fmla="*/ 72802 h 1008318"/>
                  <a:gd name="connsiteX6" fmla="*/ 248561 w 1295761"/>
                  <a:gd name="connsiteY6" fmla="*/ 1 h 1008318"/>
                  <a:gd name="connsiteX7" fmla="*/ 1295761 w 1295761"/>
                  <a:gd name="connsiteY7" fmla="*/ 0 h 1008318"/>
                  <a:gd name="connsiteX0" fmla="*/ 1251947 w 1295761"/>
                  <a:gd name="connsiteY0" fmla="*/ 1020883 h 1020883"/>
                  <a:gd name="connsiteX1" fmla="*/ 248560 w 1295761"/>
                  <a:gd name="connsiteY1" fmla="*/ 1008318 h 1020883"/>
                  <a:gd name="connsiteX2" fmla="*/ 72802 w 1295761"/>
                  <a:gd name="connsiteY2" fmla="*/ 935516 h 1020883"/>
                  <a:gd name="connsiteX3" fmla="*/ 1 w 1295761"/>
                  <a:gd name="connsiteY3" fmla="*/ 759757 h 1020883"/>
                  <a:gd name="connsiteX4" fmla="*/ 0 w 1295761"/>
                  <a:gd name="connsiteY4" fmla="*/ 248560 h 1020883"/>
                  <a:gd name="connsiteX5" fmla="*/ 72802 w 1295761"/>
                  <a:gd name="connsiteY5" fmla="*/ 72802 h 1020883"/>
                  <a:gd name="connsiteX6" fmla="*/ 248561 w 1295761"/>
                  <a:gd name="connsiteY6" fmla="*/ 1 h 1020883"/>
                  <a:gd name="connsiteX7" fmla="*/ 1295761 w 1295761"/>
                  <a:gd name="connsiteY7" fmla="*/ 0 h 1020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5761" h="1020883">
                    <a:moveTo>
                      <a:pt x="1251947" y="1020883"/>
                    </a:moveTo>
                    <a:lnTo>
                      <a:pt x="248560" y="1008318"/>
                    </a:lnTo>
                    <a:cubicBezTo>
                      <a:pt x="182638" y="1008318"/>
                      <a:pt x="119416" y="982130"/>
                      <a:pt x="72802" y="935516"/>
                    </a:cubicBezTo>
                    <a:cubicBezTo>
                      <a:pt x="26188" y="888902"/>
                      <a:pt x="1" y="825680"/>
                      <a:pt x="1" y="759757"/>
                    </a:cubicBezTo>
                    <a:cubicBezTo>
                      <a:pt x="1" y="589358"/>
                      <a:pt x="0" y="418959"/>
                      <a:pt x="0" y="248560"/>
                    </a:cubicBezTo>
                    <a:cubicBezTo>
                      <a:pt x="0" y="182638"/>
                      <a:pt x="26188" y="119416"/>
                      <a:pt x="72802" y="72802"/>
                    </a:cubicBezTo>
                    <a:cubicBezTo>
                      <a:pt x="119416" y="26188"/>
                      <a:pt x="182638" y="1"/>
                      <a:pt x="248561" y="1"/>
                    </a:cubicBezTo>
                    <a:lnTo>
                      <a:pt x="1295761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arrow" w="sm" len="lg"/>
                <a:tailEnd type="none" w="sm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" name="Straight Arrow Connector 3"/>
              <p:cNvCxnSpPr>
                <a:endCxn id="47" idx="5"/>
              </p:cNvCxnSpPr>
              <p:nvPr/>
            </p:nvCxnSpPr>
            <p:spPr>
              <a:xfrm flipH="1" flipV="1">
                <a:off x="2129835" y="1353057"/>
                <a:ext cx="21600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>
                <a:endCxn id="35" idx="3"/>
              </p:cNvCxnSpPr>
              <p:nvPr/>
            </p:nvCxnSpPr>
            <p:spPr>
              <a:xfrm flipH="1" flipV="1">
                <a:off x="1153980" y="2304862"/>
                <a:ext cx="21600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39" idx="3"/>
              </p:cNvCxnSpPr>
              <p:nvPr/>
            </p:nvCxnSpPr>
            <p:spPr bwMode="auto">
              <a:xfrm flipH="1">
                <a:off x="1611470" y="2334316"/>
                <a:ext cx="21600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45" idx="3"/>
                <a:endCxn id="47" idx="7"/>
              </p:cNvCxnSpPr>
              <p:nvPr/>
            </p:nvCxnSpPr>
            <p:spPr>
              <a:xfrm flipH="1">
                <a:off x="2129835" y="906735"/>
                <a:ext cx="215989" cy="2093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72"/>
              <p:cNvGrpSpPr/>
              <p:nvPr/>
            </p:nvGrpSpPr>
            <p:grpSpPr>
              <a:xfrm>
                <a:off x="1348172" y="1548590"/>
                <a:ext cx="335125" cy="335125"/>
                <a:chOff x="2508683" y="1484784"/>
                <a:chExt cx="335125" cy="335125"/>
              </a:xfrm>
            </p:grpSpPr>
            <p:sp>
              <p:nvSpPr>
                <p:cNvPr id="49" name="Oval 48"/>
                <p:cNvSpPr/>
                <p:nvPr/>
              </p:nvSpPr>
              <p:spPr bwMode="auto">
                <a:xfrm>
                  <a:off x="2508683" y="1484784"/>
                  <a:ext cx="335125" cy="33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50" name="Picture 49" descr="TP_tmp.png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2592464" y="1568565"/>
                  <a:ext cx="167563" cy="167563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cxnSp>
            <p:nvCxnSpPr>
              <p:cNvPr id="14" name="Straight Arrow Connector 13"/>
              <p:cNvCxnSpPr>
                <a:stCxn id="47" idx="3"/>
                <a:endCxn id="49" idx="7"/>
              </p:cNvCxnSpPr>
              <p:nvPr/>
            </p:nvCxnSpPr>
            <p:spPr>
              <a:xfrm flipH="1">
                <a:off x="1634219" y="1353057"/>
                <a:ext cx="258647" cy="2446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65"/>
              <p:cNvGrpSpPr/>
              <p:nvPr/>
            </p:nvGrpSpPr>
            <p:grpSpPr>
              <a:xfrm>
                <a:off x="3257434" y="1501748"/>
                <a:ext cx="335125" cy="335125"/>
                <a:chOff x="4361879" y="1578284"/>
                <a:chExt cx="335125" cy="335125"/>
              </a:xfrm>
            </p:grpSpPr>
            <p:sp>
              <p:nvSpPr>
                <p:cNvPr id="43" name="Oval 42"/>
                <p:cNvSpPr/>
                <p:nvPr/>
              </p:nvSpPr>
              <p:spPr bwMode="auto">
                <a:xfrm>
                  <a:off x="4361879" y="1578284"/>
                  <a:ext cx="335125" cy="335125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44" name="Picture 43" descr="TP_tmp.png"/>
                <p:cNvPicPr preferRelativeResize="0">
                  <a:picLocks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4432183" y="1658493"/>
                  <a:ext cx="205135" cy="187200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grpSp>
            <p:nvGrpSpPr>
              <p:cNvPr id="15" name="Group 68"/>
              <p:cNvGrpSpPr/>
              <p:nvPr/>
            </p:nvGrpSpPr>
            <p:grpSpPr>
              <a:xfrm>
                <a:off x="2288990" y="2463679"/>
                <a:ext cx="335125" cy="335125"/>
                <a:chOff x="3403195" y="2621618"/>
                <a:chExt cx="335125" cy="335125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3403195" y="2621618"/>
                  <a:ext cx="335125" cy="335125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42" name="Picture 41" descr="TP_tmp.png"/>
                <p:cNvPicPr>
                  <a:picLocks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3407324" y="2685365"/>
                  <a:ext cx="310824" cy="207630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grpSp>
            <p:nvGrpSpPr>
              <p:cNvPr id="16" name="Group 67"/>
              <p:cNvGrpSpPr/>
              <p:nvPr/>
            </p:nvGrpSpPr>
            <p:grpSpPr>
              <a:xfrm>
                <a:off x="1850074" y="2048269"/>
                <a:ext cx="335125" cy="335125"/>
                <a:chOff x="2938396" y="2112677"/>
                <a:chExt cx="335125" cy="335125"/>
              </a:xfrm>
            </p:grpSpPr>
            <p:sp>
              <p:nvSpPr>
                <p:cNvPr id="39" name="Oval 38"/>
                <p:cNvSpPr/>
                <p:nvPr/>
              </p:nvSpPr>
              <p:spPr bwMode="auto">
                <a:xfrm>
                  <a:off x="2938396" y="2112677"/>
                  <a:ext cx="335125" cy="33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40" name="Picture 39" descr="TP_tmp.png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2973608" y="2176424"/>
                  <a:ext cx="248659" cy="207630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grpSp>
            <p:nvGrpSpPr>
              <p:cNvPr id="17" name="Group 63"/>
              <p:cNvGrpSpPr/>
              <p:nvPr/>
            </p:nvGrpSpPr>
            <p:grpSpPr>
              <a:xfrm>
                <a:off x="1843788" y="1067010"/>
                <a:ext cx="335125" cy="335125"/>
                <a:chOff x="2932291" y="1051149"/>
                <a:chExt cx="335125" cy="335125"/>
              </a:xfrm>
            </p:grpSpPr>
            <p:sp>
              <p:nvSpPr>
                <p:cNvPr id="47" name="Oval 46"/>
                <p:cNvSpPr/>
                <p:nvPr/>
              </p:nvSpPr>
              <p:spPr bwMode="auto">
                <a:xfrm>
                  <a:off x="2932291" y="1051149"/>
                  <a:ext cx="335125" cy="33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52" name="Picture 51" descr="TP_tmp.png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2988508" y="1125738"/>
                  <a:ext cx="222691" cy="185947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cxnSp>
            <p:nvCxnSpPr>
              <p:cNvPr id="20" name="Straight Arrow Connector 19"/>
              <p:cNvCxnSpPr>
                <a:stCxn id="39" idx="5"/>
                <a:endCxn id="41" idx="1"/>
              </p:cNvCxnSpPr>
              <p:nvPr/>
            </p:nvCxnSpPr>
            <p:spPr bwMode="auto">
              <a:xfrm>
                <a:off x="2136121" y="2334316"/>
                <a:ext cx="201947" cy="1784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49" idx="5"/>
                <a:endCxn id="39" idx="1"/>
              </p:cNvCxnSpPr>
              <p:nvPr/>
            </p:nvCxnSpPr>
            <p:spPr>
              <a:xfrm>
                <a:off x="1634219" y="1834637"/>
                <a:ext cx="264933" cy="2627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62"/>
              <p:cNvGrpSpPr/>
              <p:nvPr/>
            </p:nvGrpSpPr>
            <p:grpSpPr>
              <a:xfrm>
                <a:off x="2296746" y="620688"/>
                <a:ext cx="335125" cy="335125"/>
                <a:chOff x="3385249" y="548680"/>
                <a:chExt cx="335125" cy="335125"/>
              </a:xfrm>
            </p:grpSpPr>
            <p:sp>
              <p:nvSpPr>
                <p:cNvPr id="45" name="Oval 44"/>
                <p:cNvSpPr/>
                <p:nvPr/>
              </p:nvSpPr>
              <p:spPr bwMode="auto">
                <a:xfrm>
                  <a:off x="3385249" y="548680"/>
                  <a:ext cx="335125" cy="33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62" name="Picture 61" descr="TP_tmp.png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3438484" y="611911"/>
                  <a:ext cx="223200" cy="203685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cxnSp>
            <p:nvCxnSpPr>
              <p:cNvPr id="22" name="Straight Arrow Connector 21"/>
              <p:cNvCxnSpPr>
                <a:stCxn id="35" idx="5"/>
                <a:endCxn id="37" idx="1"/>
              </p:cNvCxnSpPr>
              <p:nvPr/>
            </p:nvCxnSpPr>
            <p:spPr bwMode="auto">
              <a:xfrm flipH="1">
                <a:off x="649499" y="2304862"/>
                <a:ext cx="267512" cy="2934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 bwMode="auto">
              <a:xfrm flipH="1">
                <a:off x="363452" y="2549248"/>
                <a:ext cx="335125" cy="335125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8" name="Picture 37" descr="TP_tmp.png"/>
              <p:cNvPicPr>
                <a:picLocks/>
              </p:cNvPicPr>
              <p:nvPr>
                <p:custDataLst>
                  <p:tags r:id="rId3"/>
                </p:custDataLst>
              </p:nvPr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414706" y="2612995"/>
                <a:ext cx="248659" cy="207630"/>
              </a:xfrm>
              <a:prstGeom prst="rect">
                <a:avLst/>
              </a:prstGeom>
              <a:noFill/>
              <a:ln/>
              <a:effectLst/>
            </p:spPr>
          </p:pic>
          <p:grpSp>
            <p:nvGrpSpPr>
              <p:cNvPr id="19" name="Group 66"/>
              <p:cNvGrpSpPr/>
              <p:nvPr/>
            </p:nvGrpSpPr>
            <p:grpSpPr>
              <a:xfrm>
                <a:off x="867933" y="2018815"/>
                <a:ext cx="335125" cy="335125"/>
                <a:chOff x="2051720" y="2112677"/>
                <a:chExt cx="335125" cy="335125"/>
              </a:xfrm>
            </p:grpSpPr>
            <p:sp>
              <p:nvSpPr>
                <p:cNvPr id="35" name="Oval 34"/>
                <p:cNvSpPr/>
                <p:nvPr/>
              </p:nvSpPr>
              <p:spPr bwMode="auto">
                <a:xfrm flipH="1">
                  <a:off x="2051720" y="2112677"/>
                  <a:ext cx="335125" cy="33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36" name="Picture 35" descr="TP_tmp.png"/>
                <p:cNvPicPr>
                  <a:picLocks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1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2105521" y="2176425"/>
                  <a:ext cx="227522" cy="207629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cxnSp>
            <p:nvCxnSpPr>
              <p:cNvPr id="25" name="Straight Arrow Connector 24"/>
              <p:cNvCxnSpPr>
                <a:stCxn id="49" idx="3"/>
                <a:endCxn id="35" idx="1"/>
              </p:cNvCxnSpPr>
              <p:nvPr/>
            </p:nvCxnSpPr>
            <p:spPr>
              <a:xfrm flipH="1">
                <a:off x="1153980" y="1834637"/>
                <a:ext cx="243270" cy="2332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64"/>
              <p:cNvGrpSpPr/>
              <p:nvPr/>
            </p:nvGrpSpPr>
            <p:grpSpPr>
              <a:xfrm>
                <a:off x="2764861" y="1051494"/>
                <a:ext cx="335125" cy="335125"/>
                <a:chOff x="3869266" y="1051151"/>
                <a:chExt cx="335125" cy="335125"/>
              </a:xfrm>
            </p:grpSpPr>
            <p:sp>
              <p:nvSpPr>
                <p:cNvPr id="33" name="Oval 32"/>
                <p:cNvSpPr/>
                <p:nvPr/>
              </p:nvSpPr>
              <p:spPr bwMode="auto">
                <a:xfrm>
                  <a:off x="3869266" y="1051151"/>
                  <a:ext cx="335125" cy="33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34" name="Picture 33" descr="TP_tmp.png"/>
                <p:cNvPicPr preferRelativeResize="0">
                  <a:picLocks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3939776" y="1131549"/>
                  <a:ext cx="205135" cy="187200"/>
                </a:xfrm>
                <a:prstGeom prst="rect">
                  <a:avLst/>
                </a:prstGeom>
                <a:noFill/>
                <a:ln/>
                <a:effectLst/>
              </p:spPr>
            </p:pic>
          </p:grpSp>
          <p:cxnSp>
            <p:nvCxnSpPr>
              <p:cNvPr id="27" name="Straight Arrow Connector 26"/>
              <p:cNvCxnSpPr>
                <a:stCxn id="43" idx="1"/>
                <a:endCxn id="33" idx="5"/>
              </p:cNvCxnSpPr>
              <p:nvPr/>
            </p:nvCxnSpPr>
            <p:spPr>
              <a:xfrm flipH="1" flipV="1">
                <a:off x="3050908" y="1337541"/>
                <a:ext cx="255604" cy="2132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5" idx="5"/>
                <a:endCxn id="33" idx="1"/>
              </p:cNvCxnSpPr>
              <p:nvPr/>
            </p:nvCxnSpPr>
            <p:spPr>
              <a:xfrm>
                <a:off x="2582793" y="906735"/>
                <a:ext cx="231146" cy="1938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43" idx="5"/>
              </p:cNvCxnSpPr>
              <p:nvPr/>
            </p:nvCxnSpPr>
            <p:spPr>
              <a:xfrm flipH="1" flipV="1">
                <a:off x="3543481" y="1787795"/>
                <a:ext cx="21600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43" idx="3"/>
              </p:cNvCxnSpPr>
              <p:nvPr/>
            </p:nvCxnSpPr>
            <p:spPr>
              <a:xfrm flipH="1">
                <a:off x="3123458" y="1787795"/>
                <a:ext cx="183054" cy="2010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37" idx="3"/>
              </p:cNvCxnSpPr>
              <p:nvPr/>
            </p:nvCxnSpPr>
            <p:spPr>
              <a:xfrm flipH="1" flipV="1">
                <a:off x="649499" y="2835295"/>
                <a:ext cx="21600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79512" y="2835295"/>
                <a:ext cx="21600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2581350" y="2764452"/>
                <a:ext cx="223200" cy="223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2121545" y="2749726"/>
                <a:ext cx="223200" cy="223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52"/>
            <p:cNvSpPr/>
            <p:nvPr/>
          </p:nvSpPr>
          <p:spPr>
            <a:xfrm rot="2632492">
              <a:off x="929509" y="2231988"/>
              <a:ext cx="1132086" cy="1185907"/>
            </a:xfrm>
            <a:custGeom>
              <a:avLst/>
              <a:gdLst>
                <a:gd name="connsiteX0" fmla="*/ 0 w 1296144"/>
                <a:gd name="connsiteY0" fmla="*/ 216028 h 1441445"/>
                <a:gd name="connsiteX1" fmla="*/ 63273 w 1296144"/>
                <a:gd name="connsiteY1" fmla="*/ 63273 h 1441445"/>
                <a:gd name="connsiteX2" fmla="*/ 216028 w 1296144"/>
                <a:gd name="connsiteY2" fmla="*/ 0 h 1441445"/>
                <a:gd name="connsiteX3" fmla="*/ 1080116 w 1296144"/>
                <a:gd name="connsiteY3" fmla="*/ 0 h 1441445"/>
                <a:gd name="connsiteX4" fmla="*/ 1232871 w 1296144"/>
                <a:gd name="connsiteY4" fmla="*/ 63273 h 1441445"/>
                <a:gd name="connsiteX5" fmla="*/ 1296144 w 1296144"/>
                <a:gd name="connsiteY5" fmla="*/ 216028 h 1441445"/>
                <a:gd name="connsiteX6" fmla="*/ 1296144 w 1296144"/>
                <a:gd name="connsiteY6" fmla="*/ 1225417 h 1441445"/>
                <a:gd name="connsiteX7" fmla="*/ 1232871 w 1296144"/>
                <a:gd name="connsiteY7" fmla="*/ 1378172 h 1441445"/>
                <a:gd name="connsiteX8" fmla="*/ 1080116 w 1296144"/>
                <a:gd name="connsiteY8" fmla="*/ 1441445 h 1441445"/>
                <a:gd name="connsiteX9" fmla="*/ 216028 w 1296144"/>
                <a:gd name="connsiteY9" fmla="*/ 1441445 h 1441445"/>
                <a:gd name="connsiteX10" fmla="*/ 63273 w 1296144"/>
                <a:gd name="connsiteY10" fmla="*/ 1378172 h 1441445"/>
                <a:gd name="connsiteX11" fmla="*/ 0 w 1296144"/>
                <a:gd name="connsiteY11" fmla="*/ 1225417 h 1441445"/>
                <a:gd name="connsiteX12" fmla="*/ 0 w 1296144"/>
                <a:gd name="connsiteY12" fmla="*/ 216028 h 1441445"/>
                <a:gd name="connsiteX0" fmla="*/ 1232871 w 1324311"/>
                <a:gd name="connsiteY0" fmla="*/ 1378172 h 1469612"/>
                <a:gd name="connsiteX1" fmla="*/ 1080116 w 1324311"/>
                <a:gd name="connsiteY1" fmla="*/ 1441445 h 1469612"/>
                <a:gd name="connsiteX2" fmla="*/ 216028 w 1324311"/>
                <a:gd name="connsiteY2" fmla="*/ 1441445 h 1469612"/>
                <a:gd name="connsiteX3" fmla="*/ 63273 w 1324311"/>
                <a:gd name="connsiteY3" fmla="*/ 1378172 h 1469612"/>
                <a:gd name="connsiteX4" fmla="*/ 0 w 1324311"/>
                <a:gd name="connsiteY4" fmla="*/ 1225417 h 1469612"/>
                <a:gd name="connsiteX5" fmla="*/ 0 w 1324311"/>
                <a:gd name="connsiteY5" fmla="*/ 216028 h 1469612"/>
                <a:gd name="connsiteX6" fmla="*/ 63273 w 1324311"/>
                <a:gd name="connsiteY6" fmla="*/ 63273 h 1469612"/>
                <a:gd name="connsiteX7" fmla="*/ 216028 w 1324311"/>
                <a:gd name="connsiteY7" fmla="*/ 0 h 1469612"/>
                <a:gd name="connsiteX8" fmla="*/ 1080116 w 1324311"/>
                <a:gd name="connsiteY8" fmla="*/ 0 h 1469612"/>
                <a:gd name="connsiteX9" fmla="*/ 1232871 w 1324311"/>
                <a:gd name="connsiteY9" fmla="*/ 63273 h 1469612"/>
                <a:gd name="connsiteX10" fmla="*/ 1296144 w 1324311"/>
                <a:gd name="connsiteY10" fmla="*/ 216028 h 1469612"/>
                <a:gd name="connsiteX11" fmla="*/ 1296144 w 1324311"/>
                <a:gd name="connsiteY11" fmla="*/ 1225417 h 1469612"/>
                <a:gd name="connsiteX12" fmla="*/ 1324311 w 1324311"/>
                <a:gd name="connsiteY12" fmla="*/ 1469612 h 1469612"/>
                <a:gd name="connsiteX0" fmla="*/ 1232871 w 1296144"/>
                <a:gd name="connsiteY0" fmla="*/ 1378172 h 1441445"/>
                <a:gd name="connsiteX1" fmla="*/ 1080116 w 1296144"/>
                <a:gd name="connsiteY1" fmla="*/ 1441445 h 1441445"/>
                <a:gd name="connsiteX2" fmla="*/ 216028 w 1296144"/>
                <a:gd name="connsiteY2" fmla="*/ 1441445 h 1441445"/>
                <a:gd name="connsiteX3" fmla="*/ 63273 w 1296144"/>
                <a:gd name="connsiteY3" fmla="*/ 1378172 h 1441445"/>
                <a:gd name="connsiteX4" fmla="*/ 0 w 1296144"/>
                <a:gd name="connsiteY4" fmla="*/ 1225417 h 1441445"/>
                <a:gd name="connsiteX5" fmla="*/ 0 w 1296144"/>
                <a:gd name="connsiteY5" fmla="*/ 216028 h 1441445"/>
                <a:gd name="connsiteX6" fmla="*/ 63273 w 1296144"/>
                <a:gd name="connsiteY6" fmla="*/ 63273 h 1441445"/>
                <a:gd name="connsiteX7" fmla="*/ 216028 w 1296144"/>
                <a:gd name="connsiteY7" fmla="*/ 0 h 1441445"/>
                <a:gd name="connsiteX8" fmla="*/ 1080116 w 1296144"/>
                <a:gd name="connsiteY8" fmla="*/ 0 h 1441445"/>
                <a:gd name="connsiteX9" fmla="*/ 1232871 w 1296144"/>
                <a:gd name="connsiteY9" fmla="*/ 63273 h 1441445"/>
                <a:gd name="connsiteX10" fmla="*/ 1296144 w 1296144"/>
                <a:gd name="connsiteY10" fmla="*/ 216028 h 1441445"/>
                <a:gd name="connsiteX11" fmla="*/ 1296144 w 1296144"/>
                <a:gd name="connsiteY11" fmla="*/ 1225417 h 1441445"/>
                <a:gd name="connsiteX0" fmla="*/ 1232871 w 1296144"/>
                <a:gd name="connsiteY0" fmla="*/ 1378172 h 1441445"/>
                <a:gd name="connsiteX1" fmla="*/ 1080116 w 1296144"/>
                <a:gd name="connsiteY1" fmla="*/ 1441445 h 1441445"/>
                <a:gd name="connsiteX2" fmla="*/ 216028 w 1296144"/>
                <a:gd name="connsiteY2" fmla="*/ 1441445 h 1441445"/>
                <a:gd name="connsiteX3" fmla="*/ 63273 w 1296144"/>
                <a:gd name="connsiteY3" fmla="*/ 1378172 h 1441445"/>
                <a:gd name="connsiteX4" fmla="*/ 0 w 1296144"/>
                <a:gd name="connsiteY4" fmla="*/ 1225417 h 1441445"/>
                <a:gd name="connsiteX5" fmla="*/ 0 w 1296144"/>
                <a:gd name="connsiteY5" fmla="*/ 216028 h 1441445"/>
                <a:gd name="connsiteX6" fmla="*/ 63273 w 1296144"/>
                <a:gd name="connsiteY6" fmla="*/ 63273 h 1441445"/>
                <a:gd name="connsiteX7" fmla="*/ 216028 w 1296144"/>
                <a:gd name="connsiteY7" fmla="*/ 0 h 1441445"/>
                <a:gd name="connsiteX8" fmla="*/ 1080116 w 1296144"/>
                <a:gd name="connsiteY8" fmla="*/ 0 h 1441445"/>
                <a:gd name="connsiteX9" fmla="*/ 1232871 w 1296144"/>
                <a:gd name="connsiteY9" fmla="*/ 63273 h 1441445"/>
                <a:gd name="connsiteX10" fmla="*/ 1296144 w 1296144"/>
                <a:gd name="connsiteY10" fmla="*/ 216028 h 1441445"/>
                <a:gd name="connsiteX0" fmla="*/ 1232871 w 1232871"/>
                <a:gd name="connsiteY0" fmla="*/ 1378172 h 1441445"/>
                <a:gd name="connsiteX1" fmla="*/ 1080116 w 1232871"/>
                <a:gd name="connsiteY1" fmla="*/ 1441445 h 1441445"/>
                <a:gd name="connsiteX2" fmla="*/ 216028 w 1232871"/>
                <a:gd name="connsiteY2" fmla="*/ 1441445 h 1441445"/>
                <a:gd name="connsiteX3" fmla="*/ 63273 w 1232871"/>
                <a:gd name="connsiteY3" fmla="*/ 1378172 h 1441445"/>
                <a:gd name="connsiteX4" fmla="*/ 0 w 1232871"/>
                <a:gd name="connsiteY4" fmla="*/ 1225417 h 1441445"/>
                <a:gd name="connsiteX5" fmla="*/ 0 w 1232871"/>
                <a:gd name="connsiteY5" fmla="*/ 216028 h 1441445"/>
                <a:gd name="connsiteX6" fmla="*/ 63273 w 1232871"/>
                <a:gd name="connsiteY6" fmla="*/ 63273 h 1441445"/>
                <a:gd name="connsiteX7" fmla="*/ 216028 w 1232871"/>
                <a:gd name="connsiteY7" fmla="*/ 0 h 1441445"/>
                <a:gd name="connsiteX8" fmla="*/ 1080116 w 1232871"/>
                <a:gd name="connsiteY8" fmla="*/ 0 h 1441445"/>
                <a:gd name="connsiteX9" fmla="*/ 1232871 w 1232871"/>
                <a:gd name="connsiteY9" fmla="*/ 63273 h 1441445"/>
                <a:gd name="connsiteX0" fmla="*/ 1232871 w 1232871"/>
                <a:gd name="connsiteY0" fmla="*/ 1378172 h 1441445"/>
                <a:gd name="connsiteX1" fmla="*/ 1080116 w 1232871"/>
                <a:gd name="connsiteY1" fmla="*/ 1441445 h 1441445"/>
                <a:gd name="connsiteX2" fmla="*/ 216028 w 1232871"/>
                <a:gd name="connsiteY2" fmla="*/ 1441445 h 1441445"/>
                <a:gd name="connsiteX3" fmla="*/ 63273 w 1232871"/>
                <a:gd name="connsiteY3" fmla="*/ 1378172 h 1441445"/>
                <a:gd name="connsiteX4" fmla="*/ 0 w 1232871"/>
                <a:gd name="connsiteY4" fmla="*/ 1225417 h 1441445"/>
                <a:gd name="connsiteX5" fmla="*/ 0 w 1232871"/>
                <a:gd name="connsiteY5" fmla="*/ 216028 h 1441445"/>
                <a:gd name="connsiteX6" fmla="*/ 63273 w 1232871"/>
                <a:gd name="connsiteY6" fmla="*/ 63273 h 1441445"/>
                <a:gd name="connsiteX7" fmla="*/ 216028 w 1232871"/>
                <a:gd name="connsiteY7" fmla="*/ 0 h 1441445"/>
                <a:gd name="connsiteX8" fmla="*/ 1080116 w 1232871"/>
                <a:gd name="connsiteY8" fmla="*/ 0 h 1441445"/>
                <a:gd name="connsiteX0" fmla="*/ 1232871 w 1232871"/>
                <a:gd name="connsiteY0" fmla="*/ 1378172 h 1441445"/>
                <a:gd name="connsiteX1" fmla="*/ 216028 w 1232871"/>
                <a:gd name="connsiteY1" fmla="*/ 1441445 h 1441445"/>
                <a:gd name="connsiteX2" fmla="*/ 63273 w 1232871"/>
                <a:gd name="connsiteY2" fmla="*/ 1378172 h 1441445"/>
                <a:gd name="connsiteX3" fmla="*/ 0 w 1232871"/>
                <a:gd name="connsiteY3" fmla="*/ 1225417 h 1441445"/>
                <a:gd name="connsiteX4" fmla="*/ 0 w 1232871"/>
                <a:gd name="connsiteY4" fmla="*/ 216028 h 1441445"/>
                <a:gd name="connsiteX5" fmla="*/ 63273 w 1232871"/>
                <a:gd name="connsiteY5" fmla="*/ 63273 h 1441445"/>
                <a:gd name="connsiteX6" fmla="*/ 216028 w 1232871"/>
                <a:gd name="connsiteY6" fmla="*/ 0 h 1441445"/>
                <a:gd name="connsiteX7" fmla="*/ 1080116 w 1232871"/>
                <a:gd name="connsiteY7" fmla="*/ 0 h 1441445"/>
                <a:gd name="connsiteX0" fmla="*/ 216028 w 1080116"/>
                <a:gd name="connsiteY0" fmla="*/ 1441445 h 1441445"/>
                <a:gd name="connsiteX1" fmla="*/ 63273 w 1080116"/>
                <a:gd name="connsiteY1" fmla="*/ 1378172 h 1441445"/>
                <a:gd name="connsiteX2" fmla="*/ 0 w 1080116"/>
                <a:gd name="connsiteY2" fmla="*/ 1225417 h 1441445"/>
                <a:gd name="connsiteX3" fmla="*/ 0 w 1080116"/>
                <a:gd name="connsiteY3" fmla="*/ 216028 h 1441445"/>
                <a:gd name="connsiteX4" fmla="*/ 63273 w 1080116"/>
                <a:gd name="connsiteY4" fmla="*/ 63273 h 1441445"/>
                <a:gd name="connsiteX5" fmla="*/ 216028 w 1080116"/>
                <a:gd name="connsiteY5" fmla="*/ 0 h 1441445"/>
                <a:gd name="connsiteX6" fmla="*/ 1080116 w 1080116"/>
                <a:gd name="connsiteY6" fmla="*/ 0 h 1441445"/>
                <a:gd name="connsiteX0" fmla="*/ 63273 w 1080116"/>
                <a:gd name="connsiteY0" fmla="*/ 1378172 h 1378172"/>
                <a:gd name="connsiteX1" fmla="*/ 0 w 1080116"/>
                <a:gd name="connsiteY1" fmla="*/ 1225417 h 1378172"/>
                <a:gd name="connsiteX2" fmla="*/ 0 w 1080116"/>
                <a:gd name="connsiteY2" fmla="*/ 216028 h 1378172"/>
                <a:gd name="connsiteX3" fmla="*/ 63273 w 1080116"/>
                <a:gd name="connsiteY3" fmla="*/ 63273 h 1378172"/>
                <a:gd name="connsiteX4" fmla="*/ 216028 w 1080116"/>
                <a:gd name="connsiteY4" fmla="*/ 0 h 1378172"/>
                <a:gd name="connsiteX5" fmla="*/ 1080116 w 1080116"/>
                <a:gd name="connsiteY5" fmla="*/ 0 h 1378172"/>
                <a:gd name="connsiteX0" fmla="*/ 0 w 1080116"/>
                <a:gd name="connsiteY0" fmla="*/ 1225417 h 1225417"/>
                <a:gd name="connsiteX1" fmla="*/ 0 w 1080116"/>
                <a:gd name="connsiteY1" fmla="*/ 216028 h 1225417"/>
                <a:gd name="connsiteX2" fmla="*/ 63273 w 1080116"/>
                <a:gd name="connsiteY2" fmla="*/ 63273 h 1225417"/>
                <a:gd name="connsiteX3" fmla="*/ 216028 w 1080116"/>
                <a:gd name="connsiteY3" fmla="*/ 0 h 1225417"/>
                <a:gd name="connsiteX4" fmla="*/ 1080116 w 1080116"/>
                <a:gd name="connsiteY4" fmla="*/ 0 h 122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16" h="1225417">
                  <a:moveTo>
                    <a:pt x="0" y="1225417"/>
                  </a:moveTo>
                  <a:lnTo>
                    <a:pt x="0" y="216028"/>
                  </a:lnTo>
                  <a:cubicBezTo>
                    <a:pt x="0" y="158734"/>
                    <a:pt x="22760" y="103786"/>
                    <a:pt x="63273" y="63273"/>
                  </a:cubicBezTo>
                  <a:cubicBezTo>
                    <a:pt x="103786" y="22760"/>
                    <a:pt x="158734" y="0"/>
                    <a:pt x="216028" y="0"/>
                  </a:cubicBezTo>
                  <a:lnTo>
                    <a:pt x="1080116" y="0"/>
                  </a:lnTo>
                </a:path>
              </a:pathLst>
            </a:custGeom>
            <a:noFill/>
            <a:ln>
              <a:solidFill>
                <a:srgbClr val="7030A0"/>
              </a:solidFill>
              <a:headEnd type="none" w="sm" len="lg"/>
              <a:tailEnd type="arrow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3" name="TextBox 52"/>
          <p:cNvSpPr txBox="1"/>
          <p:nvPr>
            <p:custDataLst>
              <p:tags r:id="rId2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MI7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095992" y="4806427"/>
            <a:ext cx="527279" cy="274320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8642369" y="4806427"/>
            <a:ext cx="527279" cy="274320"/>
          </a:xfrm>
          <a:prstGeom prst="rect">
            <a:avLst/>
          </a:prstGeom>
          <a:noFill/>
          <a:ln/>
          <a:effectLst/>
        </p:spPr>
      </p:pic>
      <p:sp>
        <p:nvSpPr>
          <p:cNvPr id="60" name="Oval 59"/>
          <p:cNvSpPr/>
          <p:nvPr/>
        </p:nvSpPr>
        <p:spPr bwMode="auto">
          <a:xfrm>
            <a:off x="8586667" y="467457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 bwMode="auto">
          <a:xfrm>
            <a:off x="8586667" y="510348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 bwMode="auto">
          <a:xfrm>
            <a:off x="7586097" y="467457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 bwMode="auto">
          <a:xfrm>
            <a:off x="7586097" y="510348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4" name="Picture 6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6027" y="4390500"/>
            <a:ext cx="200701" cy="200701"/>
          </a:xfrm>
          <a:prstGeom prst="rect">
            <a:avLst/>
          </a:prstGeom>
          <a:noFill/>
          <a:ln/>
          <a:effectLst/>
        </p:spPr>
      </p:pic>
      <p:pic>
        <p:nvPicPr>
          <p:cNvPr id="65" name="Picture 6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1295" y="6276900"/>
            <a:ext cx="191398" cy="223935"/>
          </a:xfrm>
          <a:prstGeom prst="rect">
            <a:avLst/>
          </a:prstGeom>
          <a:noFill/>
        </p:spPr>
      </p:pic>
      <p:pic>
        <p:nvPicPr>
          <p:cNvPr id="66" name="Picture 6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552738" y="6276900"/>
            <a:ext cx="158860" cy="223935"/>
          </a:xfrm>
          <a:prstGeom prst="rect">
            <a:avLst/>
          </a:prstGeom>
          <a:noFill/>
          <a:ln/>
          <a:effectLst/>
        </p:spPr>
      </p:pic>
      <p:grpSp>
        <p:nvGrpSpPr>
          <p:cNvPr id="67" name="Group 66"/>
          <p:cNvGrpSpPr/>
          <p:nvPr/>
        </p:nvGrpSpPr>
        <p:grpSpPr>
          <a:xfrm>
            <a:off x="7591753" y="3794022"/>
            <a:ext cx="107327" cy="559435"/>
            <a:chOff x="7062666" y="3904092"/>
            <a:chExt cx="107327" cy="559435"/>
          </a:xfrm>
        </p:grpSpPr>
        <p:sp>
          <p:nvSpPr>
            <p:cNvPr id="68" name="Oval 67"/>
            <p:cNvSpPr/>
            <p:nvPr/>
          </p:nvSpPr>
          <p:spPr bwMode="auto">
            <a:xfrm>
              <a:off x="7062666" y="4355734"/>
              <a:ext cx="107327" cy="107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9" name="Group 203"/>
            <p:cNvGrpSpPr/>
            <p:nvPr/>
          </p:nvGrpSpPr>
          <p:grpSpPr>
            <a:xfrm>
              <a:off x="7093723" y="3904079"/>
              <a:ext cx="45212" cy="236609"/>
              <a:chOff x="6943197" y="2373533"/>
              <a:chExt cx="36000" cy="188400"/>
            </a:xfrm>
          </p:grpSpPr>
          <p:sp>
            <p:nvSpPr>
              <p:cNvPr id="70" name="Oval 69"/>
              <p:cNvSpPr>
                <a:spLocks noChangeAspect="1"/>
              </p:cNvSpPr>
              <p:nvPr/>
            </p:nvSpPr>
            <p:spPr bwMode="auto">
              <a:xfrm>
                <a:off x="6943197" y="23735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 bwMode="auto">
              <a:xfrm>
                <a:off x="6943197" y="25259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 bwMode="auto">
              <a:xfrm>
                <a:off x="6943197" y="244448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73" name="Group 211"/>
          <p:cNvGrpSpPr/>
          <p:nvPr/>
        </p:nvGrpSpPr>
        <p:grpSpPr>
          <a:xfrm>
            <a:off x="7617153" y="5379865"/>
            <a:ext cx="45212" cy="236610"/>
            <a:chOff x="6943197" y="2373533"/>
            <a:chExt cx="36000" cy="188400"/>
          </a:xfrm>
        </p:grpSpPr>
        <p:sp>
          <p:nvSpPr>
            <p:cNvPr id="74" name="Oval 73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Group 211"/>
          <p:cNvGrpSpPr/>
          <p:nvPr/>
        </p:nvGrpSpPr>
        <p:grpSpPr>
          <a:xfrm>
            <a:off x="8617723" y="5379865"/>
            <a:ext cx="45212" cy="236610"/>
            <a:chOff x="6943197" y="2373533"/>
            <a:chExt cx="36000" cy="188400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9" name="Picture 8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791341" y="4390500"/>
            <a:ext cx="200701" cy="200701"/>
          </a:xfrm>
          <a:prstGeom prst="rect">
            <a:avLst/>
          </a:prstGeom>
          <a:noFill/>
          <a:ln/>
          <a:effectLst/>
        </p:spPr>
      </p:pic>
      <p:cxnSp>
        <p:nvCxnSpPr>
          <p:cNvPr id="90" name="Straight Arrow Connector 89"/>
          <p:cNvCxnSpPr>
            <a:stCxn id="61" idx="2"/>
            <a:endCxn id="62" idx="6"/>
          </p:cNvCxnSpPr>
          <p:nvPr/>
        </p:nvCxnSpPr>
        <p:spPr bwMode="auto">
          <a:xfrm rot="10800000">
            <a:off x="7693425" y="4728471"/>
            <a:ext cx="893243" cy="42890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840739" y="5934748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92" name="Picture 91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6026" y="5934748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png" hidden="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6026" y="2642255"/>
            <a:ext cx="529033" cy="276608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P_tmp.png" hidden="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63008" y="2642255"/>
            <a:ext cx="529035" cy="276609"/>
          </a:xfrm>
          <a:prstGeom prst="rect">
            <a:avLst/>
          </a:prstGeom>
          <a:noFill/>
          <a:ln/>
          <a:effectLst/>
        </p:spPr>
      </p:pic>
      <p:sp>
        <p:nvSpPr>
          <p:cNvPr id="98" name="Oval 97"/>
          <p:cNvSpPr/>
          <p:nvPr/>
        </p:nvSpPr>
        <p:spPr bwMode="auto">
          <a:xfrm>
            <a:off x="8586667" y="349230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 bwMode="auto">
          <a:xfrm>
            <a:off x="7586097" y="349230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 bwMode="auto">
          <a:xfrm>
            <a:off x="8586667" y="576712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 bwMode="auto">
          <a:xfrm>
            <a:off x="7586097" y="576712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1" name="Picture 150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5800" y="3105787"/>
            <a:ext cx="227033" cy="302711"/>
          </a:xfrm>
          <a:prstGeom prst="rect">
            <a:avLst/>
          </a:prstGeom>
          <a:noFill/>
          <a:ln/>
          <a:effectLst/>
        </p:spPr>
      </p:pic>
      <p:pic>
        <p:nvPicPr>
          <p:cNvPr id="152" name="Picture 151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765237" y="3105787"/>
            <a:ext cx="227031" cy="302708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4541" y="4792077"/>
            <a:ext cx="340480" cy="149200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7310446" y="3890433"/>
            <a:ext cx="1785950" cy="18002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Right Brace 111"/>
          <p:cNvSpPr/>
          <p:nvPr/>
        </p:nvSpPr>
        <p:spPr bwMode="auto">
          <a:xfrm>
            <a:off x="9085803" y="5176317"/>
            <a:ext cx="214314" cy="1143008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/>
          <a:stretch>
            <a:fillRect/>
          </a:stretch>
        </p:blipFill>
        <p:spPr>
          <a:xfrm rot="16200000">
            <a:off x="6497981" y="3848535"/>
            <a:ext cx="717099" cy="274320"/>
          </a:xfrm>
          <a:prstGeom prst="rect">
            <a:avLst/>
          </a:prstGeom>
        </p:spPr>
      </p:pic>
      <p:sp>
        <p:nvSpPr>
          <p:cNvPr id="130" name="Right Brace 129"/>
          <p:cNvSpPr/>
          <p:nvPr/>
        </p:nvSpPr>
        <p:spPr bwMode="auto">
          <a:xfrm flipH="1">
            <a:off x="6983422" y="3104615"/>
            <a:ext cx="214314" cy="1500198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/>
          <a:stretch>
            <a:fillRect/>
          </a:stretch>
        </p:blipFill>
        <p:spPr bwMode="auto">
          <a:xfrm rot="5400000">
            <a:off x="8646323" y="5604991"/>
            <a:ext cx="1548340" cy="274320"/>
          </a:xfrm>
          <a:prstGeom prst="rect">
            <a:avLst/>
          </a:prstGeom>
          <a:noFill/>
          <a:ln/>
          <a:effectLst/>
        </p:spPr>
      </p:pic>
      <p:grpSp>
        <p:nvGrpSpPr>
          <p:cNvPr id="132" name="Group 211"/>
          <p:cNvGrpSpPr/>
          <p:nvPr/>
        </p:nvGrpSpPr>
        <p:grpSpPr>
          <a:xfrm>
            <a:off x="8617723" y="4019029"/>
            <a:ext cx="45212" cy="236610"/>
            <a:chOff x="6943197" y="2373533"/>
            <a:chExt cx="36000" cy="188400"/>
          </a:xfrm>
        </p:grpSpPr>
        <p:sp>
          <p:nvSpPr>
            <p:cNvPr id="133" name="Oval 13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6" name="Picture 135" descr="TP_tmp.em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 cstate="print"/>
          <a:stretch>
            <a:fillRect/>
          </a:stretch>
        </p:blipFill>
        <p:spPr>
          <a:xfrm rot="5400000">
            <a:off x="9061945" y="3693992"/>
            <a:ext cx="717099" cy="274320"/>
          </a:xfrm>
          <a:prstGeom prst="rect">
            <a:avLst/>
          </a:prstGeom>
        </p:spPr>
      </p:pic>
      <p:sp>
        <p:nvSpPr>
          <p:cNvPr id="137" name="Right Brace 136"/>
          <p:cNvSpPr/>
          <p:nvPr/>
        </p:nvSpPr>
        <p:spPr bwMode="auto">
          <a:xfrm>
            <a:off x="9096396" y="3104615"/>
            <a:ext cx="214314" cy="1500198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PL" hidden="1"/>
          <p:cNvGrpSpPr/>
          <p:nvPr/>
        </p:nvGrpSpPr>
        <p:grpSpPr>
          <a:xfrm>
            <a:off x="7638288" y="2782346"/>
            <a:ext cx="1000570" cy="3743422"/>
            <a:chOff x="1272100" y="2133600"/>
            <a:chExt cx="1000570" cy="3743422"/>
          </a:xfrm>
        </p:grpSpPr>
        <p:sp>
          <p:nvSpPr>
            <p:cNvPr id="140" name="Oval 139"/>
            <p:cNvSpPr/>
            <p:nvPr/>
          </p:nvSpPr>
          <p:spPr bwMode="auto">
            <a:xfrm>
              <a:off x="1557051" y="213360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1" name="Picture 140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07340" y="2260922"/>
              <a:ext cx="109766" cy="13597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42" name="Oval 141"/>
            <p:cNvSpPr/>
            <p:nvPr/>
          </p:nvSpPr>
          <p:spPr bwMode="auto">
            <a:xfrm>
              <a:off x="1524000" y="548640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3" name="Picture 142" descr="TP_tmp.pn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66254" y="5592078"/>
              <a:ext cx="136658" cy="19263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44" name="Straight Connector 143"/>
            <p:cNvCxnSpPr>
              <a:stCxn id="140" idx="4"/>
            </p:cNvCxnSpPr>
            <p:nvPr/>
          </p:nvCxnSpPr>
          <p:spPr bwMode="auto">
            <a:xfrm flipH="1">
              <a:off x="1272100" y="2524222"/>
              <a:ext cx="490124" cy="3076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40" idx="4"/>
            </p:cNvCxnSpPr>
            <p:nvPr/>
          </p:nvCxnSpPr>
          <p:spPr bwMode="auto">
            <a:xfrm>
              <a:off x="1762224" y="2524222"/>
              <a:ext cx="510446" cy="3076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 bwMode="auto">
            <a:xfrm>
              <a:off x="1275974" y="3693057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 bwMode="auto">
            <a:xfrm flipV="1">
              <a:off x="2272670" y="4121966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 bwMode="auto">
            <a:xfrm flipV="1">
              <a:off x="1272100" y="4121966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42" idx="0"/>
            </p:cNvCxnSpPr>
            <p:nvPr/>
          </p:nvCxnSpPr>
          <p:spPr bwMode="auto">
            <a:xfrm flipH="1" flipV="1">
              <a:off x="1272100" y="5214515"/>
              <a:ext cx="457073" cy="2718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42" idx="0"/>
            </p:cNvCxnSpPr>
            <p:nvPr/>
          </p:nvCxnSpPr>
          <p:spPr bwMode="auto">
            <a:xfrm flipV="1">
              <a:off x="1729173" y="5214515"/>
              <a:ext cx="543497" cy="2718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229232" y="4401215"/>
            <a:ext cx="527279" cy="274320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793052" y="4426616"/>
            <a:ext cx="527279" cy="274320"/>
          </a:xfrm>
          <a:prstGeom prst="rect">
            <a:avLst/>
          </a:prstGeom>
          <a:noFill/>
          <a:ln/>
          <a:effectLst/>
        </p:spPr>
      </p:pic>
      <p:sp>
        <p:nvSpPr>
          <p:cNvPr id="78" name="Oval 77"/>
          <p:cNvSpPr/>
          <p:nvPr/>
        </p:nvSpPr>
        <p:spPr bwMode="auto">
          <a:xfrm>
            <a:off x="3743007" y="469997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 bwMode="auto">
          <a:xfrm>
            <a:off x="3743007" y="427106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 bwMode="auto">
          <a:xfrm>
            <a:off x="3743007" y="512888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 bwMode="auto">
          <a:xfrm>
            <a:off x="2742437" y="469997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 bwMode="auto">
          <a:xfrm>
            <a:off x="2742437" y="512888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5" name="Picture 8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02367" y="4867974"/>
            <a:ext cx="200701" cy="200701"/>
          </a:xfrm>
          <a:prstGeom prst="rect">
            <a:avLst/>
          </a:prstGeom>
          <a:noFill/>
          <a:ln/>
          <a:effectLst/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635" y="6276900"/>
            <a:ext cx="191398" cy="223935"/>
          </a:xfrm>
          <a:prstGeom prst="rect">
            <a:avLst/>
          </a:prstGeom>
          <a:noFill/>
        </p:spPr>
      </p:pic>
      <p:pic>
        <p:nvPicPr>
          <p:cNvPr id="87" name="Picture 8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09078" y="6276900"/>
            <a:ext cx="158860" cy="223935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203"/>
          <p:cNvGrpSpPr/>
          <p:nvPr/>
        </p:nvGrpSpPr>
        <p:grpSpPr>
          <a:xfrm>
            <a:off x="3774063" y="3819422"/>
            <a:ext cx="45212" cy="236610"/>
            <a:chOff x="6943197" y="2373533"/>
            <a:chExt cx="36000" cy="188400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" name="Group 211"/>
          <p:cNvGrpSpPr/>
          <p:nvPr/>
        </p:nvGrpSpPr>
        <p:grpSpPr>
          <a:xfrm>
            <a:off x="2773493" y="4044430"/>
            <a:ext cx="45212" cy="236610"/>
            <a:chOff x="6943197" y="2373533"/>
            <a:chExt cx="36000" cy="188400"/>
          </a:xfrm>
        </p:grpSpPr>
        <p:sp>
          <p:nvSpPr>
            <p:cNvPr id="99" name="Oval 98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" name="Group 211"/>
          <p:cNvGrpSpPr/>
          <p:nvPr/>
        </p:nvGrpSpPr>
        <p:grpSpPr>
          <a:xfrm>
            <a:off x="2773493" y="5405266"/>
            <a:ext cx="45212" cy="236610"/>
            <a:chOff x="6943197" y="2373533"/>
            <a:chExt cx="36000" cy="188400"/>
          </a:xfrm>
        </p:grpSpPr>
        <p:sp>
          <p:nvSpPr>
            <p:cNvPr id="103" name="Oval 10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211"/>
          <p:cNvGrpSpPr/>
          <p:nvPr/>
        </p:nvGrpSpPr>
        <p:grpSpPr>
          <a:xfrm>
            <a:off x="3774063" y="5405266"/>
            <a:ext cx="45212" cy="236610"/>
            <a:chOff x="6943197" y="2373533"/>
            <a:chExt cx="36000" cy="188400"/>
          </a:xfrm>
        </p:grpSpPr>
        <p:sp>
          <p:nvSpPr>
            <p:cNvPr id="113" name="Oval 11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6" name="Picture 115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47681" y="4867974"/>
            <a:ext cx="200701" cy="200701"/>
          </a:xfrm>
          <a:prstGeom prst="rect">
            <a:avLst/>
          </a:prstGeom>
          <a:noFill/>
          <a:ln/>
          <a:effectLst/>
        </p:spPr>
      </p:pic>
      <p:cxnSp>
        <p:nvCxnSpPr>
          <p:cNvPr id="118" name="Straight Arrow Connector 117"/>
          <p:cNvCxnSpPr>
            <a:stCxn id="83" idx="6"/>
            <a:endCxn id="78" idx="2"/>
          </p:cNvCxnSpPr>
          <p:nvPr/>
        </p:nvCxnSpPr>
        <p:spPr bwMode="auto">
          <a:xfrm>
            <a:off x="2849764" y="4753870"/>
            <a:ext cx="893243" cy="158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97079" y="5960149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120" name="Picture 119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02366" y="5960149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.png" hidden="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02366" y="2642255"/>
            <a:ext cx="529033" cy="276608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png" hidden="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619348" y="2642255"/>
            <a:ext cx="529035" cy="276609"/>
          </a:xfrm>
          <a:prstGeom prst="rect">
            <a:avLst/>
          </a:prstGeom>
          <a:noFill/>
          <a:ln/>
          <a:effectLst/>
        </p:spPr>
      </p:pic>
      <p:sp>
        <p:nvSpPr>
          <p:cNvPr id="123" name="Oval 122"/>
          <p:cNvSpPr/>
          <p:nvPr/>
        </p:nvSpPr>
        <p:spPr bwMode="auto">
          <a:xfrm>
            <a:off x="3743007" y="351770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 bwMode="auto">
          <a:xfrm>
            <a:off x="2742437" y="351770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 bwMode="auto">
          <a:xfrm>
            <a:off x="3743007" y="579252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 bwMode="auto">
          <a:xfrm>
            <a:off x="2742437" y="579252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5" name="Picture 64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02140" y="3131187"/>
            <a:ext cx="227033" cy="302711"/>
          </a:xfrm>
          <a:prstGeom prst="rect">
            <a:avLst/>
          </a:prstGeom>
          <a:noFill/>
          <a:ln/>
          <a:effectLst/>
        </p:spPr>
      </p:pic>
      <p:pic>
        <p:nvPicPr>
          <p:cNvPr id="66" name="Picture 65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21576" y="3131190"/>
            <a:ext cx="227031" cy="302708"/>
          </a:xfrm>
          <a:prstGeom prst="rect">
            <a:avLst/>
          </a:prstGeom>
          <a:noFill/>
          <a:ln/>
          <a:effectLst/>
        </p:spPr>
      </p:pic>
      <p:pic>
        <p:nvPicPr>
          <p:cNvPr id="129" name="Picture 128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2476" y="4580475"/>
            <a:ext cx="340480" cy="149200"/>
          </a:xfrm>
          <a:prstGeom prst="rect">
            <a:avLst/>
          </a:prstGeom>
          <a:noFill/>
        </p:spPr>
      </p:pic>
      <p:sp>
        <p:nvSpPr>
          <p:cNvPr id="187" name="Freeform 186"/>
          <p:cNvSpPr/>
          <p:nvPr/>
        </p:nvSpPr>
        <p:spPr>
          <a:xfrm flipH="1">
            <a:off x="2381224" y="3793596"/>
            <a:ext cx="1785950" cy="18002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ight Brace 43"/>
          <p:cNvSpPr/>
          <p:nvPr/>
        </p:nvSpPr>
        <p:spPr bwMode="auto">
          <a:xfrm>
            <a:off x="4305288" y="3130016"/>
            <a:ext cx="214314" cy="1584868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>
          <a:xfrm rot="16200000">
            <a:off x="1677767" y="5365666"/>
            <a:ext cx="717099" cy="274320"/>
          </a:xfrm>
          <a:prstGeom prst="rect">
            <a:avLst/>
          </a:prstGeom>
        </p:spPr>
      </p:pic>
      <p:sp>
        <p:nvSpPr>
          <p:cNvPr id="45" name="Right Brace 44"/>
          <p:cNvSpPr/>
          <p:nvPr/>
        </p:nvSpPr>
        <p:spPr bwMode="auto">
          <a:xfrm flipH="1">
            <a:off x="2146274" y="4869928"/>
            <a:ext cx="214314" cy="1214446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 rot="5400000">
            <a:off x="4277749" y="3749640"/>
            <a:ext cx="716748" cy="274185"/>
          </a:xfrm>
          <a:prstGeom prst="rect">
            <a:avLst/>
          </a:prstGeom>
          <a:noFill/>
          <a:ln/>
          <a:effectLst/>
        </p:spPr>
      </p:pic>
      <p:grpSp>
        <p:nvGrpSpPr>
          <p:cNvPr id="53" name="PL" hidden="1"/>
          <p:cNvGrpSpPr/>
          <p:nvPr/>
        </p:nvGrpSpPr>
        <p:grpSpPr>
          <a:xfrm>
            <a:off x="2796100" y="2809778"/>
            <a:ext cx="1000570" cy="3743422"/>
            <a:chOff x="1272100" y="2133600"/>
            <a:chExt cx="1000570" cy="3743422"/>
          </a:xfrm>
        </p:grpSpPr>
        <p:sp>
          <p:nvSpPr>
            <p:cNvPr id="54" name="Oval 53"/>
            <p:cNvSpPr/>
            <p:nvPr/>
          </p:nvSpPr>
          <p:spPr bwMode="auto">
            <a:xfrm>
              <a:off x="1557051" y="213360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 descr="TP_tmp.pn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07340" y="2260922"/>
              <a:ext cx="109766" cy="13597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6" name="Oval 55"/>
            <p:cNvSpPr/>
            <p:nvPr/>
          </p:nvSpPr>
          <p:spPr bwMode="auto">
            <a:xfrm>
              <a:off x="1524000" y="548640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Picture 56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66254" y="5592078"/>
              <a:ext cx="136658" cy="19263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58" name="Straight Connector 57"/>
            <p:cNvCxnSpPr>
              <a:stCxn id="54" idx="4"/>
            </p:cNvCxnSpPr>
            <p:nvPr/>
          </p:nvCxnSpPr>
          <p:spPr bwMode="auto">
            <a:xfrm flipH="1">
              <a:off x="1272100" y="2524222"/>
              <a:ext cx="490124" cy="3076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4" idx="4"/>
            </p:cNvCxnSpPr>
            <p:nvPr/>
          </p:nvCxnSpPr>
          <p:spPr bwMode="auto">
            <a:xfrm>
              <a:off x="1762224" y="2524222"/>
              <a:ext cx="510446" cy="3076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>
              <a:off x="2272670" y="3693057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flipV="1">
              <a:off x="2272670" y="4121966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1272100" y="4121966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6" idx="0"/>
            </p:cNvCxnSpPr>
            <p:nvPr/>
          </p:nvCxnSpPr>
          <p:spPr bwMode="auto">
            <a:xfrm flipH="1" flipV="1">
              <a:off x="1272100" y="5214515"/>
              <a:ext cx="457073" cy="2718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0"/>
            </p:cNvCxnSpPr>
            <p:nvPr/>
          </p:nvCxnSpPr>
          <p:spPr bwMode="auto">
            <a:xfrm flipV="1">
              <a:off x="1729173" y="5214515"/>
              <a:ext cx="543497" cy="2718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123424" y="4806427"/>
            <a:ext cx="527279" cy="274320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8642369" y="4806427"/>
            <a:ext cx="527279" cy="274320"/>
          </a:xfrm>
          <a:prstGeom prst="rect">
            <a:avLst/>
          </a:prstGeom>
          <a:noFill/>
          <a:ln/>
          <a:effectLst/>
        </p:spPr>
      </p:pic>
      <p:sp>
        <p:nvSpPr>
          <p:cNvPr id="60" name="Oval 59"/>
          <p:cNvSpPr/>
          <p:nvPr/>
        </p:nvSpPr>
        <p:spPr bwMode="auto">
          <a:xfrm>
            <a:off x="8586667" y="467457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 bwMode="auto">
          <a:xfrm>
            <a:off x="8586667" y="510348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 bwMode="auto">
          <a:xfrm>
            <a:off x="7586097" y="467457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 bwMode="auto">
          <a:xfrm>
            <a:off x="7586097" y="510348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4" name="Picture 6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6027" y="4390500"/>
            <a:ext cx="200701" cy="200701"/>
          </a:xfrm>
          <a:prstGeom prst="rect">
            <a:avLst/>
          </a:prstGeom>
          <a:noFill/>
          <a:ln/>
          <a:effectLst/>
        </p:spPr>
      </p:pic>
      <p:pic>
        <p:nvPicPr>
          <p:cNvPr id="65" name="Picture 6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1295" y="6276900"/>
            <a:ext cx="191398" cy="223935"/>
          </a:xfrm>
          <a:prstGeom prst="rect">
            <a:avLst/>
          </a:prstGeom>
          <a:noFill/>
        </p:spPr>
      </p:pic>
      <p:pic>
        <p:nvPicPr>
          <p:cNvPr id="66" name="Picture 6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552738" y="6276900"/>
            <a:ext cx="158860" cy="223935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66"/>
          <p:cNvGrpSpPr/>
          <p:nvPr/>
        </p:nvGrpSpPr>
        <p:grpSpPr>
          <a:xfrm>
            <a:off x="7591753" y="3794022"/>
            <a:ext cx="107327" cy="559435"/>
            <a:chOff x="7062666" y="3904092"/>
            <a:chExt cx="107327" cy="559435"/>
          </a:xfrm>
        </p:grpSpPr>
        <p:sp>
          <p:nvSpPr>
            <p:cNvPr id="68" name="Oval 67"/>
            <p:cNvSpPr/>
            <p:nvPr/>
          </p:nvSpPr>
          <p:spPr bwMode="auto">
            <a:xfrm>
              <a:off x="7062666" y="4355734"/>
              <a:ext cx="107327" cy="107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" name="Group 203"/>
            <p:cNvGrpSpPr/>
            <p:nvPr/>
          </p:nvGrpSpPr>
          <p:grpSpPr>
            <a:xfrm>
              <a:off x="7093723" y="3904079"/>
              <a:ext cx="45212" cy="236609"/>
              <a:chOff x="6943197" y="2373533"/>
              <a:chExt cx="36000" cy="188400"/>
            </a:xfrm>
          </p:grpSpPr>
          <p:sp>
            <p:nvSpPr>
              <p:cNvPr id="70" name="Oval 69"/>
              <p:cNvSpPr>
                <a:spLocks noChangeAspect="1"/>
              </p:cNvSpPr>
              <p:nvPr/>
            </p:nvSpPr>
            <p:spPr bwMode="auto">
              <a:xfrm>
                <a:off x="6943197" y="23735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 bwMode="auto">
              <a:xfrm>
                <a:off x="6943197" y="25259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 bwMode="auto">
              <a:xfrm>
                <a:off x="6943197" y="244448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" name="Group 211"/>
          <p:cNvGrpSpPr/>
          <p:nvPr/>
        </p:nvGrpSpPr>
        <p:grpSpPr>
          <a:xfrm>
            <a:off x="7617153" y="5379865"/>
            <a:ext cx="45212" cy="236610"/>
            <a:chOff x="6943197" y="2373533"/>
            <a:chExt cx="36000" cy="188400"/>
          </a:xfrm>
        </p:grpSpPr>
        <p:sp>
          <p:nvSpPr>
            <p:cNvPr id="74" name="Oval 73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211"/>
          <p:cNvGrpSpPr/>
          <p:nvPr/>
        </p:nvGrpSpPr>
        <p:grpSpPr>
          <a:xfrm>
            <a:off x="8617723" y="5379865"/>
            <a:ext cx="45212" cy="236610"/>
            <a:chOff x="6943197" y="2373533"/>
            <a:chExt cx="36000" cy="188400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9" name="Picture 8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791341" y="4390500"/>
            <a:ext cx="200701" cy="200701"/>
          </a:xfrm>
          <a:prstGeom prst="rect">
            <a:avLst/>
          </a:prstGeom>
          <a:noFill/>
          <a:ln/>
          <a:effectLst/>
        </p:spPr>
      </p:pic>
      <p:cxnSp>
        <p:nvCxnSpPr>
          <p:cNvPr id="90" name="Straight Arrow Connector 89"/>
          <p:cNvCxnSpPr>
            <a:stCxn id="60" idx="2"/>
            <a:endCxn id="62" idx="6"/>
          </p:cNvCxnSpPr>
          <p:nvPr/>
        </p:nvCxnSpPr>
        <p:spPr bwMode="auto">
          <a:xfrm rot="10800000">
            <a:off x="7693425" y="4728469"/>
            <a:ext cx="893243" cy="158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840739" y="5934748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92" name="Picture 91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6026" y="5934748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png" hidden="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6026" y="2642255"/>
            <a:ext cx="529033" cy="276608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P_tmp.png" hidden="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63008" y="2642255"/>
            <a:ext cx="529035" cy="276609"/>
          </a:xfrm>
          <a:prstGeom prst="rect">
            <a:avLst/>
          </a:prstGeom>
          <a:noFill/>
          <a:ln/>
          <a:effectLst/>
        </p:spPr>
      </p:pic>
      <p:sp>
        <p:nvSpPr>
          <p:cNvPr id="98" name="Oval 97"/>
          <p:cNvSpPr/>
          <p:nvPr/>
        </p:nvSpPr>
        <p:spPr bwMode="auto">
          <a:xfrm>
            <a:off x="8586667" y="349230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 bwMode="auto">
          <a:xfrm>
            <a:off x="7586097" y="349230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 bwMode="auto">
          <a:xfrm>
            <a:off x="8586667" y="576712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 bwMode="auto">
          <a:xfrm>
            <a:off x="7586097" y="576712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4" name="Picture 83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45800" y="3105787"/>
            <a:ext cx="227033" cy="302711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765237" y="3105787"/>
            <a:ext cx="227031" cy="302708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4" y="4533375"/>
            <a:ext cx="340480" cy="149200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7310446" y="3890433"/>
            <a:ext cx="1785950" cy="18002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Right Brace 111"/>
          <p:cNvSpPr/>
          <p:nvPr/>
        </p:nvSpPr>
        <p:spPr bwMode="auto">
          <a:xfrm>
            <a:off x="9085803" y="4714885"/>
            <a:ext cx="214314" cy="1604441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/>
          <a:stretch>
            <a:fillRect/>
          </a:stretch>
        </p:blipFill>
        <p:spPr>
          <a:xfrm rot="16200000">
            <a:off x="6497981" y="3772588"/>
            <a:ext cx="717099" cy="274320"/>
          </a:xfrm>
          <a:prstGeom prst="rect">
            <a:avLst/>
          </a:prstGeom>
        </p:spPr>
      </p:pic>
      <p:sp>
        <p:nvSpPr>
          <p:cNvPr id="130" name="Right Brace 129"/>
          <p:cNvSpPr/>
          <p:nvPr/>
        </p:nvSpPr>
        <p:spPr bwMode="auto">
          <a:xfrm flipH="1">
            <a:off x="6983422" y="3104615"/>
            <a:ext cx="214314" cy="1610269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/>
          <a:stretch>
            <a:fillRect/>
          </a:stretch>
        </p:blipFill>
        <p:spPr bwMode="auto">
          <a:xfrm rot="5400000">
            <a:off x="9083199" y="5388077"/>
            <a:ext cx="674586" cy="258057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211"/>
          <p:cNvGrpSpPr/>
          <p:nvPr/>
        </p:nvGrpSpPr>
        <p:grpSpPr>
          <a:xfrm>
            <a:off x="8617723" y="4019029"/>
            <a:ext cx="45212" cy="236610"/>
            <a:chOff x="6943197" y="2373533"/>
            <a:chExt cx="36000" cy="188400"/>
          </a:xfrm>
        </p:grpSpPr>
        <p:sp>
          <p:nvSpPr>
            <p:cNvPr id="133" name="Oval 13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6" name="Picture 135" descr="TP_tmp.em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 cstate="print"/>
          <a:stretch>
            <a:fillRect/>
          </a:stretch>
        </p:blipFill>
        <p:spPr>
          <a:xfrm rot="5400000">
            <a:off x="9061945" y="3736869"/>
            <a:ext cx="717099" cy="274320"/>
          </a:xfrm>
          <a:prstGeom prst="rect">
            <a:avLst/>
          </a:prstGeom>
        </p:spPr>
      </p:pic>
      <p:sp>
        <p:nvSpPr>
          <p:cNvPr id="137" name="Right Brace 136"/>
          <p:cNvSpPr/>
          <p:nvPr/>
        </p:nvSpPr>
        <p:spPr bwMode="auto">
          <a:xfrm>
            <a:off x="9096396" y="3104615"/>
            <a:ext cx="214314" cy="1538831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PL" hidden="1"/>
          <p:cNvGrpSpPr/>
          <p:nvPr/>
        </p:nvGrpSpPr>
        <p:grpSpPr>
          <a:xfrm>
            <a:off x="7638288" y="2782346"/>
            <a:ext cx="1000570" cy="3743422"/>
            <a:chOff x="1272100" y="2133600"/>
            <a:chExt cx="1000570" cy="3743422"/>
          </a:xfrm>
        </p:grpSpPr>
        <p:sp>
          <p:nvSpPr>
            <p:cNvPr id="55" name="Oval 54"/>
            <p:cNvSpPr/>
            <p:nvPr/>
          </p:nvSpPr>
          <p:spPr bwMode="auto">
            <a:xfrm>
              <a:off x="1557051" y="213360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6" name="Picture 55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07340" y="2260922"/>
              <a:ext cx="109766" cy="13597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7" name="Oval 56"/>
            <p:cNvSpPr/>
            <p:nvPr/>
          </p:nvSpPr>
          <p:spPr bwMode="auto">
            <a:xfrm>
              <a:off x="1524000" y="548640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7" name="Picture 66" descr="TP_tmp.pn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66254" y="5592078"/>
              <a:ext cx="136658" cy="19263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69" name="Straight Connector 68"/>
            <p:cNvCxnSpPr>
              <a:stCxn id="55" idx="4"/>
            </p:cNvCxnSpPr>
            <p:nvPr/>
          </p:nvCxnSpPr>
          <p:spPr bwMode="auto">
            <a:xfrm flipH="1">
              <a:off x="1272100" y="2524222"/>
              <a:ext cx="490124" cy="3076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5" idx="4"/>
            </p:cNvCxnSpPr>
            <p:nvPr/>
          </p:nvCxnSpPr>
          <p:spPr bwMode="auto">
            <a:xfrm>
              <a:off x="1762224" y="2524222"/>
              <a:ext cx="510446" cy="3076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>
              <a:off x="1275974" y="3693057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 flipV="1">
              <a:off x="2272670" y="4121966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 flipV="1">
              <a:off x="1272100" y="4121966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7" idx="0"/>
            </p:cNvCxnSpPr>
            <p:nvPr/>
          </p:nvCxnSpPr>
          <p:spPr bwMode="auto">
            <a:xfrm flipH="1" flipV="1">
              <a:off x="1272100" y="5214515"/>
              <a:ext cx="457073" cy="2718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7" idx="0"/>
            </p:cNvCxnSpPr>
            <p:nvPr/>
          </p:nvCxnSpPr>
          <p:spPr bwMode="auto">
            <a:xfrm flipV="1">
              <a:off x="1729173" y="5214515"/>
              <a:ext cx="543497" cy="2718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375788" y="2339878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 bwMode="auto">
          <a:xfrm>
            <a:off x="5361966" y="284697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7164" y="4063250"/>
            <a:ext cx="191398" cy="223935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28607" y="4063250"/>
            <a:ext cx="158860" cy="22393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25294" y="2845108"/>
            <a:ext cx="200199" cy="20019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545572" y="2105758"/>
            <a:ext cx="168307" cy="168307"/>
          </a:xfrm>
          <a:prstGeom prst="rect">
            <a:avLst/>
          </a:prstGeom>
          <a:noFill/>
          <a:ln/>
          <a:effectLst/>
        </p:spPr>
      </p:pic>
      <p:grpSp>
        <p:nvGrpSpPr>
          <p:cNvPr id="10" name="Group 203"/>
          <p:cNvGrpSpPr/>
          <p:nvPr/>
        </p:nvGrpSpPr>
        <p:grpSpPr>
          <a:xfrm>
            <a:off x="6393592" y="1914078"/>
            <a:ext cx="45212" cy="236610"/>
            <a:chOff x="6943197" y="2373533"/>
            <a:chExt cx="36000" cy="188400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211"/>
          <p:cNvGrpSpPr/>
          <p:nvPr/>
        </p:nvGrpSpPr>
        <p:grpSpPr>
          <a:xfrm>
            <a:off x="5393022" y="3143248"/>
            <a:ext cx="45212" cy="236610"/>
            <a:chOff x="6943197" y="2373533"/>
            <a:chExt cx="36000" cy="18840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8" name="Straight Arrow Connector 17"/>
          <p:cNvCxnSpPr>
            <a:stCxn id="5" idx="7"/>
            <a:endCxn id="4" idx="2"/>
          </p:cNvCxnSpPr>
          <p:nvPr/>
        </p:nvCxnSpPr>
        <p:spPr bwMode="auto">
          <a:xfrm rot="5400000" flipH="1" flipV="1">
            <a:off x="5680190" y="2167161"/>
            <a:ext cx="468983" cy="92221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16608" y="3746499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21669" y="1442149"/>
            <a:ext cx="227033" cy="30271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541106" y="1442151"/>
            <a:ext cx="227031" cy="30270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5082" y="2712576"/>
            <a:ext cx="340480" cy="14920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>
          <a:xfrm flipH="1">
            <a:off x="5000753" y="2265328"/>
            <a:ext cx="1785950" cy="785818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1226520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902484" y="0"/>
                  <a:pt x="1226520" y="132015"/>
                </a:cubicBezTo>
                <a:cubicBezTo>
                  <a:pt x="1550556" y="264030"/>
                  <a:pt x="1608576" y="701092"/>
                  <a:pt x="1944216" y="843711"/>
                </a:cubicBezTo>
                <a:cubicBezTo>
                  <a:pt x="2279856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87442" y="3714752"/>
            <a:ext cx="151302" cy="125580"/>
          </a:xfrm>
          <a:prstGeom prst="rect">
            <a:avLst/>
          </a:prstGeom>
          <a:noFill/>
          <a:ln/>
          <a:effectLst/>
        </p:spPr>
      </p:pic>
      <p:sp>
        <p:nvSpPr>
          <p:cNvPr id="25" name="Oval 24"/>
          <p:cNvSpPr>
            <a:spLocks noChangeAspect="1"/>
          </p:cNvSpPr>
          <p:nvPr/>
        </p:nvSpPr>
        <p:spPr bwMode="auto">
          <a:xfrm>
            <a:off x="6393592" y="2834426"/>
            <a:ext cx="45212" cy="45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>
            <a:spLocks noChangeAspect="1"/>
          </p:cNvSpPr>
          <p:nvPr/>
        </p:nvSpPr>
        <p:spPr bwMode="auto">
          <a:xfrm>
            <a:off x="6393592" y="2643182"/>
            <a:ext cx="45212" cy="45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6393592" y="2732286"/>
            <a:ext cx="45212" cy="45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5393022" y="2406559"/>
            <a:ext cx="45212" cy="45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5393022" y="2597956"/>
            <a:ext cx="45212" cy="45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5393022" y="2495663"/>
            <a:ext cx="45212" cy="45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3287688" y="5486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5640" y="1340768"/>
            <a:ext cx="432048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70441" y="134076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70441" y="2132856"/>
            <a:ext cx="432048" cy="432048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6" idx="3"/>
            <a:endCxn id="27" idx="0"/>
          </p:cNvCxnSpPr>
          <p:nvPr/>
        </p:nvCxnSpPr>
        <p:spPr>
          <a:xfrm flipH="1">
            <a:off x="3071664" y="917456"/>
            <a:ext cx="279296" cy="423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5"/>
            <a:endCxn id="28" idx="0"/>
          </p:cNvCxnSpPr>
          <p:nvPr/>
        </p:nvCxnSpPr>
        <p:spPr>
          <a:xfrm>
            <a:off x="3656465" y="917456"/>
            <a:ext cx="230001" cy="423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3886465" y="1772816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02464" y="637767"/>
            <a:ext cx="202496" cy="202496"/>
          </a:xfrm>
          <a:prstGeom prst="rect">
            <a:avLst/>
          </a:prstGeom>
          <a:noFill/>
          <a:ln/>
          <a:effectLst/>
        </p:spPr>
      </p:pic>
      <p:pic>
        <p:nvPicPr>
          <p:cNvPr id="87" name="Picture 8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8284" y="1444429"/>
            <a:ext cx="202692" cy="202692"/>
          </a:xfrm>
          <a:prstGeom prst="rect">
            <a:avLst/>
          </a:prstGeom>
          <a:noFill/>
        </p:spPr>
      </p:pic>
      <p:pic>
        <p:nvPicPr>
          <p:cNvPr id="91" name="Picture 9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85374" y="1455701"/>
            <a:ext cx="202185" cy="20218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85627" y="2247788"/>
            <a:ext cx="201679" cy="20167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75405" y="1794082"/>
            <a:ext cx="280642" cy="2561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87"/>
          <p:cNvSpPr/>
          <p:nvPr/>
        </p:nvSpPr>
        <p:spPr>
          <a:xfrm>
            <a:off x="7857627" y="618119"/>
            <a:ext cx="2387533" cy="2194355"/>
          </a:xfrm>
          <a:custGeom>
            <a:avLst/>
            <a:gdLst>
              <a:gd name="connsiteX0" fmla="*/ 221673 w 1909619"/>
              <a:gd name="connsiteY0" fmla="*/ 180109 h 1431636"/>
              <a:gd name="connsiteX1" fmla="*/ 1413164 w 1909619"/>
              <a:gd name="connsiteY1" fmla="*/ 180109 h 1431636"/>
              <a:gd name="connsiteX2" fmla="*/ 1842655 w 1909619"/>
              <a:gd name="connsiteY2" fmla="*/ 1260763 h 1431636"/>
              <a:gd name="connsiteX3" fmla="*/ 1011382 w 1909619"/>
              <a:gd name="connsiteY3" fmla="*/ 1205345 h 1431636"/>
              <a:gd name="connsiteX4" fmla="*/ 207818 w 1909619"/>
              <a:gd name="connsiteY4" fmla="*/ 1288472 h 1431636"/>
              <a:gd name="connsiteX5" fmla="*/ 83127 w 1909619"/>
              <a:gd name="connsiteY5" fmla="*/ 498763 h 1431636"/>
              <a:gd name="connsiteX6" fmla="*/ 221673 w 1909619"/>
              <a:gd name="connsiteY6" fmla="*/ 180109 h 1431636"/>
              <a:gd name="connsiteX0" fmla="*/ 710466 w 1910174"/>
              <a:gd name="connsiteY0" fmla="*/ 230173 h 1421623"/>
              <a:gd name="connsiteX1" fmla="*/ 1413719 w 1910174"/>
              <a:gd name="connsiteY1" fmla="*/ 170096 h 1421623"/>
              <a:gd name="connsiteX2" fmla="*/ 1843210 w 1910174"/>
              <a:gd name="connsiteY2" fmla="*/ 1250750 h 1421623"/>
              <a:gd name="connsiteX3" fmla="*/ 1011937 w 1910174"/>
              <a:gd name="connsiteY3" fmla="*/ 1195332 h 1421623"/>
              <a:gd name="connsiteX4" fmla="*/ 208373 w 1910174"/>
              <a:gd name="connsiteY4" fmla="*/ 1278459 h 1421623"/>
              <a:gd name="connsiteX5" fmla="*/ 83682 w 1910174"/>
              <a:gd name="connsiteY5" fmla="*/ 488750 h 1421623"/>
              <a:gd name="connsiteX6" fmla="*/ 710466 w 1910174"/>
              <a:gd name="connsiteY6" fmla="*/ 230173 h 1421623"/>
              <a:gd name="connsiteX0" fmla="*/ 671153 w 1870861"/>
              <a:gd name="connsiteY0" fmla="*/ 230173 h 1421623"/>
              <a:gd name="connsiteX1" fmla="*/ 1374406 w 1870861"/>
              <a:gd name="connsiteY1" fmla="*/ 170096 h 1421623"/>
              <a:gd name="connsiteX2" fmla="*/ 1803897 w 1870861"/>
              <a:gd name="connsiteY2" fmla="*/ 1250750 h 1421623"/>
              <a:gd name="connsiteX3" fmla="*/ 972624 w 1870861"/>
              <a:gd name="connsiteY3" fmla="*/ 1195332 h 1421623"/>
              <a:gd name="connsiteX4" fmla="*/ 404936 w 1870861"/>
              <a:gd name="connsiteY4" fmla="*/ 870667 h 1421623"/>
              <a:gd name="connsiteX5" fmla="*/ 44369 w 1870861"/>
              <a:gd name="connsiteY5" fmla="*/ 488750 h 1421623"/>
              <a:gd name="connsiteX6" fmla="*/ 671153 w 1870861"/>
              <a:gd name="connsiteY6" fmla="*/ 230173 h 1421623"/>
              <a:gd name="connsiteX0" fmla="*/ 671153 w 1847157"/>
              <a:gd name="connsiteY0" fmla="*/ 230173 h 1354168"/>
              <a:gd name="connsiteX1" fmla="*/ 1374406 w 1847157"/>
              <a:gd name="connsiteY1" fmla="*/ 170096 h 1354168"/>
              <a:gd name="connsiteX2" fmla="*/ 1803897 w 1847157"/>
              <a:gd name="connsiteY2" fmla="*/ 1250750 h 1354168"/>
              <a:gd name="connsiteX3" fmla="*/ 1114845 w 1847157"/>
              <a:gd name="connsiteY3" fmla="*/ 790605 h 1354168"/>
              <a:gd name="connsiteX4" fmla="*/ 404936 w 1847157"/>
              <a:gd name="connsiteY4" fmla="*/ 870667 h 1354168"/>
              <a:gd name="connsiteX5" fmla="*/ 44369 w 1847157"/>
              <a:gd name="connsiteY5" fmla="*/ 488750 h 1354168"/>
              <a:gd name="connsiteX6" fmla="*/ 671153 w 1847157"/>
              <a:gd name="connsiteY6" fmla="*/ 230173 h 1354168"/>
              <a:gd name="connsiteX0" fmla="*/ 671153 w 1993245"/>
              <a:gd name="connsiteY0" fmla="*/ 230173 h 1416973"/>
              <a:gd name="connsiteX1" fmla="*/ 1374406 w 1993245"/>
              <a:gd name="connsiteY1" fmla="*/ 170096 h 1416973"/>
              <a:gd name="connsiteX2" fmla="*/ 1803897 w 1993245"/>
              <a:gd name="connsiteY2" fmla="*/ 1250750 h 1416973"/>
              <a:gd name="connsiteX3" fmla="*/ 238317 w 1993245"/>
              <a:gd name="connsiteY3" fmla="*/ 1167434 h 1416973"/>
              <a:gd name="connsiteX4" fmla="*/ 404936 w 1993245"/>
              <a:gd name="connsiteY4" fmla="*/ 870667 h 1416973"/>
              <a:gd name="connsiteX5" fmla="*/ 44369 w 1993245"/>
              <a:gd name="connsiteY5" fmla="*/ 488750 h 1416973"/>
              <a:gd name="connsiteX6" fmla="*/ 671153 w 1993245"/>
              <a:gd name="connsiteY6" fmla="*/ 230173 h 141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3245" h="1416973">
                <a:moveTo>
                  <a:pt x="671153" y="230173"/>
                </a:moveTo>
                <a:cubicBezTo>
                  <a:pt x="892826" y="177064"/>
                  <a:pt x="1185615" y="0"/>
                  <a:pt x="1374406" y="170096"/>
                </a:cubicBezTo>
                <a:cubicBezTo>
                  <a:pt x="1563197" y="340192"/>
                  <a:pt x="1993245" y="1084527"/>
                  <a:pt x="1803897" y="1250750"/>
                </a:cubicBezTo>
                <a:cubicBezTo>
                  <a:pt x="1614549" y="1416973"/>
                  <a:pt x="471477" y="1230781"/>
                  <a:pt x="238317" y="1167434"/>
                </a:cubicBezTo>
                <a:cubicBezTo>
                  <a:pt x="5157" y="1104087"/>
                  <a:pt x="437261" y="983781"/>
                  <a:pt x="404936" y="870667"/>
                </a:cubicBezTo>
                <a:cubicBezTo>
                  <a:pt x="372611" y="757553"/>
                  <a:pt x="0" y="595499"/>
                  <a:pt x="44369" y="488750"/>
                </a:cubicBezTo>
                <a:cubicBezTo>
                  <a:pt x="88738" y="382001"/>
                  <a:pt x="449480" y="283282"/>
                  <a:pt x="671153" y="23017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reeform 102"/>
          <p:cNvSpPr/>
          <p:nvPr/>
        </p:nvSpPr>
        <p:spPr>
          <a:xfrm>
            <a:off x="8688288" y="1556792"/>
            <a:ext cx="648072" cy="576064"/>
          </a:xfrm>
          <a:custGeom>
            <a:avLst/>
            <a:gdLst>
              <a:gd name="connsiteX0" fmla="*/ 221673 w 1909619"/>
              <a:gd name="connsiteY0" fmla="*/ 180109 h 1431636"/>
              <a:gd name="connsiteX1" fmla="*/ 1413164 w 1909619"/>
              <a:gd name="connsiteY1" fmla="*/ 180109 h 1431636"/>
              <a:gd name="connsiteX2" fmla="*/ 1842655 w 1909619"/>
              <a:gd name="connsiteY2" fmla="*/ 1260763 h 1431636"/>
              <a:gd name="connsiteX3" fmla="*/ 1011382 w 1909619"/>
              <a:gd name="connsiteY3" fmla="*/ 1205345 h 1431636"/>
              <a:gd name="connsiteX4" fmla="*/ 207818 w 1909619"/>
              <a:gd name="connsiteY4" fmla="*/ 1288472 h 1431636"/>
              <a:gd name="connsiteX5" fmla="*/ 83127 w 1909619"/>
              <a:gd name="connsiteY5" fmla="*/ 498763 h 1431636"/>
              <a:gd name="connsiteX6" fmla="*/ 221673 w 1909619"/>
              <a:gd name="connsiteY6" fmla="*/ 180109 h 1431636"/>
              <a:gd name="connsiteX0" fmla="*/ 710466 w 1910174"/>
              <a:gd name="connsiteY0" fmla="*/ 230173 h 1421623"/>
              <a:gd name="connsiteX1" fmla="*/ 1413719 w 1910174"/>
              <a:gd name="connsiteY1" fmla="*/ 170096 h 1421623"/>
              <a:gd name="connsiteX2" fmla="*/ 1843210 w 1910174"/>
              <a:gd name="connsiteY2" fmla="*/ 1250750 h 1421623"/>
              <a:gd name="connsiteX3" fmla="*/ 1011937 w 1910174"/>
              <a:gd name="connsiteY3" fmla="*/ 1195332 h 1421623"/>
              <a:gd name="connsiteX4" fmla="*/ 208373 w 1910174"/>
              <a:gd name="connsiteY4" fmla="*/ 1278459 h 1421623"/>
              <a:gd name="connsiteX5" fmla="*/ 83682 w 1910174"/>
              <a:gd name="connsiteY5" fmla="*/ 488750 h 1421623"/>
              <a:gd name="connsiteX6" fmla="*/ 710466 w 1910174"/>
              <a:gd name="connsiteY6" fmla="*/ 230173 h 1421623"/>
              <a:gd name="connsiteX0" fmla="*/ 671153 w 1870861"/>
              <a:gd name="connsiteY0" fmla="*/ 230173 h 1421623"/>
              <a:gd name="connsiteX1" fmla="*/ 1374406 w 1870861"/>
              <a:gd name="connsiteY1" fmla="*/ 170096 h 1421623"/>
              <a:gd name="connsiteX2" fmla="*/ 1803897 w 1870861"/>
              <a:gd name="connsiteY2" fmla="*/ 1250750 h 1421623"/>
              <a:gd name="connsiteX3" fmla="*/ 972624 w 1870861"/>
              <a:gd name="connsiteY3" fmla="*/ 1195332 h 1421623"/>
              <a:gd name="connsiteX4" fmla="*/ 404936 w 1870861"/>
              <a:gd name="connsiteY4" fmla="*/ 870667 h 1421623"/>
              <a:gd name="connsiteX5" fmla="*/ 44369 w 1870861"/>
              <a:gd name="connsiteY5" fmla="*/ 488750 h 1421623"/>
              <a:gd name="connsiteX6" fmla="*/ 671153 w 1870861"/>
              <a:gd name="connsiteY6" fmla="*/ 230173 h 1421623"/>
              <a:gd name="connsiteX0" fmla="*/ 671153 w 1847157"/>
              <a:gd name="connsiteY0" fmla="*/ 230173 h 1354168"/>
              <a:gd name="connsiteX1" fmla="*/ 1374406 w 1847157"/>
              <a:gd name="connsiteY1" fmla="*/ 170096 h 1354168"/>
              <a:gd name="connsiteX2" fmla="*/ 1803897 w 1847157"/>
              <a:gd name="connsiteY2" fmla="*/ 1250750 h 1354168"/>
              <a:gd name="connsiteX3" fmla="*/ 1114845 w 1847157"/>
              <a:gd name="connsiteY3" fmla="*/ 790605 h 1354168"/>
              <a:gd name="connsiteX4" fmla="*/ 404936 w 1847157"/>
              <a:gd name="connsiteY4" fmla="*/ 870667 h 1354168"/>
              <a:gd name="connsiteX5" fmla="*/ 44369 w 1847157"/>
              <a:gd name="connsiteY5" fmla="*/ 488750 h 1354168"/>
              <a:gd name="connsiteX6" fmla="*/ 671153 w 1847157"/>
              <a:gd name="connsiteY6" fmla="*/ 230173 h 1354168"/>
              <a:gd name="connsiteX0" fmla="*/ 671153 w 1993245"/>
              <a:gd name="connsiteY0" fmla="*/ 230173 h 1416973"/>
              <a:gd name="connsiteX1" fmla="*/ 1374406 w 1993245"/>
              <a:gd name="connsiteY1" fmla="*/ 170096 h 1416973"/>
              <a:gd name="connsiteX2" fmla="*/ 1803897 w 1993245"/>
              <a:gd name="connsiteY2" fmla="*/ 1250750 h 1416973"/>
              <a:gd name="connsiteX3" fmla="*/ 238317 w 1993245"/>
              <a:gd name="connsiteY3" fmla="*/ 1167434 h 1416973"/>
              <a:gd name="connsiteX4" fmla="*/ 404936 w 1993245"/>
              <a:gd name="connsiteY4" fmla="*/ 870667 h 1416973"/>
              <a:gd name="connsiteX5" fmla="*/ 44369 w 1993245"/>
              <a:gd name="connsiteY5" fmla="*/ 488750 h 1416973"/>
              <a:gd name="connsiteX6" fmla="*/ 671153 w 1993245"/>
              <a:gd name="connsiteY6" fmla="*/ 230173 h 1416973"/>
              <a:gd name="connsiteX0" fmla="*/ 665996 w 1988088"/>
              <a:gd name="connsiteY0" fmla="*/ 230173 h 1416973"/>
              <a:gd name="connsiteX1" fmla="*/ 1369249 w 1988088"/>
              <a:gd name="connsiteY1" fmla="*/ 170096 h 1416973"/>
              <a:gd name="connsiteX2" fmla="*/ 1798740 w 1988088"/>
              <a:gd name="connsiteY2" fmla="*/ 1250750 h 1416973"/>
              <a:gd name="connsiteX3" fmla="*/ 233160 w 1988088"/>
              <a:gd name="connsiteY3" fmla="*/ 1167434 h 1416973"/>
              <a:gd name="connsiteX4" fmla="*/ 399779 w 1988088"/>
              <a:gd name="connsiteY4" fmla="*/ 870667 h 1416973"/>
              <a:gd name="connsiteX5" fmla="*/ 979538 w 1988088"/>
              <a:gd name="connsiteY5" fmla="*/ 476020 h 1416973"/>
              <a:gd name="connsiteX6" fmla="*/ 665996 w 1988088"/>
              <a:gd name="connsiteY6" fmla="*/ 230173 h 141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8088" h="1416973">
                <a:moveTo>
                  <a:pt x="665996" y="230173"/>
                </a:moveTo>
                <a:cubicBezTo>
                  <a:pt x="730948" y="179186"/>
                  <a:pt x="1180458" y="0"/>
                  <a:pt x="1369249" y="170096"/>
                </a:cubicBezTo>
                <a:cubicBezTo>
                  <a:pt x="1558040" y="340192"/>
                  <a:pt x="1988088" y="1084527"/>
                  <a:pt x="1798740" y="1250750"/>
                </a:cubicBezTo>
                <a:cubicBezTo>
                  <a:pt x="1609392" y="1416973"/>
                  <a:pt x="466320" y="1230781"/>
                  <a:pt x="233160" y="1167434"/>
                </a:cubicBezTo>
                <a:cubicBezTo>
                  <a:pt x="0" y="1104087"/>
                  <a:pt x="275383" y="985903"/>
                  <a:pt x="399779" y="870667"/>
                </a:cubicBezTo>
                <a:cubicBezTo>
                  <a:pt x="524175" y="755431"/>
                  <a:pt x="935169" y="582769"/>
                  <a:pt x="979538" y="476020"/>
                </a:cubicBezTo>
                <a:cubicBezTo>
                  <a:pt x="1023907" y="369271"/>
                  <a:pt x="601044" y="281160"/>
                  <a:pt x="665996" y="230173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Freeform 83"/>
          <p:cNvSpPr/>
          <p:nvPr/>
        </p:nvSpPr>
        <p:spPr>
          <a:xfrm>
            <a:off x="6620630" y="903578"/>
            <a:ext cx="1336824" cy="1807915"/>
          </a:xfrm>
          <a:custGeom>
            <a:avLst/>
            <a:gdLst>
              <a:gd name="connsiteX0" fmla="*/ 221673 w 1909619"/>
              <a:gd name="connsiteY0" fmla="*/ 180109 h 1431636"/>
              <a:gd name="connsiteX1" fmla="*/ 1413164 w 1909619"/>
              <a:gd name="connsiteY1" fmla="*/ 180109 h 1431636"/>
              <a:gd name="connsiteX2" fmla="*/ 1842655 w 1909619"/>
              <a:gd name="connsiteY2" fmla="*/ 1260763 h 1431636"/>
              <a:gd name="connsiteX3" fmla="*/ 1011382 w 1909619"/>
              <a:gd name="connsiteY3" fmla="*/ 1205345 h 1431636"/>
              <a:gd name="connsiteX4" fmla="*/ 207818 w 1909619"/>
              <a:gd name="connsiteY4" fmla="*/ 1288472 h 1431636"/>
              <a:gd name="connsiteX5" fmla="*/ 83127 w 1909619"/>
              <a:gd name="connsiteY5" fmla="*/ 498763 h 1431636"/>
              <a:gd name="connsiteX6" fmla="*/ 221673 w 1909619"/>
              <a:gd name="connsiteY6" fmla="*/ 180109 h 1431636"/>
              <a:gd name="connsiteX0" fmla="*/ 225031 w 1912977"/>
              <a:gd name="connsiteY0" fmla="*/ 180109 h 1431636"/>
              <a:gd name="connsiteX1" fmla="*/ 1416522 w 1912977"/>
              <a:gd name="connsiteY1" fmla="*/ 180109 h 1431636"/>
              <a:gd name="connsiteX2" fmla="*/ 1846013 w 1912977"/>
              <a:gd name="connsiteY2" fmla="*/ 1260763 h 1431636"/>
              <a:gd name="connsiteX3" fmla="*/ 1014740 w 1912977"/>
              <a:gd name="connsiteY3" fmla="*/ 1205345 h 1431636"/>
              <a:gd name="connsiteX4" fmla="*/ 211176 w 1912977"/>
              <a:gd name="connsiteY4" fmla="*/ 1288472 h 1431636"/>
              <a:gd name="connsiteX5" fmla="*/ 66333 w 1912977"/>
              <a:gd name="connsiteY5" fmla="*/ 486538 h 1431636"/>
              <a:gd name="connsiteX6" fmla="*/ 225031 w 1912977"/>
              <a:gd name="connsiteY6" fmla="*/ 180109 h 1431636"/>
              <a:gd name="connsiteX0" fmla="*/ 246399 w 1934345"/>
              <a:gd name="connsiteY0" fmla="*/ 180109 h 1431636"/>
              <a:gd name="connsiteX1" fmla="*/ 1437890 w 1934345"/>
              <a:gd name="connsiteY1" fmla="*/ 180109 h 1431636"/>
              <a:gd name="connsiteX2" fmla="*/ 1867381 w 1934345"/>
              <a:gd name="connsiteY2" fmla="*/ 1260763 h 1431636"/>
              <a:gd name="connsiteX3" fmla="*/ 1036108 w 1934345"/>
              <a:gd name="connsiteY3" fmla="*/ 1205345 h 1431636"/>
              <a:gd name="connsiteX4" fmla="*/ 232544 w 1934345"/>
              <a:gd name="connsiteY4" fmla="*/ 1288472 h 1431636"/>
              <a:gd name="connsiteX5" fmla="*/ 87701 w 1934345"/>
              <a:gd name="connsiteY5" fmla="*/ 486538 h 1431636"/>
              <a:gd name="connsiteX6" fmla="*/ 246399 w 1934345"/>
              <a:gd name="connsiteY6" fmla="*/ 180109 h 143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345" h="1431636">
                <a:moveTo>
                  <a:pt x="246399" y="180109"/>
                </a:moveTo>
                <a:cubicBezTo>
                  <a:pt x="471430" y="129038"/>
                  <a:pt x="1167726" y="0"/>
                  <a:pt x="1437890" y="180109"/>
                </a:cubicBezTo>
                <a:cubicBezTo>
                  <a:pt x="1708054" y="360218"/>
                  <a:pt x="1934345" y="1089890"/>
                  <a:pt x="1867381" y="1260763"/>
                </a:cubicBezTo>
                <a:cubicBezTo>
                  <a:pt x="1800417" y="1431636"/>
                  <a:pt x="1308581" y="1200727"/>
                  <a:pt x="1036108" y="1205345"/>
                </a:cubicBezTo>
                <a:cubicBezTo>
                  <a:pt x="763635" y="1209963"/>
                  <a:pt x="390612" y="1408273"/>
                  <a:pt x="232544" y="1288472"/>
                </a:cubicBezTo>
                <a:cubicBezTo>
                  <a:pt x="74476" y="1168671"/>
                  <a:pt x="83083" y="675883"/>
                  <a:pt x="87701" y="486538"/>
                </a:cubicBezTo>
                <a:cubicBezTo>
                  <a:pt x="0" y="252953"/>
                  <a:pt x="21368" y="231180"/>
                  <a:pt x="246399" y="180109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6240016" y="332656"/>
            <a:ext cx="4028162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778820" y="427809"/>
            <a:ext cx="267584" cy="267584"/>
          </a:xfrm>
          <a:prstGeom prst="rect">
            <a:avLst/>
          </a:prstGeom>
          <a:noFill/>
          <a:ln/>
          <a:effectLst/>
        </p:spPr>
      </p:pic>
      <p:pic>
        <p:nvPicPr>
          <p:cNvPr id="98" name="Picture 9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0668" y="1693921"/>
            <a:ext cx="267843" cy="267843"/>
          </a:xfrm>
          <a:prstGeom prst="rect">
            <a:avLst/>
          </a:prstGeom>
          <a:noFill/>
        </p:spPr>
      </p:pic>
      <p:pic>
        <p:nvPicPr>
          <p:cNvPr id="99" name="Picture 9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13969" y="1306554"/>
            <a:ext cx="267173" cy="267173"/>
          </a:xfrm>
          <a:prstGeom prst="rect">
            <a:avLst/>
          </a:prstGeom>
          <a:noFill/>
          <a:ln/>
          <a:effectLst/>
        </p:spPr>
      </p:pic>
      <p:pic>
        <p:nvPicPr>
          <p:cNvPr id="100" name="Picture 9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932306" y="1778620"/>
            <a:ext cx="267173" cy="26717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2228142" y="4071930"/>
            <a:ext cx="1336824" cy="1807915"/>
          </a:xfrm>
          <a:custGeom>
            <a:avLst/>
            <a:gdLst>
              <a:gd name="connsiteX0" fmla="*/ 221673 w 1909619"/>
              <a:gd name="connsiteY0" fmla="*/ 180109 h 1431636"/>
              <a:gd name="connsiteX1" fmla="*/ 1413164 w 1909619"/>
              <a:gd name="connsiteY1" fmla="*/ 180109 h 1431636"/>
              <a:gd name="connsiteX2" fmla="*/ 1842655 w 1909619"/>
              <a:gd name="connsiteY2" fmla="*/ 1260763 h 1431636"/>
              <a:gd name="connsiteX3" fmla="*/ 1011382 w 1909619"/>
              <a:gd name="connsiteY3" fmla="*/ 1205345 h 1431636"/>
              <a:gd name="connsiteX4" fmla="*/ 207818 w 1909619"/>
              <a:gd name="connsiteY4" fmla="*/ 1288472 h 1431636"/>
              <a:gd name="connsiteX5" fmla="*/ 83127 w 1909619"/>
              <a:gd name="connsiteY5" fmla="*/ 498763 h 1431636"/>
              <a:gd name="connsiteX6" fmla="*/ 221673 w 1909619"/>
              <a:gd name="connsiteY6" fmla="*/ 180109 h 1431636"/>
              <a:gd name="connsiteX0" fmla="*/ 225031 w 1912977"/>
              <a:gd name="connsiteY0" fmla="*/ 180109 h 1431636"/>
              <a:gd name="connsiteX1" fmla="*/ 1416522 w 1912977"/>
              <a:gd name="connsiteY1" fmla="*/ 180109 h 1431636"/>
              <a:gd name="connsiteX2" fmla="*/ 1846013 w 1912977"/>
              <a:gd name="connsiteY2" fmla="*/ 1260763 h 1431636"/>
              <a:gd name="connsiteX3" fmla="*/ 1014740 w 1912977"/>
              <a:gd name="connsiteY3" fmla="*/ 1205345 h 1431636"/>
              <a:gd name="connsiteX4" fmla="*/ 211176 w 1912977"/>
              <a:gd name="connsiteY4" fmla="*/ 1288472 h 1431636"/>
              <a:gd name="connsiteX5" fmla="*/ 66333 w 1912977"/>
              <a:gd name="connsiteY5" fmla="*/ 486538 h 1431636"/>
              <a:gd name="connsiteX6" fmla="*/ 225031 w 1912977"/>
              <a:gd name="connsiteY6" fmla="*/ 180109 h 1431636"/>
              <a:gd name="connsiteX0" fmla="*/ 246399 w 1934345"/>
              <a:gd name="connsiteY0" fmla="*/ 180109 h 1431636"/>
              <a:gd name="connsiteX1" fmla="*/ 1437890 w 1934345"/>
              <a:gd name="connsiteY1" fmla="*/ 180109 h 1431636"/>
              <a:gd name="connsiteX2" fmla="*/ 1867381 w 1934345"/>
              <a:gd name="connsiteY2" fmla="*/ 1260763 h 1431636"/>
              <a:gd name="connsiteX3" fmla="*/ 1036108 w 1934345"/>
              <a:gd name="connsiteY3" fmla="*/ 1205345 h 1431636"/>
              <a:gd name="connsiteX4" fmla="*/ 232544 w 1934345"/>
              <a:gd name="connsiteY4" fmla="*/ 1288472 h 1431636"/>
              <a:gd name="connsiteX5" fmla="*/ 87701 w 1934345"/>
              <a:gd name="connsiteY5" fmla="*/ 486538 h 1431636"/>
              <a:gd name="connsiteX6" fmla="*/ 246399 w 1934345"/>
              <a:gd name="connsiteY6" fmla="*/ 180109 h 143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345" h="1431636">
                <a:moveTo>
                  <a:pt x="246399" y="180109"/>
                </a:moveTo>
                <a:cubicBezTo>
                  <a:pt x="471430" y="129038"/>
                  <a:pt x="1167726" y="0"/>
                  <a:pt x="1437890" y="180109"/>
                </a:cubicBezTo>
                <a:cubicBezTo>
                  <a:pt x="1708054" y="360218"/>
                  <a:pt x="1934345" y="1089890"/>
                  <a:pt x="1867381" y="1260763"/>
                </a:cubicBezTo>
                <a:cubicBezTo>
                  <a:pt x="1800417" y="1431636"/>
                  <a:pt x="1308581" y="1200727"/>
                  <a:pt x="1036108" y="1205345"/>
                </a:cubicBezTo>
                <a:cubicBezTo>
                  <a:pt x="763635" y="1209963"/>
                  <a:pt x="390612" y="1408273"/>
                  <a:pt x="232544" y="1288472"/>
                </a:cubicBezTo>
                <a:cubicBezTo>
                  <a:pt x="74476" y="1168671"/>
                  <a:pt x="83083" y="675883"/>
                  <a:pt x="87701" y="486538"/>
                </a:cubicBezTo>
                <a:cubicBezTo>
                  <a:pt x="0" y="252953"/>
                  <a:pt x="21368" y="231180"/>
                  <a:pt x="246399" y="180109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47528" y="3501008"/>
            <a:ext cx="4028162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reeform 40"/>
          <p:cNvSpPr/>
          <p:nvPr/>
        </p:nvSpPr>
        <p:spPr>
          <a:xfrm>
            <a:off x="3465139" y="3786471"/>
            <a:ext cx="2387533" cy="2194355"/>
          </a:xfrm>
          <a:custGeom>
            <a:avLst/>
            <a:gdLst>
              <a:gd name="connsiteX0" fmla="*/ 221673 w 1909619"/>
              <a:gd name="connsiteY0" fmla="*/ 180109 h 1431636"/>
              <a:gd name="connsiteX1" fmla="*/ 1413164 w 1909619"/>
              <a:gd name="connsiteY1" fmla="*/ 180109 h 1431636"/>
              <a:gd name="connsiteX2" fmla="*/ 1842655 w 1909619"/>
              <a:gd name="connsiteY2" fmla="*/ 1260763 h 1431636"/>
              <a:gd name="connsiteX3" fmla="*/ 1011382 w 1909619"/>
              <a:gd name="connsiteY3" fmla="*/ 1205345 h 1431636"/>
              <a:gd name="connsiteX4" fmla="*/ 207818 w 1909619"/>
              <a:gd name="connsiteY4" fmla="*/ 1288472 h 1431636"/>
              <a:gd name="connsiteX5" fmla="*/ 83127 w 1909619"/>
              <a:gd name="connsiteY5" fmla="*/ 498763 h 1431636"/>
              <a:gd name="connsiteX6" fmla="*/ 221673 w 1909619"/>
              <a:gd name="connsiteY6" fmla="*/ 180109 h 1431636"/>
              <a:gd name="connsiteX0" fmla="*/ 710466 w 1910174"/>
              <a:gd name="connsiteY0" fmla="*/ 230173 h 1421623"/>
              <a:gd name="connsiteX1" fmla="*/ 1413719 w 1910174"/>
              <a:gd name="connsiteY1" fmla="*/ 170096 h 1421623"/>
              <a:gd name="connsiteX2" fmla="*/ 1843210 w 1910174"/>
              <a:gd name="connsiteY2" fmla="*/ 1250750 h 1421623"/>
              <a:gd name="connsiteX3" fmla="*/ 1011937 w 1910174"/>
              <a:gd name="connsiteY3" fmla="*/ 1195332 h 1421623"/>
              <a:gd name="connsiteX4" fmla="*/ 208373 w 1910174"/>
              <a:gd name="connsiteY4" fmla="*/ 1278459 h 1421623"/>
              <a:gd name="connsiteX5" fmla="*/ 83682 w 1910174"/>
              <a:gd name="connsiteY5" fmla="*/ 488750 h 1421623"/>
              <a:gd name="connsiteX6" fmla="*/ 710466 w 1910174"/>
              <a:gd name="connsiteY6" fmla="*/ 230173 h 1421623"/>
              <a:gd name="connsiteX0" fmla="*/ 671153 w 1870861"/>
              <a:gd name="connsiteY0" fmla="*/ 230173 h 1421623"/>
              <a:gd name="connsiteX1" fmla="*/ 1374406 w 1870861"/>
              <a:gd name="connsiteY1" fmla="*/ 170096 h 1421623"/>
              <a:gd name="connsiteX2" fmla="*/ 1803897 w 1870861"/>
              <a:gd name="connsiteY2" fmla="*/ 1250750 h 1421623"/>
              <a:gd name="connsiteX3" fmla="*/ 972624 w 1870861"/>
              <a:gd name="connsiteY3" fmla="*/ 1195332 h 1421623"/>
              <a:gd name="connsiteX4" fmla="*/ 404936 w 1870861"/>
              <a:gd name="connsiteY4" fmla="*/ 870667 h 1421623"/>
              <a:gd name="connsiteX5" fmla="*/ 44369 w 1870861"/>
              <a:gd name="connsiteY5" fmla="*/ 488750 h 1421623"/>
              <a:gd name="connsiteX6" fmla="*/ 671153 w 1870861"/>
              <a:gd name="connsiteY6" fmla="*/ 230173 h 1421623"/>
              <a:gd name="connsiteX0" fmla="*/ 671153 w 1847157"/>
              <a:gd name="connsiteY0" fmla="*/ 230173 h 1354168"/>
              <a:gd name="connsiteX1" fmla="*/ 1374406 w 1847157"/>
              <a:gd name="connsiteY1" fmla="*/ 170096 h 1354168"/>
              <a:gd name="connsiteX2" fmla="*/ 1803897 w 1847157"/>
              <a:gd name="connsiteY2" fmla="*/ 1250750 h 1354168"/>
              <a:gd name="connsiteX3" fmla="*/ 1114845 w 1847157"/>
              <a:gd name="connsiteY3" fmla="*/ 790605 h 1354168"/>
              <a:gd name="connsiteX4" fmla="*/ 404936 w 1847157"/>
              <a:gd name="connsiteY4" fmla="*/ 870667 h 1354168"/>
              <a:gd name="connsiteX5" fmla="*/ 44369 w 1847157"/>
              <a:gd name="connsiteY5" fmla="*/ 488750 h 1354168"/>
              <a:gd name="connsiteX6" fmla="*/ 671153 w 1847157"/>
              <a:gd name="connsiteY6" fmla="*/ 230173 h 1354168"/>
              <a:gd name="connsiteX0" fmla="*/ 671153 w 1993245"/>
              <a:gd name="connsiteY0" fmla="*/ 230173 h 1416973"/>
              <a:gd name="connsiteX1" fmla="*/ 1374406 w 1993245"/>
              <a:gd name="connsiteY1" fmla="*/ 170096 h 1416973"/>
              <a:gd name="connsiteX2" fmla="*/ 1803897 w 1993245"/>
              <a:gd name="connsiteY2" fmla="*/ 1250750 h 1416973"/>
              <a:gd name="connsiteX3" fmla="*/ 238317 w 1993245"/>
              <a:gd name="connsiteY3" fmla="*/ 1167434 h 1416973"/>
              <a:gd name="connsiteX4" fmla="*/ 404936 w 1993245"/>
              <a:gd name="connsiteY4" fmla="*/ 870667 h 1416973"/>
              <a:gd name="connsiteX5" fmla="*/ 44369 w 1993245"/>
              <a:gd name="connsiteY5" fmla="*/ 488750 h 1416973"/>
              <a:gd name="connsiteX6" fmla="*/ 671153 w 1993245"/>
              <a:gd name="connsiteY6" fmla="*/ 230173 h 141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3245" h="1416973">
                <a:moveTo>
                  <a:pt x="671153" y="230173"/>
                </a:moveTo>
                <a:cubicBezTo>
                  <a:pt x="892826" y="177064"/>
                  <a:pt x="1185615" y="0"/>
                  <a:pt x="1374406" y="170096"/>
                </a:cubicBezTo>
                <a:cubicBezTo>
                  <a:pt x="1563197" y="340192"/>
                  <a:pt x="1993245" y="1084527"/>
                  <a:pt x="1803897" y="1250750"/>
                </a:cubicBezTo>
                <a:cubicBezTo>
                  <a:pt x="1614549" y="1416973"/>
                  <a:pt x="471477" y="1230781"/>
                  <a:pt x="238317" y="1167434"/>
                </a:cubicBezTo>
                <a:cubicBezTo>
                  <a:pt x="5157" y="1104087"/>
                  <a:pt x="437261" y="983781"/>
                  <a:pt x="404936" y="870667"/>
                </a:cubicBezTo>
                <a:cubicBezTo>
                  <a:pt x="372611" y="757553"/>
                  <a:pt x="0" y="595499"/>
                  <a:pt x="44369" y="488750"/>
                </a:cubicBezTo>
                <a:cubicBezTo>
                  <a:pt x="88738" y="382001"/>
                  <a:pt x="449480" y="283282"/>
                  <a:pt x="671153" y="23017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>
            <a:spLocks noChangeAspect="1"/>
          </p:cNvSpPr>
          <p:nvPr/>
        </p:nvSpPr>
        <p:spPr>
          <a:xfrm>
            <a:off x="3947658" y="4271871"/>
            <a:ext cx="1416451" cy="1342997"/>
          </a:xfrm>
          <a:custGeom>
            <a:avLst/>
            <a:gdLst>
              <a:gd name="connsiteX0" fmla="*/ 221673 w 1909619"/>
              <a:gd name="connsiteY0" fmla="*/ 180109 h 1431636"/>
              <a:gd name="connsiteX1" fmla="*/ 1413164 w 1909619"/>
              <a:gd name="connsiteY1" fmla="*/ 180109 h 1431636"/>
              <a:gd name="connsiteX2" fmla="*/ 1842655 w 1909619"/>
              <a:gd name="connsiteY2" fmla="*/ 1260763 h 1431636"/>
              <a:gd name="connsiteX3" fmla="*/ 1011382 w 1909619"/>
              <a:gd name="connsiteY3" fmla="*/ 1205345 h 1431636"/>
              <a:gd name="connsiteX4" fmla="*/ 207818 w 1909619"/>
              <a:gd name="connsiteY4" fmla="*/ 1288472 h 1431636"/>
              <a:gd name="connsiteX5" fmla="*/ 83127 w 1909619"/>
              <a:gd name="connsiteY5" fmla="*/ 498763 h 1431636"/>
              <a:gd name="connsiteX6" fmla="*/ 221673 w 1909619"/>
              <a:gd name="connsiteY6" fmla="*/ 180109 h 1431636"/>
              <a:gd name="connsiteX0" fmla="*/ 710466 w 1910174"/>
              <a:gd name="connsiteY0" fmla="*/ 230173 h 1421623"/>
              <a:gd name="connsiteX1" fmla="*/ 1413719 w 1910174"/>
              <a:gd name="connsiteY1" fmla="*/ 170096 h 1421623"/>
              <a:gd name="connsiteX2" fmla="*/ 1843210 w 1910174"/>
              <a:gd name="connsiteY2" fmla="*/ 1250750 h 1421623"/>
              <a:gd name="connsiteX3" fmla="*/ 1011937 w 1910174"/>
              <a:gd name="connsiteY3" fmla="*/ 1195332 h 1421623"/>
              <a:gd name="connsiteX4" fmla="*/ 208373 w 1910174"/>
              <a:gd name="connsiteY4" fmla="*/ 1278459 h 1421623"/>
              <a:gd name="connsiteX5" fmla="*/ 83682 w 1910174"/>
              <a:gd name="connsiteY5" fmla="*/ 488750 h 1421623"/>
              <a:gd name="connsiteX6" fmla="*/ 710466 w 1910174"/>
              <a:gd name="connsiteY6" fmla="*/ 230173 h 1421623"/>
              <a:gd name="connsiteX0" fmla="*/ 671153 w 1870861"/>
              <a:gd name="connsiteY0" fmla="*/ 230173 h 1421623"/>
              <a:gd name="connsiteX1" fmla="*/ 1374406 w 1870861"/>
              <a:gd name="connsiteY1" fmla="*/ 170096 h 1421623"/>
              <a:gd name="connsiteX2" fmla="*/ 1803897 w 1870861"/>
              <a:gd name="connsiteY2" fmla="*/ 1250750 h 1421623"/>
              <a:gd name="connsiteX3" fmla="*/ 972624 w 1870861"/>
              <a:gd name="connsiteY3" fmla="*/ 1195332 h 1421623"/>
              <a:gd name="connsiteX4" fmla="*/ 404936 w 1870861"/>
              <a:gd name="connsiteY4" fmla="*/ 870667 h 1421623"/>
              <a:gd name="connsiteX5" fmla="*/ 44369 w 1870861"/>
              <a:gd name="connsiteY5" fmla="*/ 488750 h 1421623"/>
              <a:gd name="connsiteX6" fmla="*/ 671153 w 1870861"/>
              <a:gd name="connsiteY6" fmla="*/ 230173 h 1421623"/>
              <a:gd name="connsiteX0" fmla="*/ 671153 w 1847157"/>
              <a:gd name="connsiteY0" fmla="*/ 230173 h 1354168"/>
              <a:gd name="connsiteX1" fmla="*/ 1374406 w 1847157"/>
              <a:gd name="connsiteY1" fmla="*/ 170096 h 1354168"/>
              <a:gd name="connsiteX2" fmla="*/ 1803897 w 1847157"/>
              <a:gd name="connsiteY2" fmla="*/ 1250750 h 1354168"/>
              <a:gd name="connsiteX3" fmla="*/ 1114845 w 1847157"/>
              <a:gd name="connsiteY3" fmla="*/ 790605 h 1354168"/>
              <a:gd name="connsiteX4" fmla="*/ 404936 w 1847157"/>
              <a:gd name="connsiteY4" fmla="*/ 870667 h 1354168"/>
              <a:gd name="connsiteX5" fmla="*/ 44369 w 1847157"/>
              <a:gd name="connsiteY5" fmla="*/ 488750 h 1354168"/>
              <a:gd name="connsiteX6" fmla="*/ 671153 w 1847157"/>
              <a:gd name="connsiteY6" fmla="*/ 230173 h 1354168"/>
              <a:gd name="connsiteX0" fmla="*/ 671153 w 1993245"/>
              <a:gd name="connsiteY0" fmla="*/ 230173 h 1416973"/>
              <a:gd name="connsiteX1" fmla="*/ 1374406 w 1993245"/>
              <a:gd name="connsiteY1" fmla="*/ 170096 h 1416973"/>
              <a:gd name="connsiteX2" fmla="*/ 1803897 w 1993245"/>
              <a:gd name="connsiteY2" fmla="*/ 1250750 h 1416973"/>
              <a:gd name="connsiteX3" fmla="*/ 238317 w 1993245"/>
              <a:gd name="connsiteY3" fmla="*/ 1167434 h 1416973"/>
              <a:gd name="connsiteX4" fmla="*/ 404936 w 1993245"/>
              <a:gd name="connsiteY4" fmla="*/ 870667 h 1416973"/>
              <a:gd name="connsiteX5" fmla="*/ 44369 w 1993245"/>
              <a:gd name="connsiteY5" fmla="*/ 488750 h 1416973"/>
              <a:gd name="connsiteX6" fmla="*/ 671153 w 1993245"/>
              <a:gd name="connsiteY6" fmla="*/ 230173 h 141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3245" h="1416973">
                <a:moveTo>
                  <a:pt x="671153" y="230173"/>
                </a:moveTo>
                <a:cubicBezTo>
                  <a:pt x="892826" y="177064"/>
                  <a:pt x="1185615" y="0"/>
                  <a:pt x="1374406" y="170096"/>
                </a:cubicBezTo>
                <a:cubicBezTo>
                  <a:pt x="1563197" y="340192"/>
                  <a:pt x="1993245" y="1084527"/>
                  <a:pt x="1803897" y="1250750"/>
                </a:cubicBezTo>
                <a:cubicBezTo>
                  <a:pt x="1614549" y="1416973"/>
                  <a:pt x="471477" y="1230781"/>
                  <a:pt x="238317" y="1167434"/>
                </a:cubicBezTo>
                <a:cubicBezTo>
                  <a:pt x="5157" y="1104087"/>
                  <a:pt x="437261" y="983781"/>
                  <a:pt x="404936" y="870667"/>
                </a:cubicBezTo>
                <a:cubicBezTo>
                  <a:pt x="372611" y="757553"/>
                  <a:pt x="0" y="595499"/>
                  <a:pt x="44369" y="488750"/>
                </a:cubicBezTo>
                <a:cubicBezTo>
                  <a:pt x="88738" y="382001"/>
                  <a:pt x="449480" y="283282"/>
                  <a:pt x="671153" y="230173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1" idx="0"/>
            <a:endCxn id="42" idx="0"/>
          </p:cNvCxnSpPr>
          <p:nvPr/>
        </p:nvCxnSpPr>
        <p:spPr>
          <a:xfrm>
            <a:off x="4269054" y="4142922"/>
            <a:ext cx="155543" cy="347105"/>
          </a:xfrm>
          <a:prstGeom prst="straightConnector1">
            <a:avLst/>
          </a:prstGeom>
          <a:ln w="12700">
            <a:solidFill>
              <a:srgbClr val="00FF00"/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399515" y="4106427"/>
            <a:ext cx="324909" cy="29650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86332" y="3596161"/>
            <a:ext cx="267584" cy="267584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8180" y="4862273"/>
            <a:ext cx="267843" cy="267843"/>
          </a:xfrm>
          <a:prstGeom prst="rect">
            <a:avLst/>
          </a:prstGeom>
          <a:noFill/>
        </p:spPr>
      </p:pic>
      <p:pic>
        <p:nvPicPr>
          <p:cNvPr id="47" name="Picture 4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21481" y="4474906"/>
            <a:ext cx="267173" cy="267173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11825" y="4928310"/>
            <a:ext cx="267173" cy="267173"/>
          </a:xfrm>
          <a:prstGeom prst="rect">
            <a:avLst/>
          </a:prstGeom>
          <a:noFill/>
          <a:ln/>
          <a:effectLst/>
        </p:spPr>
      </p:pic>
      <p:cxnSp>
        <p:nvCxnSpPr>
          <p:cNvPr id="49" name="Straight Arrow Connector 48"/>
          <p:cNvCxnSpPr/>
          <p:nvPr/>
        </p:nvCxnSpPr>
        <p:spPr>
          <a:xfrm flipH="1">
            <a:off x="5157416" y="4758485"/>
            <a:ext cx="333000" cy="142714"/>
          </a:xfrm>
          <a:prstGeom prst="straightConnector1">
            <a:avLst/>
          </a:prstGeom>
          <a:ln w="12700">
            <a:solidFill>
              <a:srgbClr val="00FF00"/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21060000" flipV="1">
            <a:off x="4606978" y="5499230"/>
            <a:ext cx="95153" cy="285460"/>
          </a:xfrm>
          <a:prstGeom prst="straightConnector1">
            <a:avLst/>
          </a:prstGeom>
          <a:ln w="12700">
            <a:solidFill>
              <a:srgbClr val="00FF00"/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240017" y="3501008"/>
            <a:ext cx="403244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60" name="Picture 5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32105" y="3617032"/>
            <a:ext cx="202185" cy="202185"/>
          </a:xfrm>
          <a:prstGeom prst="rect">
            <a:avLst/>
          </a:prstGeom>
          <a:noFill/>
          <a:ln/>
          <a:effectLst/>
        </p:spPr>
      </p:pic>
      <p:sp>
        <p:nvSpPr>
          <p:cNvPr id="62" name="Rectangle 61"/>
          <p:cNvSpPr>
            <a:spLocks noChangeAspect="1"/>
          </p:cNvSpPr>
          <p:nvPr/>
        </p:nvSpPr>
        <p:spPr>
          <a:xfrm>
            <a:off x="6568378" y="3933056"/>
            <a:ext cx="3375726" cy="18002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9" idx="0"/>
            <a:endCxn id="62" idx="0"/>
          </p:cNvCxnSpPr>
          <p:nvPr/>
        </p:nvCxnSpPr>
        <p:spPr>
          <a:xfrm>
            <a:off x="8256241" y="3501008"/>
            <a:ext cx="0" cy="432048"/>
          </a:xfrm>
          <a:prstGeom prst="straightConnector1">
            <a:avLst/>
          </a:prstGeom>
          <a:ln w="12700">
            <a:solidFill>
              <a:srgbClr val="00FF00"/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1"/>
            <a:endCxn id="62" idx="1"/>
          </p:cNvCxnSpPr>
          <p:nvPr/>
        </p:nvCxnSpPr>
        <p:spPr>
          <a:xfrm>
            <a:off x="6240018" y="4833156"/>
            <a:ext cx="328361" cy="0"/>
          </a:xfrm>
          <a:prstGeom prst="straightConnector1">
            <a:avLst/>
          </a:prstGeom>
          <a:ln w="12700">
            <a:solidFill>
              <a:srgbClr val="00FF00"/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3"/>
            <a:endCxn id="62" idx="3"/>
          </p:cNvCxnSpPr>
          <p:nvPr/>
        </p:nvCxnSpPr>
        <p:spPr>
          <a:xfrm flipH="1">
            <a:off x="9944105" y="4833156"/>
            <a:ext cx="328361" cy="0"/>
          </a:xfrm>
          <a:prstGeom prst="straightConnector1">
            <a:avLst/>
          </a:prstGeom>
          <a:ln w="12700">
            <a:solidFill>
              <a:srgbClr val="00FF00"/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2"/>
            <a:endCxn id="62" idx="2"/>
          </p:cNvCxnSpPr>
          <p:nvPr/>
        </p:nvCxnSpPr>
        <p:spPr>
          <a:xfrm flipV="1">
            <a:off x="8256241" y="5733256"/>
            <a:ext cx="0" cy="432048"/>
          </a:xfrm>
          <a:prstGeom prst="straightConnector1">
            <a:avLst/>
          </a:prstGeom>
          <a:ln w="12700">
            <a:solidFill>
              <a:srgbClr val="00FF00"/>
            </a:solidFill>
            <a:prstDash val="solid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239410" y="4660056"/>
            <a:ext cx="201679" cy="201679"/>
          </a:xfrm>
          <a:prstGeom prst="rect">
            <a:avLst/>
          </a:prstGeom>
          <a:noFill/>
          <a:ln/>
          <a:effectLst/>
        </p:spPr>
      </p:pic>
      <p:pic>
        <p:nvPicPr>
          <p:cNvPr id="127" name="Picture 12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44271" y="3591678"/>
            <a:ext cx="324909" cy="29650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5" idx="3"/>
            <a:endCxn id="47" idx="7"/>
          </p:cNvCxnSpPr>
          <p:nvPr/>
        </p:nvCxnSpPr>
        <p:spPr bwMode="auto">
          <a:xfrm flipH="1">
            <a:off x="3311813" y="1645392"/>
            <a:ext cx="540390" cy="58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868216" y="2157433"/>
            <a:ext cx="519706" cy="519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3" name="Picture 6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13242" y="2302459"/>
            <a:ext cx="229654" cy="229654"/>
          </a:xfrm>
          <a:prstGeom prst="rect">
            <a:avLst/>
          </a:prstGeom>
          <a:noFill/>
          <a:ln/>
          <a:effectLst/>
        </p:spPr>
      </p:pic>
      <p:sp>
        <p:nvSpPr>
          <p:cNvPr id="45" name="Oval 44"/>
          <p:cNvSpPr/>
          <p:nvPr/>
        </p:nvSpPr>
        <p:spPr bwMode="auto">
          <a:xfrm>
            <a:off x="3776094" y="1201795"/>
            <a:ext cx="519706" cy="51970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75290" y="1311219"/>
            <a:ext cx="251104" cy="251104"/>
          </a:xfrm>
          <a:prstGeom prst="rect">
            <a:avLst/>
          </a:prstGeom>
          <a:noFill/>
          <a:ln/>
          <a:effectLst/>
        </p:spPr>
      </p:pic>
      <p:cxnSp>
        <p:nvCxnSpPr>
          <p:cNvPr id="28" name="Straight Arrow Connector 27"/>
          <p:cNvCxnSpPr>
            <a:stCxn id="45" idx="4"/>
            <a:endCxn id="33" idx="0"/>
          </p:cNvCxnSpPr>
          <p:nvPr/>
        </p:nvCxnSpPr>
        <p:spPr bwMode="auto">
          <a:xfrm>
            <a:off x="4035947" y="1721502"/>
            <a:ext cx="4602" cy="4113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 bwMode="auto">
          <a:xfrm>
            <a:off x="3776092" y="162254"/>
            <a:ext cx="519706" cy="519706"/>
            <a:chOff x="2252094" y="332656"/>
            <a:chExt cx="519706" cy="519706"/>
          </a:xfrm>
        </p:grpSpPr>
        <p:sp>
          <p:nvSpPr>
            <p:cNvPr id="77" name="Oval 76"/>
            <p:cNvSpPr/>
            <p:nvPr/>
          </p:nvSpPr>
          <p:spPr bwMode="auto">
            <a:xfrm>
              <a:off x="2252094" y="332656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0" name="Picture 69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400620" y="452938"/>
              <a:ext cx="222651" cy="222651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81" name="Straight Arrow Connector 80"/>
          <p:cNvCxnSpPr>
            <a:stCxn id="77" idx="4"/>
            <a:endCxn id="45" idx="0"/>
          </p:cNvCxnSpPr>
          <p:nvPr/>
        </p:nvCxnSpPr>
        <p:spPr bwMode="auto">
          <a:xfrm>
            <a:off x="4035945" y="681961"/>
            <a:ext cx="2" cy="519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3780696" y="2132836"/>
            <a:ext cx="519706" cy="519706"/>
            <a:chOff x="2256696" y="2132836"/>
            <a:chExt cx="519706" cy="519706"/>
          </a:xfrm>
        </p:grpSpPr>
        <p:pic>
          <p:nvPicPr>
            <p:cNvPr id="66" name="Picture 65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385472" y="2264859"/>
              <a:ext cx="230781" cy="23078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3" name="Oval 32"/>
            <p:cNvSpPr/>
            <p:nvPr/>
          </p:nvSpPr>
          <p:spPr bwMode="auto">
            <a:xfrm>
              <a:off x="2256696" y="2132836"/>
              <a:ext cx="519706" cy="5197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4682128" y="2132836"/>
            <a:ext cx="519706" cy="519706"/>
            <a:chOff x="3419872" y="2204864"/>
            <a:chExt cx="519706" cy="519706"/>
          </a:xfrm>
        </p:grpSpPr>
        <p:sp>
          <p:nvSpPr>
            <p:cNvPr id="19" name="Oval 18"/>
            <p:cNvSpPr/>
            <p:nvPr/>
          </p:nvSpPr>
          <p:spPr bwMode="auto">
            <a:xfrm>
              <a:off x="3419872" y="2204864"/>
              <a:ext cx="519706" cy="519706"/>
            </a:xfrm>
            <a:prstGeom prst="ellipse">
              <a:avLst/>
            </a:prstGeom>
            <a:noFill/>
            <a:ln>
              <a:solidFill>
                <a:srgbClr val="FFA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" name="Picture 20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565185" y="2350178"/>
              <a:ext cx="229079" cy="22907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2" name="Oval 21"/>
          <p:cNvSpPr/>
          <p:nvPr/>
        </p:nvSpPr>
        <p:spPr bwMode="auto">
          <a:xfrm>
            <a:off x="2868216" y="3122654"/>
            <a:ext cx="519706" cy="519706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98290" y="3298161"/>
            <a:ext cx="229079" cy="201521"/>
          </a:xfrm>
          <a:prstGeom prst="rect">
            <a:avLst/>
          </a:prstGeom>
          <a:noFill/>
          <a:ln/>
          <a:effectLst/>
        </p:spPr>
      </p:pic>
      <p:cxnSp>
        <p:nvCxnSpPr>
          <p:cNvPr id="27" name="Straight Arrow Connector 26"/>
          <p:cNvCxnSpPr>
            <a:stCxn id="45" idx="5"/>
            <a:endCxn id="19" idx="0"/>
          </p:cNvCxnSpPr>
          <p:nvPr/>
        </p:nvCxnSpPr>
        <p:spPr bwMode="auto">
          <a:xfrm>
            <a:off x="4219691" y="1645392"/>
            <a:ext cx="722290" cy="487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4"/>
            <a:endCxn id="22" idx="0"/>
          </p:cNvCxnSpPr>
          <p:nvPr/>
        </p:nvCxnSpPr>
        <p:spPr bwMode="auto">
          <a:xfrm>
            <a:off x="3128069" y="2677140"/>
            <a:ext cx="0" cy="4455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1C6968-AD94-42F3-BB5C-CF70AF3A91F3}"/>
              </a:ext>
            </a:extLst>
          </p:cNvPr>
          <p:cNvSpPr txBox="1"/>
          <p:nvPr/>
        </p:nvSpPr>
        <p:spPr>
          <a:xfrm>
            <a:off x="3794787" y="713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C6C67-8CC6-4F03-9305-2FD96FA908FA}"/>
              </a:ext>
            </a:extLst>
          </p:cNvPr>
          <p:cNvSpPr txBox="1"/>
          <p:nvPr/>
        </p:nvSpPr>
        <p:spPr>
          <a:xfrm>
            <a:off x="3207810" y="1659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695E-C504-414C-B741-0121651D68A1}"/>
              </a:ext>
            </a:extLst>
          </p:cNvPr>
          <p:cNvSpPr txBox="1"/>
          <p:nvPr/>
        </p:nvSpPr>
        <p:spPr>
          <a:xfrm>
            <a:off x="3979277" y="1659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B4ABB-EC5D-4DD9-B994-422E486D4D6D}"/>
              </a:ext>
            </a:extLst>
          </p:cNvPr>
          <p:cNvSpPr txBox="1"/>
          <p:nvPr/>
        </p:nvSpPr>
        <p:spPr>
          <a:xfrm>
            <a:off x="4572000" y="1659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1B282-2BAF-44D6-93ED-2D83B31B6974}"/>
              </a:ext>
            </a:extLst>
          </p:cNvPr>
          <p:cNvSpPr txBox="1"/>
          <p:nvPr/>
        </p:nvSpPr>
        <p:spPr>
          <a:xfrm>
            <a:off x="2847446" y="26768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cxnSpLocks/>
            <a:stCxn id="77" idx="2"/>
            <a:endCxn id="47" idx="7"/>
          </p:cNvCxnSpPr>
          <p:nvPr/>
        </p:nvCxnSpPr>
        <p:spPr bwMode="auto">
          <a:xfrm flipH="1">
            <a:off x="2045521" y="422107"/>
            <a:ext cx="2946441" cy="1696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1601924" y="2042606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/>
          <p:cNvCxnSpPr>
            <a:cxnSpLocks/>
            <a:stCxn id="77" idx="4"/>
            <a:endCxn id="33" idx="0"/>
          </p:cNvCxnSpPr>
          <p:nvPr/>
        </p:nvCxnSpPr>
        <p:spPr bwMode="auto">
          <a:xfrm flipH="1">
            <a:off x="3556796" y="681960"/>
            <a:ext cx="1695019" cy="1245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 bwMode="auto">
          <a:xfrm>
            <a:off x="4991962" y="162254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1" name="Straight Arrow Connector 80"/>
          <p:cNvCxnSpPr>
            <a:cxnSpLocks/>
            <a:stCxn id="77" idx="4"/>
          </p:cNvCxnSpPr>
          <p:nvPr/>
        </p:nvCxnSpPr>
        <p:spPr bwMode="auto">
          <a:xfrm>
            <a:off x="5251815" y="681960"/>
            <a:ext cx="0" cy="1274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3296943" y="1927900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/>
          <p:cNvSpPr/>
          <p:nvPr/>
        </p:nvSpPr>
        <p:spPr bwMode="auto">
          <a:xfrm>
            <a:off x="8382000" y="1927900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cxnSpLocks/>
            <a:stCxn id="77" idx="6"/>
            <a:endCxn id="19" idx="0"/>
          </p:cNvCxnSpPr>
          <p:nvPr/>
        </p:nvCxnSpPr>
        <p:spPr bwMode="auto">
          <a:xfrm>
            <a:off x="5511668" y="422107"/>
            <a:ext cx="3130185" cy="1505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4C6C67-8CC6-4F03-9305-2FD96FA908FA}"/>
              </a:ext>
            </a:extLst>
          </p:cNvPr>
          <p:cNvSpPr txBox="1"/>
          <p:nvPr/>
        </p:nvSpPr>
        <p:spPr>
          <a:xfrm>
            <a:off x="2589451" y="11314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A64C-714E-470A-867F-F57EAB71094D}"/>
              </a:ext>
            </a:extLst>
          </p:cNvPr>
          <p:cNvSpPr txBox="1"/>
          <p:nvPr/>
        </p:nvSpPr>
        <p:spPr>
          <a:xfrm>
            <a:off x="5032845" y="277186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Caslon Pro" panose="0205050205050A020403" pitchFamily="18" charset="0"/>
              </a:rPr>
              <a:t>O</a:t>
            </a:r>
            <a:endParaRPr lang="en-US" b="1" dirty="0">
              <a:latin typeface="Adobe Caslon Pro" panose="0205050205050A0204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D552A-912E-4767-8D5E-709BB3E6AABB}"/>
              </a:ext>
            </a:extLst>
          </p:cNvPr>
          <p:cNvSpPr/>
          <p:nvPr/>
        </p:nvSpPr>
        <p:spPr bwMode="auto">
          <a:xfrm>
            <a:off x="6686981" y="1956654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DC5DAC-F536-4EC8-A7A7-CE7110673FF4}"/>
              </a:ext>
            </a:extLst>
          </p:cNvPr>
          <p:cNvCxnSpPr>
            <a:cxnSpLocks/>
            <a:stCxn id="77" idx="4"/>
            <a:endCxn id="31" idx="0"/>
          </p:cNvCxnSpPr>
          <p:nvPr/>
        </p:nvCxnSpPr>
        <p:spPr bwMode="auto">
          <a:xfrm>
            <a:off x="5251815" y="681960"/>
            <a:ext cx="1695019" cy="1274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12885BE-1873-4740-B4C5-B000DF3D6B3E}"/>
              </a:ext>
            </a:extLst>
          </p:cNvPr>
          <p:cNvSpPr txBox="1"/>
          <p:nvPr/>
        </p:nvSpPr>
        <p:spPr>
          <a:xfrm>
            <a:off x="3711830" y="1131430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61CF7A-7D41-4FC4-B8CE-39C187436724}"/>
              </a:ext>
            </a:extLst>
          </p:cNvPr>
          <p:cNvSpPr txBox="1"/>
          <p:nvPr/>
        </p:nvSpPr>
        <p:spPr>
          <a:xfrm>
            <a:off x="4743341" y="11314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D9CF94-ECCE-4CF7-B98F-24FF57C90965}"/>
              </a:ext>
            </a:extLst>
          </p:cNvPr>
          <p:cNvSpPr txBox="1"/>
          <p:nvPr/>
        </p:nvSpPr>
        <p:spPr>
          <a:xfrm>
            <a:off x="6096000" y="11314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0D83F-D46D-4C17-A4C5-D7103FE226D3}"/>
              </a:ext>
            </a:extLst>
          </p:cNvPr>
          <p:cNvSpPr txBox="1"/>
          <p:nvPr/>
        </p:nvSpPr>
        <p:spPr>
          <a:xfrm>
            <a:off x="7559521" y="11314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DDA31F-FACB-4884-AFB2-5077FD8D192B}"/>
              </a:ext>
            </a:extLst>
          </p:cNvPr>
          <p:cNvSpPr txBox="1"/>
          <p:nvPr/>
        </p:nvSpPr>
        <p:spPr>
          <a:xfrm>
            <a:off x="4863726" y="1893341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dobe Caslon Pro Bold" panose="0205070206050A020403" pitchFamily="18" charset="0"/>
              </a:rPr>
              <a:t>….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0319AA4E-BD70-4276-9875-402D81BEF7F6}"/>
              </a:ext>
            </a:extLst>
          </p:cNvPr>
          <p:cNvSpPr/>
          <p:nvPr/>
        </p:nvSpPr>
        <p:spPr bwMode="auto">
          <a:xfrm flipV="1">
            <a:off x="975634" y="162254"/>
            <a:ext cx="457200" cy="2519255"/>
          </a:xfrm>
          <a:prstGeom prst="leftBrace">
            <a:avLst>
              <a:gd name="adj1" fmla="val 213889"/>
              <a:gd name="adj2" fmla="val 50426"/>
            </a:avLst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BB8B8536-21BA-44D6-A843-02DF6606ECAA}"/>
              </a:ext>
            </a:extLst>
          </p:cNvPr>
          <p:cNvSpPr/>
          <p:nvPr/>
        </p:nvSpPr>
        <p:spPr bwMode="auto">
          <a:xfrm flipH="1" flipV="1">
            <a:off x="9067800" y="1693997"/>
            <a:ext cx="237909" cy="987512"/>
          </a:xfrm>
          <a:prstGeom prst="leftBrace">
            <a:avLst>
              <a:gd name="adj1" fmla="val 213889"/>
              <a:gd name="adj2" fmla="val 50426"/>
            </a:avLst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://latex2png.com/output/latex_f25a73165cf5f47d67eeab5eaf0ed613.png">
            <a:extLst>
              <a:ext uri="{FF2B5EF4-FFF2-40B4-BE49-F238E27FC236}">
                <a16:creationId xmlns:a16="http://schemas.microsoft.com/office/drawing/2014/main" id="{924152A4-8053-4607-B25F-2DAC4964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106" y="1956654"/>
            <a:ext cx="276532" cy="31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tex2png.com/output/latex_3d5b1773b69536f53c234c988e498ceb.png">
            <a:extLst>
              <a:ext uri="{FF2B5EF4-FFF2-40B4-BE49-F238E27FC236}">
                <a16:creationId xmlns:a16="http://schemas.microsoft.com/office/drawing/2014/main" id="{6BE28A98-7641-4E69-A0A5-4291A101A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2" y="1270411"/>
            <a:ext cx="366919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1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TP_tmp.png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78693" y="563842"/>
            <a:ext cx="421242" cy="220249"/>
          </a:xfrm>
          <a:prstGeom prst="rect">
            <a:avLst/>
          </a:prstGeom>
          <a:noFill/>
          <a:ln/>
          <a:effectLst/>
        </p:spPr>
      </p:pic>
      <p:grpSp>
        <p:nvGrpSpPr>
          <p:cNvPr id="58" name="Group 57"/>
          <p:cNvGrpSpPr/>
          <p:nvPr/>
        </p:nvGrpSpPr>
        <p:grpSpPr bwMode="auto">
          <a:xfrm>
            <a:off x="2285996" y="1623179"/>
            <a:ext cx="1530454" cy="4396620"/>
            <a:chOff x="761997" y="1623179"/>
            <a:chExt cx="1530454" cy="4396620"/>
          </a:xfrm>
        </p:grpSpPr>
        <p:sp>
          <p:nvSpPr>
            <p:cNvPr id="42" name="Oval 41"/>
            <p:cNvSpPr/>
            <p:nvPr/>
          </p:nvSpPr>
          <p:spPr bwMode="auto">
            <a:xfrm>
              <a:off x="1552084" y="3146958"/>
              <a:ext cx="101230" cy="96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552084" y="2520484"/>
              <a:ext cx="101230" cy="96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1408190" y="1623179"/>
              <a:ext cx="385473" cy="366945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5" name="Picture 44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49369" y="1742784"/>
              <a:ext cx="103113" cy="1277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6" name="Oval 45"/>
            <p:cNvSpPr/>
            <p:nvPr/>
          </p:nvSpPr>
          <p:spPr bwMode="auto">
            <a:xfrm>
              <a:off x="1552084" y="3773431"/>
              <a:ext cx="101230" cy="96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552084" y="4399905"/>
              <a:ext cx="101230" cy="96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1552084" y="5026379"/>
              <a:ext cx="101230" cy="96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Straight Arrow Connector 48"/>
            <p:cNvCxnSpPr>
              <a:stCxn id="46" idx="3"/>
              <a:endCxn id="47" idx="1"/>
            </p:cNvCxnSpPr>
            <p:nvPr/>
          </p:nvCxnSpPr>
          <p:spPr bwMode="auto">
            <a:xfrm>
              <a:off x="1566908" y="3855470"/>
              <a:ext cx="0" cy="55851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2" idx="3"/>
              <a:endCxn id="46" idx="1"/>
            </p:cNvCxnSpPr>
            <p:nvPr/>
          </p:nvCxnSpPr>
          <p:spPr bwMode="auto">
            <a:xfrm>
              <a:off x="1566908" y="3228996"/>
              <a:ext cx="0" cy="55851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3" idx="0"/>
              <a:endCxn id="81" idx="4"/>
            </p:cNvCxnSpPr>
            <p:nvPr/>
          </p:nvCxnSpPr>
          <p:spPr bwMode="auto">
            <a:xfrm flipV="1">
              <a:off x="1602699" y="2004603"/>
              <a:ext cx="5184" cy="5158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7"/>
              <a:endCxn id="42" idx="5"/>
            </p:cNvCxnSpPr>
            <p:nvPr/>
          </p:nvCxnSpPr>
          <p:spPr bwMode="auto">
            <a:xfrm flipV="1">
              <a:off x="1638490" y="3228996"/>
              <a:ext cx="0" cy="55851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7" idx="7"/>
              <a:endCxn id="46" idx="5"/>
            </p:cNvCxnSpPr>
            <p:nvPr/>
          </p:nvCxnSpPr>
          <p:spPr bwMode="auto">
            <a:xfrm flipV="1">
              <a:off x="1638490" y="3855470"/>
              <a:ext cx="0" cy="55851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8" idx="3"/>
              <a:endCxn id="72" idx="1"/>
            </p:cNvCxnSpPr>
            <p:nvPr/>
          </p:nvCxnSpPr>
          <p:spPr bwMode="auto">
            <a:xfrm>
              <a:off x="1566908" y="5108417"/>
              <a:ext cx="0" cy="53453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72" idx="7"/>
              <a:endCxn id="48" idx="5"/>
            </p:cNvCxnSpPr>
            <p:nvPr/>
          </p:nvCxnSpPr>
          <p:spPr bwMode="auto">
            <a:xfrm flipV="1">
              <a:off x="1638490" y="5108417"/>
              <a:ext cx="0" cy="53453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98562" y="5333326"/>
              <a:ext cx="381251" cy="1611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2" name="Picture 101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18899" y="2156386"/>
              <a:ext cx="603042" cy="22628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1" name="Picture 40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98853" y="2151165"/>
              <a:ext cx="424670" cy="17584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7" name="Picture 66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41029" y="3442378"/>
              <a:ext cx="168908" cy="13174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8" name="Picture 67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13404" y="3427529"/>
              <a:ext cx="426111" cy="16144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9" name="Picture 68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20554" y="4054220"/>
              <a:ext cx="571897" cy="1610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0" name="Picture 69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61997" y="5367552"/>
              <a:ext cx="565860" cy="13241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6" name="Picture 95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45205" y="4068255"/>
              <a:ext cx="360556" cy="15127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2" name="Oval 71"/>
            <p:cNvSpPr/>
            <p:nvPr/>
          </p:nvSpPr>
          <p:spPr bwMode="auto">
            <a:xfrm>
              <a:off x="1552084" y="5628877"/>
              <a:ext cx="101230" cy="961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1557268" y="1908489"/>
              <a:ext cx="101230" cy="961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1400720" y="5652854"/>
              <a:ext cx="385473" cy="366945"/>
            </a:xfrm>
            <a:prstGeom prst="ellipse">
              <a:avLst/>
            </a:prstGeom>
            <a:solidFill>
              <a:schemeClr val="bg1"/>
            </a:solidFill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4" name="Picture 83" descr="TP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29588" y="5746295"/>
              <a:ext cx="127737" cy="180063"/>
            </a:xfrm>
            <a:prstGeom prst="rect">
              <a:avLst/>
            </a:prstGeom>
            <a:solidFill>
              <a:schemeClr val="bg1"/>
            </a:solidFill>
            <a:ln/>
            <a:effectLst/>
          </p:spPr>
        </p:pic>
        <p:pic>
          <p:nvPicPr>
            <p:cNvPr id="85" name="Picture 84" descr="TP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 rot="16200000">
              <a:off x="1330229" y="3452452"/>
              <a:ext cx="254675" cy="111599"/>
            </a:xfrm>
            <a:prstGeom prst="rect">
              <a:avLst/>
            </a:prstGeom>
            <a:noFill/>
          </p:spPr>
        </p:pic>
        <p:pic>
          <p:nvPicPr>
            <p:cNvPr id="86" name="Picture 85" descr="TP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 rot="16200000">
              <a:off x="1330229" y="4078926"/>
              <a:ext cx="254675" cy="111599"/>
            </a:xfrm>
            <a:prstGeom prst="rect">
              <a:avLst/>
            </a:prstGeom>
            <a:noFill/>
          </p:spPr>
        </p:pic>
        <p:pic>
          <p:nvPicPr>
            <p:cNvPr id="87" name="Picture 86" descr="TP_tmp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 rot="16200000">
              <a:off x="1339668" y="5360191"/>
              <a:ext cx="254675" cy="111599"/>
            </a:xfrm>
            <a:prstGeom prst="rect">
              <a:avLst/>
            </a:prstGeom>
            <a:noFill/>
          </p:spPr>
        </p:pic>
        <p:grpSp>
          <p:nvGrpSpPr>
            <p:cNvPr id="88" name="Group 252"/>
            <p:cNvGrpSpPr/>
            <p:nvPr/>
          </p:nvGrpSpPr>
          <p:grpSpPr bwMode="auto">
            <a:xfrm>
              <a:off x="1585790" y="4672709"/>
              <a:ext cx="33818" cy="176981"/>
              <a:chOff x="6943197" y="2373533"/>
              <a:chExt cx="36000" cy="188400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 bwMode="auto">
              <a:xfrm>
                <a:off x="6943197" y="23735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 bwMode="auto">
              <a:xfrm>
                <a:off x="6943197" y="25259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 bwMode="auto">
              <a:xfrm>
                <a:off x="6943197" y="244448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9" name="Group 256"/>
            <p:cNvGrpSpPr/>
            <p:nvPr/>
          </p:nvGrpSpPr>
          <p:grpSpPr bwMode="auto">
            <a:xfrm>
              <a:off x="1585790" y="2793288"/>
              <a:ext cx="33818" cy="176981"/>
              <a:chOff x="6943197" y="2373533"/>
              <a:chExt cx="36000" cy="188400"/>
            </a:xfrm>
          </p:grpSpPr>
          <p:sp>
            <p:nvSpPr>
              <p:cNvPr id="90" name="Oval 89"/>
              <p:cNvSpPr>
                <a:spLocks noChangeAspect="1"/>
              </p:cNvSpPr>
              <p:nvPr/>
            </p:nvSpPr>
            <p:spPr bwMode="auto">
              <a:xfrm>
                <a:off x="6943197" y="23735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 bwMode="auto">
              <a:xfrm>
                <a:off x="6943197" y="25259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 bwMode="auto">
              <a:xfrm>
                <a:off x="6943197" y="244448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A16BC1-65B2-4FD0-97A6-9D845C9C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94667"/>
              </p:ext>
            </p:extLst>
          </p:nvPr>
        </p:nvGraphicFramePr>
        <p:xfrm>
          <a:off x="3048002" y="1397000"/>
          <a:ext cx="5584523" cy="4076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789">
                  <a:extLst>
                    <a:ext uri="{9D8B030D-6E8A-4147-A177-3AD203B41FA5}">
                      <a16:colId xmlns:a16="http://schemas.microsoft.com/office/drawing/2014/main" val="2499861173"/>
                    </a:ext>
                  </a:extLst>
                </a:gridCol>
                <a:gridCol w="797789">
                  <a:extLst>
                    <a:ext uri="{9D8B030D-6E8A-4147-A177-3AD203B41FA5}">
                      <a16:colId xmlns:a16="http://schemas.microsoft.com/office/drawing/2014/main" val="2749223288"/>
                    </a:ext>
                  </a:extLst>
                </a:gridCol>
                <a:gridCol w="797789">
                  <a:extLst>
                    <a:ext uri="{9D8B030D-6E8A-4147-A177-3AD203B41FA5}">
                      <a16:colId xmlns:a16="http://schemas.microsoft.com/office/drawing/2014/main" val="1129501847"/>
                    </a:ext>
                  </a:extLst>
                </a:gridCol>
                <a:gridCol w="797789">
                  <a:extLst>
                    <a:ext uri="{9D8B030D-6E8A-4147-A177-3AD203B41FA5}">
                      <a16:colId xmlns:a16="http://schemas.microsoft.com/office/drawing/2014/main" val="747397551"/>
                    </a:ext>
                  </a:extLst>
                </a:gridCol>
                <a:gridCol w="797789">
                  <a:extLst>
                    <a:ext uri="{9D8B030D-6E8A-4147-A177-3AD203B41FA5}">
                      <a16:colId xmlns:a16="http://schemas.microsoft.com/office/drawing/2014/main" val="263174625"/>
                    </a:ext>
                  </a:extLst>
                </a:gridCol>
                <a:gridCol w="797789">
                  <a:extLst>
                    <a:ext uri="{9D8B030D-6E8A-4147-A177-3AD203B41FA5}">
                      <a16:colId xmlns:a16="http://schemas.microsoft.com/office/drawing/2014/main" val="1570466736"/>
                    </a:ext>
                  </a:extLst>
                </a:gridCol>
                <a:gridCol w="797789">
                  <a:extLst>
                    <a:ext uri="{9D8B030D-6E8A-4147-A177-3AD203B41FA5}">
                      <a16:colId xmlns:a16="http://schemas.microsoft.com/office/drawing/2014/main" val="349007212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4092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009273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416495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6122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58604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51809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89182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344918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82737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903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93586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1552086"/>
                  </a:ext>
                </a:extLst>
              </a:tr>
            </a:tbl>
          </a:graphicData>
        </a:graphic>
      </p:graphicFrame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81BAE7D-149F-49FF-B6F1-2CD44383A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7620" y="1898904"/>
            <a:ext cx="4810332" cy="685800"/>
          </a:xfrm>
          <a:prstGeom prst="curvedConnector5">
            <a:avLst>
              <a:gd name="adj1" fmla="val -4752"/>
              <a:gd name="adj2" fmla="val 50000"/>
              <a:gd name="adj3" fmla="val 104752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7D5CDAD-B982-4B96-94B4-845DEEAC72AF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7620" y="2577084"/>
            <a:ext cx="4810332" cy="685800"/>
          </a:xfrm>
          <a:prstGeom prst="curvedConnector5">
            <a:avLst>
              <a:gd name="adj1" fmla="val -4752"/>
              <a:gd name="adj2" fmla="val 50000"/>
              <a:gd name="adj3" fmla="val 104752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C8089FA-ECF1-47B5-9BB1-38828B1429C2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7620" y="3255264"/>
            <a:ext cx="4810332" cy="685800"/>
          </a:xfrm>
          <a:prstGeom prst="curvedConnector5">
            <a:avLst>
              <a:gd name="adj1" fmla="val -4752"/>
              <a:gd name="adj2" fmla="val 50000"/>
              <a:gd name="adj3" fmla="val 104752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F9D82BA-4D4A-42D1-8D62-0EF094CA5CF7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7620" y="3933444"/>
            <a:ext cx="4810332" cy="685800"/>
          </a:xfrm>
          <a:prstGeom prst="curvedConnector5">
            <a:avLst>
              <a:gd name="adj1" fmla="val -4752"/>
              <a:gd name="adj2" fmla="val 50000"/>
              <a:gd name="adj3" fmla="val 104752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2DBE9D3-68B8-441E-B4BD-462D2D7E972D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7620" y="4611624"/>
            <a:ext cx="4810332" cy="685800"/>
          </a:xfrm>
          <a:prstGeom prst="curvedConnector5">
            <a:avLst>
              <a:gd name="adj1" fmla="val -4752"/>
              <a:gd name="adj2" fmla="val 50000"/>
              <a:gd name="adj3" fmla="val 104752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22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A16BC1-65B2-4FD0-97A6-9D845C9C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1915"/>
              </p:ext>
            </p:extLst>
          </p:nvPr>
        </p:nvGraphicFramePr>
        <p:xfrm>
          <a:off x="3429004" y="1387992"/>
          <a:ext cx="5101144" cy="3057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643">
                  <a:extLst>
                    <a:ext uri="{9D8B030D-6E8A-4147-A177-3AD203B41FA5}">
                      <a16:colId xmlns:a16="http://schemas.microsoft.com/office/drawing/2014/main" val="2499861173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1460677366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2749223288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1129501847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747397551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263174625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1570466736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3490072121"/>
                    </a:ext>
                  </a:extLst>
                </a:gridCol>
              </a:tblGrid>
              <a:tr h="3397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dobe Caslon Pro" panose="0205050205050A020403" pitchFamily="18" charset="0"/>
                        </a:rPr>
                        <a:t>label symbol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409200"/>
                  </a:ext>
                </a:extLst>
              </a:tr>
              <a:tr h="3397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dobe Caslon Pro" panose="0205050205050A020403" pitchFamily="18" charset="0"/>
                          <a:ea typeface="+mn-ea"/>
                          <a:cs typeface="+mn-cs"/>
                        </a:rPr>
                        <a:t>label index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24936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65732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009273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6122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51809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344918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903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1552086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445BD3D8-E1CE-446A-930D-49811E0FF85D}"/>
              </a:ext>
            </a:extLst>
          </p:cNvPr>
          <p:cNvSpPr/>
          <p:nvPr/>
        </p:nvSpPr>
        <p:spPr bwMode="auto">
          <a:xfrm rot="5400000">
            <a:off x="6398674" y="-743483"/>
            <a:ext cx="457200" cy="3805749"/>
          </a:xfrm>
          <a:prstGeom prst="leftBrace">
            <a:avLst>
              <a:gd name="adj1" fmla="val 213889"/>
              <a:gd name="adj2" fmla="val 50426"/>
            </a:avLst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E8822-AA11-480E-9DC4-C0B52AE291C7}"/>
              </a:ext>
            </a:extLst>
          </p:cNvPr>
          <p:cNvSpPr txBox="1"/>
          <p:nvPr/>
        </p:nvSpPr>
        <p:spPr>
          <a:xfrm>
            <a:off x="6290483" y="605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child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B22D6C7-5620-4F4E-AB29-CA1346660A14}"/>
              </a:ext>
            </a:extLst>
          </p:cNvPr>
          <p:cNvSpPr/>
          <p:nvPr/>
        </p:nvSpPr>
        <p:spPr bwMode="auto">
          <a:xfrm>
            <a:off x="3124200" y="2057400"/>
            <a:ext cx="457200" cy="2388117"/>
          </a:xfrm>
          <a:prstGeom prst="leftBrace">
            <a:avLst>
              <a:gd name="adj1" fmla="val 213889"/>
              <a:gd name="adj2" fmla="val 50426"/>
            </a:avLst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61813-5D22-40F3-9749-E6A93F4700C8}"/>
              </a:ext>
            </a:extLst>
          </p:cNvPr>
          <p:cNvSpPr txBox="1"/>
          <p:nvPr/>
        </p:nvSpPr>
        <p:spPr>
          <a:xfrm rot="16200000">
            <a:off x="2533014" y="30667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882980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A16BC1-65B2-4FD0-97A6-9D845C9C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80206"/>
              </p:ext>
            </p:extLst>
          </p:nvPr>
        </p:nvGraphicFramePr>
        <p:xfrm>
          <a:off x="3429004" y="1387992"/>
          <a:ext cx="4463501" cy="2378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643">
                  <a:extLst>
                    <a:ext uri="{9D8B030D-6E8A-4147-A177-3AD203B41FA5}">
                      <a16:colId xmlns:a16="http://schemas.microsoft.com/office/drawing/2014/main" val="2499861173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2749223288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1129501847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747397551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263174625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1570466736"/>
                    </a:ext>
                  </a:extLst>
                </a:gridCol>
                <a:gridCol w="637643">
                  <a:extLst>
                    <a:ext uri="{9D8B030D-6E8A-4147-A177-3AD203B41FA5}">
                      <a16:colId xmlns:a16="http://schemas.microsoft.com/office/drawing/2014/main" val="349007212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dobe Caslon Pro" panose="0205050205050A020403" pitchFamily="18" charset="0"/>
                      </a:endParaRP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4092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009273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6122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51809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344918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903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83768" marR="83768" marT="41884" marB="4188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marL="83768" marR="83768" marT="41884" marB="41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1552086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445BD3D8-E1CE-446A-930D-49811E0FF85D}"/>
              </a:ext>
            </a:extLst>
          </p:cNvPr>
          <p:cNvSpPr/>
          <p:nvPr/>
        </p:nvSpPr>
        <p:spPr bwMode="auto">
          <a:xfrm rot="5400000">
            <a:off x="5775052" y="-691361"/>
            <a:ext cx="457200" cy="3777706"/>
          </a:xfrm>
          <a:prstGeom prst="leftBrace">
            <a:avLst>
              <a:gd name="adj1" fmla="val 213889"/>
              <a:gd name="adj2" fmla="val 50426"/>
            </a:avLst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E8822-AA11-480E-9DC4-C0B52AE291C7}"/>
              </a:ext>
            </a:extLst>
          </p:cNvPr>
          <p:cNvSpPr txBox="1"/>
          <p:nvPr/>
        </p:nvSpPr>
        <p:spPr>
          <a:xfrm>
            <a:off x="5666861" y="63714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child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B22D6C7-5620-4F4E-AB29-CA1346660A14}"/>
              </a:ext>
            </a:extLst>
          </p:cNvPr>
          <p:cNvSpPr/>
          <p:nvPr/>
        </p:nvSpPr>
        <p:spPr bwMode="auto">
          <a:xfrm>
            <a:off x="3124200" y="1752600"/>
            <a:ext cx="457200" cy="2013467"/>
          </a:xfrm>
          <a:prstGeom prst="leftBrace">
            <a:avLst>
              <a:gd name="adj1" fmla="val 213889"/>
              <a:gd name="adj2" fmla="val 50426"/>
            </a:avLst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61813-5D22-40F3-9749-E6A93F4700C8}"/>
              </a:ext>
            </a:extLst>
          </p:cNvPr>
          <p:cNvSpPr txBox="1"/>
          <p:nvPr/>
        </p:nvSpPr>
        <p:spPr>
          <a:xfrm rot="16200000">
            <a:off x="2533015" y="25746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97894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E412C-AD46-426A-B4EE-948265341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35973"/>
              </p:ext>
            </p:extLst>
          </p:nvPr>
        </p:nvGraphicFramePr>
        <p:xfrm>
          <a:off x="1719417" y="4267200"/>
          <a:ext cx="9109380" cy="1817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83">
                  <a:extLst>
                    <a:ext uri="{9D8B030D-6E8A-4147-A177-3AD203B41FA5}">
                      <a16:colId xmlns:a16="http://schemas.microsoft.com/office/drawing/2014/main" val="350703492"/>
                    </a:ext>
                  </a:extLst>
                </a:gridCol>
                <a:gridCol w="225897">
                  <a:extLst>
                    <a:ext uri="{9D8B030D-6E8A-4147-A177-3AD203B41FA5}">
                      <a16:colId xmlns:a16="http://schemas.microsoft.com/office/drawing/2014/main" val="1131009616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086915607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820034663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427278952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026258934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883674771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28220957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474309830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290291685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316834365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020342810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989269058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959654184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91379631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791701862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554804243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863175259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92005168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3668401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939363914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696081961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4143077015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433435316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512173685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113160982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028680305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049819590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702622658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868293928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558454824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554627056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82622518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204306889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968159208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4059309922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865144544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656330590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955659092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4019431323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864957995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698945443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420206637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486383266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625513962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524037040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352784327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3573473549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1209196814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06000081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756226488"/>
                    </a:ext>
                  </a:extLst>
                </a:gridCol>
                <a:gridCol w="173958">
                  <a:extLst>
                    <a:ext uri="{9D8B030D-6E8A-4147-A177-3AD203B41FA5}">
                      <a16:colId xmlns:a16="http://schemas.microsoft.com/office/drawing/2014/main" val="228011537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 marL="74279" marR="74279" marT="37139" marB="371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  </a:t>
                      </a:r>
                    </a:p>
                  </a:txBody>
                  <a:tcPr marL="74279" marR="74279" marT="37139" marB="371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extLst>
                  <a:ext uri="{0D108BD9-81ED-4DB2-BD59-A6C34878D82A}">
                    <a16:rowId xmlns:a16="http://schemas.microsoft.com/office/drawing/2014/main" val="37571587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74279" marR="74279" marT="37139" marB="371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74279" marR="74279" marT="37139" marB="371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extLst>
                  <a:ext uri="{0D108BD9-81ED-4DB2-BD59-A6C34878D82A}">
                    <a16:rowId xmlns:a16="http://schemas.microsoft.com/office/drawing/2014/main" val="44794286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74279" marR="74279" marT="37139" marB="371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4279" marR="74279" marT="37139" marB="371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500" dirty="0"/>
                        <a:t>………….</a:t>
                      </a:r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extLst>
                  <a:ext uri="{0D108BD9-81ED-4DB2-BD59-A6C34878D82A}">
                    <a16:rowId xmlns:a16="http://schemas.microsoft.com/office/drawing/2014/main" val="234530477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74279" marR="74279" marT="37139" marB="371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4279" marR="74279" marT="37139" marB="371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extLst>
                  <a:ext uri="{0D108BD9-81ED-4DB2-BD59-A6C34878D82A}">
                    <a16:rowId xmlns:a16="http://schemas.microsoft.com/office/drawing/2014/main" val="32247064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74279" marR="74279" marT="37139" marB="371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4279" marR="74279" marT="37139" marB="371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extLst>
                  <a:ext uri="{0D108BD9-81ED-4DB2-BD59-A6C34878D82A}">
                    <a16:rowId xmlns:a16="http://schemas.microsoft.com/office/drawing/2014/main" val="290229383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74279" marR="74279" marT="37139" marB="371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4279" marR="74279" marT="37139" marB="371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79" marR="74279" marT="37139" marB="37139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279" marR="74279" marT="37139" marB="37139"/>
                </a:tc>
                <a:extLst>
                  <a:ext uri="{0D108BD9-81ED-4DB2-BD59-A6C34878D82A}">
                    <a16:rowId xmlns:a16="http://schemas.microsoft.com/office/drawing/2014/main" val="1440672331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14629409-2EF5-4F86-A30A-156383F259BA}"/>
              </a:ext>
            </a:extLst>
          </p:cNvPr>
          <p:cNvSpPr/>
          <p:nvPr/>
        </p:nvSpPr>
        <p:spPr bwMode="auto">
          <a:xfrm rot="5400000">
            <a:off x="6252598" y="-461399"/>
            <a:ext cx="457200" cy="8695197"/>
          </a:xfrm>
          <a:prstGeom prst="leftBrace">
            <a:avLst>
              <a:gd name="adj1" fmla="val 213889"/>
              <a:gd name="adj2" fmla="val 50426"/>
            </a:avLst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AC22C-C4E7-414B-9CC8-B1FDA41ED6E2}"/>
              </a:ext>
            </a:extLst>
          </p:cNvPr>
          <p:cNvSpPr txBox="1"/>
          <p:nvPr/>
        </p:nvSpPr>
        <p:spPr>
          <a:xfrm>
            <a:off x="5740145" y="339673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120 voxels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F84488-6736-4EA7-9243-7C00F2783CDD}"/>
              </a:ext>
            </a:extLst>
          </p:cNvPr>
          <p:cNvSpPr/>
          <p:nvPr/>
        </p:nvSpPr>
        <p:spPr bwMode="auto">
          <a:xfrm>
            <a:off x="1262217" y="4267200"/>
            <a:ext cx="457200" cy="1817268"/>
          </a:xfrm>
          <a:prstGeom prst="leftBrace">
            <a:avLst>
              <a:gd name="adj1" fmla="val 213889"/>
              <a:gd name="adj2" fmla="val 50426"/>
            </a:avLst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AA851-A902-4BC3-A723-9F6D930E2761}"/>
              </a:ext>
            </a:extLst>
          </p:cNvPr>
          <p:cNvSpPr txBox="1"/>
          <p:nvPr/>
        </p:nvSpPr>
        <p:spPr>
          <a:xfrm rot="16200000">
            <a:off x="582212" y="49911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6 labels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D8BDB-3622-4F70-B5B6-2910ECB110AF}"/>
              </a:ext>
            </a:extLst>
          </p:cNvPr>
          <p:cNvSpPr/>
          <p:nvPr/>
        </p:nvSpPr>
        <p:spPr>
          <a:xfrm rot="16200000">
            <a:off x="1751492" y="3509929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dobe Caslon Pro" panose="0205050205050A020403" pitchFamily="18" charset="0"/>
              </a:rPr>
              <a:t>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7271FB-3F5C-402C-8B73-6DEA72FBB969}"/>
              </a:ext>
            </a:extLst>
          </p:cNvPr>
          <p:cNvSpPr/>
          <p:nvPr/>
        </p:nvSpPr>
        <p:spPr>
          <a:xfrm rot="16200000">
            <a:off x="1434048" y="3431382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dobe Caslon Pro" panose="0205050205050A020403" pitchFamily="18" charset="0"/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429108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5533736" y="311033"/>
            <a:ext cx="3380990" cy="2300230"/>
          </a:xfrm>
          <a:custGeom>
            <a:avLst/>
            <a:gdLst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8" fmla="*/ 311485 w 1999917"/>
              <a:gd name="connsiteY8" fmla="*/ 157748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311485 w 1999917"/>
              <a:gd name="connsiteY7" fmla="*/ 157748 h 1376948"/>
              <a:gd name="connsiteX0" fmla="*/ 263359 w 1999917"/>
              <a:gd name="connsiteY0" fmla="*/ 237958 h 1360905"/>
              <a:gd name="connsiteX1" fmla="*/ 1346201 w 1999917"/>
              <a:gd name="connsiteY1" fmla="*/ 5347 h 1360905"/>
              <a:gd name="connsiteX2" fmla="*/ 1931738 w 1999917"/>
              <a:gd name="connsiteY2" fmla="*/ 270042 h 1360905"/>
              <a:gd name="connsiteX3" fmla="*/ 1755274 w 1999917"/>
              <a:gd name="connsiteY3" fmla="*/ 1136316 h 1360905"/>
              <a:gd name="connsiteX4" fmla="*/ 736601 w 1999917"/>
              <a:gd name="connsiteY4" fmla="*/ 1320800 h 1360905"/>
              <a:gd name="connsiteX5" fmla="*/ 78874 w 1999917"/>
              <a:gd name="connsiteY5" fmla="*/ 895684 h 1360905"/>
              <a:gd name="connsiteX6" fmla="*/ 263359 w 1999917"/>
              <a:gd name="connsiteY6" fmla="*/ 237958 h 1360905"/>
              <a:gd name="connsiteX0" fmla="*/ 229181 w 2006752"/>
              <a:gd name="connsiteY0" fmla="*/ 148389 h 1444551"/>
              <a:gd name="connsiteX1" fmla="*/ 1353036 w 2006752"/>
              <a:gd name="connsiteY1" fmla="*/ 88993 h 1444551"/>
              <a:gd name="connsiteX2" fmla="*/ 1938573 w 2006752"/>
              <a:gd name="connsiteY2" fmla="*/ 353688 h 1444551"/>
              <a:gd name="connsiteX3" fmla="*/ 1762109 w 2006752"/>
              <a:gd name="connsiteY3" fmla="*/ 1219962 h 1444551"/>
              <a:gd name="connsiteX4" fmla="*/ 743436 w 2006752"/>
              <a:gd name="connsiteY4" fmla="*/ 1404446 h 1444551"/>
              <a:gd name="connsiteX5" fmla="*/ 85709 w 2006752"/>
              <a:gd name="connsiteY5" fmla="*/ 979330 h 1444551"/>
              <a:gd name="connsiteX6" fmla="*/ 229181 w 2006752"/>
              <a:gd name="connsiteY6" fmla="*/ 148389 h 1444551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02486 h 1398649"/>
              <a:gd name="connsiteX1" fmla="*/ 1021269 w 2062046"/>
              <a:gd name="connsiteY1" fmla="*/ 318511 h 1398649"/>
              <a:gd name="connsiteX2" fmla="*/ 1938573 w 2062046"/>
              <a:gd name="connsiteY2" fmla="*/ 307786 h 1398649"/>
              <a:gd name="connsiteX3" fmla="*/ 1762109 w 2062046"/>
              <a:gd name="connsiteY3" fmla="*/ 1174060 h 1398649"/>
              <a:gd name="connsiteX4" fmla="*/ 743436 w 2062046"/>
              <a:gd name="connsiteY4" fmla="*/ 1358544 h 1398649"/>
              <a:gd name="connsiteX5" fmla="*/ 85709 w 2062046"/>
              <a:gd name="connsiteY5" fmla="*/ 933428 h 1398649"/>
              <a:gd name="connsiteX6" fmla="*/ 229181 w 2062046"/>
              <a:gd name="connsiteY6" fmla="*/ 102486 h 1398649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34939 h 1431101"/>
              <a:gd name="connsiteX1" fmla="*/ 490060 w 2062046"/>
              <a:gd name="connsiteY1" fmla="*/ 156245 h 1431101"/>
              <a:gd name="connsiteX2" fmla="*/ 1021269 w 2062046"/>
              <a:gd name="connsiteY2" fmla="*/ 350963 h 1431101"/>
              <a:gd name="connsiteX3" fmla="*/ 1938573 w 2062046"/>
              <a:gd name="connsiteY3" fmla="*/ 340238 h 1431101"/>
              <a:gd name="connsiteX4" fmla="*/ 1762109 w 2062046"/>
              <a:gd name="connsiteY4" fmla="*/ 1206512 h 1431101"/>
              <a:gd name="connsiteX5" fmla="*/ 743436 w 2062046"/>
              <a:gd name="connsiteY5" fmla="*/ 1390996 h 1431101"/>
              <a:gd name="connsiteX6" fmla="*/ 85709 w 2062046"/>
              <a:gd name="connsiteY6" fmla="*/ 965880 h 1431101"/>
              <a:gd name="connsiteX7" fmla="*/ 229181 w 2062046"/>
              <a:gd name="connsiteY7" fmla="*/ 134939 h 1431101"/>
              <a:gd name="connsiteX0" fmla="*/ 240679 w 2073544"/>
              <a:gd name="connsiteY0" fmla="*/ 134939 h 1431101"/>
              <a:gd name="connsiteX1" fmla="*/ 501558 w 2073544"/>
              <a:gd name="connsiteY1" fmla="*/ 156245 h 1431101"/>
              <a:gd name="connsiteX2" fmla="*/ 1032767 w 2073544"/>
              <a:gd name="connsiteY2" fmla="*/ 350963 h 1431101"/>
              <a:gd name="connsiteX3" fmla="*/ 1950071 w 2073544"/>
              <a:gd name="connsiteY3" fmla="*/ 340238 h 1431101"/>
              <a:gd name="connsiteX4" fmla="*/ 1773607 w 2073544"/>
              <a:gd name="connsiteY4" fmla="*/ 1206512 h 1431101"/>
              <a:gd name="connsiteX5" fmla="*/ 754934 w 2073544"/>
              <a:gd name="connsiteY5" fmla="*/ 1390996 h 1431101"/>
              <a:gd name="connsiteX6" fmla="*/ 97207 w 2073544"/>
              <a:gd name="connsiteY6" fmla="*/ 965880 h 1431101"/>
              <a:gd name="connsiteX7" fmla="*/ 171695 w 2073544"/>
              <a:gd name="connsiteY7" fmla="*/ 313902 h 1431101"/>
              <a:gd name="connsiteX8" fmla="*/ 240679 w 2073544"/>
              <a:gd name="connsiteY8" fmla="*/ 134939 h 1431101"/>
              <a:gd name="connsiteX0" fmla="*/ 253184 w 2086049"/>
              <a:gd name="connsiteY0" fmla="*/ 134939 h 1431101"/>
              <a:gd name="connsiteX1" fmla="*/ 514063 w 2086049"/>
              <a:gd name="connsiteY1" fmla="*/ 156245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34939 h 1431101"/>
              <a:gd name="connsiteX1" fmla="*/ 457084 w 2086049"/>
              <a:gd name="connsiteY1" fmla="*/ 115539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44252 h 1440414"/>
              <a:gd name="connsiteX1" fmla="*/ 457084 w 2086049"/>
              <a:gd name="connsiteY1" fmla="*/ 124852 h 1440414"/>
              <a:gd name="connsiteX2" fmla="*/ 1045272 w 2086049"/>
              <a:gd name="connsiteY2" fmla="*/ 360276 h 1440414"/>
              <a:gd name="connsiteX3" fmla="*/ 1962576 w 2086049"/>
              <a:gd name="connsiteY3" fmla="*/ 349551 h 1440414"/>
              <a:gd name="connsiteX4" fmla="*/ 1786112 w 2086049"/>
              <a:gd name="connsiteY4" fmla="*/ 1215825 h 1440414"/>
              <a:gd name="connsiteX5" fmla="*/ 767439 w 2086049"/>
              <a:gd name="connsiteY5" fmla="*/ 1400309 h 1440414"/>
              <a:gd name="connsiteX6" fmla="*/ 109712 w 2086049"/>
              <a:gd name="connsiteY6" fmla="*/ 975193 h 1440414"/>
              <a:gd name="connsiteX7" fmla="*/ 109168 w 2086049"/>
              <a:gd name="connsiteY7" fmla="*/ 343301 h 1440414"/>
              <a:gd name="connsiteX8" fmla="*/ 253184 w 2086049"/>
              <a:gd name="connsiteY8" fmla="*/ 144252 h 1440414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529092 w 2086049"/>
              <a:gd name="connsiteY0" fmla="*/ 296800 h 1324330"/>
              <a:gd name="connsiteX1" fmla="*/ 457084 w 2086049"/>
              <a:gd name="connsiteY1" fmla="*/ 8768 h 1324330"/>
              <a:gd name="connsiteX2" fmla="*/ 1045272 w 2086049"/>
              <a:gd name="connsiteY2" fmla="*/ 244192 h 1324330"/>
              <a:gd name="connsiteX3" fmla="*/ 1962576 w 2086049"/>
              <a:gd name="connsiteY3" fmla="*/ 233467 h 1324330"/>
              <a:gd name="connsiteX4" fmla="*/ 1786112 w 2086049"/>
              <a:gd name="connsiteY4" fmla="*/ 1099741 h 1324330"/>
              <a:gd name="connsiteX5" fmla="*/ 767439 w 2086049"/>
              <a:gd name="connsiteY5" fmla="*/ 1284225 h 1324330"/>
              <a:gd name="connsiteX6" fmla="*/ 109712 w 2086049"/>
              <a:gd name="connsiteY6" fmla="*/ 859109 h 1324330"/>
              <a:gd name="connsiteX7" fmla="*/ 109168 w 2086049"/>
              <a:gd name="connsiteY7" fmla="*/ 227217 h 1324330"/>
              <a:gd name="connsiteX8" fmla="*/ 529092 w 2086049"/>
              <a:gd name="connsiteY8" fmla="*/ 296800 h 1324330"/>
              <a:gd name="connsiteX0" fmla="*/ 529092 w 2086049"/>
              <a:gd name="connsiteY0" fmla="*/ 205924 h 1233454"/>
              <a:gd name="connsiteX1" fmla="*/ 673108 w 2086049"/>
              <a:gd name="connsiteY1" fmla="*/ 61908 h 1233454"/>
              <a:gd name="connsiteX2" fmla="*/ 1045272 w 2086049"/>
              <a:gd name="connsiteY2" fmla="*/ 153316 h 1233454"/>
              <a:gd name="connsiteX3" fmla="*/ 1962576 w 2086049"/>
              <a:gd name="connsiteY3" fmla="*/ 142591 h 1233454"/>
              <a:gd name="connsiteX4" fmla="*/ 1786112 w 2086049"/>
              <a:gd name="connsiteY4" fmla="*/ 1008865 h 1233454"/>
              <a:gd name="connsiteX5" fmla="*/ 767439 w 2086049"/>
              <a:gd name="connsiteY5" fmla="*/ 1193349 h 1233454"/>
              <a:gd name="connsiteX6" fmla="*/ 109712 w 2086049"/>
              <a:gd name="connsiteY6" fmla="*/ 768233 h 1233454"/>
              <a:gd name="connsiteX7" fmla="*/ 109168 w 2086049"/>
              <a:gd name="connsiteY7" fmla="*/ 136341 h 1233454"/>
              <a:gd name="connsiteX8" fmla="*/ 529092 w 2086049"/>
              <a:gd name="connsiteY8" fmla="*/ 205924 h 1233454"/>
              <a:gd name="connsiteX0" fmla="*/ 645961 w 2202918"/>
              <a:gd name="connsiteY0" fmla="*/ 205924 h 1233454"/>
              <a:gd name="connsiteX1" fmla="*/ 789977 w 2202918"/>
              <a:gd name="connsiteY1" fmla="*/ 61908 h 1233454"/>
              <a:gd name="connsiteX2" fmla="*/ 1162141 w 2202918"/>
              <a:gd name="connsiteY2" fmla="*/ 153316 h 1233454"/>
              <a:gd name="connsiteX3" fmla="*/ 2079445 w 2202918"/>
              <a:gd name="connsiteY3" fmla="*/ 142591 h 1233454"/>
              <a:gd name="connsiteX4" fmla="*/ 1902981 w 2202918"/>
              <a:gd name="connsiteY4" fmla="*/ 1008865 h 1233454"/>
              <a:gd name="connsiteX5" fmla="*/ 884308 w 2202918"/>
              <a:gd name="connsiteY5" fmla="*/ 1193349 h 1233454"/>
              <a:gd name="connsiteX6" fmla="*/ 226581 w 2202918"/>
              <a:gd name="connsiteY6" fmla="*/ 768233 h 1233454"/>
              <a:gd name="connsiteX7" fmla="*/ 69897 w 2202918"/>
              <a:gd name="connsiteY7" fmla="*/ 205924 h 1233454"/>
              <a:gd name="connsiteX8" fmla="*/ 645961 w 2202918"/>
              <a:gd name="connsiteY8" fmla="*/ 205924 h 1233454"/>
              <a:gd name="connsiteX0" fmla="*/ 507110 w 2064067"/>
              <a:gd name="connsiteY0" fmla="*/ 205924 h 1233454"/>
              <a:gd name="connsiteX1" fmla="*/ 651126 w 2064067"/>
              <a:gd name="connsiteY1" fmla="*/ 61908 h 1233454"/>
              <a:gd name="connsiteX2" fmla="*/ 1023290 w 2064067"/>
              <a:gd name="connsiteY2" fmla="*/ 153316 h 1233454"/>
              <a:gd name="connsiteX3" fmla="*/ 1940594 w 2064067"/>
              <a:gd name="connsiteY3" fmla="*/ 142591 h 1233454"/>
              <a:gd name="connsiteX4" fmla="*/ 1764130 w 2064067"/>
              <a:gd name="connsiteY4" fmla="*/ 1008865 h 1233454"/>
              <a:gd name="connsiteX5" fmla="*/ 745457 w 2064067"/>
              <a:gd name="connsiteY5" fmla="*/ 1193349 h 1233454"/>
              <a:gd name="connsiteX6" fmla="*/ 87730 w 2064067"/>
              <a:gd name="connsiteY6" fmla="*/ 768233 h 1233454"/>
              <a:gd name="connsiteX7" fmla="*/ 219078 w 2064067"/>
              <a:gd name="connsiteY7" fmla="*/ 205924 h 1233454"/>
              <a:gd name="connsiteX8" fmla="*/ 507110 w 2064067"/>
              <a:gd name="connsiteY8" fmla="*/ 205924 h 1233454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828215 w 1868992"/>
              <a:gd name="connsiteY2" fmla="*/ 153316 h 1243163"/>
              <a:gd name="connsiteX3" fmla="*/ 1745519 w 1868992"/>
              <a:gd name="connsiteY3" fmla="*/ 142591 h 1243163"/>
              <a:gd name="connsiteX4" fmla="*/ 1569055 w 1868992"/>
              <a:gd name="connsiteY4" fmla="*/ 1008865 h 1243163"/>
              <a:gd name="connsiteX5" fmla="*/ 550382 w 1868992"/>
              <a:gd name="connsiteY5" fmla="*/ 1193349 h 1243163"/>
              <a:gd name="connsiteX6" fmla="*/ 168019 w 1868992"/>
              <a:gd name="connsiteY6" fmla="*/ 709980 h 1243163"/>
              <a:gd name="connsiteX7" fmla="*/ 24003 w 1868992"/>
              <a:gd name="connsiteY7" fmla="*/ 205924 h 1243163"/>
              <a:gd name="connsiteX8" fmla="*/ 312035 w 1868992"/>
              <a:gd name="connsiteY8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582890 w 1907685"/>
              <a:gd name="connsiteY0" fmla="*/ 15839 h 1287725"/>
              <a:gd name="connsiteX1" fmla="*/ 494744 w 1907685"/>
              <a:gd name="connsiteY1" fmla="*/ 106470 h 1287725"/>
              <a:gd name="connsiteX2" fmla="*/ 665804 w 1907685"/>
              <a:gd name="connsiteY2" fmla="*/ 149928 h 1287725"/>
              <a:gd name="connsiteX3" fmla="*/ 866908 w 1907685"/>
              <a:gd name="connsiteY3" fmla="*/ 197878 h 1287725"/>
              <a:gd name="connsiteX4" fmla="*/ 1784212 w 1907685"/>
              <a:gd name="connsiteY4" fmla="*/ 187153 h 1287725"/>
              <a:gd name="connsiteX5" fmla="*/ 1607748 w 1907685"/>
              <a:gd name="connsiteY5" fmla="*/ 1053427 h 1287725"/>
              <a:gd name="connsiteX6" fmla="*/ 589075 w 1907685"/>
              <a:gd name="connsiteY6" fmla="*/ 1237911 h 1287725"/>
              <a:gd name="connsiteX7" fmla="*/ 206712 w 1907685"/>
              <a:gd name="connsiteY7" fmla="*/ 754542 h 1287725"/>
              <a:gd name="connsiteX8" fmla="*/ 62696 w 1907685"/>
              <a:gd name="connsiteY8" fmla="*/ 250486 h 1287725"/>
              <a:gd name="connsiteX9" fmla="*/ 582890 w 1907685"/>
              <a:gd name="connsiteY9" fmla="*/ 15839 h 1287725"/>
              <a:gd name="connsiteX0" fmla="*/ 524540 w 1849335"/>
              <a:gd name="connsiteY0" fmla="*/ 15839 h 1287725"/>
              <a:gd name="connsiteX1" fmla="*/ 436394 w 1849335"/>
              <a:gd name="connsiteY1" fmla="*/ 106470 h 1287725"/>
              <a:gd name="connsiteX2" fmla="*/ 607454 w 1849335"/>
              <a:gd name="connsiteY2" fmla="*/ 149928 h 1287725"/>
              <a:gd name="connsiteX3" fmla="*/ 808558 w 1849335"/>
              <a:gd name="connsiteY3" fmla="*/ 197878 h 1287725"/>
              <a:gd name="connsiteX4" fmla="*/ 1725862 w 1849335"/>
              <a:gd name="connsiteY4" fmla="*/ 187153 h 1287725"/>
              <a:gd name="connsiteX5" fmla="*/ 1549398 w 1849335"/>
              <a:gd name="connsiteY5" fmla="*/ 1053427 h 1287725"/>
              <a:gd name="connsiteX6" fmla="*/ 530725 w 1849335"/>
              <a:gd name="connsiteY6" fmla="*/ 1237911 h 1287725"/>
              <a:gd name="connsiteX7" fmla="*/ 148362 w 1849335"/>
              <a:gd name="connsiteY7" fmla="*/ 754542 h 1287725"/>
              <a:gd name="connsiteX8" fmla="*/ 62696 w 1849335"/>
              <a:gd name="connsiteY8" fmla="*/ 285249 h 1287725"/>
              <a:gd name="connsiteX9" fmla="*/ 524540 w 1849335"/>
              <a:gd name="connsiteY9" fmla="*/ 15839 h 1287725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92763 w 1834644"/>
              <a:gd name="connsiteY2" fmla="*/ 105366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30624 w 1800454"/>
              <a:gd name="connsiteY0" fmla="*/ 238955 h 1241431"/>
              <a:gd name="connsiteX1" fmla="*/ 300034 w 1800454"/>
              <a:gd name="connsiteY1" fmla="*/ 85006 h 1241431"/>
              <a:gd name="connsiteX2" fmla="*/ 569443 w 1800454"/>
              <a:gd name="connsiteY2" fmla="*/ 85007 h 1241431"/>
              <a:gd name="connsiteX3" fmla="*/ 684904 w 1800454"/>
              <a:gd name="connsiteY3" fmla="*/ 161980 h 1241431"/>
              <a:gd name="connsiteX4" fmla="*/ 877339 w 1800454"/>
              <a:gd name="connsiteY4" fmla="*/ 161981 h 1241431"/>
              <a:gd name="connsiteX5" fmla="*/ 1693790 w 1800454"/>
              <a:gd name="connsiteY5" fmla="*/ 140859 h 1241431"/>
              <a:gd name="connsiteX6" fmla="*/ 1517326 w 1800454"/>
              <a:gd name="connsiteY6" fmla="*/ 1007133 h 1241431"/>
              <a:gd name="connsiteX7" fmla="*/ 498653 w 1800454"/>
              <a:gd name="connsiteY7" fmla="*/ 1191617 h 1241431"/>
              <a:gd name="connsiteX8" fmla="*/ 116290 w 1800454"/>
              <a:gd name="connsiteY8" fmla="*/ 708248 h 1241431"/>
              <a:gd name="connsiteX9" fmla="*/ 30624 w 1800454"/>
              <a:gd name="connsiteY9" fmla="*/ 238955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00331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229069"/>
              <a:gd name="connsiteX1" fmla="*/ 261547 w 1790957"/>
              <a:gd name="connsiteY1" fmla="*/ 34195 h 1229069"/>
              <a:gd name="connsiteX2" fmla="*/ 538818 w 1790957"/>
              <a:gd name="connsiteY2" fmla="*/ 32318 h 1229069"/>
              <a:gd name="connsiteX3" fmla="*/ 654279 w 1790957"/>
              <a:gd name="connsiteY3" fmla="*/ 109292 h 1229069"/>
              <a:gd name="connsiteX4" fmla="*/ 838852 w 1790957"/>
              <a:gd name="connsiteY4" fmla="*/ 111170 h 1229069"/>
              <a:gd name="connsiteX5" fmla="*/ 1654942 w 1790957"/>
              <a:gd name="connsiteY5" fmla="*/ 109292 h 1229069"/>
              <a:gd name="connsiteX6" fmla="*/ 1654943 w 1790957"/>
              <a:gd name="connsiteY6" fmla="*/ 686598 h 1229069"/>
              <a:gd name="connsiteX7" fmla="*/ 1531619 w 1790957"/>
              <a:gd name="connsiteY7" fmla="*/ 880910 h 1229069"/>
              <a:gd name="connsiteX8" fmla="*/ 282555 w 1790957"/>
              <a:gd name="connsiteY8" fmla="*/ 1191823 h 1229069"/>
              <a:gd name="connsiteX9" fmla="*/ 77803 w 1790957"/>
              <a:gd name="connsiteY9" fmla="*/ 657437 h 1229069"/>
              <a:gd name="connsiteX10" fmla="*/ 30624 w 1790957"/>
              <a:gd name="connsiteY10" fmla="*/ 188143 h 1229069"/>
              <a:gd name="connsiteX0" fmla="*/ 108470 w 1868803"/>
              <a:gd name="connsiteY0" fmla="*/ 188143 h 1226241"/>
              <a:gd name="connsiteX1" fmla="*/ 339393 w 1868803"/>
              <a:gd name="connsiteY1" fmla="*/ 34195 h 1226241"/>
              <a:gd name="connsiteX2" fmla="*/ 616664 w 1868803"/>
              <a:gd name="connsiteY2" fmla="*/ 32318 h 1226241"/>
              <a:gd name="connsiteX3" fmla="*/ 732125 w 1868803"/>
              <a:gd name="connsiteY3" fmla="*/ 109292 h 1226241"/>
              <a:gd name="connsiteX4" fmla="*/ 916698 w 1868803"/>
              <a:gd name="connsiteY4" fmla="*/ 111170 h 1226241"/>
              <a:gd name="connsiteX5" fmla="*/ 1732788 w 1868803"/>
              <a:gd name="connsiteY5" fmla="*/ 109292 h 1226241"/>
              <a:gd name="connsiteX6" fmla="*/ 1732789 w 1868803"/>
              <a:gd name="connsiteY6" fmla="*/ 686598 h 1226241"/>
              <a:gd name="connsiteX7" fmla="*/ 1609465 w 1868803"/>
              <a:gd name="connsiteY7" fmla="*/ 880910 h 1226241"/>
              <a:gd name="connsiteX8" fmla="*/ 360401 w 1868803"/>
              <a:gd name="connsiteY8" fmla="*/ 1191823 h 1226241"/>
              <a:gd name="connsiteX9" fmla="*/ 41988 w 1868803"/>
              <a:gd name="connsiteY9" fmla="*/ 674402 h 1226241"/>
              <a:gd name="connsiteX10" fmla="*/ 108470 w 1868803"/>
              <a:gd name="connsiteY10" fmla="*/ 188143 h 1226241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061888 w 1868803"/>
              <a:gd name="connsiteY8" fmla="*/ 1079780 h 1259386"/>
              <a:gd name="connsiteX9" fmla="*/ 360401 w 1868803"/>
              <a:gd name="connsiteY9" fmla="*/ 1191823 h 1259386"/>
              <a:gd name="connsiteX10" fmla="*/ 41988 w 1868803"/>
              <a:gd name="connsiteY10" fmla="*/ 674402 h 1259386"/>
              <a:gd name="connsiteX11" fmla="*/ 108470 w 1868803"/>
              <a:gd name="connsiteY11" fmla="*/ 188143 h 1259386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395242 w 1868803"/>
              <a:gd name="connsiteY8" fmla="*/ 1152020 h 1259386"/>
              <a:gd name="connsiteX9" fmla="*/ 1061888 w 1868803"/>
              <a:gd name="connsiteY9" fmla="*/ 1079780 h 1259386"/>
              <a:gd name="connsiteX10" fmla="*/ 360401 w 1868803"/>
              <a:gd name="connsiteY10" fmla="*/ 1191823 h 1259386"/>
              <a:gd name="connsiteX11" fmla="*/ 41988 w 1868803"/>
              <a:gd name="connsiteY11" fmla="*/ 674402 h 1259386"/>
              <a:gd name="connsiteX12" fmla="*/ 108470 w 1868803"/>
              <a:gd name="connsiteY12" fmla="*/ 188143 h 1259386"/>
              <a:gd name="connsiteX0" fmla="*/ 108470 w 1868803"/>
              <a:gd name="connsiteY0" fmla="*/ 188143 h 1271426"/>
              <a:gd name="connsiteX1" fmla="*/ 339393 w 1868803"/>
              <a:gd name="connsiteY1" fmla="*/ 34195 h 1271426"/>
              <a:gd name="connsiteX2" fmla="*/ 616664 w 1868803"/>
              <a:gd name="connsiteY2" fmla="*/ 32318 h 1271426"/>
              <a:gd name="connsiteX3" fmla="*/ 732125 w 1868803"/>
              <a:gd name="connsiteY3" fmla="*/ 109292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803" h="1271426">
                <a:moveTo>
                  <a:pt x="108470" y="188143"/>
                </a:moveTo>
                <a:cubicBezTo>
                  <a:pt x="158037" y="81442"/>
                  <a:pt x="255668" y="53451"/>
                  <a:pt x="339393" y="34195"/>
                </a:cubicBezTo>
                <a:cubicBezTo>
                  <a:pt x="381140" y="20453"/>
                  <a:pt x="520488" y="0"/>
                  <a:pt x="616664" y="32318"/>
                </a:cubicBezTo>
                <a:cubicBezTo>
                  <a:pt x="693027" y="68362"/>
                  <a:pt x="677122" y="68400"/>
                  <a:pt x="732125" y="109292"/>
                </a:cubicBezTo>
                <a:cubicBezTo>
                  <a:pt x="781653" y="149652"/>
                  <a:pt x="894179" y="113390"/>
                  <a:pt x="916698" y="111170"/>
                </a:cubicBezTo>
                <a:cubicBezTo>
                  <a:pt x="963427" y="105928"/>
                  <a:pt x="1596773" y="13387"/>
                  <a:pt x="1732788" y="109292"/>
                </a:cubicBezTo>
                <a:cubicBezTo>
                  <a:pt x="1868803" y="205197"/>
                  <a:pt x="1766177" y="596600"/>
                  <a:pt x="1732789" y="686598"/>
                </a:cubicBezTo>
                <a:cubicBezTo>
                  <a:pt x="1718356" y="752563"/>
                  <a:pt x="1647447" y="845254"/>
                  <a:pt x="1609465" y="880910"/>
                </a:cubicBezTo>
                <a:cubicBezTo>
                  <a:pt x="1506072" y="942228"/>
                  <a:pt x="1477381" y="1106835"/>
                  <a:pt x="1395242" y="1152020"/>
                </a:cubicBezTo>
                <a:cubicBezTo>
                  <a:pt x="1313103" y="1197205"/>
                  <a:pt x="1289105" y="1145386"/>
                  <a:pt x="1116631" y="1152020"/>
                </a:cubicBezTo>
                <a:cubicBezTo>
                  <a:pt x="944158" y="1158654"/>
                  <a:pt x="539508" y="1271426"/>
                  <a:pt x="360401" y="1191823"/>
                </a:cubicBezTo>
                <a:cubicBezTo>
                  <a:pt x="181294" y="1112220"/>
                  <a:pt x="83977" y="841682"/>
                  <a:pt x="41988" y="674402"/>
                </a:cubicBezTo>
                <a:cubicBezTo>
                  <a:pt x="0" y="507122"/>
                  <a:pt x="58903" y="294844"/>
                  <a:pt x="108470" y="188143"/>
                </a:cubicBezTo>
                <a:close/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 rot="20454693">
            <a:off x="6196474" y="597295"/>
            <a:ext cx="792254" cy="136474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/>
          <p:cNvCxnSpPr>
            <a:stCxn id="38" idx="2"/>
          </p:cNvCxnSpPr>
          <p:nvPr/>
        </p:nvCxnSpPr>
        <p:spPr>
          <a:xfrm rot="20454693" flipH="1" flipV="1">
            <a:off x="5964549" y="1451867"/>
            <a:ext cx="260879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923542" y="320645"/>
            <a:ext cx="1329940" cy="1918040"/>
            <a:chOff x="4399542" y="320645"/>
            <a:chExt cx="1329940" cy="1918040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>
            <a:xfrm rot="20454693">
              <a:off x="4411595" y="320645"/>
              <a:ext cx="1314012" cy="1918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Straight Arrow Connector 39"/>
            <p:cNvCxnSpPr>
              <a:stCxn id="38" idx="0"/>
            </p:cNvCxnSpPr>
            <p:nvPr/>
          </p:nvCxnSpPr>
          <p:spPr>
            <a:xfrm rot="20454693" flipH="1" flipV="1">
              <a:off x="4800211" y="365771"/>
              <a:ext cx="0" cy="276650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4"/>
            </p:cNvCxnSpPr>
            <p:nvPr/>
          </p:nvCxnSpPr>
          <p:spPr>
            <a:xfrm rot="20454693" flipH="1">
              <a:off x="5336991" y="1916910"/>
              <a:ext cx="0" cy="276649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</p:cNvCxnSpPr>
            <p:nvPr/>
          </p:nvCxnSpPr>
          <p:spPr>
            <a:xfrm rot="20454693" flipV="1">
              <a:off x="5435775" y="1107463"/>
              <a:ext cx="260879" cy="0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1"/>
            </p:cNvCxnSpPr>
            <p:nvPr/>
          </p:nvCxnSpPr>
          <p:spPr>
            <a:xfrm rot="20454693" flipH="1" flipV="1">
              <a:off x="4399542" y="867110"/>
              <a:ext cx="238463" cy="89635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3"/>
            </p:cNvCxnSpPr>
            <p:nvPr/>
          </p:nvCxnSpPr>
          <p:spPr>
            <a:xfrm rot="20454693" flipH="1">
              <a:off x="4782144" y="1857434"/>
              <a:ext cx="207527" cy="136213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8" idx="7"/>
            </p:cNvCxnSpPr>
            <p:nvPr/>
          </p:nvCxnSpPr>
          <p:spPr>
            <a:xfrm rot="20454693" flipV="1">
              <a:off x="5147128" y="563280"/>
              <a:ext cx="222221" cy="136214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5"/>
            </p:cNvCxnSpPr>
            <p:nvPr/>
          </p:nvCxnSpPr>
          <p:spPr>
            <a:xfrm rot="20454693">
              <a:off x="5507261" y="1603961"/>
              <a:ext cx="222221" cy="136213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47929" y="188640"/>
            <a:ext cx="3620747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7450306" y="883308"/>
            <a:ext cx="805071" cy="797059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016134" y="448547"/>
            <a:ext cx="1688628" cy="1671822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/>
          <p:cNvCxnSpPr>
            <a:stCxn id="51" idx="0"/>
            <a:endCxn id="52" idx="0"/>
          </p:cNvCxnSpPr>
          <p:nvPr/>
        </p:nvCxnSpPr>
        <p:spPr>
          <a:xfrm flipV="1">
            <a:off x="7852838" y="448548"/>
            <a:ext cx="7610" cy="434759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7"/>
            <a:endCxn id="52" idx="7"/>
          </p:cNvCxnSpPr>
          <p:nvPr/>
        </p:nvCxnSpPr>
        <p:spPr>
          <a:xfrm flipV="1">
            <a:off x="8137473" y="693381"/>
            <a:ext cx="319996" cy="306653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6"/>
            <a:endCxn id="52" idx="6"/>
          </p:cNvCxnSpPr>
          <p:nvPr/>
        </p:nvCxnSpPr>
        <p:spPr>
          <a:xfrm>
            <a:off x="8255374" y="1281837"/>
            <a:ext cx="449389" cy="2622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5"/>
            <a:endCxn id="52" idx="5"/>
          </p:cNvCxnSpPr>
          <p:nvPr/>
        </p:nvCxnSpPr>
        <p:spPr>
          <a:xfrm>
            <a:off x="8137473" y="1563640"/>
            <a:ext cx="319996" cy="311897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4"/>
            <a:endCxn id="52" idx="4"/>
          </p:cNvCxnSpPr>
          <p:nvPr/>
        </p:nvCxnSpPr>
        <p:spPr>
          <a:xfrm>
            <a:off x="7852838" y="1680365"/>
            <a:ext cx="7610" cy="44000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3"/>
            <a:endCxn id="52" idx="3"/>
          </p:cNvCxnSpPr>
          <p:nvPr/>
        </p:nvCxnSpPr>
        <p:spPr>
          <a:xfrm flipH="1">
            <a:off x="7263428" y="1563640"/>
            <a:ext cx="304774" cy="311897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2"/>
            <a:endCxn id="52" idx="2"/>
          </p:cNvCxnSpPr>
          <p:nvPr/>
        </p:nvCxnSpPr>
        <p:spPr>
          <a:xfrm flipH="1">
            <a:off x="7016134" y="1281837"/>
            <a:ext cx="434168" cy="2622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1"/>
            <a:endCxn id="52" idx="1"/>
          </p:cNvCxnSpPr>
          <p:nvPr/>
        </p:nvCxnSpPr>
        <p:spPr>
          <a:xfrm flipH="1" flipV="1">
            <a:off x="7263428" y="693381"/>
            <a:ext cx="304774" cy="306653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04182" y="1459134"/>
            <a:ext cx="229654" cy="229654"/>
          </a:xfrm>
          <a:prstGeom prst="rect">
            <a:avLst/>
          </a:prstGeom>
          <a:noFill/>
          <a:ln/>
          <a:effectLst/>
        </p:spPr>
      </p:pic>
      <p:pic>
        <p:nvPicPr>
          <p:cNvPr id="64" name="Picture 6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41748" y="2035198"/>
            <a:ext cx="251104" cy="251104"/>
          </a:xfrm>
          <a:prstGeom prst="rect">
            <a:avLst/>
          </a:prstGeom>
          <a:noFill/>
          <a:ln/>
          <a:effectLst/>
        </p:spPr>
      </p:pic>
      <p:pic>
        <p:nvPicPr>
          <p:cNvPr id="65" name="Picture 6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45059" y="1169069"/>
            <a:ext cx="230781" cy="230781"/>
          </a:xfrm>
          <a:prstGeom prst="rect">
            <a:avLst/>
          </a:prstGeom>
          <a:noFill/>
          <a:ln/>
          <a:effectLst/>
        </p:spPr>
      </p:pic>
      <p:pic>
        <p:nvPicPr>
          <p:cNvPr id="82" name="Picture 8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560052" y="2035199"/>
            <a:ext cx="222651" cy="222651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69740" y="1201082"/>
            <a:ext cx="216000" cy="216000"/>
          </a:xfrm>
          <a:prstGeom prst="rect">
            <a:avLst/>
          </a:prstGeom>
          <a:noFill/>
          <a:ln/>
          <a:effectLst/>
        </p:spPr>
      </p:pic>
      <p:pic>
        <p:nvPicPr>
          <p:cNvPr id="69" name="Picture 6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873393" y="595038"/>
            <a:ext cx="237167" cy="216431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01789" y="852735"/>
            <a:ext cx="229079" cy="201521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30747" y="1989825"/>
            <a:ext cx="229079" cy="229079"/>
          </a:xfrm>
          <a:prstGeom prst="rect">
            <a:avLst/>
          </a:prstGeom>
          <a:noFill/>
          <a:ln/>
          <a:effectLst/>
        </p:spPr>
      </p:pic>
      <p:sp>
        <p:nvSpPr>
          <p:cNvPr id="80" name="Freeform 79"/>
          <p:cNvSpPr/>
          <p:nvPr/>
        </p:nvSpPr>
        <p:spPr>
          <a:xfrm rot="20454693">
            <a:off x="6174942" y="609799"/>
            <a:ext cx="653503" cy="605858"/>
          </a:xfrm>
          <a:custGeom>
            <a:avLst/>
            <a:gdLst>
              <a:gd name="connsiteX0" fmla="*/ 0 w 615035"/>
              <a:gd name="connsiteY0" fmla="*/ 417060 h 834119"/>
              <a:gd name="connsiteX1" fmla="*/ 60009 w 615035"/>
              <a:gd name="connsiteY1" fmla="*/ 169550 h 834119"/>
              <a:gd name="connsiteX2" fmla="*/ 307519 w 615035"/>
              <a:gd name="connsiteY2" fmla="*/ 0 h 834119"/>
              <a:gd name="connsiteX3" fmla="*/ 555028 w 615035"/>
              <a:gd name="connsiteY3" fmla="*/ 169551 h 834119"/>
              <a:gd name="connsiteX4" fmla="*/ 615036 w 615035"/>
              <a:gd name="connsiteY4" fmla="*/ 417061 h 834119"/>
              <a:gd name="connsiteX5" fmla="*/ 555027 w 615035"/>
              <a:gd name="connsiteY5" fmla="*/ 664571 h 834119"/>
              <a:gd name="connsiteX6" fmla="*/ 307517 w 615035"/>
              <a:gd name="connsiteY6" fmla="*/ 834121 h 834119"/>
              <a:gd name="connsiteX7" fmla="*/ 60008 w 615035"/>
              <a:gd name="connsiteY7" fmla="*/ 664570 h 834119"/>
              <a:gd name="connsiteX8" fmla="*/ 0 w 615035"/>
              <a:gd name="connsiteY8" fmla="*/ 417060 h 834119"/>
              <a:gd name="connsiteX0" fmla="*/ 116238 w 594007"/>
              <a:gd name="connsiteY0" fmla="*/ 307517 h 834122"/>
              <a:gd name="connsiteX1" fmla="*/ 38980 w 594007"/>
              <a:gd name="connsiteY1" fmla="*/ 169550 h 834122"/>
              <a:gd name="connsiteX2" fmla="*/ 286490 w 594007"/>
              <a:gd name="connsiteY2" fmla="*/ 0 h 834122"/>
              <a:gd name="connsiteX3" fmla="*/ 533999 w 594007"/>
              <a:gd name="connsiteY3" fmla="*/ 169551 h 834122"/>
              <a:gd name="connsiteX4" fmla="*/ 594007 w 594007"/>
              <a:gd name="connsiteY4" fmla="*/ 417061 h 834122"/>
              <a:gd name="connsiteX5" fmla="*/ 533998 w 594007"/>
              <a:gd name="connsiteY5" fmla="*/ 664571 h 834122"/>
              <a:gd name="connsiteX6" fmla="*/ 286488 w 594007"/>
              <a:gd name="connsiteY6" fmla="*/ 834121 h 834122"/>
              <a:gd name="connsiteX7" fmla="*/ 38979 w 594007"/>
              <a:gd name="connsiteY7" fmla="*/ 664570 h 834122"/>
              <a:gd name="connsiteX8" fmla="*/ 116238 w 594007"/>
              <a:gd name="connsiteY8" fmla="*/ 307517 h 834122"/>
              <a:gd name="connsiteX0" fmla="*/ 116237 w 594006"/>
              <a:gd name="connsiteY0" fmla="*/ 307517 h 867022"/>
              <a:gd name="connsiteX1" fmla="*/ 38979 w 594006"/>
              <a:gd name="connsiteY1" fmla="*/ 169550 h 867022"/>
              <a:gd name="connsiteX2" fmla="*/ 286489 w 594006"/>
              <a:gd name="connsiteY2" fmla="*/ 0 h 867022"/>
              <a:gd name="connsiteX3" fmla="*/ 533998 w 594006"/>
              <a:gd name="connsiteY3" fmla="*/ 169551 h 867022"/>
              <a:gd name="connsiteX4" fmla="*/ 594006 w 594006"/>
              <a:gd name="connsiteY4" fmla="*/ 417061 h 867022"/>
              <a:gd name="connsiteX5" fmla="*/ 533997 w 594006"/>
              <a:gd name="connsiteY5" fmla="*/ 664571 h 867022"/>
              <a:gd name="connsiteX6" fmla="*/ 286487 w 594006"/>
              <a:gd name="connsiteY6" fmla="*/ 834121 h 867022"/>
              <a:gd name="connsiteX7" fmla="*/ 137189 w 594006"/>
              <a:gd name="connsiteY7" fmla="*/ 467163 h 867022"/>
              <a:gd name="connsiteX8" fmla="*/ 116237 w 594006"/>
              <a:gd name="connsiteY8" fmla="*/ 307517 h 867022"/>
              <a:gd name="connsiteX0" fmla="*/ 116237 w 594006"/>
              <a:gd name="connsiteY0" fmla="*/ 307517 h 771190"/>
              <a:gd name="connsiteX1" fmla="*/ 38979 w 594006"/>
              <a:gd name="connsiteY1" fmla="*/ 169550 h 771190"/>
              <a:gd name="connsiteX2" fmla="*/ 286489 w 594006"/>
              <a:gd name="connsiteY2" fmla="*/ 0 h 771190"/>
              <a:gd name="connsiteX3" fmla="*/ 533998 w 594006"/>
              <a:gd name="connsiteY3" fmla="*/ 169551 h 771190"/>
              <a:gd name="connsiteX4" fmla="*/ 594006 w 594006"/>
              <a:gd name="connsiteY4" fmla="*/ 417061 h 771190"/>
              <a:gd name="connsiteX5" fmla="*/ 533997 w 594006"/>
              <a:gd name="connsiteY5" fmla="*/ 664571 h 771190"/>
              <a:gd name="connsiteX6" fmla="*/ 317786 w 594006"/>
              <a:gd name="connsiteY6" fmla="*/ 605858 h 771190"/>
              <a:gd name="connsiteX7" fmla="*/ 137189 w 594006"/>
              <a:gd name="connsiteY7" fmla="*/ 467163 h 771190"/>
              <a:gd name="connsiteX8" fmla="*/ 116237 w 594006"/>
              <a:gd name="connsiteY8" fmla="*/ 307517 h 771190"/>
              <a:gd name="connsiteX0" fmla="*/ 116237 w 630041"/>
              <a:gd name="connsiteY0" fmla="*/ 307517 h 605858"/>
              <a:gd name="connsiteX1" fmla="*/ 38979 w 630041"/>
              <a:gd name="connsiteY1" fmla="*/ 169550 h 605858"/>
              <a:gd name="connsiteX2" fmla="*/ 286489 w 630041"/>
              <a:gd name="connsiteY2" fmla="*/ 0 h 605858"/>
              <a:gd name="connsiteX3" fmla="*/ 533998 w 630041"/>
              <a:gd name="connsiteY3" fmla="*/ 169551 h 605858"/>
              <a:gd name="connsiteX4" fmla="*/ 594006 w 630041"/>
              <a:gd name="connsiteY4" fmla="*/ 417061 h 605858"/>
              <a:gd name="connsiteX5" fmla="*/ 317786 w 630041"/>
              <a:gd name="connsiteY5" fmla="*/ 605858 h 605858"/>
              <a:gd name="connsiteX6" fmla="*/ 137189 w 630041"/>
              <a:gd name="connsiteY6" fmla="*/ 467163 h 605858"/>
              <a:gd name="connsiteX7" fmla="*/ 116237 w 630041"/>
              <a:gd name="connsiteY7" fmla="*/ 307517 h 60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041" h="605858">
                <a:moveTo>
                  <a:pt x="116237" y="307517"/>
                </a:moveTo>
                <a:cubicBezTo>
                  <a:pt x="99869" y="257915"/>
                  <a:pt x="0" y="241245"/>
                  <a:pt x="38979" y="169550"/>
                </a:cubicBezTo>
                <a:cubicBezTo>
                  <a:pt x="96946" y="62931"/>
                  <a:pt x="188813" y="0"/>
                  <a:pt x="286489" y="0"/>
                </a:cubicBezTo>
                <a:cubicBezTo>
                  <a:pt x="384165" y="0"/>
                  <a:pt x="476032" y="62932"/>
                  <a:pt x="533998" y="169551"/>
                </a:cubicBezTo>
                <a:cubicBezTo>
                  <a:pt x="572977" y="241246"/>
                  <a:pt x="630041" y="344343"/>
                  <a:pt x="594006" y="417061"/>
                </a:cubicBezTo>
                <a:cubicBezTo>
                  <a:pt x="557971" y="489779"/>
                  <a:pt x="393922" y="597508"/>
                  <a:pt x="317786" y="605858"/>
                </a:cubicBezTo>
                <a:cubicBezTo>
                  <a:pt x="251651" y="572957"/>
                  <a:pt x="195155" y="573782"/>
                  <a:pt x="137189" y="467163"/>
                </a:cubicBezTo>
                <a:cubicBezTo>
                  <a:pt x="98210" y="395468"/>
                  <a:pt x="132605" y="357119"/>
                  <a:pt x="116237" y="307517"/>
                </a:cubicBezTo>
                <a:close/>
              </a:path>
            </a:pathLst>
          </a:cu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3" name="Freeform 72"/>
          <p:cNvSpPr/>
          <p:nvPr/>
        </p:nvSpPr>
        <p:spPr bwMode="auto">
          <a:xfrm>
            <a:off x="7004219" y="1842849"/>
            <a:ext cx="483340" cy="417076"/>
          </a:xfrm>
          <a:custGeom>
            <a:avLst/>
            <a:gdLst>
              <a:gd name="connsiteX0" fmla="*/ 0 w 487121"/>
              <a:gd name="connsiteY0" fmla="*/ 292831 h 400948"/>
              <a:gd name="connsiteX1" fmla="*/ 43087 w 487121"/>
              <a:gd name="connsiteY1" fmla="*/ 264107 h 400948"/>
              <a:gd name="connsiteX2" fmla="*/ 76599 w 487121"/>
              <a:gd name="connsiteY2" fmla="*/ 237776 h 400948"/>
              <a:gd name="connsiteX3" fmla="*/ 105323 w 487121"/>
              <a:gd name="connsiteY3" fmla="*/ 206657 h 400948"/>
              <a:gd name="connsiteX4" fmla="*/ 143623 w 487121"/>
              <a:gd name="connsiteY4" fmla="*/ 151602 h 400948"/>
              <a:gd name="connsiteX5" fmla="*/ 184316 w 487121"/>
              <a:gd name="connsiteY5" fmla="*/ 91759 h 400948"/>
              <a:gd name="connsiteX6" fmla="*/ 208253 w 487121"/>
              <a:gd name="connsiteY6" fmla="*/ 34310 h 400948"/>
              <a:gd name="connsiteX7" fmla="*/ 227403 w 487121"/>
              <a:gd name="connsiteY7" fmla="*/ 3191 h 400948"/>
              <a:gd name="connsiteX8" fmla="*/ 277671 w 487121"/>
              <a:gd name="connsiteY8" fmla="*/ 53459 h 400948"/>
              <a:gd name="connsiteX9" fmla="*/ 327939 w 487121"/>
              <a:gd name="connsiteY9" fmla="*/ 98940 h 400948"/>
              <a:gd name="connsiteX10" fmla="*/ 402144 w 487121"/>
              <a:gd name="connsiteY10" fmla="*/ 139633 h 400948"/>
              <a:gd name="connsiteX11" fmla="*/ 433263 w 487121"/>
              <a:gd name="connsiteY11" fmla="*/ 165964 h 400948"/>
              <a:gd name="connsiteX12" fmla="*/ 478743 w 487121"/>
              <a:gd name="connsiteY12" fmla="*/ 211445 h 400948"/>
              <a:gd name="connsiteX13" fmla="*/ 382995 w 487121"/>
              <a:gd name="connsiteY13" fmla="*/ 271288 h 400948"/>
              <a:gd name="connsiteX14" fmla="*/ 241765 w 487121"/>
              <a:gd name="connsiteY14" fmla="*/ 273681 h 400948"/>
              <a:gd name="connsiteX15" fmla="*/ 62236 w 487121"/>
              <a:gd name="connsiteY15" fmla="*/ 388580 h 400948"/>
              <a:gd name="connsiteX16" fmla="*/ 40693 w 487121"/>
              <a:gd name="connsiteY16" fmla="*/ 347887 h 400948"/>
              <a:gd name="connsiteX0" fmla="*/ 0 w 487121"/>
              <a:gd name="connsiteY0" fmla="*/ 292831 h 427922"/>
              <a:gd name="connsiteX1" fmla="*/ 43087 w 487121"/>
              <a:gd name="connsiteY1" fmla="*/ 264107 h 427922"/>
              <a:gd name="connsiteX2" fmla="*/ 76599 w 487121"/>
              <a:gd name="connsiteY2" fmla="*/ 237776 h 427922"/>
              <a:gd name="connsiteX3" fmla="*/ 105323 w 487121"/>
              <a:gd name="connsiteY3" fmla="*/ 206657 h 427922"/>
              <a:gd name="connsiteX4" fmla="*/ 143623 w 487121"/>
              <a:gd name="connsiteY4" fmla="*/ 151602 h 427922"/>
              <a:gd name="connsiteX5" fmla="*/ 184316 w 487121"/>
              <a:gd name="connsiteY5" fmla="*/ 91759 h 427922"/>
              <a:gd name="connsiteX6" fmla="*/ 208253 w 487121"/>
              <a:gd name="connsiteY6" fmla="*/ 34310 h 427922"/>
              <a:gd name="connsiteX7" fmla="*/ 227403 w 487121"/>
              <a:gd name="connsiteY7" fmla="*/ 3191 h 427922"/>
              <a:gd name="connsiteX8" fmla="*/ 277671 w 487121"/>
              <a:gd name="connsiteY8" fmla="*/ 53459 h 427922"/>
              <a:gd name="connsiteX9" fmla="*/ 327939 w 487121"/>
              <a:gd name="connsiteY9" fmla="*/ 98940 h 427922"/>
              <a:gd name="connsiteX10" fmla="*/ 402144 w 487121"/>
              <a:gd name="connsiteY10" fmla="*/ 139633 h 427922"/>
              <a:gd name="connsiteX11" fmla="*/ 433263 w 487121"/>
              <a:gd name="connsiteY11" fmla="*/ 165964 h 427922"/>
              <a:gd name="connsiteX12" fmla="*/ 478743 w 487121"/>
              <a:gd name="connsiteY12" fmla="*/ 211445 h 427922"/>
              <a:gd name="connsiteX13" fmla="*/ 382995 w 487121"/>
              <a:gd name="connsiteY13" fmla="*/ 271288 h 427922"/>
              <a:gd name="connsiteX14" fmla="*/ 261665 w 487121"/>
              <a:gd name="connsiteY14" fmla="*/ 408373 h 427922"/>
              <a:gd name="connsiteX15" fmla="*/ 62236 w 487121"/>
              <a:gd name="connsiteY15" fmla="*/ 388580 h 427922"/>
              <a:gd name="connsiteX16" fmla="*/ 40693 w 487121"/>
              <a:gd name="connsiteY16" fmla="*/ 347887 h 427922"/>
              <a:gd name="connsiteX0" fmla="*/ 0 w 483340"/>
              <a:gd name="connsiteY0" fmla="*/ 292831 h 417076"/>
              <a:gd name="connsiteX1" fmla="*/ 43087 w 483340"/>
              <a:gd name="connsiteY1" fmla="*/ 264107 h 417076"/>
              <a:gd name="connsiteX2" fmla="*/ 76599 w 483340"/>
              <a:gd name="connsiteY2" fmla="*/ 237776 h 417076"/>
              <a:gd name="connsiteX3" fmla="*/ 105323 w 483340"/>
              <a:gd name="connsiteY3" fmla="*/ 206657 h 417076"/>
              <a:gd name="connsiteX4" fmla="*/ 143623 w 483340"/>
              <a:gd name="connsiteY4" fmla="*/ 151602 h 417076"/>
              <a:gd name="connsiteX5" fmla="*/ 184316 w 483340"/>
              <a:gd name="connsiteY5" fmla="*/ 91759 h 417076"/>
              <a:gd name="connsiteX6" fmla="*/ 208253 w 483340"/>
              <a:gd name="connsiteY6" fmla="*/ 34310 h 417076"/>
              <a:gd name="connsiteX7" fmla="*/ 227403 w 483340"/>
              <a:gd name="connsiteY7" fmla="*/ 3191 h 417076"/>
              <a:gd name="connsiteX8" fmla="*/ 277671 w 483340"/>
              <a:gd name="connsiteY8" fmla="*/ 53459 h 417076"/>
              <a:gd name="connsiteX9" fmla="*/ 327939 w 483340"/>
              <a:gd name="connsiteY9" fmla="*/ 98940 h 417076"/>
              <a:gd name="connsiteX10" fmla="*/ 402144 w 483340"/>
              <a:gd name="connsiteY10" fmla="*/ 139633 h 417076"/>
              <a:gd name="connsiteX11" fmla="*/ 433263 w 483340"/>
              <a:gd name="connsiteY11" fmla="*/ 165964 h 417076"/>
              <a:gd name="connsiteX12" fmla="*/ 478743 w 483340"/>
              <a:gd name="connsiteY12" fmla="*/ 211445 h 417076"/>
              <a:gd name="connsiteX13" fmla="*/ 405681 w 483340"/>
              <a:gd name="connsiteY13" fmla="*/ 336365 h 417076"/>
              <a:gd name="connsiteX14" fmla="*/ 261665 w 483340"/>
              <a:gd name="connsiteY14" fmla="*/ 408373 h 417076"/>
              <a:gd name="connsiteX15" fmla="*/ 62236 w 483340"/>
              <a:gd name="connsiteY15" fmla="*/ 388580 h 417076"/>
              <a:gd name="connsiteX16" fmla="*/ 40693 w 483340"/>
              <a:gd name="connsiteY16" fmla="*/ 347887 h 417076"/>
              <a:gd name="connsiteX0" fmla="*/ 0 w 483340"/>
              <a:gd name="connsiteY0" fmla="*/ 292831 h 417076"/>
              <a:gd name="connsiteX1" fmla="*/ 43087 w 483340"/>
              <a:gd name="connsiteY1" fmla="*/ 264107 h 417076"/>
              <a:gd name="connsiteX2" fmla="*/ 76599 w 483340"/>
              <a:gd name="connsiteY2" fmla="*/ 237776 h 417076"/>
              <a:gd name="connsiteX3" fmla="*/ 105323 w 483340"/>
              <a:gd name="connsiteY3" fmla="*/ 206657 h 417076"/>
              <a:gd name="connsiteX4" fmla="*/ 143623 w 483340"/>
              <a:gd name="connsiteY4" fmla="*/ 151602 h 417076"/>
              <a:gd name="connsiteX5" fmla="*/ 184316 w 483340"/>
              <a:gd name="connsiteY5" fmla="*/ 91759 h 417076"/>
              <a:gd name="connsiteX6" fmla="*/ 208253 w 483340"/>
              <a:gd name="connsiteY6" fmla="*/ 34310 h 417076"/>
              <a:gd name="connsiteX7" fmla="*/ 227403 w 483340"/>
              <a:gd name="connsiteY7" fmla="*/ 3191 h 417076"/>
              <a:gd name="connsiteX8" fmla="*/ 277671 w 483340"/>
              <a:gd name="connsiteY8" fmla="*/ 53459 h 417076"/>
              <a:gd name="connsiteX9" fmla="*/ 327939 w 483340"/>
              <a:gd name="connsiteY9" fmla="*/ 98940 h 417076"/>
              <a:gd name="connsiteX10" fmla="*/ 402144 w 483340"/>
              <a:gd name="connsiteY10" fmla="*/ 139633 h 417076"/>
              <a:gd name="connsiteX11" fmla="*/ 433263 w 483340"/>
              <a:gd name="connsiteY11" fmla="*/ 165964 h 417076"/>
              <a:gd name="connsiteX12" fmla="*/ 478743 w 483340"/>
              <a:gd name="connsiteY12" fmla="*/ 211445 h 417076"/>
              <a:gd name="connsiteX13" fmla="*/ 405681 w 483340"/>
              <a:gd name="connsiteY13" fmla="*/ 336365 h 417076"/>
              <a:gd name="connsiteX14" fmla="*/ 261665 w 483340"/>
              <a:gd name="connsiteY14" fmla="*/ 408373 h 417076"/>
              <a:gd name="connsiteX15" fmla="*/ 62236 w 483340"/>
              <a:gd name="connsiteY15" fmla="*/ 388580 h 417076"/>
              <a:gd name="connsiteX16" fmla="*/ 40693 w 483340"/>
              <a:gd name="connsiteY16" fmla="*/ 347887 h 417076"/>
              <a:gd name="connsiteX17" fmla="*/ 0 w 483340"/>
              <a:gd name="connsiteY17" fmla="*/ 292831 h 41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3340" h="417076">
                <a:moveTo>
                  <a:pt x="0" y="292831"/>
                </a:moveTo>
                <a:cubicBezTo>
                  <a:pt x="15160" y="283057"/>
                  <a:pt x="30321" y="273283"/>
                  <a:pt x="43087" y="264107"/>
                </a:cubicBezTo>
                <a:cubicBezTo>
                  <a:pt x="55854" y="254931"/>
                  <a:pt x="66226" y="247351"/>
                  <a:pt x="76599" y="237776"/>
                </a:cubicBezTo>
                <a:cubicBezTo>
                  <a:pt x="86972" y="228201"/>
                  <a:pt x="94152" y="221019"/>
                  <a:pt x="105323" y="206657"/>
                </a:cubicBezTo>
                <a:cubicBezTo>
                  <a:pt x="116494" y="192295"/>
                  <a:pt x="130458" y="170752"/>
                  <a:pt x="143623" y="151602"/>
                </a:cubicBezTo>
                <a:cubicBezTo>
                  <a:pt x="156788" y="132452"/>
                  <a:pt x="173544" y="111308"/>
                  <a:pt x="184316" y="91759"/>
                </a:cubicBezTo>
                <a:cubicBezTo>
                  <a:pt x="195088" y="72210"/>
                  <a:pt x="201072" y="49071"/>
                  <a:pt x="208253" y="34310"/>
                </a:cubicBezTo>
                <a:cubicBezTo>
                  <a:pt x="215434" y="19549"/>
                  <a:pt x="215833" y="0"/>
                  <a:pt x="227403" y="3191"/>
                </a:cubicBezTo>
                <a:cubicBezTo>
                  <a:pt x="238973" y="6382"/>
                  <a:pt x="260915" y="37501"/>
                  <a:pt x="277671" y="53459"/>
                </a:cubicBezTo>
                <a:cubicBezTo>
                  <a:pt x="294427" y="69417"/>
                  <a:pt x="307194" y="84578"/>
                  <a:pt x="327939" y="98940"/>
                </a:cubicBezTo>
                <a:cubicBezTo>
                  <a:pt x="348684" y="113302"/>
                  <a:pt x="384590" y="128462"/>
                  <a:pt x="402144" y="139633"/>
                </a:cubicBezTo>
                <a:cubicBezTo>
                  <a:pt x="419698" y="150804"/>
                  <a:pt x="420497" y="153995"/>
                  <a:pt x="433263" y="165964"/>
                </a:cubicBezTo>
                <a:cubicBezTo>
                  <a:pt x="446029" y="177933"/>
                  <a:pt x="483340" y="183045"/>
                  <a:pt x="478743" y="211445"/>
                </a:cubicBezTo>
                <a:cubicBezTo>
                  <a:pt x="474146" y="239845"/>
                  <a:pt x="441861" y="303544"/>
                  <a:pt x="405681" y="336365"/>
                </a:cubicBezTo>
                <a:cubicBezTo>
                  <a:pt x="369501" y="369186"/>
                  <a:pt x="318906" y="399671"/>
                  <a:pt x="261665" y="408373"/>
                </a:cubicBezTo>
                <a:cubicBezTo>
                  <a:pt x="204424" y="417076"/>
                  <a:pt x="99065" y="398661"/>
                  <a:pt x="62236" y="388580"/>
                </a:cubicBezTo>
                <a:cubicBezTo>
                  <a:pt x="25407" y="378499"/>
                  <a:pt x="34708" y="374417"/>
                  <a:pt x="40693" y="347887"/>
                </a:cubicBezTo>
                <a:lnTo>
                  <a:pt x="0" y="292831"/>
                </a:lnTo>
                <a:close/>
              </a:path>
            </a:pathLst>
          </a:custGeom>
          <a:noFill/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64028" y="756323"/>
            <a:ext cx="621297" cy="599773"/>
            <a:chOff x="1540027" y="756322"/>
            <a:chExt cx="621297" cy="599773"/>
          </a:xfrm>
        </p:grpSpPr>
        <p:sp>
          <p:nvSpPr>
            <p:cNvPr id="53" name="Freeform: Shape 52"/>
            <p:cNvSpPr/>
            <p:nvPr/>
          </p:nvSpPr>
          <p:spPr>
            <a:xfrm rot="20454693">
              <a:off x="1560879" y="756322"/>
              <a:ext cx="596865" cy="599773"/>
            </a:xfrm>
            <a:custGeom>
              <a:avLst/>
              <a:gdLst>
                <a:gd name="connsiteX0" fmla="*/ 468273 w 596865"/>
                <a:gd name="connsiteY0" fmla="*/ 90440 h 599773"/>
                <a:gd name="connsiteX1" fmla="*/ 485408 w 596865"/>
                <a:gd name="connsiteY1" fmla="*/ 108227 h 599773"/>
                <a:gd name="connsiteX2" fmla="*/ 522745 w 596865"/>
                <a:gd name="connsiteY2" fmla="*/ 163466 h 599773"/>
                <a:gd name="connsiteX3" fmla="*/ 545809 w 596865"/>
                <a:gd name="connsiteY3" fmla="*/ 205720 h 599773"/>
                <a:gd name="connsiteX4" fmla="*/ 387493 w 596865"/>
                <a:gd name="connsiteY4" fmla="*/ 282730 h 599773"/>
                <a:gd name="connsiteX5" fmla="*/ 431541 w 596865"/>
                <a:gd name="connsiteY5" fmla="*/ 373284 h 599773"/>
                <a:gd name="connsiteX6" fmla="*/ 585481 w 596865"/>
                <a:gd name="connsiteY6" fmla="*/ 298403 h 599773"/>
                <a:gd name="connsiteX7" fmla="*/ 596716 w 596865"/>
                <a:gd name="connsiteY7" fmla="*/ 351707 h 599773"/>
                <a:gd name="connsiteX8" fmla="*/ 584987 w 596865"/>
                <a:gd name="connsiteY8" fmla="*/ 410976 h 599773"/>
                <a:gd name="connsiteX9" fmla="*/ 298481 w 596865"/>
                <a:gd name="connsiteY9" fmla="*/ 599773 h 599773"/>
                <a:gd name="connsiteX10" fmla="*/ 111159 w 596865"/>
                <a:gd name="connsiteY10" fmla="*/ 461078 h 599773"/>
                <a:gd name="connsiteX11" fmla="*/ 89427 w 596865"/>
                <a:gd name="connsiteY11" fmla="*/ 301432 h 599773"/>
                <a:gd name="connsiteX12" fmla="*/ 9292 w 596865"/>
                <a:gd name="connsiteY12" fmla="*/ 163465 h 599773"/>
                <a:gd name="connsiteX13" fmla="*/ 49887 w 596865"/>
                <a:gd name="connsiteY13" fmla="*/ 106831 h 599773"/>
                <a:gd name="connsiteX14" fmla="*/ 150947 w 596865"/>
                <a:gd name="connsiteY14" fmla="*/ 262316 h 599773"/>
                <a:gd name="connsiteX15" fmla="*/ 235378 w 596865"/>
                <a:gd name="connsiteY15" fmla="*/ 207438 h 599773"/>
                <a:gd name="connsiteX16" fmla="*/ 124878 w 596865"/>
                <a:gd name="connsiteY16" fmla="*/ 37428 h 599773"/>
                <a:gd name="connsiteX17" fmla="*/ 191619 w 596865"/>
                <a:gd name="connsiteY17" fmla="*/ 5414 h 599773"/>
                <a:gd name="connsiteX18" fmla="*/ 202741 w 596865"/>
                <a:gd name="connsiteY18" fmla="*/ 3695 h 599773"/>
                <a:gd name="connsiteX19" fmla="*/ 248657 w 596865"/>
                <a:gd name="connsiteY19" fmla="*/ 195956 h 599773"/>
                <a:gd name="connsiteX20" fmla="*/ 301730 w 596865"/>
                <a:gd name="connsiteY20" fmla="*/ 183281 h 599773"/>
                <a:gd name="connsiteX21" fmla="*/ 348318 w 596865"/>
                <a:gd name="connsiteY21" fmla="*/ 224857 h 599773"/>
                <a:gd name="connsiteX22" fmla="*/ 340418 w 596865"/>
                <a:gd name="connsiteY22" fmla="*/ 5414 h 599773"/>
                <a:gd name="connsiteX23" fmla="*/ 389887 w 596865"/>
                <a:gd name="connsiteY23" fmla="*/ 27039 h 599773"/>
                <a:gd name="connsiteX24" fmla="*/ 328323 w 596865"/>
                <a:gd name="connsiteY24" fmla="*/ 96025 h 599773"/>
                <a:gd name="connsiteX25" fmla="*/ 305390 w 596865"/>
                <a:gd name="connsiteY25" fmla="*/ 0 h 59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6865" h="599773">
                  <a:moveTo>
                    <a:pt x="468273" y="90440"/>
                  </a:moveTo>
                  <a:lnTo>
                    <a:pt x="485408" y="108227"/>
                  </a:lnTo>
                  <a:cubicBezTo>
                    <a:pt x="498962" y="125020"/>
                    <a:pt x="511471" y="143475"/>
                    <a:pt x="522745" y="163466"/>
                  </a:cubicBezTo>
                  <a:lnTo>
                    <a:pt x="545809" y="205720"/>
                  </a:lnTo>
                  <a:lnTo>
                    <a:pt x="387493" y="282730"/>
                  </a:lnTo>
                  <a:lnTo>
                    <a:pt x="431541" y="373284"/>
                  </a:lnTo>
                  <a:lnTo>
                    <a:pt x="585481" y="298403"/>
                  </a:lnTo>
                  <a:lnTo>
                    <a:pt x="596716" y="351707"/>
                  </a:lnTo>
                  <a:cubicBezTo>
                    <a:pt x="597640" y="372718"/>
                    <a:pt x="594331" y="392796"/>
                    <a:pt x="584987" y="410976"/>
                  </a:cubicBezTo>
                  <a:cubicBezTo>
                    <a:pt x="547610" y="483694"/>
                    <a:pt x="377452" y="591423"/>
                    <a:pt x="298481" y="599773"/>
                  </a:cubicBezTo>
                  <a:cubicBezTo>
                    <a:pt x="229883" y="566872"/>
                    <a:pt x="171283" y="567697"/>
                    <a:pt x="111159" y="461078"/>
                  </a:cubicBezTo>
                  <a:cubicBezTo>
                    <a:pt x="70728" y="389383"/>
                    <a:pt x="106404" y="351034"/>
                    <a:pt x="89427" y="301432"/>
                  </a:cubicBezTo>
                  <a:cubicBezTo>
                    <a:pt x="72449" y="251830"/>
                    <a:pt x="-31139" y="235160"/>
                    <a:pt x="9292" y="163465"/>
                  </a:cubicBezTo>
                  <a:lnTo>
                    <a:pt x="49887" y="106831"/>
                  </a:lnTo>
                  <a:lnTo>
                    <a:pt x="150947" y="262316"/>
                  </a:lnTo>
                  <a:lnTo>
                    <a:pt x="235378" y="207438"/>
                  </a:lnTo>
                  <a:lnTo>
                    <a:pt x="124878" y="37428"/>
                  </a:lnTo>
                  <a:lnTo>
                    <a:pt x="191619" y="5414"/>
                  </a:lnTo>
                  <a:lnTo>
                    <a:pt x="202741" y="3695"/>
                  </a:lnTo>
                  <a:lnTo>
                    <a:pt x="248657" y="195956"/>
                  </a:lnTo>
                  <a:lnTo>
                    <a:pt x="301730" y="183281"/>
                  </a:lnTo>
                  <a:lnTo>
                    <a:pt x="348318" y="224857"/>
                  </a:lnTo>
                  <a:close/>
                  <a:moveTo>
                    <a:pt x="340418" y="5414"/>
                  </a:moveTo>
                  <a:lnTo>
                    <a:pt x="389887" y="27039"/>
                  </a:lnTo>
                  <a:lnTo>
                    <a:pt x="328323" y="96025"/>
                  </a:lnTo>
                  <a:lnTo>
                    <a:pt x="305390" y="0"/>
                  </a:lnTo>
                  <a:close/>
                </a:path>
              </a:pathLst>
            </a:cu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63" name="Freeform 79"/>
            <p:cNvSpPr>
              <a:spLocks noChangeAspect="1"/>
            </p:cNvSpPr>
            <p:nvPr/>
          </p:nvSpPr>
          <p:spPr>
            <a:xfrm rot="20454693">
              <a:off x="1540027" y="766011"/>
              <a:ext cx="621297" cy="576000"/>
            </a:xfrm>
            <a:custGeom>
              <a:avLst/>
              <a:gdLst>
                <a:gd name="connsiteX0" fmla="*/ 0 w 615035"/>
                <a:gd name="connsiteY0" fmla="*/ 417060 h 834119"/>
                <a:gd name="connsiteX1" fmla="*/ 60009 w 615035"/>
                <a:gd name="connsiteY1" fmla="*/ 169550 h 834119"/>
                <a:gd name="connsiteX2" fmla="*/ 307519 w 615035"/>
                <a:gd name="connsiteY2" fmla="*/ 0 h 834119"/>
                <a:gd name="connsiteX3" fmla="*/ 555028 w 615035"/>
                <a:gd name="connsiteY3" fmla="*/ 169551 h 834119"/>
                <a:gd name="connsiteX4" fmla="*/ 615036 w 615035"/>
                <a:gd name="connsiteY4" fmla="*/ 417061 h 834119"/>
                <a:gd name="connsiteX5" fmla="*/ 555027 w 615035"/>
                <a:gd name="connsiteY5" fmla="*/ 664571 h 834119"/>
                <a:gd name="connsiteX6" fmla="*/ 307517 w 615035"/>
                <a:gd name="connsiteY6" fmla="*/ 834121 h 834119"/>
                <a:gd name="connsiteX7" fmla="*/ 60008 w 615035"/>
                <a:gd name="connsiteY7" fmla="*/ 664570 h 834119"/>
                <a:gd name="connsiteX8" fmla="*/ 0 w 615035"/>
                <a:gd name="connsiteY8" fmla="*/ 417060 h 834119"/>
                <a:gd name="connsiteX0" fmla="*/ 116238 w 594007"/>
                <a:gd name="connsiteY0" fmla="*/ 307517 h 834122"/>
                <a:gd name="connsiteX1" fmla="*/ 38980 w 594007"/>
                <a:gd name="connsiteY1" fmla="*/ 169550 h 834122"/>
                <a:gd name="connsiteX2" fmla="*/ 286490 w 594007"/>
                <a:gd name="connsiteY2" fmla="*/ 0 h 834122"/>
                <a:gd name="connsiteX3" fmla="*/ 533999 w 594007"/>
                <a:gd name="connsiteY3" fmla="*/ 169551 h 834122"/>
                <a:gd name="connsiteX4" fmla="*/ 594007 w 594007"/>
                <a:gd name="connsiteY4" fmla="*/ 417061 h 834122"/>
                <a:gd name="connsiteX5" fmla="*/ 533998 w 594007"/>
                <a:gd name="connsiteY5" fmla="*/ 664571 h 834122"/>
                <a:gd name="connsiteX6" fmla="*/ 286488 w 594007"/>
                <a:gd name="connsiteY6" fmla="*/ 834121 h 834122"/>
                <a:gd name="connsiteX7" fmla="*/ 38979 w 594007"/>
                <a:gd name="connsiteY7" fmla="*/ 664570 h 834122"/>
                <a:gd name="connsiteX8" fmla="*/ 116238 w 594007"/>
                <a:gd name="connsiteY8" fmla="*/ 307517 h 834122"/>
                <a:gd name="connsiteX0" fmla="*/ 116237 w 594006"/>
                <a:gd name="connsiteY0" fmla="*/ 307517 h 867022"/>
                <a:gd name="connsiteX1" fmla="*/ 38979 w 594006"/>
                <a:gd name="connsiteY1" fmla="*/ 169550 h 867022"/>
                <a:gd name="connsiteX2" fmla="*/ 286489 w 594006"/>
                <a:gd name="connsiteY2" fmla="*/ 0 h 867022"/>
                <a:gd name="connsiteX3" fmla="*/ 533998 w 594006"/>
                <a:gd name="connsiteY3" fmla="*/ 169551 h 867022"/>
                <a:gd name="connsiteX4" fmla="*/ 594006 w 594006"/>
                <a:gd name="connsiteY4" fmla="*/ 417061 h 867022"/>
                <a:gd name="connsiteX5" fmla="*/ 533997 w 594006"/>
                <a:gd name="connsiteY5" fmla="*/ 664571 h 867022"/>
                <a:gd name="connsiteX6" fmla="*/ 286487 w 594006"/>
                <a:gd name="connsiteY6" fmla="*/ 834121 h 867022"/>
                <a:gd name="connsiteX7" fmla="*/ 137189 w 594006"/>
                <a:gd name="connsiteY7" fmla="*/ 467163 h 867022"/>
                <a:gd name="connsiteX8" fmla="*/ 116237 w 594006"/>
                <a:gd name="connsiteY8" fmla="*/ 307517 h 867022"/>
                <a:gd name="connsiteX0" fmla="*/ 116237 w 594006"/>
                <a:gd name="connsiteY0" fmla="*/ 307517 h 771190"/>
                <a:gd name="connsiteX1" fmla="*/ 38979 w 594006"/>
                <a:gd name="connsiteY1" fmla="*/ 169550 h 771190"/>
                <a:gd name="connsiteX2" fmla="*/ 286489 w 594006"/>
                <a:gd name="connsiteY2" fmla="*/ 0 h 771190"/>
                <a:gd name="connsiteX3" fmla="*/ 533998 w 594006"/>
                <a:gd name="connsiteY3" fmla="*/ 169551 h 771190"/>
                <a:gd name="connsiteX4" fmla="*/ 594006 w 594006"/>
                <a:gd name="connsiteY4" fmla="*/ 417061 h 771190"/>
                <a:gd name="connsiteX5" fmla="*/ 533997 w 594006"/>
                <a:gd name="connsiteY5" fmla="*/ 664571 h 771190"/>
                <a:gd name="connsiteX6" fmla="*/ 317786 w 594006"/>
                <a:gd name="connsiteY6" fmla="*/ 605858 h 771190"/>
                <a:gd name="connsiteX7" fmla="*/ 137189 w 594006"/>
                <a:gd name="connsiteY7" fmla="*/ 467163 h 771190"/>
                <a:gd name="connsiteX8" fmla="*/ 116237 w 594006"/>
                <a:gd name="connsiteY8" fmla="*/ 307517 h 771190"/>
                <a:gd name="connsiteX0" fmla="*/ 116237 w 630041"/>
                <a:gd name="connsiteY0" fmla="*/ 307517 h 605858"/>
                <a:gd name="connsiteX1" fmla="*/ 38979 w 630041"/>
                <a:gd name="connsiteY1" fmla="*/ 169550 h 605858"/>
                <a:gd name="connsiteX2" fmla="*/ 286489 w 630041"/>
                <a:gd name="connsiteY2" fmla="*/ 0 h 605858"/>
                <a:gd name="connsiteX3" fmla="*/ 533998 w 630041"/>
                <a:gd name="connsiteY3" fmla="*/ 169551 h 605858"/>
                <a:gd name="connsiteX4" fmla="*/ 594006 w 630041"/>
                <a:gd name="connsiteY4" fmla="*/ 417061 h 605858"/>
                <a:gd name="connsiteX5" fmla="*/ 317786 w 630041"/>
                <a:gd name="connsiteY5" fmla="*/ 605858 h 605858"/>
                <a:gd name="connsiteX6" fmla="*/ 137189 w 630041"/>
                <a:gd name="connsiteY6" fmla="*/ 467163 h 605858"/>
                <a:gd name="connsiteX7" fmla="*/ 116237 w 630041"/>
                <a:gd name="connsiteY7" fmla="*/ 307517 h 60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041" h="605858">
                  <a:moveTo>
                    <a:pt x="116237" y="307517"/>
                  </a:moveTo>
                  <a:cubicBezTo>
                    <a:pt x="99869" y="257915"/>
                    <a:pt x="0" y="241245"/>
                    <a:pt x="38979" y="169550"/>
                  </a:cubicBezTo>
                  <a:cubicBezTo>
                    <a:pt x="96946" y="62931"/>
                    <a:pt x="188813" y="0"/>
                    <a:pt x="286489" y="0"/>
                  </a:cubicBezTo>
                  <a:cubicBezTo>
                    <a:pt x="384165" y="0"/>
                    <a:pt x="476032" y="62932"/>
                    <a:pt x="533998" y="169551"/>
                  </a:cubicBezTo>
                  <a:cubicBezTo>
                    <a:pt x="572977" y="241246"/>
                    <a:pt x="630041" y="344343"/>
                    <a:pt x="594006" y="417061"/>
                  </a:cubicBezTo>
                  <a:cubicBezTo>
                    <a:pt x="557971" y="489779"/>
                    <a:pt x="393922" y="597508"/>
                    <a:pt x="317786" y="605858"/>
                  </a:cubicBezTo>
                  <a:cubicBezTo>
                    <a:pt x="251651" y="572957"/>
                    <a:pt x="195155" y="573782"/>
                    <a:pt x="137189" y="467163"/>
                  </a:cubicBezTo>
                  <a:cubicBezTo>
                    <a:pt x="98210" y="395468"/>
                    <a:pt x="132605" y="357119"/>
                    <a:pt x="116237" y="3075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5533736" y="311033"/>
            <a:ext cx="3380990" cy="2300230"/>
          </a:xfrm>
          <a:custGeom>
            <a:avLst/>
            <a:gdLst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8" fmla="*/ 311485 w 1999917"/>
              <a:gd name="connsiteY8" fmla="*/ 157748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311485 w 1999917"/>
              <a:gd name="connsiteY7" fmla="*/ 157748 h 1376948"/>
              <a:gd name="connsiteX0" fmla="*/ 263359 w 1999917"/>
              <a:gd name="connsiteY0" fmla="*/ 237958 h 1360905"/>
              <a:gd name="connsiteX1" fmla="*/ 1346201 w 1999917"/>
              <a:gd name="connsiteY1" fmla="*/ 5347 h 1360905"/>
              <a:gd name="connsiteX2" fmla="*/ 1931738 w 1999917"/>
              <a:gd name="connsiteY2" fmla="*/ 270042 h 1360905"/>
              <a:gd name="connsiteX3" fmla="*/ 1755274 w 1999917"/>
              <a:gd name="connsiteY3" fmla="*/ 1136316 h 1360905"/>
              <a:gd name="connsiteX4" fmla="*/ 736601 w 1999917"/>
              <a:gd name="connsiteY4" fmla="*/ 1320800 h 1360905"/>
              <a:gd name="connsiteX5" fmla="*/ 78874 w 1999917"/>
              <a:gd name="connsiteY5" fmla="*/ 895684 h 1360905"/>
              <a:gd name="connsiteX6" fmla="*/ 263359 w 1999917"/>
              <a:gd name="connsiteY6" fmla="*/ 237958 h 1360905"/>
              <a:gd name="connsiteX0" fmla="*/ 229181 w 2006752"/>
              <a:gd name="connsiteY0" fmla="*/ 148389 h 1444551"/>
              <a:gd name="connsiteX1" fmla="*/ 1353036 w 2006752"/>
              <a:gd name="connsiteY1" fmla="*/ 88993 h 1444551"/>
              <a:gd name="connsiteX2" fmla="*/ 1938573 w 2006752"/>
              <a:gd name="connsiteY2" fmla="*/ 353688 h 1444551"/>
              <a:gd name="connsiteX3" fmla="*/ 1762109 w 2006752"/>
              <a:gd name="connsiteY3" fmla="*/ 1219962 h 1444551"/>
              <a:gd name="connsiteX4" fmla="*/ 743436 w 2006752"/>
              <a:gd name="connsiteY4" fmla="*/ 1404446 h 1444551"/>
              <a:gd name="connsiteX5" fmla="*/ 85709 w 2006752"/>
              <a:gd name="connsiteY5" fmla="*/ 979330 h 1444551"/>
              <a:gd name="connsiteX6" fmla="*/ 229181 w 2006752"/>
              <a:gd name="connsiteY6" fmla="*/ 148389 h 1444551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02486 h 1398649"/>
              <a:gd name="connsiteX1" fmla="*/ 1021269 w 2062046"/>
              <a:gd name="connsiteY1" fmla="*/ 318511 h 1398649"/>
              <a:gd name="connsiteX2" fmla="*/ 1938573 w 2062046"/>
              <a:gd name="connsiteY2" fmla="*/ 307786 h 1398649"/>
              <a:gd name="connsiteX3" fmla="*/ 1762109 w 2062046"/>
              <a:gd name="connsiteY3" fmla="*/ 1174060 h 1398649"/>
              <a:gd name="connsiteX4" fmla="*/ 743436 w 2062046"/>
              <a:gd name="connsiteY4" fmla="*/ 1358544 h 1398649"/>
              <a:gd name="connsiteX5" fmla="*/ 85709 w 2062046"/>
              <a:gd name="connsiteY5" fmla="*/ 933428 h 1398649"/>
              <a:gd name="connsiteX6" fmla="*/ 229181 w 2062046"/>
              <a:gd name="connsiteY6" fmla="*/ 102486 h 1398649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34939 h 1431101"/>
              <a:gd name="connsiteX1" fmla="*/ 490060 w 2062046"/>
              <a:gd name="connsiteY1" fmla="*/ 156245 h 1431101"/>
              <a:gd name="connsiteX2" fmla="*/ 1021269 w 2062046"/>
              <a:gd name="connsiteY2" fmla="*/ 350963 h 1431101"/>
              <a:gd name="connsiteX3" fmla="*/ 1938573 w 2062046"/>
              <a:gd name="connsiteY3" fmla="*/ 340238 h 1431101"/>
              <a:gd name="connsiteX4" fmla="*/ 1762109 w 2062046"/>
              <a:gd name="connsiteY4" fmla="*/ 1206512 h 1431101"/>
              <a:gd name="connsiteX5" fmla="*/ 743436 w 2062046"/>
              <a:gd name="connsiteY5" fmla="*/ 1390996 h 1431101"/>
              <a:gd name="connsiteX6" fmla="*/ 85709 w 2062046"/>
              <a:gd name="connsiteY6" fmla="*/ 965880 h 1431101"/>
              <a:gd name="connsiteX7" fmla="*/ 229181 w 2062046"/>
              <a:gd name="connsiteY7" fmla="*/ 134939 h 1431101"/>
              <a:gd name="connsiteX0" fmla="*/ 240679 w 2073544"/>
              <a:gd name="connsiteY0" fmla="*/ 134939 h 1431101"/>
              <a:gd name="connsiteX1" fmla="*/ 501558 w 2073544"/>
              <a:gd name="connsiteY1" fmla="*/ 156245 h 1431101"/>
              <a:gd name="connsiteX2" fmla="*/ 1032767 w 2073544"/>
              <a:gd name="connsiteY2" fmla="*/ 350963 h 1431101"/>
              <a:gd name="connsiteX3" fmla="*/ 1950071 w 2073544"/>
              <a:gd name="connsiteY3" fmla="*/ 340238 h 1431101"/>
              <a:gd name="connsiteX4" fmla="*/ 1773607 w 2073544"/>
              <a:gd name="connsiteY4" fmla="*/ 1206512 h 1431101"/>
              <a:gd name="connsiteX5" fmla="*/ 754934 w 2073544"/>
              <a:gd name="connsiteY5" fmla="*/ 1390996 h 1431101"/>
              <a:gd name="connsiteX6" fmla="*/ 97207 w 2073544"/>
              <a:gd name="connsiteY6" fmla="*/ 965880 h 1431101"/>
              <a:gd name="connsiteX7" fmla="*/ 171695 w 2073544"/>
              <a:gd name="connsiteY7" fmla="*/ 313902 h 1431101"/>
              <a:gd name="connsiteX8" fmla="*/ 240679 w 2073544"/>
              <a:gd name="connsiteY8" fmla="*/ 134939 h 1431101"/>
              <a:gd name="connsiteX0" fmla="*/ 253184 w 2086049"/>
              <a:gd name="connsiteY0" fmla="*/ 134939 h 1431101"/>
              <a:gd name="connsiteX1" fmla="*/ 514063 w 2086049"/>
              <a:gd name="connsiteY1" fmla="*/ 156245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34939 h 1431101"/>
              <a:gd name="connsiteX1" fmla="*/ 457084 w 2086049"/>
              <a:gd name="connsiteY1" fmla="*/ 115539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44252 h 1440414"/>
              <a:gd name="connsiteX1" fmla="*/ 457084 w 2086049"/>
              <a:gd name="connsiteY1" fmla="*/ 124852 h 1440414"/>
              <a:gd name="connsiteX2" fmla="*/ 1045272 w 2086049"/>
              <a:gd name="connsiteY2" fmla="*/ 360276 h 1440414"/>
              <a:gd name="connsiteX3" fmla="*/ 1962576 w 2086049"/>
              <a:gd name="connsiteY3" fmla="*/ 349551 h 1440414"/>
              <a:gd name="connsiteX4" fmla="*/ 1786112 w 2086049"/>
              <a:gd name="connsiteY4" fmla="*/ 1215825 h 1440414"/>
              <a:gd name="connsiteX5" fmla="*/ 767439 w 2086049"/>
              <a:gd name="connsiteY5" fmla="*/ 1400309 h 1440414"/>
              <a:gd name="connsiteX6" fmla="*/ 109712 w 2086049"/>
              <a:gd name="connsiteY6" fmla="*/ 975193 h 1440414"/>
              <a:gd name="connsiteX7" fmla="*/ 109168 w 2086049"/>
              <a:gd name="connsiteY7" fmla="*/ 343301 h 1440414"/>
              <a:gd name="connsiteX8" fmla="*/ 253184 w 2086049"/>
              <a:gd name="connsiteY8" fmla="*/ 144252 h 1440414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529092 w 2086049"/>
              <a:gd name="connsiteY0" fmla="*/ 296800 h 1324330"/>
              <a:gd name="connsiteX1" fmla="*/ 457084 w 2086049"/>
              <a:gd name="connsiteY1" fmla="*/ 8768 h 1324330"/>
              <a:gd name="connsiteX2" fmla="*/ 1045272 w 2086049"/>
              <a:gd name="connsiteY2" fmla="*/ 244192 h 1324330"/>
              <a:gd name="connsiteX3" fmla="*/ 1962576 w 2086049"/>
              <a:gd name="connsiteY3" fmla="*/ 233467 h 1324330"/>
              <a:gd name="connsiteX4" fmla="*/ 1786112 w 2086049"/>
              <a:gd name="connsiteY4" fmla="*/ 1099741 h 1324330"/>
              <a:gd name="connsiteX5" fmla="*/ 767439 w 2086049"/>
              <a:gd name="connsiteY5" fmla="*/ 1284225 h 1324330"/>
              <a:gd name="connsiteX6" fmla="*/ 109712 w 2086049"/>
              <a:gd name="connsiteY6" fmla="*/ 859109 h 1324330"/>
              <a:gd name="connsiteX7" fmla="*/ 109168 w 2086049"/>
              <a:gd name="connsiteY7" fmla="*/ 227217 h 1324330"/>
              <a:gd name="connsiteX8" fmla="*/ 529092 w 2086049"/>
              <a:gd name="connsiteY8" fmla="*/ 296800 h 1324330"/>
              <a:gd name="connsiteX0" fmla="*/ 529092 w 2086049"/>
              <a:gd name="connsiteY0" fmla="*/ 205924 h 1233454"/>
              <a:gd name="connsiteX1" fmla="*/ 673108 w 2086049"/>
              <a:gd name="connsiteY1" fmla="*/ 61908 h 1233454"/>
              <a:gd name="connsiteX2" fmla="*/ 1045272 w 2086049"/>
              <a:gd name="connsiteY2" fmla="*/ 153316 h 1233454"/>
              <a:gd name="connsiteX3" fmla="*/ 1962576 w 2086049"/>
              <a:gd name="connsiteY3" fmla="*/ 142591 h 1233454"/>
              <a:gd name="connsiteX4" fmla="*/ 1786112 w 2086049"/>
              <a:gd name="connsiteY4" fmla="*/ 1008865 h 1233454"/>
              <a:gd name="connsiteX5" fmla="*/ 767439 w 2086049"/>
              <a:gd name="connsiteY5" fmla="*/ 1193349 h 1233454"/>
              <a:gd name="connsiteX6" fmla="*/ 109712 w 2086049"/>
              <a:gd name="connsiteY6" fmla="*/ 768233 h 1233454"/>
              <a:gd name="connsiteX7" fmla="*/ 109168 w 2086049"/>
              <a:gd name="connsiteY7" fmla="*/ 136341 h 1233454"/>
              <a:gd name="connsiteX8" fmla="*/ 529092 w 2086049"/>
              <a:gd name="connsiteY8" fmla="*/ 205924 h 1233454"/>
              <a:gd name="connsiteX0" fmla="*/ 645961 w 2202918"/>
              <a:gd name="connsiteY0" fmla="*/ 205924 h 1233454"/>
              <a:gd name="connsiteX1" fmla="*/ 789977 w 2202918"/>
              <a:gd name="connsiteY1" fmla="*/ 61908 h 1233454"/>
              <a:gd name="connsiteX2" fmla="*/ 1162141 w 2202918"/>
              <a:gd name="connsiteY2" fmla="*/ 153316 h 1233454"/>
              <a:gd name="connsiteX3" fmla="*/ 2079445 w 2202918"/>
              <a:gd name="connsiteY3" fmla="*/ 142591 h 1233454"/>
              <a:gd name="connsiteX4" fmla="*/ 1902981 w 2202918"/>
              <a:gd name="connsiteY4" fmla="*/ 1008865 h 1233454"/>
              <a:gd name="connsiteX5" fmla="*/ 884308 w 2202918"/>
              <a:gd name="connsiteY5" fmla="*/ 1193349 h 1233454"/>
              <a:gd name="connsiteX6" fmla="*/ 226581 w 2202918"/>
              <a:gd name="connsiteY6" fmla="*/ 768233 h 1233454"/>
              <a:gd name="connsiteX7" fmla="*/ 69897 w 2202918"/>
              <a:gd name="connsiteY7" fmla="*/ 205924 h 1233454"/>
              <a:gd name="connsiteX8" fmla="*/ 645961 w 2202918"/>
              <a:gd name="connsiteY8" fmla="*/ 205924 h 1233454"/>
              <a:gd name="connsiteX0" fmla="*/ 507110 w 2064067"/>
              <a:gd name="connsiteY0" fmla="*/ 205924 h 1233454"/>
              <a:gd name="connsiteX1" fmla="*/ 651126 w 2064067"/>
              <a:gd name="connsiteY1" fmla="*/ 61908 h 1233454"/>
              <a:gd name="connsiteX2" fmla="*/ 1023290 w 2064067"/>
              <a:gd name="connsiteY2" fmla="*/ 153316 h 1233454"/>
              <a:gd name="connsiteX3" fmla="*/ 1940594 w 2064067"/>
              <a:gd name="connsiteY3" fmla="*/ 142591 h 1233454"/>
              <a:gd name="connsiteX4" fmla="*/ 1764130 w 2064067"/>
              <a:gd name="connsiteY4" fmla="*/ 1008865 h 1233454"/>
              <a:gd name="connsiteX5" fmla="*/ 745457 w 2064067"/>
              <a:gd name="connsiteY5" fmla="*/ 1193349 h 1233454"/>
              <a:gd name="connsiteX6" fmla="*/ 87730 w 2064067"/>
              <a:gd name="connsiteY6" fmla="*/ 768233 h 1233454"/>
              <a:gd name="connsiteX7" fmla="*/ 219078 w 2064067"/>
              <a:gd name="connsiteY7" fmla="*/ 205924 h 1233454"/>
              <a:gd name="connsiteX8" fmla="*/ 507110 w 2064067"/>
              <a:gd name="connsiteY8" fmla="*/ 205924 h 1233454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828215 w 1868992"/>
              <a:gd name="connsiteY2" fmla="*/ 153316 h 1243163"/>
              <a:gd name="connsiteX3" fmla="*/ 1745519 w 1868992"/>
              <a:gd name="connsiteY3" fmla="*/ 142591 h 1243163"/>
              <a:gd name="connsiteX4" fmla="*/ 1569055 w 1868992"/>
              <a:gd name="connsiteY4" fmla="*/ 1008865 h 1243163"/>
              <a:gd name="connsiteX5" fmla="*/ 550382 w 1868992"/>
              <a:gd name="connsiteY5" fmla="*/ 1193349 h 1243163"/>
              <a:gd name="connsiteX6" fmla="*/ 168019 w 1868992"/>
              <a:gd name="connsiteY6" fmla="*/ 709980 h 1243163"/>
              <a:gd name="connsiteX7" fmla="*/ 24003 w 1868992"/>
              <a:gd name="connsiteY7" fmla="*/ 205924 h 1243163"/>
              <a:gd name="connsiteX8" fmla="*/ 312035 w 1868992"/>
              <a:gd name="connsiteY8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582890 w 1907685"/>
              <a:gd name="connsiteY0" fmla="*/ 15839 h 1287725"/>
              <a:gd name="connsiteX1" fmla="*/ 494744 w 1907685"/>
              <a:gd name="connsiteY1" fmla="*/ 106470 h 1287725"/>
              <a:gd name="connsiteX2" fmla="*/ 665804 w 1907685"/>
              <a:gd name="connsiteY2" fmla="*/ 149928 h 1287725"/>
              <a:gd name="connsiteX3" fmla="*/ 866908 w 1907685"/>
              <a:gd name="connsiteY3" fmla="*/ 197878 h 1287725"/>
              <a:gd name="connsiteX4" fmla="*/ 1784212 w 1907685"/>
              <a:gd name="connsiteY4" fmla="*/ 187153 h 1287725"/>
              <a:gd name="connsiteX5" fmla="*/ 1607748 w 1907685"/>
              <a:gd name="connsiteY5" fmla="*/ 1053427 h 1287725"/>
              <a:gd name="connsiteX6" fmla="*/ 589075 w 1907685"/>
              <a:gd name="connsiteY6" fmla="*/ 1237911 h 1287725"/>
              <a:gd name="connsiteX7" fmla="*/ 206712 w 1907685"/>
              <a:gd name="connsiteY7" fmla="*/ 754542 h 1287725"/>
              <a:gd name="connsiteX8" fmla="*/ 62696 w 1907685"/>
              <a:gd name="connsiteY8" fmla="*/ 250486 h 1287725"/>
              <a:gd name="connsiteX9" fmla="*/ 582890 w 1907685"/>
              <a:gd name="connsiteY9" fmla="*/ 15839 h 1287725"/>
              <a:gd name="connsiteX0" fmla="*/ 524540 w 1849335"/>
              <a:gd name="connsiteY0" fmla="*/ 15839 h 1287725"/>
              <a:gd name="connsiteX1" fmla="*/ 436394 w 1849335"/>
              <a:gd name="connsiteY1" fmla="*/ 106470 h 1287725"/>
              <a:gd name="connsiteX2" fmla="*/ 607454 w 1849335"/>
              <a:gd name="connsiteY2" fmla="*/ 149928 h 1287725"/>
              <a:gd name="connsiteX3" fmla="*/ 808558 w 1849335"/>
              <a:gd name="connsiteY3" fmla="*/ 197878 h 1287725"/>
              <a:gd name="connsiteX4" fmla="*/ 1725862 w 1849335"/>
              <a:gd name="connsiteY4" fmla="*/ 187153 h 1287725"/>
              <a:gd name="connsiteX5" fmla="*/ 1549398 w 1849335"/>
              <a:gd name="connsiteY5" fmla="*/ 1053427 h 1287725"/>
              <a:gd name="connsiteX6" fmla="*/ 530725 w 1849335"/>
              <a:gd name="connsiteY6" fmla="*/ 1237911 h 1287725"/>
              <a:gd name="connsiteX7" fmla="*/ 148362 w 1849335"/>
              <a:gd name="connsiteY7" fmla="*/ 754542 h 1287725"/>
              <a:gd name="connsiteX8" fmla="*/ 62696 w 1849335"/>
              <a:gd name="connsiteY8" fmla="*/ 285249 h 1287725"/>
              <a:gd name="connsiteX9" fmla="*/ 524540 w 1849335"/>
              <a:gd name="connsiteY9" fmla="*/ 15839 h 1287725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92763 w 1834644"/>
              <a:gd name="connsiteY2" fmla="*/ 105366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30624 w 1800454"/>
              <a:gd name="connsiteY0" fmla="*/ 238955 h 1241431"/>
              <a:gd name="connsiteX1" fmla="*/ 300034 w 1800454"/>
              <a:gd name="connsiteY1" fmla="*/ 85006 h 1241431"/>
              <a:gd name="connsiteX2" fmla="*/ 569443 w 1800454"/>
              <a:gd name="connsiteY2" fmla="*/ 85007 h 1241431"/>
              <a:gd name="connsiteX3" fmla="*/ 684904 w 1800454"/>
              <a:gd name="connsiteY3" fmla="*/ 161980 h 1241431"/>
              <a:gd name="connsiteX4" fmla="*/ 877339 w 1800454"/>
              <a:gd name="connsiteY4" fmla="*/ 161981 h 1241431"/>
              <a:gd name="connsiteX5" fmla="*/ 1693790 w 1800454"/>
              <a:gd name="connsiteY5" fmla="*/ 140859 h 1241431"/>
              <a:gd name="connsiteX6" fmla="*/ 1517326 w 1800454"/>
              <a:gd name="connsiteY6" fmla="*/ 1007133 h 1241431"/>
              <a:gd name="connsiteX7" fmla="*/ 498653 w 1800454"/>
              <a:gd name="connsiteY7" fmla="*/ 1191617 h 1241431"/>
              <a:gd name="connsiteX8" fmla="*/ 116290 w 1800454"/>
              <a:gd name="connsiteY8" fmla="*/ 708248 h 1241431"/>
              <a:gd name="connsiteX9" fmla="*/ 30624 w 1800454"/>
              <a:gd name="connsiteY9" fmla="*/ 238955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00331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229069"/>
              <a:gd name="connsiteX1" fmla="*/ 261547 w 1790957"/>
              <a:gd name="connsiteY1" fmla="*/ 34195 h 1229069"/>
              <a:gd name="connsiteX2" fmla="*/ 538818 w 1790957"/>
              <a:gd name="connsiteY2" fmla="*/ 32318 h 1229069"/>
              <a:gd name="connsiteX3" fmla="*/ 654279 w 1790957"/>
              <a:gd name="connsiteY3" fmla="*/ 109292 h 1229069"/>
              <a:gd name="connsiteX4" fmla="*/ 838852 w 1790957"/>
              <a:gd name="connsiteY4" fmla="*/ 111170 h 1229069"/>
              <a:gd name="connsiteX5" fmla="*/ 1654942 w 1790957"/>
              <a:gd name="connsiteY5" fmla="*/ 109292 h 1229069"/>
              <a:gd name="connsiteX6" fmla="*/ 1654943 w 1790957"/>
              <a:gd name="connsiteY6" fmla="*/ 686598 h 1229069"/>
              <a:gd name="connsiteX7" fmla="*/ 1531619 w 1790957"/>
              <a:gd name="connsiteY7" fmla="*/ 880910 h 1229069"/>
              <a:gd name="connsiteX8" fmla="*/ 282555 w 1790957"/>
              <a:gd name="connsiteY8" fmla="*/ 1191823 h 1229069"/>
              <a:gd name="connsiteX9" fmla="*/ 77803 w 1790957"/>
              <a:gd name="connsiteY9" fmla="*/ 657437 h 1229069"/>
              <a:gd name="connsiteX10" fmla="*/ 30624 w 1790957"/>
              <a:gd name="connsiteY10" fmla="*/ 188143 h 1229069"/>
              <a:gd name="connsiteX0" fmla="*/ 108470 w 1868803"/>
              <a:gd name="connsiteY0" fmla="*/ 188143 h 1226241"/>
              <a:gd name="connsiteX1" fmla="*/ 339393 w 1868803"/>
              <a:gd name="connsiteY1" fmla="*/ 34195 h 1226241"/>
              <a:gd name="connsiteX2" fmla="*/ 616664 w 1868803"/>
              <a:gd name="connsiteY2" fmla="*/ 32318 h 1226241"/>
              <a:gd name="connsiteX3" fmla="*/ 732125 w 1868803"/>
              <a:gd name="connsiteY3" fmla="*/ 109292 h 1226241"/>
              <a:gd name="connsiteX4" fmla="*/ 916698 w 1868803"/>
              <a:gd name="connsiteY4" fmla="*/ 111170 h 1226241"/>
              <a:gd name="connsiteX5" fmla="*/ 1732788 w 1868803"/>
              <a:gd name="connsiteY5" fmla="*/ 109292 h 1226241"/>
              <a:gd name="connsiteX6" fmla="*/ 1732789 w 1868803"/>
              <a:gd name="connsiteY6" fmla="*/ 686598 h 1226241"/>
              <a:gd name="connsiteX7" fmla="*/ 1609465 w 1868803"/>
              <a:gd name="connsiteY7" fmla="*/ 880910 h 1226241"/>
              <a:gd name="connsiteX8" fmla="*/ 360401 w 1868803"/>
              <a:gd name="connsiteY8" fmla="*/ 1191823 h 1226241"/>
              <a:gd name="connsiteX9" fmla="*/ 41988 w 1868803"/>
              <a:gd name="connsiteY9" fmla="*/ 674402 h 1226241"/>
              <a:gd name="connsiteX10" fmla="*/ 108470 w 1868803"/>
              <a:gd name="connsiteY10" fmla="*/ 188143 h 1226241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061888 w 1868803"/>
              <a:gd name="connsiteY8" fmla="*/ 1079780 h 1259386"/>
              <a:gd name="connsiteX9" fmla="*/ 360401 w 1868803"/>
              <a:gd name="connsiteY9" fmla="*/ 1191823 h 1259386"/>
              <a:gd name="connsiteX10" fmla="*/ 41988 w 1868803"/>
              <a:gd name="connsiteY10" fmla="*/ 674402 h 1259386"/>
              <a:gd name="connsiteX11" fmla="*/ 108470 w 1868803"/>
              <a:gd name="connsiteY11" fmla="*/ 188143 h 1259386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395242 w 1868803"/>
              <a:gd name="connsiteY8" fmla="*/ 1152020 h 1259386"/>
              <a:gd name="connsiteX9" fmla="*/ 1061888 w 1868803"/>
              <a:gd name="connsiteY9" fmla="*/ 1079780 h 1259386"/>
              <a:gd name="connsiteX10" fmla="*/ 360401 w 1868803"/>
              <a:gd name="connsiteY10" fmla="*/ 1191823 h 1259386"/>
              <a:gd name="connsiteX11" fmla="*/ 41988 w 1868803"/>
              <a:gd name="connsiteY11" fmla="*/ 674402 h 1259386"/>
              <a:gd name="connsiteX12" fmla="*/ 108470 w 1868803"/>
              <a:gd name="connsiteY12" fmla="*/ 188143 h 1259386"/>
              <a:gd name="connsiteX0" fmla="*/ 108470 w 1868803"/>
              <a:gd name="connsiteY0" fmla="*/ 188143 h 1271426"/>
              <a:gd name="connsiteX1" fmla="*/ 339393 w 1868803"/>
              <a:gd name="connsiteY1" fmla="*/ 34195 h 1271426"/>
              <a:gd name="connsiteX2" fmla="*/ 616664 w 1868803"/>
              <a:gd name="connsiteY2" fmla="*/ 32318 h 1271426"/>
              <a:gd name="connsiteX3" fmla="*/ 732125 w 1868803"/>
              <a:gd name="connsiteY3" fmla="*/ 109292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803" h="1271426">
                <a:moveTo>
                  <a:pt x="108470" y="188143"/>
                </a:moveTo>
                <a:cubicBezTo>
                  <a:pt x="158037" y="81442"/>
                  <a:pt x="255668" y="53451"/>
                  <a:pt x="339393" y="34195"/>
                </a:cubicBezTo>
                <a:cubicBezTo>
                  <a:pt x="381140" y="20453"/>
                  <a:pt x="520488" y="0"/>
                  <a:pt x="616664" y="32318"/>
                </a:cubicBezTo>
                <a:cubicBezTo>
                  <a:pt x="693027" y="68362"/>
                  <a:pt x="677122" y="68400"/>
                  <a:pt x="732125" y="109292"/>
                </a:cubicBezTo>
                <a:cubicBezTo>
                  <a:pt x="781653" y="149652"/>
                  <a:pt x="894179" y="113390"/>
                  <a:pt x="916698" y="111170"/>
                </a:cubicBezTo>
                <a:cubicBezTo>
                  <a:pt x="963427" y="105928"/>
                  <a:pt x="1596773" y="13387"/>
                  <a:pt x="1732788" y="109292"/>
                </a:cubicBezTo>
                <a:cubicBezTo>
                  <a:pt x="1868803" y="205197"/>
                  <a:pt x="1766177" y="596600"/>
                  <a:pt x="1732789" y="686598"/>
                </a:cubicBezTo>
                <a:cubicBezTo>
                  <a:pt x="1718356" y="752563"/>
                  <a:pt x="1647447" y="845254"/>
                  <a:pt x="1609465" y="880910"/>
                </a:cubicBezTo>
                <a:cubicBezTo>
                  <a:pt x="1506072" y="942228"/>
                  <a:pt x="1477381" y="1106835"/>
                  <a:pt x="1395242" y="1152020"/>
                </a:cubicBezTo>
                <a:cubicBezTo>
                  <a:pt x="1313103" y="1197205"/>
                  <a:pt x="1289105" y="1145386"/>
                  <a:pt x="1116631" y="1152020"/>
                </a:cubicBezTo>
                <a:cubicBezTo>
                  <a:pt x="944158" y="1158654"/>
                  <a:pt x="539508" y="1271426"/>
                  <a:pt x="360401" y="1191823"/>
                </a:cubicBezTo>
                <a:cubicBezTo>
                  <a:pt x="181294" y="1112220"/>
                  <a:pt x="83977" y="841682"/>
                  <a:pt x="41988" y="674402"/>
                </a:cubicBezTo>
                <a:cubicBezTo>
                  <a:pt x="0" y="507122"/>
                  <a:pt x="58903" y="294844"/>
                  <a:pt x="108470" y="188143"/>
                </a:cubicBezTo>
                <a:close/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 rot="20454693">
            <a:off x="6196474" y="597295"/>
            <a:ext cx="792254" cy="136474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/>
          <p:cNvCxnSpPr>
            <a:stCxn id="38" idx="2"/>
          </p:cNvCxnSpPr>
          <p:nvPr/>
        </p:nvCxnSpPr>
        <p:spPr>
          <a:xfrm rot="20454693" flipH="1" flipV="1">
            <a:off x="5964549" y="1451867"/>
            <a:ext cx="260879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923542" y="320645"/>
            <a:ext cx="1329940" cy="1918040"/>
            <a:chOff x="4399542" y="320645"/>
            <a:chExt cx="1329940" cy="1918040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>
            <a:xfrm rot="20454693">
              <a:off x="4411595" y="320645"/>
              <a:ext cx="1314012" cy="1918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Straight Arrow Connector 39"/>
            <p:cNvCxnSpPr>
              <a:stCxn id="38" idx="0"/>
            </p:cNvCxnSpPr>
            <p:nvPr/>
          </p:nvCxnSpPr>
          <p:spPr>
            <a:xfrm rot="20454693" flipH="1" flipV="1">
              <a:off x="4800211" y="365771"/>
              <a:ext cx="0" cy="276650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4"/>
            </p:cNvCxnSpPr>
            <p:nvPr/>
          </p:nvCxnSpPr>
          <p:spPr>
            <a:xfrm rot="20454693" flipH="1">
              <a:off x="5336991" y="1916910"/>
              <a:ext cx="0" cy="276649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</p:cNvCxnSpPr>
            <p:nvPr/>
          </p:nvCxnSpPr>
          <p:spPr>
            <a:xfrm rot="20454693" flipV="1">
              <a:off x="5435775" y="1107463"/>
              <a:ext cx="260879" cy="0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1"/>
            </p:cNvCxnSpPr>
            <p:nvPr/>
          </p:nvCxnSpPr>
          <p:spPr>
            <a:xfrm rot="20454693" flipH="1" flipV="1">
              <a:off x="4399542" y="867110"/>
              <a:ext cx="238463" cy="89635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3"/>
            </p:cNvCxnSpPr>
            <p:nvPr/>
          </p:nvCxnSpPr>
          <p:spPr>
            <a:xfrm rot="20454693" flipH="1">
              <a:off x="4782144" y="1857434"/>
              <a:ext cx="207527" cy="136213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8" idx="7"/>
            </p:cNvCxnSpPr>
            <p:nvPr/>
          </p:nvCxnSpPr>
          <p:spPr>
            <a:xfrm rot="20454693" flipV="1">
              <a:off x="5147128" y="563280"/>
              <a:ext cx="222221" cy="136214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5"/>
            </p:cNvCxnSpPr>
            <p:nvPr/>
          </p:nvCxnSpPr>
          <p:spPr>
            <a:xfrm rot="20454693">
              <a:off x="5507261" y="1603961"/>
              <a:ext cx="222221" cy="136213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47929" y="188640"/>
            <a:ext cx="3620747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7450306" y="883308"/>
            <a:ext cx="805071" cy="797059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016134" y="448547"/>
            <a:ext cx="1688628" cy="1671822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/>
          <p:cNvCxnSpPr>
            <a:stCxn id="51" idx="0"/>
            <a:endCxn id="52" idx="0"/>
          </p:cNvCxnSpPr>
          <p:nvPr/>
        </p:nvCxnSpPr>
        <p:spPr>
          <a:xfrm flipV="1">
            <a:off x="7852838" y="448548"/>
            <a:ext cx="7610" cy="434759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7"/>
            <a:endCxn id="52" idx="7"/>
          </p:cNvCxnSpPr>
          <p:nvPr/>
        </p:nvCxnSpPr>
        <p:spPr>
          <a:xfrm flipV="1">
            <a:off x="8137473" y="693381"/>
            <a:ext cx="319996" cy="306653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6"/>
            <a:endCxn id="52" idx="6"/>
          </p:cNvCxnSpPr>
          <p:nvPr/>
        </p:nvCxnSpPr>
        <p:spPr>
          <a:xfrm>
            <a:off x="8255374" y="1281837"/>
            <a:ext cx="449389" cy="2622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5"/>
            <a:endCxn id="52" idx="5"/>
          </p:cNvCxnSpPr>
          <p:nvPr/>
        </p:nvCxnSpPr>
        <p:spPr>
          <a:xfrm>
            <a:off x="8137473" y="1563640"/>
            <a:ext cx="319996" cy="311897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4"/>
            <a:endCxn id="52" idx="4"/>
          </p:cNvCxnSpPr>
          <p:nvPr/>
        </p:nvCxnSpPr>
        <p:spPr>
          <a:xfrm>
            <a:off x="7852838" y="1680365"/>
            <a:ext cx="7610" cy="44000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3"/>
            <a:endCxn id="52" idx="3"/>
          </p:cNvCxnSpPr>
          <p:nvPr/>
        </p:nvCxnSpPr>
        <p:spPr>
          <a:xfrm flipH="1">
            <a:off x="7263428" y="1563640"/>
            <a:ext cx="304774" cy="311897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2"/>
            <a:endCxn id="52" idx="2"/>
          </p:cNvCxnSpPr>
          <p:nvPr/>
        </p:nvCxnSpPr>
        <p:spPr>
          <a:xfrm flipH="1">
            <a:off x="7016134" y="1281837"/>
            <a:ext cx="434168" cy="2622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1"/>
            <a:endCxn id="52" idx="1"/>
          </p:cNvCxnSpPr>
          <p:nvPr/>
        </p:nvCxnSpPr>
        <p:spPr>
          <a:xfrm flipH="1" flipV="1">
            <a:off x="7263428" y="693381"/>
            <a:ext cx="304774" cy="306653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04182" y="1459134"/>
            <a:ext cx="229654" cy="229654"/>
          </a:xfrm>
          <a:prstGeom prst="rect">
            <a:avLst/>
          </a:prstGeom>
          <a:noFill/>
          <a:ln/>
          <a:effectLst/>
        </p:spPr>
      </p:pic>
      <p:pic>
        <p:nvPicPr>
          <p:cNvPr id="64" name="Picture 6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41748" y="2035198"/>
            <a:ext cx="251104" cy="251104"/>
          </a:xfrm>
          <a:prstGeom prst="rect">
            <a:avLst/>
          </a:prstGeom>
          <a:noFill/>
          <a:ln/>
          <a:effectLst/>
        </p:spPr>
      </p:pic>
      <p:pic>
        <p:nvPicPr>
          <p:cNvPr id="65" name="Picture 6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45059" y="1169069"/>
            <a:ext cx="230781" cy="230781"/>
          </a:xfrm>
          <a:prstGeom prst="rect">
            <a:avLst/>
          </a:prstGeom>
          <a:noFill/>
          <a:ln/>
          <a:effectLst/>
        </p:spPr>
      </p:pic>
      <p:pic>
        <p:nvPicPr>
          <p:cNvPr id="82" name="Picture 8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560052" y="2035199"/>
            <a:ext cx="222651" cy="222651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69740" y="1201082"/>
            <a:ext cx="216000" cy="216000"/>
          </a:xfrm>
          <a:prstGeom prst="rect">
            <a:avLst/>
          </a:prstGeom>
          <a:noFill/>
          <a:ln/>
          <a:effectLst/>
        </p:spPr>
      </p:pic>
      <p:pic>
        <p:nvPicPr>
          <p:cNvPr id="69" name="Picture 6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873393" y="595038"/>
            <a:ext cx="237167" cy="216431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30747" y="1989825"/>
            <a:ext cx="229079" cy="229079"/>
          </a:xfrm>
          <a:prstGeom prst="rect">
            <a:avLst/>
          </a:prstGeom>
          <a:noFill/>
          <a:ln/>
          <a:effectLst/>
        </p:spPr>
      </p:pic>
      <p:sp>
        <p:nvSpPr>
          <p:cNvPr id="73" name="Freeform 72"/>
          <p:cNvSpPr/>
          <p:nvPr/>
        </p:nvSpPr>
        <p:spPr bwMode="auto">
          <a:xfrm>
            <a:off x="7004219" y="1842849"/>
            <a:ext cx="483340" cy="417076"/>
          </a:xfrm>
          <a:custGeom>
            <a:avLst/>
            <a:gdLst>
              <a:gd name="connsiteX0" fmla="*/ 0 w 487121"/>
              <a:gd name="connsiteY0" fmla="*/ 292831 h 400948"/>
              <a:gd name="connsiteX1" fmla="*/ 43087 w 487121"/>
              <a:gd name="connsiteY1" fmla="*/ 264107 h 400948"/>
              <a:gd name="connsiteX2" fmla="*/ 76599 w 487121"/>
              <a:gd name="connsiteY2" fmla="*/ 237776 h 400948"/>
              <a:gd name="connsiteX3" fmla="*/ 105323 w 487121"/>
              <a:gd name="connsiteY3" fmla="*/ 206657 h 400948"/>
              <a:gd name="connsiteX4" fmla="*/ 143623 w 487121"/>
              <a:gd name="connsiteY4" fmla="*/ 151602 h 400948"/>
              <a:gd name="connsiteX5" fmla="*/ 184316 w 487121"/>
              <a:gd name="connsiteY5" fmla="*/ 91759 h 400948"/>
              <a:gd name="connsiteX6" fmla="*/ 208253 w 487121"/>
              <a:gd name="connsiteY6" fmla="*/ 34310 h 400948"/>
              <a:gd name="connsiteX7" fmla="*/ 227403 w 487121"/>
              <a:gd name="connsiteY7" fmla="*/ 3191 h 400948"/>
              <a:gd name="connsiteX8" fmla="*/ 277671 w 487121"/>
              <a:gd name="connsiteY8" fmla="*/ 53459 h 400948"/>
              <a:gd name="connsiteX9" fmla="*/ 327939 w 487121"/>
              <a:gd name="connsiteY9" fmla="*/ 98940 h 400948"/>
              <a:gd name="connsiteX10" fmla="*/ 402144 w 487121"/>
              <a:gd name="connsiteY10" fmla="*/ 139633 h 400948"/>
              <a:gd name="connsiteX11" fmla="*/ 433263 w 487121"/>
              <a:gd name="connsiteY11" fmla="*/ 165964 h 400948"/>
              <a:gd name="connsiteX12" fmla="*/ 478743 w 487121"/>
              <a:gd name="connsiteY12" fmla="*/ 211445 h 400948"/>
              <a:gd name="connsiteX13" fmla="*/ 382995 w 487121"/>
              <a:gd name="connsiteY13" fmla="*/ 271288 h 400948"/>
              <a:gd name="connsiteX14" fmla="*/ 241765 w 487121"/>
              <a:gd name="connsiteY14" fmla="*/ 273681 h 400948"/>
              <a:gd name="connsiteX15" fmla="*/ 62236 w 487121"/>
              <a:gd name="connsiteY15" fmla="*/ 388580 h 400948"/>
              <a:gd name="connsiteX16" fmla="*/ 40693 w 487121"/>
              <a:gd name="connsiteY16" fmla="*/ 347887 h 400948"/>
              <a:gd name="connsiteX0" fmla="*/ 0 w 487121"/>
              <a:gd name="connsiteY0" fmla="*/ 292831 h 427922"/>
              <a:gd name="connsiteX1" fmla="*/ 43087 w 487121"/>
              <a:gd name="connsiteY1" fmla="*/ 264107 h 427922"/>
              <a:gd name="connsiteX2" fmla="*/ 76599 w 487121"/>
              <a:gd name="connsiteY2" fmla="*/ 237776 h 427922"/>
              <a:gd name="connsiteX3" fmla="*/ 105323 w 487121"/>
              <a:gd name="connsiteY3" fmla="*/ 206657 h 427922"/>
              <a:gd name="connsiteX4" fmla="*/ 143623 w 487121"/>
              <a:gd name="connsiteY4" fmla="*/ 151602 h 427922"/>
              <a:gd name="connsiteX5" fmla="*/ 184316 w 487121"/>
              <a:gd name="connsiteY5" fmla="*/ 91759 h 427922"/>
              <a:gd name="connsiteX6" fmla="*/ 208253 w 487121"/>
              <a:gd name="connsiteY6" fmla="*/ 34310 h 427922"/>
              <a:gd name="connsiteX7" fmla="*/ 227403 w 487121"/>
              <a:gd name="connsiteY7" fmla="*/ 3191 h 427922"/>
              <a:gd name="connsiteX8" fmla="*/ 277671 w 487121"/>
              <a:gd name="connsiteY8" fmla="*/ 53459 h 427922"/>
              <a:gd name="connsiteX9" fmla="*/ 327939 w 487121"/>
              <a:gd name="connsiteY9" fmla="*/ 98940 h 427922"/>
              <a:gd name="connsiteX10" fmla="*/ 402144 w 487121"/>
              <a:gd name="connsiteY10" fmla="*/ 139633 h 427922"/>
              <a:gd name="connsiteX11" fmla="*/ 433263 w 487121"/>
              <a:gd name="connsiteY11" fmla="*/ 165964 h 427922"/>
              <a:gd name="connsiteX12" fmla="*/ 478743 w 487121"/>
              <a:gd name="connsiteY12" fmla="*/ 211445 h 427922"/>
              <a:gd name="connsiteX13" fmla="*/ 382995 w 487121"/>
              <a:gd name="connsiteY13" fmla="*/ 271288 h 427922"/>
              <a:gd name="connsiteX14" fmla="*/ 261665 w 487121"/>
              <a:gd name="connsiteY14" fmla="*/ 408373 h 427922"/>
              <a:gd name="connsiteX15" fmla="*/ 62236 w 487121"/>
              <a:gd name="connsiteY15" fmla="*/ 388580 h 427922"/>
              <a:gd name="connsiteX16" fmla="*/ 40693 w 487121"/>
              <a:gd name="connsiteY16" fmla="*/ 347887 h 427922"/>
              <a:gd name="connsiteX0" fmla="*/ 0 w 483340"/>
              <a:gd name="connsiteY0" fmla="*/ 292831 h 417076"/>
              <a:gd name="connsiteX1" fmla="*/ 43087 w 483340"/>
              <a:gd name="connsiteY1" fmla="*/ 264107 h 417076"/>
              <a:gd name="connsiteX2" fmla="*/ 76599 w 483340"/>
              <a:gd name="connsiteY2" fmla="*/ 237776 h 417076"/>
              <a:gd name="connsiteX3" fmla="*/ 105323 w 483340"/>
              <a:gd name="connsiteY3" fmla="*/ 206657 h 417076"/>
              <a:gd name="connsiteX4" fmla="*/ 143623 w 483340"/>
              <a:gd name="connsiteY4" fmla="*/ 151602 h 417076"/>
              <a:gd name="connsiteX5" fmla="*/ 184316 w 483340"/>
              <a:gd name="connsiteY5" fmla="*/ 91759 h 417076"/>
              <a:gd name="connsiteX6" fmla="*/ 208253 w 483340"/>
              <a:gd name="connsiteY6" fmla="*/ 34310 h 417076"/>
              <a:gd name="connsiteX7" fmla="*/ 227403 w 483340"/>
              <a:gd name="connsiteY7" fmla="*/ 3191 h 417076"/>
              <a:gd name="connsiteX8" fmla="*/ 277671 w 483340"/>
              <a:gd name="connsiteY8" fmla="*/ 53459 h 417076"/>
              <a:gd name="connsiteX9" fmla="*/ 327939 w 483340"/>
              <a:gd name="connsiteY9" fmla="*/ 98940 h 417076"/>
              <a:gd name="connsiteX10" fmla="*/ 402144 w 483340"/>
              <a:gd name="connsiteY10" fmla="*/ 139633 h 417076"/>
              <a:gd name="connsiteX11" fmla="*/ 433263 w 483340"/>
              <a:gd name="connsiteY11" fmla="*/ 165964 h 417076"/>
              <a:gd name="connsiteX12" fmla="*/ 478743 w 483340"/>
              <a:gd name="connsiteY12" fmla="*/ 211445 h 417076"/>
              <a:gd name="connsiteX13" fmla="*/ 405681 w 483340"/>
              <a:gd name="connsiteY13" fmla="*/ 336365 h 417076"/>
              <a:gd name="connsiteX14" fmla="*/ 261665 w 483340"/>
              <a:gd name="connsiteY14" fmla="*/ 408373 h 417076"/>
              <a:gd name="connsiteX15" fmla="*/ 62236 w 483340"/>
              <a:gd name="connsiteY15" fmla="*/ 388580 h 417076"/>
              <a:gd name="connsiteX16" fmla="*/ 40693 w 483340"/>
              <a:gd name="connsiteY16" fmla="*/ 347887 h 417076"/>
              <a:gd name="connsiteX0" fmla="*/ 0 w 483340"/>
              <a:gd name="connsiteY0" fmla="*/ 292831 h 417076"/>
              <a:gd name="connsiteX1" fmla="*/ 43087 w 483340"/>
              <a:gd name="connsiteY1" fmla="*/ 264107 h 417076"/>
              <a:gd name="connsiteX2" fmla="*/ 76599 w 483340"/>
              <a:gd name="connsiteY2" fmla="*/ 237776 h 417076"/>
              <a:gd name="connsiteX3" fmla="*/ 105323 w 483340"/>
              <a:gd name="connsiteY3" fmla="*/ 206657 h 417076"/>
              <a:gd name="connsiteX4" fmla="*/ 143623 w 483340"/>
              <a:gd name="connsiteY4" fmla="*/ 151602 h 417076"/>
              <a:gd name="connsiteX5" fmla="*/ 184316 w 483340"/>
              <a:gd name="connsiteY5" fmla="*/ 91759 h 417076"/>
              <a:gd name="connsiteX6" fmla="*/ 208253 w 483340"/>
              <a:gd name="connsiteY6" fmla="*/ 34310 h 417076"/>
              <a:gd name="connsiteX7" fmla="*/ 227403 w 483340"/>
              <a:gd name="connsiteY7" fmla="*/ 3191 h 417076"/>
              <a:gd name="connsiteX8" fmla="*/ 277671 w 483340"/>
              <a:gd name="connsiteY8" fmla="*/ 53459 h 417076"/>
              <a:gd name="connsiteX9" fmla="*/ 327939 w 483340"/>
              <a:gd name="connsiteY9" fmla="*/ 98940 h 417076"/>
              <a:gd name="connsiteX10" fmla="*/ 402144 w 483340"/>
              <a:gd name="connsiteY10" fmla="*/ 139633 h 417076"/>
              <a:gd name="connsiteX11" fmla="*/ 433263 w 483340"/>
              <a:gd name="connsiteY11" fmla="*/ 165964 h 417076"/>
              <a:gd name="connsiteX12" fmla="*/ 478743 w 483340"/>
              <a:gd name="connsiteY12" fmla="*/ 211445 h 417076"/>
              <a:gd name="connsiteX13" fmla="*/ 405681 w 483340"/>
              <a:gd name="connsiteY13" fmla="*/ 336365 h 417076"/>
              <a:gd name="connsiteX14" fmla="*/ 261665 w 483340"/>
              <a:gd name="connsiteY14" fmla="*/ 408373 h 417076"/>
              <a:gd name="connsiteX15" fmla="*/ 62236 w 483340"/>
              <a:gd name="connsiteY15" fmla="*/ 388580 h 417076"/>
              <a:gd name="connsiteX16" fmla="*/ 40693 w 483340"/>
              <a:gd name="connsiteY16" fmla="*/ 347887 h 417076"/>
              <a:gd name="connsiteX17" fmla="*/ 0 w 483340"/>
              <a:gd name="connsiteY17" fmla="*/ 292831 h 41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3340" h="417076">
                <a:moveTo>
                  <a:pt x="0" y="292831"/>
                </a:moveTo>
                <a:cubicBezTo>
                  <a:pt x="15160" y="283057"/>
                  <a:pt x="30321" y="273283"/>
                  <a:pt x="43087" y="264107"/>
                </a:cubicBezTo>
                <a:cubicBezTo>
                  <a:pt x="55854" y="254931"/>
                  <a:pt x="66226" y="247351"/>
                  <a:pt x="76599" y="237776"/>
                </a:cubicBezTo>
                <a:cubicBezTo>
                  <a:pt x="86972" y="228201"/>
                  <a:pt x="94152" y="221019"/>
                  <a:pt x="105323" y="206657"/>
                </a:cubicBezTo>
                <a:cubicBezTo>
                  <a:pt x="116494" y="192295"/>
                  <a:pt x="130458" y="170752"/>
                  <a:pt x="143623" y="151602"/>
                </a:cubicBezTo>
                <a:cubicBezTo>
                  <a:pt x="156788" y="132452"/>
                  <a:pt x="173544" y="111308"/>
                  <a:pt x="184316" y="91759"/>
                </a:cubicBezTo>
                <a:cubicBezTo>
                  <a:pt x="195088" y="72210"/>
                  <a:pt x="201072" y="49071"/>
                  <a:pt x="208253" y="34310"/>
                </a:cubicBezTo>
                <a:cubicBezTo>
                  <a:pt x="215434" y="19549"/>
                  <a:pt x="215833" y="0"/>
                  <a:pt x="227403" y="3191"/>
                </a:cubicBezTo>
                <a:cubicBezTo>
                  <a:pt x="238973" y="6382"/>
                  <a:pt x="260915" y="37501"/>
                  <a:pt x="277671" y="53459"/>
                </a:cubicBezTo>
                <a:cubicBezTo>
                  <a:pt x="294427" y="69417"/>
                  <a:pt x="307194" y="84578"/>
                  <a:pt x="327939" y="98940"/>
                </a:cubicBezTo>
                <a:cubicBezTo>
                  <a:pt x="348684" y="113302"/>
                  <a:pt x="384590" y="128462"/>
                  <a:pt x="402144" y="139633"/>
                </a:cubicBezTo>
                <a:cubicBezTo>
                  <a:pt x="419698" y="150804"/>
                  <a:pt x="420497" y="153995"/>
                  <a:pt x="433263" y="165964"/>
                </a:cubicBezTo>
                <a:cubicBezTo>
                  <a:pt x="446029" y="177933"/>
                  <a:pt x="483340" y="183045"/>
                  <a:pt x="478743" y="211445"/>
                </a:cubicBezTo>
                <a:cubicBezTo>
                  <a:pt x="474146" y="239845"/>
                  <a:pt x="441861" y="303544"/>
                  <a:pt x="405681" y="336365"/>
                </a:cubicBezTo>
                <a:cubicBezTo>
                  <a:pt x="369501" y="369186"/>
                  <a:pt x="318906" y="399671"/>
                  <a:pt x="261665" y="408373"/>
                </a:cubicBezTo>
                <a:cubicBezTo>
                  <a:pt x="204424" y="417076"/>
                  <a:pt x="99065" y="398661"/>
                  <a:pt x="62236" y="388580"/>
                </a:cubicBezTo>
                <a:cubicBezTo>
                  <a:pt x="25407" y="378499"/>
                  <a:pt x="34708" y="374417"/>
                  <a:pt x="40693" y="347887"/>
                </a:cubicBezTo>
                <a:lnTo>
                  <a:pt x="0" y="292831"/>
                </a:lnTo>
                <a:close/>
              </a:path>
            </a:pathLst>
          </a:custGeom>
          <a:noFill/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9" name="Group 78"/>
          <p:cNvGrpSpPr/>
          <p:nvPr/>
        </p:nvGrpSpPr>
        <p:grpSpPr>
          <a:xfrm>
            <a:off x="6184393" y="609601"/>
            <a:ext cx="621297" cy="599773"/>
            <a:chOff x="1540027" y="756322"/>
            <a:chExt cx="621297" cy="599773"/>
          </a:xfrm>
        </p:grpSpPr>
        <p:sp>
          <p:nvSpPr>
            <p:cNvPr id="81" name="Freeform: Shape 80"/>
            <p:cNvSpPr/>
            <p:nvPr/>
          </p:nvSpPr>
          <p:spPr>
            <a:xfrm rot="20454693">
              <a:off x="1560879" y="756322"/>
              <a:ext cx="596865" cy="599773"/>
            </a:xfrm>
            <a:custGeom>
              <a:avLst/>
              <a:gdLst>
                <a:gd name="connsiteX0" fmla="*/ 468273 w 596865"/>
                <a:gd name="connsiteY0" fmla="*/ 90440 h 599773"/>
                <a:gd name="connsiteX1" fmla="*/ 485408 w 596865"/>
                <a:gd name="connsiteY1" fmla="*/ 108227 h 599773"/>
                <a:gd name="connsiteX2" fmla="*/ 522745 w 596865"/>
                <a:gd name="connsiteY2" fmla="*/ 163466 h 599773"/>
                <a:gd name="connsiteX3" fmla="*/ 545809 w 596865"/>
                <a:gd name="connsiteY3" fmla="*/ 205720 h 599773"/>
                <a:gd name="connsiteX4" fmla="*/ 387493 w 596865"/>
                <a:gd name="connsiteY4" fmla="*/ 282730 h 599773"/>
                <a:gd name="connsiteX5" fmla="*/ 431541 w 596865"/>
                <a:gd name="connsiteY5" fmla="*/ 373284 h 599773"/>
                <a:gd name="connsiteX6" fmla="*/ 585481 w 596865"/>
                <a:gd name="connsiteY6" fmla="*/ 298403 h 599773"/>
                <a:gd name="connsiteX7" fmla="*/ 596716 w 596865"/>
                <a:gd name="connsiteY7" fmla="*/ 351707 h 599773"/>
                <a:gd name="connsiteX8" fmla="*/ 584987 w 596865"/>
                <a:gd name="connsiteY8" fmla="*/ 410976 h 599773"/>
                <a:gd name="connsiteX9" fmla="*/ 298481 w 596865"/>
                <a:gd name="connsiteY9" fmla="*/ 599773 h 599773"/>
                <a:gd name="connsiteX10" fmla="*/ 111159 w 596865"/>
                <a:gd name="connsiteY10" fmla="*/ 461078 h 599773"/>
                <a:gd name="connsiteX11" fmla="*/ 89427 w 596865"/>
                <a:gd name="connsiteY11" fmla="*/ 301432 h 599773"/>
                <a:gd name="connsiteX12" fmla="*/ 9292 w 596865"/>
                <a:gd name="connsiteY12" fmla="*/ 163465 h 599773"/>
                <a:gd name="connsiteX13" fmla="*/ 49887 w 596865"/>
                <a:gd name="connsiteY13" fmla="*/ 106831 h 599773"/>
                <a:gd name="connsiteX14" fmla="*/ 150947 w 596865"/>
                <a:gd name="connsiteY14" fmla="*/ 262316 h 599773"/>
                <a:gd name="connsiteX15" fmla="*/ 235378 w 596865"/>
                <a:gd name="connsiteY15" fmla="*/ 207438 h 599773"/>
                <a:gd name="connsiteX16" fmla="*/ 124878 w 596865"/>
                <a:gd name="connsiteY16" fmla="*/ 37428 h 599773"/>
                <a:gd name="connsiteX17" fmla="*/ 191619 w 596865"/>
                <a:gd name="connsiteY17" fmla="*/ 5414 h 599773"/>
                <a:gd name="connsiteX18" fmla="*/ 202741 w 596865"/>
                <a:gd name="connsiteY18" fmla="*/ 3695 h 599773"/>
                <a:gd name="connsiteX19" fmla="*/ 248657 w 596865"/>
                <a:gd name="connsiteY19" fmla="*/ 195956 h 599773"/>
                <a:gd name="connsiteX20" fmla="*/ 301730 w 596865"/>
                <a:gd name="connsiteY20" fmla="*/ 183281 h 599773"/>
                <a:gd name="connsiteX21" fmla="*/ 348318 w 596865"/>
                <a:gd name="connsiteY21" fmla="*/ 224857 h 599773"/>
                <a:gd name="connsiteX22" fmla="*/ 340418 w 596865"/>
                <a:gd name="connsiteY22" fmla="*/ 5414 h 599773"/>
                <a:gd name="connsiteX23" fmla="*/ 389887 w 596865"/>
                <a:gd name="connsiteY23" fmla="*/ 27039 h 599773"/>
                <a:gd name="connsiteX24" fmla="*/ 328323 w 596865"/>
                <a:gd name="connsiteY24" fmla="*/ 96025 h 599773"/>
                <a:gd name="connsiteX25" fmla="*/ 305390 w 596865"/>
                <a:gd name="connsiteY25" fmla="*/ 0 h 59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6865" h="599773">
                  <a:moveTo>
                    <a:pt x="468273" y="90440"/>
                  </a:moveTo>
                  <a:lnTo>
                    <a:pt x="485408" y="108227"/>
                  </a:lnTo>
                  <a:cubicBezTo>
                    <a:pt x="498962" y="125020"/>
                    <a:pt x="511471" y="143475"/>
                    <a:pt x="522745" y="163466"/>
                  </a:cubicBezTo>
                  <a:lnTo>
                    <a:pt x="545809" y="205720"/>
                  </a:lnTo>
                  <a:lnTo>
                    <a:pt x="387493" y="282730"/>
                  </a:lnTo>
                  <a:lnTo>
                    <a:pt x="431541" y="373284"/>
                  </a:lnTo>
                  <a:lnTo>
                    <a:pt x="585481" y="298403"/>
                  </a:lnTo>
                  <a:lnTo>
                    <a:pt x="596716" y="351707"/>
                  </a:lnTo>
                  <a:cubicBezTo>
                    <a:pt x="597640" y="372718"/>
                    <a:pt x="594331" y="392796"/>
                    <a:pt x="584987" y="410976"/>
                  </a:cubicBezTo>
                  <a:cubicBezTo>
                    <a:pt x="547610" y="483694"/>
                    <a:pt x="377452" y="591423"/>
                    <a:pt x="298481" y="599773"/>
                  </a:cubicBezTo>
                  <a:cubicBezTo>
                    <a:pt x="229883" y="566872"/>
                    <a:pt x="171283" y="567697"/>
                    <a:pt x="111159" y="461078"/>
                  </a:cubicBezTo>
                  <a:cubicBezTo>
                    <a:pt x="70728" y="389383"/>
                    <a:pt x="106404" y="351034"/>
                    <a:pt x="89427" y="301432"/>
                  </a:cubicBezTo>
                  <a:cubicBezTo>
                    <a:pt x="72449" y="251830"/>
                    <a:pt x="-31139" y="235160"/>
                    <a:pt x="9292" y="163465"/>
                  </a:cubicBezTo>
                  <a:lnTo>
                    <a:pt x="49887" y="106831"/>
                  </a:lnTo>
                  <a:lnTo>
                    <a:pt x="150947" y="262316"/>
                  </a:lnTo>
                  <a:lnTo>
                    <a:pt x="235378" y="207438"/>
                  </a:lnTo>
                  <a:lnTo>
                    <a:pt x="124878" y="37428"/>
                  </a:lnTo>
                  <a:lnTo>
                    <a:pt x="191619" y="5414"/>
                  </a:lnTo>
                  <a:lnTo>
                    <a:pt x="202741" y="3695"/>
                  </a:lnTo>
                  <a:lnTo>
                    <a:pt x="248657" y="195956"/>
                  </a:lnTo>
                  <a:lnTo>
                    <a:pt x="301730" y="183281"/>
                  </a:lnTo>
                  <a:lnTo>
                    <a:pt x="348318" y="224857"/>
                  </a:lnTo>
                  <a:close/>
                  <a:moveTo>
                    <a:pt x="340418" y="5414"/>
                  </a:moveTo>
                  <a:lnTo>
                    <a:pt x="389887" y="27039"/>
                  </a:lnTo>
                  <a:lnTo>
                    <a:pt x="328323" y="96025"/>
                  </a:lnTo>
                  <a:lnTo>
                    <a:pt x="305390" y="0"/>
                  </a:lnTo>
                  <a:close/>
                </a:path>
              </a:pathLst>
            </a:cu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84" name="Freeform 79"/>
            <p:cNvSpPr>
              <a:spLocks noChangeAspect="1"/>
            </p:cNvSpPr>
            <p:nvPr/>
          </p:nvSpPr>
          <p:spPr>
            <a:xfrm rot="20454693">
              <a:off x="1540027" y="766011"/>
              <a:ext cx="621297" cy="576000"/>
            </a:xfrm>
            <a:custGeom>
              <a:avLst/>
              <a:gdLst>
                <a:gd name="connsiteX0" fmla="*/ 0 w 615035"/>
                <a:gd name="connsiteY0" fmla="*/ 417060 h 834119"/>
                <a:gd name="connsiteX1" fmla="*/ 60009 w 615035"/>
                <a:gd name="connsiteY1" fmla="*/ 169550 h 834119"/>
                <a:gd name="connsiteX2" fmla="*/ 307519 w 615035"/>
                <a:gd name="connsiteY2" fmla="*/ 0 h 834119"/>
                <a:gd name="connsiteX3" fmla="*/ 555028 w 615035"/>
                <a:gd name="connsiteY3" fmla="*/ 169551 h 834119"/>
                <a:gd name="connsiteX4" fmla="*/ 615036 w 615035"/>
                <a:gd name="connsiteY4" fmla="*/ 417061 h 834119"/>
                <a:gd name="connsiteX5" fmla="*/ 555027 w 615035"/>
                <a:gd name="connsiteY5" fmla="*/ 664571 h 834119"/>
                <a:gd name="connsiteX6" fmla="*/ 307517 w 615035"/>
                <a:gd name="connsiteY6" fmla="*/ 834121 h 834119"/>
                <a:gd name="connsiteX7" fmla="*/ 60008 w 615035"/>
                <a:gd name="connsiteY7" fmla="*/ 664570 h 834119"/>
                <a:gd name="connsiteX8" fmla="*/ 0 w 615035"/>
                <a:gd name="connsiteY8" fmla="*/ 417060 h 834119"/>
                <a:gd name="connsiteX0" fmla="*/ 116238 w 594007"/>
                <a:gd name="connsiteY0" fmla="*/ 307517 h 834122"/>
                <a:gd name="connsiteX1" fmla="*/ 38980 w 594007"/>
                <a:gd name="connsiteY1" fmla="*/ 169550 h 834122"/>
                <a:gd name="connsiteX2" fmla="*/ 286490 w 594007"/>
                <a:gd name="connsiteY2" fmla="*/ 0 h 834122"/>
                <a:gd name="connsiteX3" fmla="*/ 533999 w 594007"/>
                <a:gd name="connsiteY3" fmla="*/ 169551 h 834122"/>
                <a:gd name="connsiteX4" fmla="*/ 594007 w 594007"/>
                <a:gd name="connsiteY4" fmla="*/ 417061 h 834122"/>
                <a:gd name="connsiteX5" fmla="*/ 533998 w 594007"/>
                <a:gd name="connsiteY5" fmla="*/ 664571 h 834122"/>
                <a:gd name="connsiteX6" fmla="*/ 286488 w 594007"/>
                <a:gd name="connsiteY6" fmla="*/ 834121 h 834122"/>
                <a:gd name="connsiteX7" fmla="*/ 38979 w 594007"/>
                <a:gd name="connsiteY7" fmla="*/ 664570 h 834122"/>
                <a:gd name="connsiteX8" fmla="*/ 116238 w 594007"/>
                <a:gd name="connsiteY8" fmla="*/ 307517 h 834122"/>
                <a:gd name="connsiteX0" fmla="*/ 116237 w 594006"/>
                <a:gd name="connsiteY0" fmla="*/ 307517 h 867022"/>
                <a:gd name="connsiteX1" fmla="*/ 38979 w 594006"/>
                <a:gd name="connsiteY1" fmla="*/ 169550 h 867022"/>
                <a:gd name="connsiteX2" fmla="*/ 286489 w 594006"/>
                <a:gd name="connsiteY2" fmla="*/ 0 h 867022"/>
                <a:gd name="connsiteX3" fmla="*/ 533998 w 594006"/>
                <a:gd name="connsiteY3" fmla="*/ 169551 h 867022"/>
                <a:gd name="connsiteX4" fmla="*/ 594006 w 594006"/>
                <a:gd name="connsiteY4" fmla="*/ 417061 h 867022"/>
                <a:gd name="connsiteX5" fmla="*/ 533997 w 594006"/>
                <a:gd name="connsiteY5" fmla="*/ 664571 h 867022"/>
                <a:gd name="connsiteX6" fmla="*/ 286487 w 594006"/>
                <a:gd name="connsiteY6" fmla="*/ 834121 h 867022"/>
                <a:gd name="connsiteX7" fmla="*/ 137189 w 594006"/>
                <a:gd name="connsiteY7" fmla="*/ 467163 h 867022"/>
                <a:gd name="connsiteX8" fmla="*/ 116237 w 594006"/>
                <a:gd name="connsiteY8" fmla="*/ 307517 h 867022"/>
                <a:gd name="connsiteX0" fmla="*/ 116237 w 594006"/>
                <a:gd name="connsiteY0" fmla="*/ 307517 h 771190"/>
                <a:gd name="connsiteX1" fmla="*/ 38979 w 594006"/>
                <a:gd name="connsiteY1" fmla="*/ 169550 h 771190"/>
                <a:gd name="connsiteX2" fmla="*/ 286489 w 594006"/>
                <a:gd name="connsiteY2" fmla="*/ 0 h 771190"/>
                <a:gd name="connsiteX3" fmla="*/ 533998 w 594006"/>
                <a:gd name="connsiteY3" fmla="*/ 169551 h 771190"/>
                <a:gd name="connsiteX4" fmla="*/ 594006 w 594006"/>
                <a:gd name="connsiteY4" fmla="*/ 417061 h 771190"/>
                <a:gd name="connsiteX5" fmla="*/ 533997 w 594006"/>
                <a:gd name="connsiteY5" fmla="*/ 664571 h 771190"/>
                <a:gd name="connsiteX6" fmla="*/ 317786 w 594006"/>
                <a:gd name="connsiteY6" fmla="*/ 605858 h 771190"/>
                <a:gd name="connsiteX7" fmla="*/ 137189 w 594006"/>
                <a:gd name="connsiteY7" fmla="*/ 467163 h 771190"/>
                <a:gd name="connsiteX8" fmla="*/ 116237 w 594006"/>
                <a:gd name="connsiteY8" fmla="*/ 307517 h 771190"/>
                <a:gd name="connsiteX0" fmla="*/ 116237 w 630041"/>
                <a:gd name="connsiteY0" fmla="*/ 307517 h 605858"/>
                <a:gd name="connsiteX1" fmla="*/ 38979 w 630041"/>
                <a:gd name="connsiteY1" fmla="*/ 169550 h 605858"/>
                <a:gd name="connsiteX2" fmla="*/ 286489 w 630041"/>
                <a:gd name="connsiteY2" fmla="*/ 0 h 605858"/>
                <a:gd name="connsiteX3" fmla="*/ 533998 w 630041"/>
                <a:gd name="connsiteY3" fmla="*/ 169551 h 605858"/>
                <a:gd name="connsiteX4" fmla="*/ 594006 w 630041"/>
                <a:gd name="connsiteY4" fmla="*/ 417061 h 605858"/>
                <a:gd name="connsiteX5" fmla="*/ 317786 w 630041"/>
                <a:gd name="connsiteY5" fmla="*/ 605858 h 605858"/>
                <a:gd name="connsiteX6" fmla="*/ 137189 w 630041"/>
                <a:gd name="connsiteY6" fmla="*/ 467163 h 605858"/>
                <a:gd name="connsiteX7" fmla="*/ 116237 w 630041"/>
                <a:gd name="connsiteY7" fmla="*/ 307517 h 60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041" h="605858">
                  <a:moveTo>
                    <a:pt x="116237" y="307517"/>
                  </a:moveTo>
                  <a:cubicBezTo>
                    <a:pt x="99869" y="257915"/>
                    <a:pt x="0" y="241245"/>
                    <a:pt x="38979" y="169550"/>
                  </a:cubicBezTo>
                  <a:cubicBezTo>
                    <a:pt x="96946" y="62931"/>
                    <a:pt x="188813" y="0"/>
                    <a:pt x="286489" y="0"/>
                  </a:cubicBezTo>
                  <a:cubicBezTo>
                    <a:pt x="384165" y="0"/>
                    <a:pt x="476032" y="62932"/>
                    <a:pt x="533998" y="169551"/>
                  </a:cubicBezTo>
                  <a:cubicBezTo>
                    <a:pt x="572977" y="241246"/>
                    <a:pt x="630041" y="344343"/>
                    <a:pt x="594006" y="417061"/>
                  </a:cubicBezTo>
                  <a:cubicBezTo>
                    <a:pt x="557971" y="489779"/>
                    <a:pt x="393922" y="597508"/>
                    <a:pt x="317786" y="605858"/>
                  </a:cubicBezTo>
                  <a:cubicBezTo>
                    <a:pt x="251651" y="572957"/>
                    <a:pt x="195155" y="573782"/>
                    <a:pt x="137189" y="467163"/>
                  </a:cubicBezTo>
                  <a:cubicBezTo>
                    <a:pt x="98210" y="395468"/>
                    <a:pt x="132605" y="357119"/>
                    <a:pt x="116237" y="3075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71" name="Picture 70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91079" y="797808"/>
            <a:ext cx="229079" cy="20152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599972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5225357" y="2924944"/>
            <a:ext cx="3380990" cy="2300230"/>
          </a:xfrm>
          <a:custGeom>
            <a:avLst/>
            <a:gdLst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8" fmla="*/ 311485 w 1999917"/>
              <a:gd name="connsiteY8" fmla="*/ 157748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311485 w 1999917"/>
              <a:gd name="connsiteY7" fmla="*/ 157748 h 1376948"/>
              <a:gd name="connsiteX0" fmla="*/ 263359 w 1999917"/>
              <a:gd name="connsiteY0" fmla="*/ 237958 h 1360905"/>
              <a:gd name="connsiteX1" fmla="*/ 1346201 w 1999917"/>
              <a:gd name="connsiteY1" fmla="*/ 5347 h 1360905"/>
              <a:gd name="connsiteX2" fmla="*/ 1931738 w 1999917"/>
              <a:gd name="connsiteY2" fmla="*/ 270042 h 1360905"/>
              <a:gd name="connsiteX3" fmla="*/ 1755274 w 1999917"/>
              <a:gd name="connsiteY3" fmla="*/ 1136316 h 1360905"/>
              <a:gd name="connsiteX4" fmla="*/ 736601 w 1999917"/>
              <a:gd name="connsiteY4" fmla="*/ 1320800 h 1360905"/>
              <a:gd name="connsiteX5" fmla="*/ 78874 w 1999917"/>
              <a:gd name="connsiteY5" fmla="*/ 895684 h 1360905"/>
              <a:gd name="connsiteX6" fmla="*/ 263359 w 1999917"/>
              <a:gd name="connsiteY6" fmla="*/ 237958 h 1360905"/>
              <a:gd name="connsiteX0" fmla="*/ 229181 w 2006752"/>
              <a:gd name="connsiteY0" fmla="*/ 148389 h 1444551"/>
              <a:gd name="connsiteX1" fmla="*/ 1353036 w 2006752"/>
              <a:gd name="connsiteY1" fmla="*/ 88993 h 1444551"/>
              <a:gd name="connsiteX2" fmla="*/ 1938573 w 2006752"/>
              <a:gd name="connsiteY2" fmla="*/ 353688 h 1444551"/>
              <a:gd name="connsiteX3" fmla="*/ 1762109 w 2006752"/>
              <a:gd name="connsiteY3" fmla="*/ 1219962 h 1444551"/>
              <a:gd name="connsiteX4" fmla="*/ 743436 w 2006752"/>
              <a:gd name="connsiteY4" fmla="*/ 1404446 h 1444551"/>
              <a:gd name="connsiteX5" fmla="*/ 85709 w 2006752"/>
              <a:gd name="connsiteY5" fmla="*/ 979330 h 1444551"/>
              <a:gd name="connsiteX6" fmla="*/ 229181 w 2006752"/>
              <a:gd name="connsiteY6" fmla="*/ 148389 h 1444551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02486 h 1398649"/>
              <a:gd name="connsiteX1" fmla="*/ 1021269 w 2062046"/>
              <a:gd name="connsiteY1" fmla="*/ 318511 h 1398649"/>
              <a:gd name="connsiteX2" fmla="*/ 1938573 w 2062046"/>
              <a:gd name="connsiteY2" fmla="*/ 307786 h 1398649"/>
              <a:gd name="connsiteX3" fmla="*/ 1762109 w 2062046"/>
              <a:gd name="connsiteY3" fmla="*/ 1174060 h 1398649"/>
              <a:gd name="connsiteX4" fmla="*/ 743436 w 2062046"/>
              <a:gd name="connsiteY4" fmla="*/ 1358544 h 1398649"/>
              <a:gd name="connsiteX5" fmla="*/ 85709 w 2062046"/>
              <a:gd name="connsiteY5" fmla="*/ 933428 h 1398649"/>
              <a:gd name="connsiteX6" fmla="*/ 229181 w 2062046"/>
              <a:gd name="connsiteY6" fmla="*/ 102486 h 1398649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34939 h 1431101"/>
              <a:gd name="connsiteX1" fmla="*/ 490060 w 2062046"/>
              <a:gd name="connsiteY1" fmla="*/ 156245 h 1431101"/>
              <a:gd name="connsiteX2" fmla="*/ 1021269 w 2062046"/>
              <a:gd name="connsiteY2" fmla="*/ 350963 h 1431101"/>
              <a:gd name="connsiteX3" fmla="*/ 1938573 w 2062046"/>
              <a:gd name="connsiteY3" fmla="*/ 340238 h 1431101"/>
              <a:gd name="connsiteX4" fmla="*/ 1762109 w 2062046"/>
              <a:gd name="connsiteY4" fmla="*/ 1206512 h 1431101"/>
              <a:gd name="connsiteX5" fmla="*/ 743436 w 2062046"/>
              <a:gd name="connsiteY5" fmla="*/ 1390996 h 1431101"/>
              <a:gd name="connsiteX6" fmla="*/ 85709 w 2062046"/>
              <a:gd name="connsiteY6" fmla="*/ 965880 h 1431101"/>
              <a:gd name="connsiteX7" fmla="*/ 229181 w 2062046"/>
              <a:gd name="connsiteY7" fmla="*/ 134939 h 1431101"/>
              <a:gd name="connsiteX0" fmla="*/ 240679 w 2073544"/>
              <a:gd name="connsiteY0" fmla="*/ 134939 h 1431101"/>
              <a:gd name="connsiteX1" fmla="*/ 501558 w 2073544"/>
              <a:gd name="connsiteY1" fmla="*/ 156245 h 1431101"/>
              <a:gd name="connsiteX2" fmla="*/ 1032767 w 2073544"/>
              <a:gd name="connsiteY2" fmla="*/ 350963 h 1431101"/>
              <a:gd name="connsiteX3" fmla="*/ 1950071 w 2073544"/>
              <a:gd name="connsiteY3" fmla="*/ 340238 h 1431101"/>
              <a:gd name="connsiteX4" fmla="*/ 1773607 w 2073544"/>
              <a:gd name="connsiteY4" fmla="*/ 1206512 h 1431101"/>
              <a:gd name="connsiteX5" fmla="*/ 754934 w 2073544"/>
              <a:gd name="connsiteY5" fmla="*/ 1390996 h 1431101"/>
              <a:gd name="connsiteX6" fmla="*/ 97207 w 2073544"/>
              <a:gd name="connsiteY6" fmla="*/ 965880 h 1431101"/>
              <a:gd name="connsiteX7" fmla="*/ 171695 w 2073544"/>
              <a:gd name="connsiteY7" fmla="*/ 313902 h 1431101"/>
              <a:gd name="connsiteX8" fmla="*/ 240679 w 2073544"/>
              <a:gd name="connsiteY8" fmla="*/ 134939 h 1431101"/>
              <a:gd name="connsiteX0" fmla="*/ 253184 w 2086049"/>
              <a:gd name="connsiteY0" fmla="*/ 134939 h 1431101"/>
              <a:gd name="connsiteX1" fmla="*/ 514063 w 2086049"/>
              <a:gd name="connsiteY1" fmla="*/ 156245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34939 h 1431101"/>
              <a:gd name="connsiteX1" fmla="*/ 457084 w 2086049"/>
              <a:gd name="connsiteY1" fmla="*/ 115539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44252 h 1440414"/>
              <a:gd name="connsiteX1" fmla="*/ 457084 w 2086049"/>
              <a:gd name="connsiteY1" fmla="*/ 124852 h 1440414"/>
              <a:gd name="connsiteX2" fmla="*/ 1045272 w 2086049"/>
              <a:gd name="connsiteY2" fmla="*/ 360276 h 1440414"/>
              <a:gd name="connsiteX3" fmla="*/ 1962576 w 2086049"/>
              <a:gd name="connsiteY3" fmla="*/ 349551 h 1440414"/>
              <a:gd name="connsiteX4" fmla="*/ 1786112 w 2086049"/>
              <a:gd name="connsiteY4" fmla="*/ 1215825 h 1440414"/>
              <a:gd name="connsiteX5" fmla="*/ 767439 w 2086049"/>
              <a:gd name="connsiteY5" fmla="*/ 1400309 h 1440414"/>
              <a:gd name="connsiteX6" fmla="*/ 109712 w 2086049"/>
              <a:gd name="connsiteY6" fmla="*/ 975193 h 1440414"/>
              <a:gd name="connsiteX7" fmla="*/ 109168 w 2086049"/>
              <a:gd name="connsiteY7" fmla="*/ 343301 h 1440414"/>
              <a:gd name="connsiteX8" fmla="*/ 253184 w 2086049"/>
              <a:gd name="connsiteY8" fmla="*/ 144252 h 1440414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529092 w 2086049"/>
              <a:gd name="connsiteY0" fmla="*/ 296800 h 1324330"/>
              <a:gd name="connsiteX1" fmla="*/ 457084 w 2086049"/>
              <a:gd name="connsiteY1" fmla="*/ 8768 h 1324330"/>
              <a:gd name="connsiteX2" fmla="*/ 1045272 w 2086049"/>
              <a:gd name="connsiteY2" fmla="*/ 244192 h 1324330"/>
              <a:gd name="connsiteX3" fmla="*/ 1962576 w 2086049"/>
              <a:gd name="connsiteY3" fmla="*/ 233467 h 1324330"/>
              <a:gd name="connsiteX4" fmla="*/ 1786112 w 2086049"/>
              <a:gd name="connsiteY4" fmla="*/ 1099741 h 1324330"/>
              <a:gd name="connsiteX5" fmla="*/ 767439 w 2086049"/>
              <a:gd name="connsiteY5" fmla="*/ 1284225 h 1324330"/>
              <a:gd name="connsiteX6" fmla="*/ 109712 w 2086049"/>
              <a:gd name="connsiteY6" fmla="*/ 859109 h 1324330"/>
              <a:gd name="connsiteX7" fmla="*/ 109168 w 2086049"/>
              <a:gd name="connsiteY7" fmla="*/ 227217 h 1324330"/>
              <a:gd name="connsiteX8" fmla="*/ 529092 w 2086049"/>
              <a:gd name="connsiteY8" fmla="*/ 296800 h 1324330"/>
              <a:gd name="connsiteX0" fmla="*/ 529092 w 2086049"/>
              <a:gd name="connsiteY0" fmla="*/ 205924 h 1233454"/>
              <a:gd name="connsiteX1" fmla="*/ 673108 w 2086049"/>
              <a:gd name="connsiteY1" fmla="*/ 61908 h 1233454"/>
              <a:gd name="connsiteX2" fmla="*/ 1045272 w 2086049"/>
              <a:gd name="connsiteY2" fmla="*/ 153316 h 1233454"/>
              <a:gd name="connsiteX3" fmla="*/ 1962576 w 2086049"/>
              <a:gd name="connsiteY3" fmla="*/ 142591 h 1233454"/>
              <a:gd name="connsiteX4" fmla="*/ 1786112 w 2086049"/>
              <a:gd name="connsiteY4" fmla="*/ 1008865 h 1233454"/>
              <a:gd name="connsiteX5" fmla="*/ 767439 w 2086049"/>
              <a:gd name="connsiteY5" fmla="*/ 1193349 h 1233454"/>
              <a:gd name="connsiteX6" fmla="*/ 109712 w 2086049"/>
              <a:gd name="connsiteY6" fmla="*/ 768233 h 1233454"/>
              <a:gd name="connsiteX7" fmla="*/ 109168 w 2086049"/>
              <a:gd name="connsiteY7" fmla="*/ 136341 h 1233454"/>
              <a:gd name="connsiteX8" fmla="*/ 529092 w 2086049"/>
              <a:gd name="connsiteY8" fmla="*/ 205924 h 1233454"/>
              <a:gd name="connsiteX0" fmla="*/ 645961 w 2202918"/>
              <a:gd name="connsiteY0" fmla="*/ 205924 h 1233454"/>
              <a:gd name="connsiteX1" fmla="*/ 789977 w 2202918"/>
              <a:gd name="connsiteY1" fmla="*/ 61908 h 1233454"/>
              <a:gd name="connsiteX2" fmla="*/ 1162141 w 2202918"/>
              <a:gd name="connsiteY2" fmla="*/ 153316 h 1233454"/>
              <a:gd name="connsiteX3" fmla="*/ 2079445 w 2202918"/>
              <a:gd name="connsiteY3" fmla="*/ 142591 h 1233454"/>
              <a:gd name="connsiteX4" fmla="*/ 1902981 w 2202918"/>
              <a:gd name="connsiteY4" fmla="*/ 1008865 h 1233454"/>
              <a:gd name="connsiteX5" fmla="*/ 884308 w 2202918"/>
              <a:gd name="connsiteY5" fmla="*/ 1193349 h 1233454"/>
              <a:gd name="connsiteX6" fmla="*/ 226581 w 2202918"/>
              <a:gd name="connsiteY6" fmla="*/ 768233 h 1233454"/>
              <a:gd name="connsiteX7" fmla="*/ 69897 w 2202918"/>
              <a:gd name="connsiteY7" fmla="*/ 205924 h 1233454"/>
              <a:gd name="connsiteX8" fmla="*/ 645961 w 2202918"/>
              <a:gd name="connsiteY8" fmla="*/ 205924 h 1233454"/>
              <a:gd name="connsiteX0" fmla="*/ 507110 w 2064067"/>
              <a:gd name="connsiteY0" fmla="*/ 205924 h 1233454"/>
              <a:gd name="connsiteX1" fmla="*/ 651126 w 2064067"/>
              <a:gd name="connsiteY1" fmla="*/ 61908 h 1233454"/>
              <a:gd name="connsiteX2" fmla="*/ 1023290 w 2064067"/>
              <a:gd name="connsiteY2" fmla="*/ 153316 h 1233454"/>
              <a:gd name="connsiteX3" fmla="*/ 1940594 w 2064067"/>
              <a:gd name="connsiteY3" fmla="*/ 142591 h 1233454"/>
              <a:gd name="connsiteX4" fmla="*/ 1764130 w 2064067"/>
              <a:gd name="connsiteY4" fmla="*/ 1008865 h 1233454"/>
              <a:gd name="connsiteX5" fmla="*/ 745457 w 2064067"/>
              <a:gd name="connsiteY5" fmla="*/ 1193349 h 1233454"/>
              <a:gd name="connsiteX6" fmla="*/ 87730 w 2064067"/>
              <a:gd name="connsiteY6" fmla="*/ 768233 h 1233454"/>
              <a:gd name="connsiteX7" fmla="*/ 219078 w 2064067"/>
              <a:gd name="connsiteY7" fmla="*/ 205924 h 1233454"/>
              <a:gd name="connsiteX8" fmla="*/ 507110 w 2064067"/>
              <a:gd name="connsiteY8" fmla="*/ 205924 h 1233454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828215 w 1868992"/>
              <a:gd name="connsiteY2" fmla="*/ 153316 h 1243163"/>
              <a:gd name="connsiteX3" fmla="*/ 1745519 w 1868992"/>
              <a:gd name="connsiteY3" fmla="*/ 142591 h 1243163"/>
              <a:gd name="connsiteX4" fmla="*/ 1569055 w 1868992"/>
              <a:gd name="connsiteY4" fmla="*/ 1008865 h 1243163"/>
              <a:gd name="connsiteX5" fmla="*/ 550382 w 1868992"/>
              <a:gd name="connsiteY5" fmla="*/ 1193349 h 1243163"/>
              <a:gd name="connsiteX6" fmla="*/ 168019 w 1868992"/>
              <a:gd name="connsiteY6" fmla="*/ 709980 h 1243163"/>
              <a:gd name="connsiteX7" fmla="*/ 24003 w 1868992"/>
              <a:gd name="connsiteY7" fmla="*/ 205924 h 1243163"/>
              <a:gd name="connsiteX8" fmla="*/ 312035 w 1868992"/>
              <a:gd name="connsiteY8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582890 w 1907685"/>
              <a:gd name="connsiteY0" fmla="*/ 15839 h 1287725"/>
              <a:gd name="connsiteX1" fmla="*/ 494744 w 1907685"/>
              <a:gd name="connsiteY1" fmla="*/ 106470 h 1287725"/>
              <a:gd name="connsiteX2" fmla="*/ 665804 w 1907685"/>
              <a:gd name="connsiteY2" fmla="*/ 149928 h 1287725"/>
              <a:gd name="connsiteX3" fmla="*/ 866908 w 1907685"/>
              <a:gd name="connsiteY3" fmla="*/ 197878 h 1287725"/>
              <a:gd name="connsiteX4" fmla="*/ 1784212 w 1907685"/>
              <a:gd name="connsiteY4" fmla="*/ 187153 h 1287725"/>
              <a:gd name="connsiteX5" fmla="*/ 1607748 w 1907685"/>
              <a:gd name="connsiteY5" fmla="*/ 1053427 h 1287725"/>
              <a:gd name="connsiteX6" fmla="*/ 589075 w 1907685"/>
              <a:gd name="connsiteY6" fmla="*/ 1237911 h 1287725"/>
              <a:gd name="connsiteX7" fmla="*/ 206712 w 1907685"/>
              <a:gd name="connsiteY7" fmla="*/ 754542 h 1287725"/>
              <a:gd name="connsiteX8" fmla="*/ 62696 w 1907685"/>
              <a:gd name="connsiteY8" fmla="*/ 250486 h 1287725"/>
              <a:gd name="connsiteX9" fmla="*/ 582890 w 1907685"/>
              <a:gd name="connsiteY9" fmla="*/ 15839 h 1287725"/>
              <a:gd name="connsiteX0" fmla="*/ 524540 w 1849335"/>
              <a:gd name="connsiteY0" fmla="*/ 15839 h 1287725"/>
              <a:gd name="connsiteX1" fmla="*/ 436394 w 1849335"/>
              <a:gd name="connsiteY1" fmla="*/ 106470 h 1287725"/>
              <a:gd name="connsiteX2" fmla="*/ 607454 w 1849335"/>
              <a:gd name="connsiteY2" fmla="*/ 149928 h 1287725"/>
              <a:gd name="connsiteX3" fmla="*/ 808558 w 1849335"/>
              <a:gd name="connsiteY3" fmla="*/ 197878 h 1287725"/>
              <a:gd name="connsiteX4" fmla="*/ 1725862 w 1849335"/>
              <a:gd name="connsiteY4" fmla="*/ 187153 h 1287725"/>
              <a:gd name="connsiteX5" fmla="*/ 1549398 w 1849335"/>
              <a:gd name="connsiteY5" fmla="*/ 1053427 h 1287725"/>
              <a:gd name="connsiteX6" fmla="*/ 530725 w 1849335"/>
              <a:gd name="connsiteY6" fmla="*/ 1237911 h 1287725"/>
              <a:gd name="connsiteX7" fmla="*/ 148362 w 1849335"/>
              <a:gd name="connsiteY7" fmla="*/ 754542 h 1287725"/>
              <a:gd name="connsiteX8" fmla="*/ 62696 w 1849335"/>
              <a:gd name="connsiteY8" fmla="*/ 285249 h 1287725"/>
              <a:gd name="connsiteX9" fmla="*/ 524540 w 1849335"/>
              <a:gd name="connsiteY9" fmla="*/ 15839 h 1287725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92763 w 1834644"/>
              <a:gd name="connsiteY2" fmla="*/ 105366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30624 w 1800454"/>
              <a:gd name="connsiteY0" fmla="*/ 238955 h 1241431"/>
              <a:gd name="connsiteX1" fmla="*/ 300034 w 1800454"/>
              <a:gd name="connsiteY1" fmla="*/ 85006 h 1241431"/>
              <a:gd name="connsiteX2" fmla="*/ 569443 w 1800454"/>
              <a:gd name="connsiteY2" fmla="*/ 85007 h 1241431"/>
              <a:gd name="connsiteX3" fmla="*/ 684904 w 1800454"/>
              <a:gd name="connsiteY3" fmla="*/ 161980 h 1241431"/>
              <a:gd name="connsiteX4" fmla="*/ 877339 w 1800454"/>
              <a:gd name="connsiteY4" fmla="*/ 161981 h 1241431"/>
              <a:gd name="connsiteX5" fmla="*/ 1693790 w 1800454"/>
              <a:gd name="connsiteY5" fmla="*/ 140859 h 1241431"/>
              <a:gd name="connsiteX6" fmla="*/ 1517326 w 1800454"/>
              <a:gd name="connsiteY6" fmla="*/ 1007133 h 1241431"/>
              <a:gd name="connsiteX7" fmla="*/ 498653 w 1800454"/>
              <a:gd name="connsiteY7" fmla="*/ 1191617 h 1241431"/>
              <a:gd name="connsiteX8" fmla="*/ 116290 w 1800454"/>
              <a:gd name="connsiteY8" fmla="*/ 708248 h 1241431"/>
              <a:gd name="connsiteX9" fmla="*/ 30624 w 1800454"/>
              <a:gd name="connsiteY9" fmla="*/ 238955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00331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229069"/>
              <a:gd name="connsiteX1" fmla="*/ 261547 w 1790957"/>
              <a:gd name="connsiteY1" fmla="*/ 34195 h 1229069"/>
              <a:gd name="connsiteX2" fmla="*/ 538818 w 1790957"/>
              <a:gd name="connsiteY2" fmla="*/ 32318 h 1229069"/>
              <a:gd name="connsiteX3" fmla="*/ 654279 w 1790957"/>
              <a:gd name="connsiteY3" fmla="*/ 109292 h 1229069"/>
              <a:gd name="connsiteX4" fmla="*/ 838852 w 1790957"/>
              <a:gd name="connsiteY4" fmla="*/ 111170 h 1229069"/>
              <a:gd name="connsiteX5" fmla="*/ 1654942 w 1790957"/>
              <a:gd name="connsiteY5" fmla="*/ 109292 h 1229069"/>
              <a:gd name="connsiteX6" fmla="*/ 1654943 w 1790957"/>
              <a:gd name="connsiteY6" fmla="*/ 686598 h 1229069"/>
              <a:gd name="connsiteX7" fmla="*/ 1531619 w 1790957"/>
              <a:gd name="connsiteY7" fmla="*/ 880910 h 1229069"/>
              <a:gd name="connsiteX8" fmla="*/ 282555 w 1790957"/>
              <a:gd name="connsiteY8" fmla="*/ 1191823 h 1229069"/>
              <a:gd name="connsiteX9" fmla="*/ 77803 w 1790957"/>
              <a:gd name="connsiteY9" fmla="*/ 657437 h 1229069"/>
              <a:gd name="connsiteX10" fmla="*/ 30624 w 1790957"/>
              <a:gd name="connsiteY10" fmla="*/ 188143 h 1229069"/>
              <a:gd name="connsiteX0" fmla="*/ 108470 w 1868803"/>
              <a:gd name="connsiteY0" fmla="*/ 188143 h 1226241"/>
              <a:gd name="connsiteX1" fmla="*/ 339393 w 1868803"/>
              <a:gd name="connsiteY1" fmla="*/ 34195 h 1226241"/>
              <a:gd name="connsiteX2" fmla="*/ 616664 w 1868803"/>
              <a:gd name="connsiteY2" fmla="*/ 32318 h 1226241"/>
              <a:gd name="connsiteX3" fmla="*/ 732125 w 1868803"/>
              <a:gd name="connsiteY3" fmla="*/ 109292 h 1226241"/>
              <a:gd name="connsiteX4" fmla="*/ 916698 w 1868803"/>
              <a:gd name="connsiteY4" fmla="*/ 111170 h 1226241"/>
              <a:gd name="connsiteX5" fmla="*/ 1732788 w 1868803"/>
              <a:gd name="connsiteY5" fmla="*/ 109292 h 1226241"/>
              <a:gd name="connsiteX6" fmla="*/ 1732789 w 1868803"/>
              <a:gd name="connsiteY6" fmla="*/ 686598 h 1226241"/>
              <a:gd name="connsiteX7" fmla="*/ 1609465 w 1868803"/>
              <a:gd name="connsiteY7" fmla="*/ 880910 h 1226241"/>
              <a:gd name="connsiteX8" fmla="*/ 360401 w 1868803"/>
              <a:gd name="connsiteY8" fmla="*/ 1191823 h 1226241"/>
              <a:gd name="connsiteX9" fmla="*/ 41988 w 1868803"/>
              <a:gd name="connsiteY9" fmla="*/ 674402 h 1226241"/>
              <a:gd name="connsiteX10" fmla="*/ 108470 w 1868803"/>
              <a:gd name="connsiteY10" fmla="*/ 188143 h 1226241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061888 w 1868803"/>
              <a:gd name="connsiteY8" fmla="*/ 1079780 h 1259386"/>
              <a:gd name="connsiteX9" fmla="*/ 360401 w 1868803"/>
              <a:gd name="connsiteY9" fmla="*/ 1191823 h 1259386"/>
              <a:gd name="connsiteX10" fmla="*/ 41988 w 1868803"/>
              <a:gd name="connsiteY10" fmla="*/ 674402 h 1259386"/>
              <a:gd name="connsiteX11" fmla="*/ 108470 w 1868803"/>
              <a:gd name="connsiteY11" fmla="*/ 188143 h 1259386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395242 w 1868803"/>
              <a:gd name="connsiteY8" fmla="*/ 1152020 h 1259386"/>
              <a:gd name="connsiteX9" fmla="*/ 1061888 w 1868803"/>
              <a:gd name="connsiteY9" fmla="*/ 1079780 h 1259386"/>
              <a:gd name="connsiteX10" fmla="*/ 360401 w 1868803"/>
              <a:gd name="connsiteY10" fmla="*/ 1191823 h 1259386"/>
              <a:gd name="connsiteX11" fmla="*/ 41988 w 1868803"/>
              <a:gd name="connsiteY11" fmla="*/ 674402 h 1259386"/>
              <a:gd name="connsiteX12" fmla="*/ 108470 w 1868803"/>
              <a:gd name="connsiteY12" fmla="*/ 188143 h 1259386"/>
              <a:gd name="connsiteX0" fmla="*/ 108470 w 1868803"/>
              <a:gd name="connsiteY0" fmla="*/ 188143 h 1271426"/>
              <a:gd name="connsiteX1" fmla="*/ 339393 w 1868803"/>
              <a:gd name="connsiteY1" fmla="*/ 34195 h 1271426"/>
              <a:gd name="connsiteX2" fmla="*/ 616664 w 1868803"/>
              <a:gd name="connsiteY2" fmla="*/ 32318 h 1271426"/>
              <a:gd name="connsiteX3" fmla="*/ 732125 w 1868803"/>
              <a:gd name="connsiteY3" fmla="*/ 109292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803" h="1271426">
                <a:moveTo>
                  <a:pt x="108470" y="188143"/>
                </a:moveTo>
                <a:cubicBezTo>
                  <a:pt x="158037" y="81442"/>
                  <a:pt x="255668" y="53451"/>
                  <a:pt x="339393" y="34195"/>
                </a:cubicBezTo>
                <a:cubicBezTo>
                  <a:pt x="381140" y="20453"/>
                  <a:pt x="520488" y="0"/>
                  <a:pt x="616664" y="32318"/>
                </a:cubicBezTo>
                <a:cubicBezTo>
                  <a:pt x="693027" y="68362"/>
                  <a:pt x="677122" y="68400"/>
                  <a:pt x="732125" y="109292"/>
                </a:cubicBezTo>
                <a:cubicBezTo>
                  <a:pt x="781653" y="149652"/>
                  <a:pt x="894179" y="113390"/>
                  <a:pt x="916698" y="111170"/>
                </a:cubicBezTo>
                <a:cubicBezTo>
                  <a:pt x="963427" y="105928"/>
                  <a:pt x="1596773" y="13387"/>
                  <a:pt x="1732788" y="109292"/>
                </a:cubicBezTo>
                <a:cubicBezTo>
                  <a:pt x="1868803" y="205197"/>
                  <a:pt x="1766177" y="596600"/>
                  <a:pt x="1732789" y="686598"/>
                </a:cubicBezTo>
                <a:cubicBezTo>
                  <a:pt x="1718356" y="752563"/>
                  <a:pt x="1647447" y="845254"/>
                  <a:pt x="1609465" y="880910"/>
                </a:cubicBezTo>
                <a:cubicBezTo>
                  <a:pt x="1506072" y="942228"/>
                  <a:pt x="1477381" y="1106835"/>
                  <a:pt x="1395242" y="1152020"/>
                </a:cubicBezTo>
                <a:cubicBezTo>
                  <a:pt x="1313103" y="1197205"/>
                  <a:pt x="1289105" y="1145386"/>
                  <a:pt x="1116631" y="1152020"/>
                </a:cubicBezTo>
                <a:cubicBezTo>
                  <a:pt x="944158" y="1158654"/>
                  <a:pt x="539508" y="1271426"/>
                  <a:pt x="360401" y="1191823"/>
                </a:cubicBezTo>
                <a:cubicBezTo>
                  <a:pt x="181294" y="1112220"/>
                  <a:pt x="83977" y="841682"/>
                  <a:pt x="41988" y="674402"/>
                </a:cubicBezTo>
                <a:cubicBezTo>
                  <a:pt x="0" y="507122"/>
                  <a:pt x="58903" y="294844"/>
                  <a:pt x="108470" y="188143"/>
                </a:cubicBezTo>
                <a:close/>
              </a:path>
            </a:pathLst>
          </a:custGeom>
          <a:noFill/>
          <a:ln w="25400">
            <a:solidFill>
              <a:srgbClr val="0000FF"/>
            </a:solidFill>
          </a:ln>
          <a:scene3d>
            <a:camera prst="isometricOffAxis1To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5139550" y="3717032"/>
            <a:ext cx="3620747" cy="244827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2" name="Picture 6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66264" y="3149244"/>
            <a:ext cx="229654" cy="229654"/>
          </a:xfrm>
          <a:prstGeom prst="rect">
            <a:avLst/>
          </a:prstGeom>
          <a:noFill/>
          <a:ln/>
          <a:effectLst/>
        </p:spPr>
      </p:pic>
      <p:pic>
        <p:nvPicPr>
          <p:cNvPr id="64" name="Picture 6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03912" y="3933056"/>
            <a:ext cx="251104" cy="251104"/>
          </a:xfrm>
          <a:prstGeom prst="rect">
            <a:avLst/>
          </a:prstGeom>
          <a:noFill/>
          <a:ln/>
          <a:effectLst/>
        </p:spPr>
      </p:pic>
      <p:pic>
        <p:nvPicPr>
          <p:cNvPr id="65" name="Picture 6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96284" y="2961093"/>
            <a:ext cx="230781" cy="230781"/>
          </a:xfrm>
          <a:prstGeom prst="rect">
            <a:avLst/>
          </a:prstGeom>
          <a:noFill/>
          <a:ln/>
          <a:effectLst/>
        </p:spPr>
      </p:pic>
      <p:pic>
        <p:nvPicPr>
          <p:cNvPr id="82" name="Picture 8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544273" y="4797153"/>
            <a:ext cx="222651" cy="222651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51984" y="2501877"/>
            <a:ext cx="163692" cy="144000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04112" y="3321000"/>
            <a:ext cx="108000" cy="108000"/>
          </a:xfrm>
          <a:prstGeom prst="rect">
            <a:avLst/>
          </a:prstGeom>
          <a:noFill/>
          <a:ln/>
          <a:effectLst/>
        </p:spPr>
      </p:pic>
      <p:sp>
        <p:nvSpPr>
          <p:cNvPr id="80" name="Freeform 79"/>
          <p:cNvSpPr/>
          <p:nvPr/>
        </p:nvSpPr>
        <p:spPr>
          <a:xfrm>
            <a:off x="5691813" y="2276872"/>
            <a:ext cx="653503" cy="605858"/>
          </a:xfrm>
          <a:custGeom>
            <a:avLst/>
            <a:gdLst>
              <a:gd name="connsiteX0" fmla="*/ 0 w 615035"/>
              <a:gd name="connsiteY0" fmla="*/ 417060 h 834119"/>
              <a:gd name="connsiteX1" fmla="*/ 60009 w 615035"/>
              <a:gd name="connsiteY1" fmla="*/ 169550 h 834119"/>
              <a:gd name="connsiteX2" fmla="*/ 307519 w 615035"/>
              <a:gd name="connsiteY2" fmla="*/ 0 h 834119"/>
              <a:gd name="connsiteX3" fmla="*/ 555028 w 615035"/>
              <a:gd name="connsiteY3" fmla="*/ 169551 h 834119"/>
              <a:gd name="connsiteX4" fmla="*/ 615036 w 615035"/>
              <a:gd name="connsiteY4" fmla="*/ 417061 h 834119"/>
              <a:gd name="connsiteX5" fmla="*/ 555027 w 615035"/>
              <a:gd name="connsiteY5" fmla="*/ 664571 h 834119"/>
              <a:gd name="connsiteX6" fmla="*/ 307517 w 615035"/>
              <a:gd name="connsiteY6" fmla="*/ 834121 h 834119"/>
              <a:gd name="connsiteX7" fmla="*/ 60008 w 615035"/>
              <a:gd name="connsiteY7" fmla="*/ 664570 h 834119"/>
              <a:gd name="connsiteX8" fmla="*/ 0 w 615035"/>
              <a:gd name="connsiteY8" fmla="*/ 417060 h 834119"/>
              <a:gd name="connsiteX0" fmla="*/ 116238 w 594007"/>
              <a:gd name="connsiteY0" fmla="*/ 307517 h 834122"/>
              <a:gd name="connsiteX1" fmla="*/ 38980 w 594007"/>
              <a:gd name="connsiteY1" fmla="*/ 169550 h 834122"/>
              <a:gd name="connsiteX2" fmla="*/ 286490 w 594007"/>
              <a:gd name="connsiteY2" fmla="*/ 0 h 834122"/>
              <a:gd name="connsiteX3" fmla="*/ 533999 w 594007"/>
              <a:gd name="connsiteY3" fmla="*/ 169551 h 834122"/>
              <a:gd name="connsiteX4" fmla="*/ 594007 w 594007"/>
              <a:gd name="connsiteY4" fmla="*/ 417061 h 834122"/>
              <a:gd name="connsiteX5" fmla="*/ 533998 w 594007"/>
              <a:gd name="connsiteY5" fmla="*/ 664571 h 834122"/>
              <a:gd name="connsiteX6" fmla="*/ 286488 w 594007"/>
              <a:gd name="connsiteY6" fmla="*/ 834121 h 834122"/>
              <a:gd name="connsiteX7" fmla="*/ 38979 w 594007"/>
              <a:gd name="connsiteY7" fmla="*/ 664570 h 834122"/>
              <a:gd name="connsiteX8" fmla="*/ 116238 w 594007"/>
              <a:gd name="connsiteY8" fmla="*/ 307517 h 834122"/>
              <a:gd name="connsiteX0" fmla="*/ 116237 w 594006"/>
              <a:gd name="connsiteY0" fmla="*/ 307517 h 867022"/>
              <a:gd name="connsiteX1" fmla="*/ 38979 w 594006"/>
              <a:gd name="connsiteY1" fmla="*/ 169550 h 867022"/>
              <a:gd name="connsiteX2" fmla="*/ 286489 w 594006"/>
              <a:gd name="connsiteY2" fmla="*/ 0 h 867022"/>
              <a:gd name="connsiteX3" fmla="*/ 533998 w 594006"/>
              <a:gd name="connsiteY3" fmla="*/ 169551 h 867022"/>
              <a:gd name="connsiteX4" fmla="*/ 594006 w 594006"/>
              <a:gd name="connsiteY4" fmla="*/ 417061 h 867022"/>
              <a:gd name="connsiteX5" fmla="*/ 533997 w 594006"/>
              <a:gd name="connsiteY5" fmla="*/ 664571 h 867022"/>
              <a:gd name="connsiteX6" fmla="*/ 286487 w 594006"/>
              <a:gd name="connsiteY6" fmla="*/ 834121 h 867022"/>
              <a:gd name="connsiteX7" fmla="*/ 137189 w 594006"/>
              <a:gd name="connsiteY7" fmla="*/ 467163 h 867022"/>
              <a:gd name="connsiteX8" fmla="*/ 116237 w 594006"/>
              <a:gd name="connsiteY8" fmla="*/ 307517 h 867022"/>
              <a:gd name="connsiteX0" fmla="*/ 116237 w 594006"/>
              <a:gd name="connsiteY0" fmla="*/ 307517 h 771190"/>
              <a:gd name="connsiteX1" fmla="*/ 38979 w 594006"/>
              <a:gd name="connsiteY1" fmla="*/ 169550 h 771190"/>
              <a:gd name="connsiteX2" fmla="*/ 286489 w 594006"/>
              <a:gd name="connsiteY2" fmla="*/ 0 h 771190"/>
              <a:gd name="connsiteX3" fmla="*/ 533998 w 594006"/>
              <a:gd name="connsiteY3" fmla="*/ 169551 h 771190"/>
              <a:gd name="connsiteX4" fmla="*/ 594006 w 594006"/>
              <a:gd name="connsiteY4" fmla="*/ 417061 h 771190"/>
              <a:gd name="connsiteX5" fmla="*/ 533997 w 594006"/>
              <a:gd name="connsiteY5" fmla="*/ 664571 h 771190"/>
              <a:gd name="connsiteX6" fmla="*/ 317786 w 594006"/>
              <a:gd name="connsiteY6" fmla="*/ 605858 h 771190"/>
              <a:gd name="connsiteX7" fmla="*/ 137189 w 594006"/>
              <a:gd name="connsiteY7" fmla="*/ 467163 h 771190"/>
              <a:gd name="connsiteX8" fmla="*/ 116237 w 594006"/>
              <a:gd name="connsiteY8" fmla="*/ 307517 h 771190"/>
              <a:gd name="connsiteX0" fmla="*/ 116237 w 630041"/>
              <a:gd name="connsiteY0" fmla="*/ 307517 h 605858"/>
              <a:gd name="connsiteX1" fmla="*/ 38979 w 630041"/>
              <a:gd name="connsiteY1" fmla="*/ 169550 h 605858"/>
              <a:gd name="connsiteX2" fmla="*/ 286489 w 630041"/>
              <a:gd name="connsiteY2" fmla="*/ 0 h 605858"/>
              <a:gd name="connsiteX3" fmla="*/ 533998 w 630041"/>
              <a:gd name="connsiteY3" fmla="*/ 169551 h 605858"/>
              <a:gd name="connsiteX4" fmla="*/ 594006 w 630041"/>
              <a:gd name="connsiteY4" fmla="*/ 417061 h 605858"/>
              <a:gd name="connsiteX5" fmla="*/ 317786 w 630041"/>
              <a:gd name="connsiteY5" fmla="*/ 605858 h 605858"/>
              <a:gd name="connsiteX6" fmla="*/ 137189 w 630041"/>
              <a:gd name="connsiteY6" fmla="*/ 467163 h 605858"/>
              <a:gd name="connsiteX7" fmla="*/ 116237 w 630041"/>
              <a:gd name="connsiteY7" fmla="*/ 307517 h 60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041" h="605858">
                <a:moveTo>
                  <a:pt x="116237" y="307517"/>
                </a:moveTo>
                <a:cubicBezTo>
                  <a:pt x="99869" y="257915"/>
                  <a:pt x="0" y="241245"/>
                  <a:pt x="38979" y="169550"/>
                </a:cubicBezTo>
                <a:cubicBezTo>
                  <a:pt x="96946" y="62931"/>
                  <a:pt x="188813" y="0"/>
                  <a:pt x="286489" y="0"/>
                </a:cubicBezTo>
                <a:cubicBezTo>
                  <a:pt x="384165" y="0"/>
                  <a:pt x="476032" y="62932"/>
                  <a:pt x="533998" y="169551"/>
                </a:cubicBezTo>
                <a:cubicBezTo>
                  <a:pt x="572977" y="241246"/>
                  <a:pt x="630041" y="344343"/>
                  <a:pt x="594006" y="417061"/>
                </a:cubicBezTo>
                <a:cubicBezTo>
                  <a:pt x="557971" y="489779"/>
                  <a:pt x="393922" y="597508"/>
                  <a:pt x="317786" y="605858"/>
                </a:cubicBezTo>
                <a:cubicBezTo>
                  <a:pt x="251651" y="572957"/>
                  <a:pt x="195155" y="573782"/>
                  <a:pt x="137189" y="467163"/>
                </a:cubicBezTo>
                <a:cubicBezTo>
                  <a:pt x="98210" y="395468"/>
                  <a:pt x="132605" y="357119"/>
                  <a:pt x="116237" y="307517"/>
                </a:cubicBezTo>
                <a:close/>
              </a:path>
            </a:pathLst>
          </a:custGeom>
          <a:noFill/>
          <a:ln>
            <a:solidFill>
              <a:srgbClr val="00FFFF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3" name="Freeform 72"/>
          <p:cNvSpPr/>
          <p:nvPr/>
        </p:nvSpPr>
        <p:spPr bwMode="auto">
          <a:xfrm>
            <a:off x="6947708" y="3166106"/>
            <a:ext cx="483340" cy="417076"/>
          </a:xfrm>
          <a:custGeom>
            <a:avLst/>
            <a:gdLst>
              <a:gd name="connsiteX0" fmla="*/ 0 w 487121"/>
              <a:gd name="connsiteY0" fmla="*/ 292831 h 400948"/>
              <a:gd name="connsiteX1" fmla="*/ 43087 w 487121"/>
              <a:gd name="connsiteY1" fmla="*/ 264107 h 400948"/>
              <a:gd name="connsiteX2" fmla="*/ 76599 w 487121"/>
              <a:gd name="connsiteY2" fmla="*/ 237776 h 400948"/>
              <a:gd name="connsiteX3" fmla="*/ 105323 w 487121"/>
              <a:gd name="connsiteY3" fmla="*/ 206657 h 400948"/>
              <a:gd name="connsiteX4" fmla="*/ 143623 w 487121"/>
              <a:gd name="connsiteY4" fmla="*/ 151602 h 400948"/>
              <a:gd name="connsiteX5" fmla="*/ 184316 w 487121"/>
              <a:gd name="connsiteY5" fmla="*/ 91759 h 400948"/>
              <a:gd name="connsiteX6" fmla="*/ 208253 w 487121"/>
              <a:gd name="connsiteY6" fmla="*/ 34310 h 400948"/>
              <a:gd name="connsiteX7" fmla="*/ 227403 w 487121"/>
              <a:gd name="connsiteY7" fmla="*/ 3191 h 400948"/>
              <a:gd name="connsiteX8" fmla="*/ 277671 w 487121"/>
              <a:gd name="connsiteY8" fmla="*/ 53459 h 400948"/>
              <a:gd name="connsiteX9" fmla="*/ 327939 w 487121"/>
              <a:gd name="connsiteY9" fmla="*/ 98940 h 400948"/>
              <a:gd name="connsiteX10" fmla="*/ 402144 w 487121"/>
              <a:gd name="connsiteY10" fmla="*/ 139633 h 400948"/>
              <a:gd name="connsiteX11" fmla="*/ 433263 w 487121"/>
              <a:gd name="connsiteY11" fmla="*/ 165964 h 400948"/>
              <a:gd name="connsiteX12" fmla="*/ 478743 w 487121"/>
              <a:gd name="connsiteY12" fmla="*/ 211445 h 400948"/>
              <a:gd name="connsiteX13" fmla="*/ 382995 w 487121"/>
              <a:gd name="connsiteY13" fmla="*/ 271288 h 400948"/>
              <a:gd name="connsiteX14" fmla="*/ 241765 w 487121"/>
              <a:gd name="connsiteY14" fmla="*/ 273681 h 400948"/>
              <a:gd name="connsiteX15" fmla="*/ 62236 w 487121"/>
              <a:gd name="connsiteY15" fmla="*/ 388580 h 400948"/>
              <a:gd name="connsiteX16" fmla="*/ 40693 w 487121"/>
              <a:gd name="connsiteY16" fmla="*/ 347887 h 400948"/>
              <a:gd name="connsiteX0" fmla="*/ 0 w 487121"/>
              <a:gd name="connsiteY0" fmla="*/ 292831 h 427922"/>
              <a:gd name="connsiteX1" fmla="*/ 43087 w 487121"/>
              <a:gd name="connsiteY1" fmla="*/ 264107 h 427922"/>
              <a:gd name="connsiteX2" fmla="*/ 76599 w 487121"/>
              <a:gd name="connsiteY2" fmla="*/ 237776 h 427922"/>
              <a:gd name="connsiteX3" fmla="*/ 105323 w 487121"/>
              <a:gd name="connsiteY3" fmla="*/ 206657 h 427922"/>
              <a:gd name="connsiteX4" fmla="*/ 143623 w 487121"/>
              <a:gd name="connsiteY4" fmla="*/ 151602 h 427922"/>
              <a:gd name="connsiteX5" fmla="*/ 184316 w 487121"/>
              <a:gd name="connsiteY5" fmla="*/ 91759 h 427922"/>
              <a:gd name="connsiteX6" fmla="*/ 208253 w 487121"/>
              <a:gd name="connsiteY6" fmla="*/ 34310 h 427922"/>
              <a:gd name="connsiteX7" fmla="*/ 227403 w 487121"/>
              <a:gd name="connsiteY7" fmla="*/ 3191 h 427922"/>
              <a:gd name="connsiteX8" fmla="*/ 277671 w 487121"/>
              <a:gd name="connsiteY8" fmla="*/ 53459 h 427922"/>
              <a:gd name="connsiteX9" fmla="*/ 327939 w 487121"/>
              <a:gd name="connsiteY9" fmla="*/ 98940 h 427922"/>
              <a:gd name="connsiteX10" fmla="*/ 402144 w 487121"/>
              <a:gd name="connsiteY10" fmla="*/ 139633 h 427922"/>
              <a:gd name="connsiteX11" fmla="*/ 433263 w 487121"/>
              <a:gd name="connsiteY11" fmla="*/ 165964 h 427922"/>
              <a:gd name="connsiteX12" fmla="*/ 478743 w 487121"/>
              <a:gd name="connsiteY12" fmla="*/ 211445 h 427922"/>
              <a:gd name="connsiteX13" fmla="*/ 382995 w 487121"/>
              <a:gd name="connsiteY13" fmla="*/ 271288 h 427922"/>
              <a:gd name="connsiteX14" fmla="*/ 261665 w 487121"/>
              <a:gd name="connsiteY14" fmla="*/ 408373 h 427922"/>
              <a:gd name="connsiteX15" fmla="*/ 62236 w 487121"/>
              <a:gd name="connsiteY15" fmla="*/ 388580 h 427922"/>
              <a:gd name="connsiteX16" fmla="*/ 40693 w 487121"/>
              <a:gd name="connsiteY16" fmla="*/ 347887 h 427922"/>
              <a:gd name="connsiteX0" fmla="*/ 0 w 483340"/>
              <a:gd name="connsiteY0" fmla="*/ 292831 h 417076"/>
              <a:gd name="connsiteX1" fmla="*/ 43087 w 483340"/>
              <a:gd name="connsiteY1" fmla="*/ 264107 h 417076"/>
              <a:gd name="connsiteX2" fmla="*/ 76599 w 483340"/>
              <a:gd name="connsiteY2" fmla="*/ 237776 h 417076"/>
              <a:gd name="connsiteX3" fmla="*/ 105323 w 483340"/>
              <a:gd name="connsiteY3" fmla="*/ 206657 h 417076"/>
              <a:gd name="connsiteX4" fmla="*/ 143623 w 483340"/>
              <a:gd name="connsiteY4" fmla="*/ 151602 h 417076"/>
              <a:gd name="connsiteX5" fmla="*/ 184316 w 483340"/>
              <a:gd name="connsiteY5" fmla="*/ 91759 h 417076"/>
              <a:gd name="connsiteX6" fmla="*/ 208253 w 483340"/>
              <a:gd name="connsiteY6" fmla="*/ 34310 h 417076"/>
              <a:gd name="connsiteX7" fmla="*/ 227403 w 483340"/>
              <a:gd name="connsiteY7" fmla="*/ 3191 h 417076"/>
              <a:gd name="connsiteX8" fmla="*/ 277671 w 483340"/>
              <a:gd name="connsiteY8" fmla="*/ 53459 h 417076"/>
              <a:gd name="connsiteX9" fmla="*/ 327939 w 483340"/>
              <a:gd name="connsiteY9" fmla="*/ 98940 h 417076"/>
              <a:gd name="connsiteX10" fmla="*/ 402144 w 483340"/>
              <a:gd name="connsiteY10" fmla="*/ 139633 h 417076"/>
              <a:gd name="connsiteX11" fmla="*/ 433263 w 483340"/>
              <a:gd name="connsiteY11" fmla="*/ 165964 h 417076"/>
              <a:gd name="connsiteX12" fmla="*/ 478743 w 483340"/>
              <a:gd name="connsiteY12" fmla="*/ 211445 h 417076"/>
              <a:gd name="connsiteX13" fmla="*/ 405681 w 483340"/>
              <a:gd name="connsiteY13" fmla="*/ 336365 h 417076"/>
              <a:gd name="connsiteX14" fmla="*/ 261665 w 483340"/>
              <a:gd name="connsiteY14" fmla="*/ 408373 h 417076"/>
              <a:gd name="connsiteX15" fmla="*/ 62236 w 483340"/>
              <a:gd name="connsiteY15" fmla="*/ 388580 h 417076"/>
              <a:gd name="connsiteX16" fmla="*/ 40693 w 483340"/>
              <a:gd name="connsiteY16" fmla="*/ 347887 h 417076"/>
              <a:gd name="connsiteX0" fmla="*/ 0 w 483340"/>
              <a:gd name="connsiteY0" fmla="*/ 292831 h 417076"/>
              <a:gd name="connsiteX1" fmla="*/ 43087 w 483340"/>
              <a:gd name="connsiteY1" fmla="*/ 264107 h 417076"/>
              <a:gd name="connsiteX2" fmla="*/ 76599 w 483340"/>
              <a:gd name="connsiteY2" fmla="*/ 237776 h 417076"/>
              <a:gd name="connsiteX3" fmla="*/ 105323 w 483340"/>
              <a:gd name="connsiteY3" fmla="*/ 206657 h 417076"/>
              <a:gd name="connsiteX4" fmla="*/ 143623 w 483340"/>
              <a:gd name="connsiteY4" fmla="*/ 151602 h 417076"/>
              <a:gd name="connsiteX5" fmla="*/ 184316 w 483340"/>
              <a:gd name="connsiteY5" fmla="*/ 91759 h 417076"/>
              <a:gd name="connsiteX6" fmla="*/ 208253 w 483340"/>
              <a:gd name="connsiteY6" fmla="*/ 34310 h 417076"/>
              <a:gd name="connsiteX7" fmla="*/ 227403 w 483340"/>
              <a:gd name="connsiteY7" fmla="*/ 3191 h 417076"/>
              <a:gd name="connsiteX8" fmla="*/ 277671 w 483340"/>
              <a:gd name="connsiteY8" fmla="*/ 53459 h 417076"/>
              <a:gd name="connsiteX9" fmla="*/ 327939 w 483340"/>
              <a:gd name="connsiteY9" fmla="*/ 98940 h 417076"/>
              <a:gd name="connsiteX10" fmla="*/ 402144 w 483340"/>
              <a:gd name="connsiteY10" fmla="*/ 139633 h 417076"/>
              <a:gd name="connsiteX11" fmla="*/ 433263 w 483340"/>
              <a:gd name="connsiteY11" fmla="*/ 165964 h 417076"/>
              <a:gd name="connsiteX12" fmla="*/ 478743 w 483340"/>
              <a:gd name="connsiteY12" fmla="*/ 211445 h 417076"/>
              <a:gd name="connsiteX13" fmla="*/ 405681 w 483340"/>
              <a:gd name="connsiteY13" fmla="*/ 336365 h 417076"/>
              <a:gd name="connsiteX14" fmla="*/ 261665 w 483340"/>
              <a:gd name="connsiteY14" fmla="*/ 408373 h 417076"/>
              <a:gd name="connsiteX15" fmla="*/ 62236 w 483340"/>
              <a:gd name="connsiteY15" fmla="*/ 388580 h 417076"/>
              <a:gd name="connsiteX16" fmla="*/ 40693 w 483340"/>
              <a:gd name="connsiteY16" fmla="*/ 347887 h 417076"/>
              <a:gd name="connsiteX17" fmla="*/ 0 w 483340"/>
              <a:gd name="connsiteY17" fmla="*/ 292831 h 41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3340" h="417076">
                <a:moveTo>
                  <a:pt x="0" y="292831"/>
                </a:moveTo>
                <a:cubicBezTo>
                  <a:pt x="15160" y="283057"/>
                  <a:pt x="30321" y="273283"/>
                  <a:pt x="43087" y="264107"/>
                </a:cubicBezTo>
                <a:cubicBezTo>
                  <a:pt x="55854" y="254931"/>
                  <a:pt x="66226" y="247351"/>
                  <a:pt x="76599" y="237776"/>
                </a:cubicBezTo>
                <a:cubicBezTo>
                  <a:pt x="86972" y="228201"/>
                  <a:pt x="94152" y="221019"/>
                  <a:pt x="105323" y="206657"/>
                </a:cubicBezTo>
                <a:cubicBezTo>
                  <a:pt x="116494" y="192295"/>
                  <a:pt x="130458" y="170752"/>
                  <a:pt x="143623" y="151602"/>
                </a:cubicBezTo>
                <a:cubicBezTo>
                  <a:pt x="156788" y="132452"/>
                  <a:pt x="173544" y="111308"/>
                  <a:pt x="184316" y="91759"/>
                </a:cubicBezTo>
                <a:cubicBezTo>
                  <a:pt x="195088" y="72210"/>
                  <a:pt x="201072" y="49071"/>
                  <a:pt x="208253" y="34310"/>
                </a:cubicBezTo>
                <a:cubicBezTo>
                  <a:pt x="215434" y="19549"/>
                  <a:pt x="215833" y="0"/>
                  <a:pt x="227403" y="3191"/>
                </a:cubicBezTo>
                <a:cubicBezTo>
                  <a:pt x="238973" y="6382"/>
                  <a:pt x="260915" y="37501"/>
                  <a:pt x="277671" y="53459"/>
                </a:cubicBezTo>
                <a:cubicBezTo>
                  <a:pt x="294427" y="69417"/>
                  <a:pt x="307194" y="84578"/>
                  <a:pt x="327939" y="98940"/>
                </a:cubicBezTo>
                <a:cubicBezTo>
                  <a:pt x="348684" y="113302"/>
                  <a:pt x="384590" y="128462"/>
                  <a:pt x="402144" y="139633"/>
                </a:cubicBezTo>
                <a:cubicBezTo>
                  <a:pt x="419698" y="150804"/>
                  <a:pt x="420497" y="153995"/>
                  <a:pt x="433263" y="165964"/>
                </a:cubicBezTo>
                <a:cubicBezTo>
                  <a:pt x="446029" y="177933"/>
                  <a:pt x="483340" y="183045"/>
                  <a:pt x="478743" y="211445"/>
                </a:cubicBezTo>
                <a:cubicBezTo>
                  <a:pt x="474146" y="239845"/>
                  <a:pt x="441861" y="303544"/>
                  <a:pt x="405681" y="336365"/>
                </a:cubicBezTo>
                <a:cubicBezTo>
                  <a:pt x="369501" y="369186"/>
                  <a:pt x="318906" y="399671"/>
                  <a:pt x="261665" y="408373"/>
                </a:cubicBezTo>
                <a:cubicBezTo>
                  <a:pt x="204424" y="417076"/>
                  <a:pt x="99065" y="398661"/>
                  <a:pt x="62236" y="388580"/>
                </a:cubicBezTo>
                <a:cubicBezTo>
                  <a:pt x="25407" y="378499"/>
                  <a:pt x="34708" y="374417"/>
                  <a:pt x="40693" y="347887"/>
                </a:cubicBezTo>
                <a:lnTo>
                  <a:pt x="0" y="292831"/>
                </a:lnTo>
                <a:close/>
              </a:path>
            </a:pathLst>
          </a:custGeom>
          <a:noFill/>
          <a:ln>
            <a:solidFill>
              <a:srgbClr val="FFA50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4" name="Oval 83"/>
          <p:cNvSpPr/>
          <p:nvPr/>
        </p:nvSpPr>
        <p:spPr>
          <a:xfrm>
            <a:off x="6989308" y="2680728"/>
            <a:ext cx="805071" cy="797059"/>
          </a:xfrm>
          <a:prstGeom prst="ellipse">
            <a:avLst/>
          </a:prstGeom>
          <a:noFill/>
          <a:ln w="25400">
            <a:solidFill>
              <a:srgbClr val="00B05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Freeform 92"/>
          <p:cNvSpPr/>
          <p:nvPr/>
        </p:nvSpPr>
        <p:spPr>
          <a:xfrm>
            <a:off x="5232192" y="3838179"/>
            <a:ext cx="3380990" cy="2300230"/>
          </a:xfrm>
          <a:custGeom>
            <a:avLst/>
            <a:gdLst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8" fmla="*/ 311485 w 1999917"/>
              <a:gd name="connsiteY8" fmla="*/ 157748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311485 w 1999917"/>
              <a:gd name="connsiteY7" fmla="*/ 157748 h 1376948"/>
              <a:gd name="connsiteX0" fmla="*/ 263359 w 1999917"/>
              <a:gd name="connsiteY0" fmla="*/ 237958 h 1360905"/>
              <a:gd name="connsiteX1" fmla="*/ 1346201 w 1999917"/>
              <a:gd name="connsiteY1" fmla="*/ 5347 h 1360905"/>
              <a:gd name="connsiteX2" fmla="*/ 1931738 w 1999917"/>
              <a:gd name="connsiteY2" fmla="*/ 270042 h 1360905"/>
              <a:gd name="connsiteX3" fmla="*/ 1755274 w 1999917"/>
              <a:gd name="connsiteY3" fmla="*/ 1136316 h 1360905"/>
              <a:gd name="connsiteX4" fmla="*/ 736601 w 1999917"/>
              <a:gd name="connsiteY4" fmla="*/ 1320800 h 1360905"/>
              <a:gd name="connsiteX5" fmla="*/ 78874 w 1999917"/>
              <a:gd name="connsiteY5" fmla="*/ 895684 h 1360905"/>
              <a:gd name="connsiteX6" fmla="*/ 263359 w 1999917"/>
              <a:gd name="connsiteY6" fmla="*/ 237958 h 1360905"/>
              <a:gd name="connsiteX0" fmla="*/ 229181 w 2006752"/>
              <a:gd name="connsiteY0" fmla="*/ 148389 h 1444551"/>
              <a:gd name="connsiteX1" fmla="*/ 1353036 w 2006752"/>
              <a:gd name="connsiteY1" fmla="*/ 88993 h 1444551"/>
              <a:gd name="connsiteX2" fmla="*/ 1938573 w 2006752"/>
              <a:gd name="connsiteY2" fmla="*/ 353688 h 1444551"/>
              <a:gd name="connsiteX3" fmla="*/ 1762109 w 2006752"/>
              <a:gd name="connsiteY3" fmla="*/ 1219962 h 1444551"/>
              <a:gd name="connsiteX4" fmla="*/ 743436 w 2006752"/>
              <a:gd name="connsiteY4" fmla="*/ 1404446 h 1444551"/>
              <a:gd name="connsiteX5" fmla="*/ 85709 w 2006752"/>
              <a:gd name="connsiteY5" fmla="*/ 979330 h 1444551"/>
              <a:gd name="connsiteX6" fmla="*/ 229181 w 2006752"/>
              <a:gd name="connsiteY6" fmla="*/ 148389 h 1444551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02486 h 1398649"/>
              <a:gd name="connsiteX1" fmla="*/ 1021269 w 2062046"/>
              <a:gd name="connsiteY1" fmla="*/ 318511 h 1398649"/>
              <a:gd name="connsiteX2" fmla="*/ 1938573 w 2062046"/>
              <a:gd name="connsiteY2" fmla="*/ 307786 h 1398649"/>
              <a:gd name="connsiteX3" fmla="*/ 1762109 w 2062046"/>
              <a:gd name="connsiteY3" fmla="*/ 1174060 h 1398649"/>
              <a:gd name="connsiteX4" fmla="*/ 743436 w 2062046"/>
              <a:gd name="connsiteY4" fmla="*/ 1358544 h 1398649"/>
              <a:gd name="connsiteX5" fmla="*/ 85709 w 2062046"/>
              <a:gd name="connsiteY5" fmla="*/ 933428 h 1398649"/>
              <a:gd name="connsiteX6" fmla="*/ 229181 w 2062046"/>
              <a:gd name="connsiteY6" fmla="*/ 102486 h 1398649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34939 h 1431101"/>
              <a:gd name="connsiteX1" fmla="*/ 490060 w 2062046"/>
              <a:gd name="connsiteY1" fmla="*/ 156245 h 1431101"/>
              <a:gd name="connsiteX2" fmla="*/ 1021269 w 2062046"/>
              <a:gd name="connsiteY2" fmla="*/ 350963 h 1431101"/>
              <a:gd name="connsiteX3" fmla="*/ 1938573 w 2062046"/>
              <a:gd name="connsiteY3" fmla="*/ 340238 h 1431101"/>
              <a:gd name="connsiteX4" fmla="*/ 1762109 w 2062046"/>
              <a:gd name="connsiteY4" fmla="*/ 1206512 h 1431101"/>
              <a:gd name="connsiteX5" fmla="*/ 743436 w 2062046"/>
              <a:gd name="connsiteY5" fmla="*/ 1390996 h 1431101"/>
              <a:gd name="connsiteX6" fmla="*/ 85709 w 2062046"/>
              <a:gd name="connsiteY6" fmla="*/ 965880 h 1431101"/>
              <a:gd name="connsiteX7" fmla="*/ 229181 w 2062046"/>
              <a:gd name="connsiteY7" fmla="*/ 134939 h 1431101"/>
              <a:gd name="connsiteX0" fmla="*/ 240679 w 2073544"/>
              <a:gd name="connsiteY0" fmla="*/ 134939 h 1431101"/>
              <a:gd name="connsiteX1" fmla="*/ 501558 w 2073544"/>
              <a:gd name="connsiteY1" fmla="*/ 156245 h 1431101"/>
              <a:gd name="connsiteX2" fmla="*/ 1032767 w 2073544"/>
              <a:gd name="connsiteY2" fmla="*/ 350963 h 1431101"/>
              <a:gd name="connsiteX3" fmla="*/ 1950071 w 2073544"/>
              <a:gd name="connsiteY3" fmla="*/ 340238 h 1431101"/>
              <a:gd name="connsiteX4" fmla="*/ 1773607 w 2073544"/>
              <a:gd name="connsiteY4" fmla="*/ 1206512 h 1431101"/>
              <a:gd name="connsiteX5" fmla="*/ 754934 w 2073544"/>
              <a:gd name="connsiteY5" fmla="*/ 1390996 h 1431101"/>
              <a:gd name="connsiteX6" fmla="*/ 97207 w 2073544"/>
              <a:gd name="connsiteY6" fmla="*/ 965880 h 1431101"/>
              <a:gd name="connsiteX7" fmla="*/ 171695 w 2073544"/>
              <a:gd name="connsiteY7" fmla="*/ 313902 h 1431101"/>
              <a:gd name="connsiteX8" fmla="*/ 240679 w 2073544"/>
              <a:gd name="connsiteY8" fmla="*/ 134939 h 1431101"/>
              <a:gd name="connsiteX0" fmla="*/ 253184 w 2086049"/>
              <a:gd name="connsiteY0" fmla="*/ 134939 h 1431101"/>
              <a:gd name="connsiteX1" fmla="*/ 514063 w 2086049"/>
              <a:gd name="connsiteY1" fmla="*/ 156245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34939 h 1431101"/>
              <a:gd name="connsiteX1" fmla="*/ 457084 w 2086049"/>
              <a:gd name="connsiteY1" fmla="*/ 115539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44252 h 1440414"/>
              <a:gd name="connsiteX1" fmla="*/ 457084 w 2086049"/>
              <a:gd name="connsiteY1" fmla="*/ 124852 h 1440414"/>
              <a:gd name="connsiteX2" fmla="*/ 1045272 w 2086049"/>
              <a:gd name="connsiteY2" fmla="*/ 360276 h 1440414"/>
              <a:gd name="connsiteX3" fmla="*/ 1962576 w 2086049"/>
              <a:gd name="connsiteY3" fmla="*/ 349551 h 1440414"/>
              <a:gd name="connsiteX4" fmla="*/ 1786112 w 2086049"/>
              <a:gd name="connsiteY4" fmla="*/ 1215825 h 1440414"/>
              <a:gd name="connsiteX5" fmla="*/ 767439 w 2086049"/>
              <a:gd name="connsiteY5" fmla="*/ 1400309 h 1440414"/>
              <a:gd name="connsiteX6" fmla="*/ 109712 w 2086049"/>
              <a:gd name="connsiteY6" fmla="*/ 975193 h 1440414"/>
              <a:gd name="connsiteX7" fmla="*/ 109168 w 2086049"/>
              <a:gd name="connsiteY7" fmla="*/ 343301 h 1440414"/>
              <a:gd name="connsiteX8" fmla="*/ 253184 w 2086049"/>
              <a:gd name="connsiteY8" fmla="*/ 144252 h 1440414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529092 w 2086049"/>
              <a:gd name="connsiteY0" fmla="*/ 296800 h 1324330"/>
              <a:gd name="connsiteX1" fmla="*/ 457084 w 2086049"/>
              <a:gd name="connsiteY1" fmla="*/ 8768 h 1324330"/>
              <a:gd name="connsiteX2" fmla="*/ 1045272 w 2086049"/>
              <a:gd name="connsiteY2" fmla="*/ 244192 h 1324330"/>
              <a:gd name="connsiteX3" fmla="*/ 1962576 w 2086049"/>
              <a:gd name="connsiteY3" fmla="*/ 233467 h 1324330"/>
              <a:gd name="connsiteX4" fmla="*/ 1786112 w 2086049"/>
              <a:gd name="connsiteY4" fmla="*/ 1099741 h 1324330"/>
              <a:gd name="connsiteX5" fmla="*/ 767439 w 2086049"/>
              <a:gd name="connsiteY5" fmla="*/ 1284225 h 1324330"/>
              <a:gd name="connsiteX6" fmla="*/ 109712 w 2086049"/>
              <a:gd name="connsiteY6" fmla="*/ 859109 h 1324330"/>
              <a:gd name="connsiteX7" fmla="*/ 109168 w 2086049"/>
              <a:gd name="connsiteY7" fmla="*/ 227217 h 1324330"/>
              <a:gd name="connsiteX8" fmla="*/ 529092 w 2086049"/>
              <a:gd name="connsiteY8" fmla="*/ 296800 h 1324330"/>
              <a:gd name="connsiteX0" fmla="*/ 529092 w 2086049"/>
              <a:gd name="connsiteY0" fmla="*/ 205924 h 1233454"/>
              <a:gd name="connsiteX1" fmla="*/ 673108 w 2086049"/>
              <a:gd name="connsiteY1" fmla="*/ 61908 h 1233454"/>
              <a:gd name="connsiteX2" fmla="*/ 1045272 w 2086049"/>
              <a:gd name="connsiteY2" fmla="*/ 153316 h 1233454"/>
              <a:gd name="connsiteX3" fmla="*/ 1962576 w 2086049"/>
              <a:gd name="connsiteY3" fmla="*/ 142591 h 1233454"/>
              <a:gd name="connsiteX4" fmla="*/ 1786112 w 2086049"/>
              <a:gd name="connsiteY4" fmla="*/ 1008865 h 1233454"/>
              <a:gd name="connsiteX5" fmla="*/ 767439 w 2086049"/>
              <a:gd name="connsiteY5" fmla="*/ 1193349 h 1233454"/>
              <a:gd name="connsiteX6" fmla="*/ 109712 w 2086049"/>
              <a:gd name="connsiteY6" fmla="*/ 768233 h 1233454"/>
              <a:gd name="connsiteX7" fmla="*/ 109168 w 2086049"/>
              <a:gd name="connsiteY7" fmla="*/ 136341 h 1233454"/>
              <a:gd name="connsiteX8" fmla="*/ 529092 w 2086049"/>
              <a:gd name="connsiteY8" fmla="*/ 205924 h 1233454"/>
              <a:gd name="connsiteX0" fmla="*/ 645961 w 2202918"/>
              <a:gd name="connsiteY0" fmla="*/ 205924 h 1233454"/>
              <a:gd name="connsiteX1" fmla="*/ 789977 w 2202918"/>
              <a:gd name="connsiteY1" fmla="*/ 61908 h 1233454"/>
              <a:gd name="connsiteX2" fmla="*/ 1162141 w 2202918"/>
              <a:gd name="connsiteY2" fmla="*/ 153316 h 1233454"/>
              <a:gd name="connsiteX3" fmla="*/ 2079445 w 2202918"/>
              <a:gd name="connsiteY3" fmla="*/ 142591 h 1233454"/>
              <a:gd name="connsiteX4" fmla="*/ 1902981 w 2202918"/>
              <a:gd name="connsiteY4" fmla="*/ 1008865 h 1233454"/>
              <a:gd name="connsiteX5" fmla="*/ 884308 w 2202918"/>
              <a:gd name="connsiteY5" fmla="*/ 1193349 h 1233454"/>
              <a:gd name="connsiteX6" fmla="*/ 226581 w 2202918"/>
              <a:gd name="connsiteY6" fmla="*/ 768233 h 1233454"/>
              <a:gd name="connsiteX7" fmla="*/ 69897 w 2202918"/>
              <a:gd name="connsiteY7" fmla="*/ 205924 h 1233454"/>
              <a:gd name="connsiteX8" fmla="*/ 645961 w 2202918"/>
              <a:gd name="connsiteY8" fmla="*/ 205924 h 1233454"/>
              <a:gd name="connsiteX0" fmla="*/ 507110 w 2064067"/>
              <a:gd name="connsiteY0" fmla="*/ 205924 h 1233454"/>
              <a:gd name="connsiteX1" fmla="*/ 651126 w 2064067"/>
              <a:gd name="connsiteY1" fmla="*/ 61908 h 1233454"/>
              <a:gd name="connsiteX2" fmla="*/ 1023290 w 2064067"/>
              <a:gd name="connsiteY2" fmla="*/ 153316 h 1233454"/>
              <a:gd name="connsiteX3" fmla="*/ 1940594 w 2064067"/>
              <a:gd name="connsiteY3" fmla="*/ 142591 h 1233454"/>
              <a:gd name="connsiteX4" fmla="*/ 1764130 w 2064067"/>
              <a:gd name="connsiteY4" fmla="*/ 1008865 h 1233454"/>
              <a:gd name="connsiteX5" fmla="*/ 745457 w 2064067"/>
              <a:gd name="connsiteY5" fmla="*/ 1193349 h 1233454"/>
              <a:gd name="connsiteX6" fmla="*/ 87730 w 2064067"/>
              <a:gd name="connsiteY6" fmla="*/ 768233 h 1233454"/>
              <a:gd name="connsiteX7" fmla="*/ 219078 w 2064067"/>
              <a:gd name="connsiteY7" fmla="*/ 205924 h 1233454"/>
              <a:gd name="connsiteX8" fmla="*/ 507110 w 2064067"/>
              <a:gd name="connsiteY8" fmla="*/ 205924 h 1233454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828215 w 1868992"/>
              <a:gd name="connsiteY2" fmla="*/ 153316 h 1243163"/>
              <a:gd name="connsiteX3" fmla="*/ 1745519 w 1868992"/>
              <a:gd name="connsiteY3" fmla="*/ 142591 h 1243163"/>
              <a:gd name="connsiteX4" fmla="*/ 1569055 w 1868992"/>
              <a:gd name="connsiteY4" fmla="*/ 1008865 h 1243163"/>
              <a:gd name="connsiteX5" fmla="*/ 550382 w 1868992"/>
              <a:gd name="connsiteY5" fmla="*/ 1193349 h 1243163"/>
              <a:gd name="connsiteX6" fmla="*/ 168019 w 1868992"/>
              <a:gd name="connsiteY6" fmla="*/ 709980 h 1243163"/>
              <a:gd name="connsiteX7" fmla="*/ 24003 w 1868992"/>
              <a:gd name="connsiteY7" fmla="*/ 205924 h 1243163"/>
              <a:gd name="connsiteX8" fmla="*/ 312035 w 1868992"/>
              <a:gd name="connsiteY8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582890 w 1907685"/>
              <a:gd name="connsiteY0" fmla="*/ 15839 h 1287725"/>
              <a:gd name="connsiteX1" fmla="*/ 494744 w 1907685"/>
              <a:gd name="connsiteY1" fmla="*/ 106470 h 1287725"/>
              <a:gd name="connsiteX2" fmla="*/ 665804 w 1907685"/>
              <a:gd name="connsiteY2" fmla="*/ 149928 h 1287725"/>
              <a:gd name="connsiteX3" fmla="*/ 866908 w 1907685"/>
              <a:gd name="connsiteY3" fmla="*/ 197878 h 1287725"/>
              <a:gd name="connsiteX4" fmla="*/ 1784212 w 1907685"/>
              <a:gd name="connsiteY4" fmla="*/ 187153 h 1287725"/>
              <a:gd name="connsiteX5" fmla="*/ 1607748 w 1907685"/>
              <a:gd name="connsiteY5" fmla="*/ 1053427 h 1287725"/>
              <a:gd name="connsiteX6" fmla="*/ 589075 w 1907685"/>
              <a:gd name="connsiteY6" fmla="*/ 1237911 h 1287725"/>
              <a:gd name="connsiteX7" fmla="*/ 206712 w 1907685"/>
              <a:gd name="connsiteY7" fmla="*/ 754542 h 1287725"/>
              <a:gd name="connsiteX8" fmla="*/ 62696 w 1907685"/>
              <a:gd name="connsiteY8" fmla="*/ 250486 h 1287725"/>
              <a:gd name="connsiteX9" fmla="*/ 582890 w 1907685"/>
              <a:gd name="connsiteY9" fmla="*/ 15839 h 1287725"/>
              <a:gd name="connsiteX0" fmla="*/ 524540 w 1849335"/>
              <a:gd name="connsiteY0" fmla="*/ 15839 h 1287725"/>
              <a:gd name="connsiteX1" fmla="*/ 436394 w 1849335"/>
              <a:gd name="connsiteY1" fmla="*/ 106470 h 1287725"/>
              <a:gd name="connsiteX2" fmla="*/ 607454 w 1849335"/>
              <a:gd name="connsiteY2" fmla="*/ 149928 h 1287725"/>
              <a:gd name="connsiteX3" fmla="*/ 808558 w 1849335"/>
              <a:gd name="connsiteY3" fmla="*/ 197878 h 1287725"/>
              <a:gd name="connsiteX4" fmla="*/ 1725862 w 1849335"/>
              <a:gd name="connsiteY4" fmla="*/ 187153 h 1287725"/>
              <a:gd name="connsiteX5" fmla="*/ 1549398 w 1849335"/>
              <a:gd name="connsiteY5" fmla="*/ 1053427 h 1287725"/>
              <a:gd name="connsiteX6" fmla="*/ 530725 w 1849335"/>
              <a:gd name="connsiteY6" fmla="*/ 1237911 h 1287725"/>
              <a:gd name="connsiteX7" fmla="*/ 148362 w 1849335"/>
              <a:gd name="connsiteY7" fmla="*/ 754542 h 1287725"/>
              <a:gd name="connsiteX8" fmla="*/ 62696 w 1849335"/>
              <a:gd name="connsiteY8" fmla="*/ 285249 h 1287725"/>
              <a:gd name="connsiteX9" fmla="*/ 524540 w 1849335"/>
              <a:gd name="connsiteY9" fmla="*/ 15839 h 1287725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92763 w 1834644"/>
              <a:gd name="connsiteY2" fmla="*/ 105366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30624 w 1800454"/>
              <a:gd name="connsiteY0" fmla="*/ 238955 h 1241431"/>
              <a:gd name="connsiteX1" fmla="*/ 300034 w 1800454"/>
              <a:gd name="connsiteY1" fmla="*/ 85006 h 1241431"/>
              <a:gd name="connsiteX2" fmla="*/ 569443 w 1800454"/>
              <a:gd name="connsiteY2" fmla="*/ 85007 h 1241431"/>
              <a:gd name="connsiteX3" fmla="*/ 684904 w 1800454"/>
              <a:gd name="connsiteY3" fmla="*/ 161980 h 1241431"/>
              <a:gd name="connsiteX4" fmla="*/ 877339 w 1800454"/>
              <a:gd name="connsiteY4" fmla="*/ 161981 h 1241431"/>
              <a:gd name="connsiteX5" fmla="*/ 1693790 w 1800454"/>
              <a:gd name="connsiteY5" fmla="*/ 140859 h 1241431"/>
              <a:gd name="connsiteX6" fmla="*/ 1517326 w 1800454"/>
              <a:gd name="connsiteY6" fmla="*/ 1007133 h 1241431"/>
              <a:gd name="connsiteX7" fmla="*/ 498653 w 1800454"/>
              <a:gd name="connsiteY7" fmla="*/ 1191617 h 1241431"/>
              <a:gd name="connsiteX8" fmla="*/ 116290 w 1800454"/>
              <a:gd name="connsiteY8" fmla="*/ 708248 h 1241431"/>
              <a:gd name="connsiteX9" fmla="*/ 30624 w 1800454"/>
              <a:gd name="connsiteY9" fmla="*/ 238955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00331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229069"/>
              <a:gd name="connsiteX1" fmla="*/ 261547 w 1790957"/>
              <a:gd name="connsiteY1" fmla="*/ 34195 h 1229069"/>
              <a:gd name="connsiteX2" fmla="*/ 538818 w 1790957"/>
              <a:gd name="connsiteY2" fmla="*/ 32318 h 1229069"/>
              <a:gd name="connsiteX3" fmla="*/ 654279 w 1790957"/>
              <a:gd name="connsiteY3" fmla="*/ 109292 h 1229069"/>
              <a:gd name="connsiteX4" fmla="*/ 838852 w 1790957"/>
              <a:gd name="connsiteY4" fmla="*/ 111170 h 1229069"/>
              <a:gd name="connsiteX5" fmla="*/ 1654942 w 1790957"/>
              <a:gd name="connsiteY5" fmla="*/ 109292 h 1229069"/>
              <a:gd name="connsiteX6" fmla="*/ 1654943 w 1790957"/>
              <a:gd name="connsiteY6" fmla="*/ 686598 h 1229069"/>
              <a:gd name="connsiteX7" fmla="*/ 1531619 w 1790957"/>
              <a:gd name="connsiteY7" fmla="*/ 880910 h 1229069"/>
              <a:gd name="connsiteX8" fmla="*/ 282555 w 1790957"/>
              <a:gd name="connsiteY8" fmla="*/ 1191823 h 1229069"/>
              <a:gd name="connsiteX9" fmla="*/ 77803 w 1790957"/>
              <a:gd name="connsiteY9" fmla="*/ 657437 h 1229069"/>
              <a:gd name="connsiteX10" fmla="*/ 30624 w 1790957"/>
              <a:gd name="connsiteY10" fmla="*/ 188143 h 1229069"/>
              <a:gd name="connsiteX0" fmla="*/ 108470 w 1868803"/>
              <a:gd name="connsiteY0" fmla="*/ 188143 h 1226241"/>
              <a:gd name="connsiteX1" fmla="*/ 339393 w 1868803"/>
              <a:gd name="connsiteY1" fmla="*/ 34195 h 1226241"/>
              <a:gd name="connsiteX2" fmla="*/ 616664 w 1868803"/>
              <a:gd name="connsiteY2" fmla="*/ 32318 h 1226241"/>
              <a:gd name="connsiteX3" fmla="*/ 732125 w 1868803"/>
              <a:gd name="connsiteY3" fmla="*/ 109292 h 1226241"/>
              <a:gd name="connsiteX4" fmla="*/ 916698 w 1868803"/>
              <a:gd name="connsiteY4" fmla="*/ 111170 h 1226241"/>
              <a:gd name="connsiteX5" fmla="*/ 1732788 w 1868803"/>
              <a:gd name="connsiteY5" fmla="*/ 109292 h 1226241"/>
              <a:gd name="connsiteX6" fmla="*/ 1732789 w 1868803"/>
              <a:gd name="connsiteY6" fmla="*/ 686598 h 1226241"/>
              <a:gd name="connsiteX7" fmla="*/ 1609465 w 1868803"/>
              <a:gd name="connsiteY7" fmla="*/ 880910 h 1226241"/>
              <a:gd name="connsiteX8" fmla="*/ 360401 w 1868803"/>
              <a:gd name="connsiteY8" fmla="*/ 1191823 h 1226241"/>
              <a:gd name="connsiteX9" fmla="*/ 41988 w 1868803"/>
              <a:gd name="connsiteY9" fmla="*/ 674402 h 1226241"/>
              <a:gd name="connsiteX10" fmla="*/ 108470 w 1868803"/>
              <a:gd name="connsiteY10" fmla="*/ 188143 h 1226241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061888 w 1868803"/>
              <a:gd name="connsiteY8" fmla="*/ 1079780 h 1259386"/>
              <a:gd name="connsiteX9" fmla="*/ 360401 w 1868803"/>
              <a:gd name="connsiteY9" fmla="*/ 1191823 h 1259386"/>
              <a:gd name="connsiteX10" fmla="*/ 41988 w 1868803"/>
              <a:gd name="connsiteY10" fmla="*/ 674402 h 1259386"/>
              <a:gd name="connsiteX11" fmla="*/ 108470 w 1868803"/>
              <a:gd name="connsiteY11" fmla="*/ 188143 h 1259386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395242 w 1868803"/>
              <a:gd name="connsiteY8" fmla="*/ 1152020 h 1259386"/>
              <a:gd name="connsiteX9" fmla="*/ 1061888 w 1868803"/>
              <a:gd name="connsiteY9" fmla="*/ 1079780 h 1259386"/>
              <a:gd name="connsiteX10" fmla="*/ 360401 w 1868803"/>
              <a:gd name="connsiteY10" fmla="*/ 1191823 h 1259386"/>
              <a:gd name="connsiteX11" fmla="*/ 41988 w 1868803"/>
              <a:gd name="connsiteY11" fmla="*/ 674402 h 1259386"/>
              <a:gd name="connsiteX12" fmla="*/ 108470 w 1868803"/>
              <a:gd name="connsiteY12" fmla="*/ 188143 h 1259386"/>
              <a:gd name="connsiteX0" fmla="*/ 108470 w 1868803"/>
              <a:gd name="connsiteY0" fmla="*/ 188143 h 1271426"/>
              <a:gd name="connsiteX1" fmla="*/ 339393 w 1868803"/>
              <a:gd name="connsiteY1" fmla="*/ 34195 h 1271426"/>
              <a:gd name="connsiteX2" fmla="*/ 616664 w 1868803"/>
              <a:gd name="connsiteY2" fmla="*/ 32318 h 1271426"/>
              <a:gd name="connsiteX3" fmla="*/ 732125 w 1868803"/>
              <a:gd name="connsiteY3" fmla="*/ 109292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803" h="1271426">
                <a:moveTo>
                  <a:pt x="108470" y="188143"/>
                </a:moveTo>
                <a:cubicBezTo>
                  <a:pt x="158037" y="81442"/>
                  <a:pt x="255668" y="53451"/>
                  <a:pt x="339393" y="34195"/>
                </a:cubicBezTo>
                <a:cubicBezTo>
                  <a:pt x="381140" y="20453"/>
                  <a:pt x="520488" y="0"/>
                  <a:pt x="616664" y="32318"/>
                </a:cubicBezTo>
                <a:cubicBezTo>
                  <a:pt x="693027" y="68362"/>
                  <a:pt x="677122" y="68400"/>
                  <a:pt x="732125" y="109292"/>
                </a:cubicBezTo>
                <a:cubicBezTo>
                  <a:pt x="781653" y="149652"/>
                  <a:pt x="894179" y="113390"/>
                  <a:pt x="916698" y="111170"/>
                </a:cubicBezTo>
                <a:cubicBezTo>
                  <a:pt x="963427" y="105928"/>
                  <a:pt x="1596773" y="13387"/>
                  <a:pt x="1732788" y="109292"/>
                </a:cubicBezTo>
                <a:cubicBezTo>
                  <a:pt x="1868803" y="205197"/>
                  <a:pt x="1766177" y="596600"/>
                  <a:pt x="1732789" y="686598"/>
                </a:cubicBezTo>
                <a:cubicBezTo>
                  <a:pt x="1718356" y="752563"/>
                  <a:pt x="1647447" y="845254"/>
                  <a:pt x="1609465" y="880910"/>
                </a:cubicBezTo>
                <a:cubicBezTo>
                  <a:pt x="1506072" y="942228"/>
                  <a:pt x="1477381" y="1106835"/>
                  <a:pt x="1395242" y="1152020"/>
                </a:cubicBezTo>
                <a:cubicBezTo>
                  <a:pt x="1313103" y="1197205"/>
                  <a:pt x="1289105" y="1145386"/>
                  <a:pt x="1116631" y="1152020"/>
                </a:cubicBezTo>
                <a:cubicBezTo>
                  <a:pt x="944158" y="1158654"/>
                  <a:pt x="539508" y="1271426"/>
                  <a:pt x="360401" y="1191823"/>
                </a:cubicBezTo>
                <a:cubicBezTo>
                  <a:pt x="181294" y="1112220"/>
                  <a:pt x="83977" y="841682"/>
                  <a:pt x="41988" y="674402"/>
                </a:cubicBezTo>
                <a:cubicBezTo>
                  <a:pt x="0" y="507122"/>
                  <a:pt x="58903" y="294844"/>
                  <a:pt x="108470" y="188143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  <a:scene3d>
            <a:camera prst="isometricOffAxis1To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Freeform 93"/>
          <p:cNvSpPr/>
          <p:nvPr/>
        </p:nvSpPr>
        <p:spPr bwMode="auto">
          <a:xfrm>
            <a:off x="6932504" y="3990381"/>
            <a:ext cx="483340" cy="417076"/>
          </a:xfrm>
          <a:custGeom>
            <a:avLst/>
            <a:gdLst>
              <a:gd name="connsiteX0" fmla="*/ 0 w 487121"/>
              <a:gd name="connsiteY0" fmla="*/ 292831 h 400948"/>
              <a:gd name="connsiteX1" fmla="*/ 43087 w 487121"/>
              <a:gd name="connsiteY1" fmla="*/ 264107 h 400948"/>
              <a:gd name="connsiteX2" fmla="*/ 76599 w 487121"/>
              <a:gd name="connsiteY2" fmla="*/ 237776 h 400948"/>
              <a:gd name="connsiteX3" fmla="*/ 105323 w 487121"/>
              <a:gd name="connsiteY3" fmla="*/ 206657 h 400948"/>
              <a:gd name="connsiteX4" fmla="*/ 143623 w 487121"/>
              <a:gd name="connsiteY4" fmla="*/ 151602 h 400948"/>
              <a:gd name="connsiteX5" fmla="*/ 184316 w 487121"/>
              <a:gd name="connsiteY5" fmla="*/ 91759 h 400948"/>
              <a:gd name="connsiteX6" fmla="*/ 208253 w 487121"/>
              <a:gd name="connsiteY6" fmla="*/ 34310 h 400948"/>
              <a:gd name="connsiteX7" fmla="*/ 227403 w 487121"/>
              <a:gd name="connsiteY7" fmla="*/ 3191 h 400948"/>
              <a:gd name="connsiteX8" fmla="*/ 277671 w 487121"/>
              <a:gd name="connsiteY8" fmla="*/ 53459 h 400948"/>
              <a:gd name="connsiteX9" fmla="*/ 327939 w 487121"/>
              <a:gd name="connsiteY9" fmla="*/ 98940 h 400948"/>
              <a:gd name="connsiteX10" fmla="*/ 402144 w 487121"/>
              <a:gd name="connsiteY10" fmla="*/ 139633 h 400948"/>
              <a:gd name="connsiteX11" fmla="*/ 433263 w 487121"/>
              <a:gd name="connsiteY11" fmla="*/ 165964 h 400948"/>
              <a:gd name="connsiteX12" fmla="*/ 478743 w 487121"/>
              <a:gd name="connsiteY12" fmla="*/ 211445 h 400948"/>
              <a:gd name="connsiteX13" fmla="*/ 382995 w 487121"/>
              <a:gd name="connsiteY13" fmla="*/ 271288 h 400948"/>
              <a:gd name="connsiteX14" fmla="*/ 241765 w 487121"/>
              <a:gd name="connsiteY14" fmla="*/ 273681 h 400948"/>
              <a:gd name="connsiteX15" fmla="*/ 62236 w 487121"/>
              <a:gd name="connsiteY15" fmla="*/ 388580 h 400948"/>
              <a:gd name="connsiteX16" fmla="*/ 40693 w 487121"/>
              <a:gd name="connsiteY16" fmla="*/ 347887 h 400948"/>
              <a:gd name="connsiteX0" fmla="*/ 0 w 487121"/>
              <a:gd name="connsiteY0" fmla="*/ 292831 h 427922"/>
              <a:gd name="connsiteX1" fmla="*/ 43087 w 487121"/>
              <a:gd name="connsiteY1" fmla="*/ 264107 h 427922"/>
              <a:gd name="connsiteX2" fmla="*/ 76599 w 487121"/>
              <a:gd name="connsiteY2" fmla="*/ 237776 h 427922"/>
              <a:gd name="connsiteX3" fmla="*/ 105323 w 487121"/>
              <a:gd name="connsiteY3" fmla="*/ 206657 h 427922"/>
              <a:gd name="connsiteX4" fmla="*/ 143623 w 487121"/>
              <a:gd name="connsiteY4" fmla="*/ 151602 h 427922"/>
              <a:gd name="connsiteX5" fmla="*/ 184316 w 487121"/>
              <a:gd name="connsiteY5" fmla="*/ 91759 h 427922"/>
              <a:gd name="connsiteX6" fmla="*/ 208253 w 487121"/>
              <a:gd name="connsiteY6" fmla="*/ 34310 h 427922"/>
              <a:gd name="connsiteX7" fmla="*/ 227403 w 487121"/>
              <a:gd name="connsiteY7" fmla="*/ 3191 h 427922"/>
              <a:gd name="connsiteX8" fmla="*/ 277671 w 487121"/>
              <a:gd name="connsiteY8" fmla="*/ 53459 h 427922"/>
              <a:gd name="connsiteX9" fmla="*/ 327939 w 487121"/>
              <a:gd name="connsiteY9" fmla="*/ 98940 h 427922"/>
              <a:gd name="connsiteX10" fmla="*/ 402144 w 487121"/>
              <a:gd name="connsiteY10" fmla="*/ 139633 h 427922"/>
              <a:gd name="connsiteX11" fmla="*/ 433263 w 487121"/>
              <a:gd name="connsiteY11" fmla="*/ 165964 h 427922"/>
              <a:gd name="connsiteX12" fmla="*/ 478743 w 487121"/>
              <a:gd name="connsiteY12" fmla="*/ 211445 h 427922"/>
              <a:gd name="connsiteX13" fmla="*/ 382995 w 487121"/>
              <a:gd name="connsiteY13" fmla="*/ 271288 h 427922"/>
              <a:gd name="connsiteX14" fmla="*/ 261665 w 487121"/>
              <a:gd name="connsiteY14" fmla="*/ 408373 h 427922"/>
              <a:gd name="connsiteX15" fmla="*/ 62236 w 487121"/>
              <a:gd name="connsiteY15" fmla="*/ 388580 h 427922"/>
              <a:gd name="connsiteX16" fmla="*/ 40693 w 487121"/>
              <a:gd name="connsiteY16" fmla="*/ 347887 h 427922"/>
              <a:gd name="connsiteX0" fmla="*/ 0 w 483340"/>
              <a:gd name="connsiteY0" fmla="*/ 292831 h 417076"/>
              <a:gd name="connsiteX1" fmla="*/ 43087 w 483340"/>
              <a:gd name="connsiteY1" fmla="*/ 264107 h 417076"/>
              <a:gd name="connsiteX2" fmla="*/ 76599 w 483340"/>
              <a:gd name="connsiteY2" fmla="*/ 237776 h 417076"/>
              <a:gd name="connsiteX3" fmla="*/ 105323 w 483340"/>
              <a:gd name="connsiteY3" fmla="*/ 206657 h 417076"/>
              <a:gd name="connsiteX4" fmla="*/ 143623 w 483340"/>
              <a:gd name="connsiteY4" fmla="*/ 151602 h 417076"/>
              <a:gd name="connsiteX5" fmla="*/ 184316 w 483340"/>
              <a:gd name="connsiteY5" fmla="*/ 91759 h 417076"/>
              <a:gd name="connsiteX6" fmla="*/ 208253 w 483340"/>
              <a:gd name="connsiteY6" fmla="*/ 34310 h 417076"/>
              <a:gd name="connsiteX7" fmla="*/ 227403 w 483340"/>
              <a:gd name="connsiteY7" fmla="*/ 3191 h 417076"/>
              <a:gd name="connsiteX8" fmla="*/ 277671 w 483340"/>
              <a:gd name="connsiteY8" fmla="*/ 53459 h 417076"/>
              <a:gd name="connsiteX9" fmla="*/ 327939 w 483340"/>
              <a:gd name="connsiteY9" fmla="*/ 98940 h 417076"/>
              <a:gd name="connsiteX10" fmla="*/ 402144 w 483340"/>
              <a:gd name="connsiteY10" fmla="*/ 139633 h 417076"/>
              <a:gd name="connsiteX11" fmla="*/ 433263 w 483340"/>
              <a:gd name="connsiteY11" fmla="*/ 165964 h 417076"/>
              <a:gd name="connsiteX12" fmla="*/ 478743 w 483340"/>
              <a:gd name="connsiteY12" fmla="*/ 211445 h 417076"/>
              <a:gd name="connsiteX13" fmla="*/ 405681 w 483340"/>
              <a:gd name="connsiteY13" fmla="*/ 336365 h 417076"/>
              <a:gd name="connsiteX14" fmla="*/ 261665 w 483340"/>
              <a:gd name="connsiteY14" fmla="*/ 408373 h 417076"/>
              <a:gd name="connsiteX15" fmla="*/ 62236 w 483340"/>
              <a:gd name="connsiteY15" fmla="*/ 388580 h 417076"/>
              <a:gd name="connsiteX16" fmla="*/ 40693 w 483340"/>
              <a:gd name="connsiteY16" fmla="*/ 347887 h 417076"/>
              <a:gd name="connsiteX0" fmla="*/ 0 w 483340"/>
              <a:gd name="connsiteY0" fmla="*/ 292831 h 417076"/>
              <a:gd name="connsiteX1" fmla="*/ 43087 w 483340"/>
              <a:gd name="connsiteY1" fmla="*/ 264107 h 417076"/>
              <a:gd name="connsiteX2" fmla="*/ 76599 w 483340"/>
              <a:gd name="connsiteY2" fmla="*/ 237776 h 417076"/>
              <a:gd name="connsiteX3" fmla="*/ 105323 w 483340"/>
              <a:gd name="connsiteY3" fmla="*/ 206657 h 417076"/>
              <a:gd name="connsiteX4" fmla="*/ 143623 w 483340"/>
              <a:gd name="connsiteY4" fmla="*/ 151602 h 417076"/>
              <a:gd name="connsiteX5" fmla="*/ 184316 w 483340"/>
              <a:gd name="connsiteY5" fmla="*/ 91759 h 417076"/>
              <a:gd name="connsiteX6" fmla="*/ 208253 w 483340"/>
              <a:gd name="connsiteY6" fmla="*/ 34310 h 417076"/>
              <a:gd name="connsiteX7" fmla="*/ 227403 w 483340"/>
              <a:gd name="connsiteY7" fmla="*/ 3191 h 417076"/>
              <a:gd name="connsiteX8" fmla="*/ 277671 w 483340"/>
              <a:gd name="connsiteY8" fmla="*/ 53459 h 417076"/>
              <a:gd name="connsiteX9" fmla="*/ 327939 w 483340"/>
              <a:gd name="connsiteY9" fmla="*/ 98940 h 417076"/>
              <a:gd name="connsiteX10" fmla="*/ 402144 w 483340"/>
              <a:gd name="connsiteY10" fmla="*/ 139633 h 417076"/>
              <a:gd name="connsiteX11" fmla="*/ 433263 w 483340"/>
              <a:gd name="connsiteY11" fmla="*/ 165964 h 417076"/>
              <a:gd name="connsiteX12" fmla="*/ 478743 w 483340"/>
              <a:gd name="connsiteY12" fmla="*/ 211445 h 417076"/>
              <a:gd name="connsiteX13" fmla="*/ 405681 w 483340"/>
              <a:gd name="connsiteY13" fmla="*/ 336365 h 417076"/>
              <a:gd name="connsiteX14" fmla="*/ 261665 w 483340"/>
              <a:gd name="connsiteY14" fmla="*/ 408373 h 417076"/>
              <a:gd name="connsiteX15" fmla="*/ 62236 w 483340"/>
              <a:gd name="connsiteY15" fmla="*/ 388580 h 417076"/>
              <a:gd name="connsiteX16" fmla="*/ 40693 w 483340"/>
              <a:gd name="connsiteY16" fmla="*/ 347887 h 417076"/>
              <a:gd name="connsiteX17" fmla="*/ 0 w 483340"/>
              <a:gd name="connsiteY17" fmla="*/ 292831 h 41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3340" h="417076">
                <a:moveTo>
                  <a:pt x="0" y="292831"/>
                </a:moveTo>
                <a:cubicBezTo>
                  <a:pt x="15160" y="283057"/>
                  <a:pt x="30321" y="273283"/>
                  <a:pt x="43087" y="264107"/>
                </a:cubicBezTo>
                <a:cubicBezTo>
                  <a:pt x="55854" y="254931"/>
                  <a:pt x="66226" y="247351"/>
                  <a:pt x="76599" y="237776"/>
                </a:cubicBezTo>
                <a:cubicBezTo>
                  <a:pt x="86972" y="228201"/>
                  <a:pt x="94152" y="221019"/>
                  <a:pt x="105323" y="206657"/>
                </a:cubicBezTo>
                <a:cubicBezTo>
                  <a:pt x="116494" y="192295"/>
                  <a:pt x="130458" y="170752"/>
                  <a:pt x="143623" y="151602"/>
                </a:cubicBezTo>
                <a:cubicBezTo>
                  <a:pt x="156788" y="132452"/>
                  <a:pt x="173544" y="111308"/>
                  <a:pt x="184316" y="91759"/>
                </a:cubicBezTo>
                <a:cubicBezTo>
                  <a:pt x="195088" y="72210"/>
                  <a:pt x="201072" y="49071"/>
                  <a:pt x="208253" y="34310"/>
                </a:cubicBezTo>
                <a:cubicBezTo>
                  <a:pt x="215434" y="19549"/>
                  <a:pt x="215833" y="0"/>
                  <a:pt x="227403" y="3191"/>
                </a:cubicBezTo>
                <a:cubicBezTo>
                  <a:pt x="238973" y="6382"/>
                  <a:pt x="260915" y="37501"/>
                  <a:pt x="277671" y="53459"/>
                </a:cubicBezTo>
                <a:cubicBezTo>
                  <a:pt x="294427" y="69417"/>
                  <a:pt x="307194" y="84578"/>
                  <a:pt x="327939" y="98940"/>
                </a:cubicBezTo>
                <a:cubicBezTo>
                  <a:pt x="348684" y="113302"/>
                  <a:pt x="384590" y="128462"/>
                  <a:pt x="402144" y="139633"/>
                </a:cubicBezTo>
                <a:cubicBezTo>
                  <a:pt x="419698" y="150804"/>
                  <a:pt x="420497" y="153995"/>
                  <a:pt x="433263" y="165964"/>
                </a:cubicBezTo>
                <a:cubicBezTo>
                  <a:pt x="446029" y="177933"/>
                  <a:pt x="483340" y="183045"/>
                  <a:pt x="478743" y="211445"/>
                </a:cubicBezTo>
                <a:cubicBezTo>
                  <a:pt x="474146" y="239845"/>
                  <a:pt x="441861" y="303544"/>
                  <a:pt x="405681" y="336365"/>
                </a:cubicBezTo>
                <a:cubicBezTo>
                  <a:pt x="369501" y="369186"/>
                  <a:pt x="318906" y="399671"/>
                  <a:pt x="261665" y="408373"/>
                </a:cubicBezTo>
                <a:cubicBezTo>
                  <a:pt x="204424" y="417076"/>
                  <a:pt x="99065" y="398661"/>
                  <a:pt x="62236" y="388580"/>
                </a:cubicBezTo>
                <a:cubicBezTo>
                  <a:pt x="25407" y="378499"/>
                  <a:pt x="34708" y="374417"/>
                  <a:pt x="40693" y="347887"/>
                </a:cubicBezTo>
                <a:lnTo>
                  <a:pt x="0" y="292831"/>
                </a:ln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Oval 95"/>
          <p:cNvSpPr/>
          <p:nvPr/>
        </p:nvSpPr>
        <p:spPr>
          <a:xfrm>
            <a:off x="6994794" y="3512954"/>
            <a:ext cx="805071" cy="797059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reeform 96"/>
          <p:cNvSpPr/>
          <p:nvPr/>
        </p:nvSpPr>
        <p:spPr>
          <a:xfrm>
            <a:off x="5685332" y="2855841"/>
            <a:ext cx="653503" cy="605858"/>
          </a:xfrm>
          <a:custGeom>
            <a:avLst/>
            <a:gdLst>
              <a:gd name="connsiteX0" fmla="*/ 0 w 615035"/>
              <a:gd name="connsiteY0" fmla="*/ 417060 h 834119"/>
              <a:gd name="connsiteX1" fmla="*/ 60009 w 615035"/>
              <a:gd name="connsiteY1" fmla="*/ 169550 h 834119"/>
              <a:gd name="connsiteX2" fmla="*/ 307519 w 615035"/>
              <a:gd name="connsiteY2" fmla="*/ 0 h 834119"/>
              <a:gd name="connsiteX3" fmla="*/ 555028 w 615035"/>
              <a:gd name="connsiteY3" fmla="*/ 169551 h 834119"/>
              <a:gd name="connsiteX4" fmla="*/ 615036 w 615035"/>
              <a:gd name="connsiteY4" fmla="*/ 417061 h 834119"/>
              <a:gd name="connsiteX5" fmla="*/ 555027 w 615035"/>
              <a:gd name="connsiteY5" fmla="*/ 664571 h 834119"/>
              <a:gd name="connsiteX6" fmla="*/ 307517 w 615035"/>
              <a:gd name="connsiteY6" fmla="*/ 834121 h 834119"/>
              <a:gd name="connsiteX7" fmla="*/ 60008 w 615035"/>
              <a:gd name="connsiteY7" fmla="*/ 664570 h 834119"/>
              <a:gd name="connsiteX8" fmla="*/ 0 w 615035"/>
              <a:gd name="connsiteY8" fmla="*/ 417060 h 834119"/>
              <a:gd name="connsiteX0" fmla="*/ 116238 w 594007"/>
              <a:gd name="connsiteY0" fmla="*/ 307517 h 834122"/>
              <a:gd name="connsiteX1" fmla="*/ 38980 w 594007"/>
              <a:gd name="connsiteY1" fmla="*/ 169550 h 834122"/>
              <a:gd name="connsiteX2" fmla="*/ 286490 w 594007"/>
              <a:gd name="connsiteY2" fmla="*/ 0 h 834122"/>
              <a:gd name="connsiteX3" fmla="*/ 533999 w 594007"/>
              <a:gd name="connsiteY3" fmla="*/ 169551 h 834122"/>
              <a:gd name="connsiteX4" fmla="*/ 594007 w 594007"/>
              <a:gd name="connsiteY4" fmla="*/ 417061 h 834122"/>
              <a:gd name="connsiteX5" fmla="*/ 533998 w 594007"/>
              <a:gd name="connsiteY5" fmla="*/ 664571 h 834122"/>
              <a:gd name="connsiteX6" fmla="*/ 286488 w 594007"/>
              <a:gd name="connsiteY6" fmla="*/ 834121 h 834122"/>
              <a:gd name="connsiteX7" fmla="*/ 38979 w 594007"/>
              <a:gd name="connsiteY7" fmla="*/ 664570 h 834122"/>
              <a:gd name="connsiteX8" fmla="*/ 116238 w 594007"/>
              <a:gd name="connsiteY8" fmla="*/ 307517 h 834122"/>
              <a:gd name="connsiteX0" fmla="*/ 116237 w 594006"/>
              <a:gd name="connsiteY0" fmla="*/ 307517 h 867022"/>
              <a:gd name="connsiteX1" fmla="*/ 38979 w 594006"/>
              <a:gd name="connsiteY1" fmla="*/ 169550 h 867022"/>
              <a:gd name="connsiteX2" fmla="*/ 286489 w 594006"/>
              <a:gd name="connsiteY2" fmla="*/ 0 h 867022"/>
              <a:gd name="connsiteX3" fmla="*/ 533998 w 594006"/>
              <a:gd name="connsiteY3" fmla="*/ 169551 h 867022"/>
              <a:gd name="connsiteX4" fmla="*/ 594006 w 594006"/>
              <a:gd name="connsiteY4" fmla="*/ 417061 h 867022"/>
              <a:gd name="connsiteX5" fmla="*/ 533997 w 594006"/>
              <a:gd name="connsiteY5" fmla="*/ 664571 h 867022"/>
              <a:gd name="connsiteX6" fmla="*/ 286487 w 594006"/>
              <a:gd name="connsiteY6" fmla="*/ 834121 h 867022"/>
              <a:gd name="connsiteX7" fmla="*/ 137189 w 594006"/>
              <a:gd name="connsiteY7" fmla="*/ 467163 h 867022"/>
              <a:gd name="connsiteX8" fmla="*/ 116237 w 594006"/>
              <a:gd name="connsiteY8" fmla="*/ 307517 h 867022"/>
              <a:gd name="connsiteX0" fmla="*/ 116237 w 594006"/>
              <a:gd name="connsiteY0" fmla="*/ 307517 h 771190"/>
              <a:gd name="connsiteX1" fmla="*/ 38979 w 594006"/>
              <a:gd name="connsiteY1" fmla="*/ 169550 h 771190"/>
              <a:gd name="connsiteX2" fmla="*/ 286489 w 594006"/>
              <a:gd name="connsiteY2" fmla="*/ 0 h 771190"/>
              <a:gd name="connsiteX3" fmla="*/ 533998 w 594006"/>
              <a:gd name="connsiteY3" fmla="*/ 169551 h 771190"/>
              <a:gd name="connsiteX4" fmla="*/ 594006 w 594006"/>
              <a:gd name="connsiteY4" fmla="*/ 417061 h 771190"/>
              <a:gd name="connsiteX5" fmla="*/ 533997 w 594006"/>
              <a:gd name="connsiteY5" fmla="*/ 664571 h 771190"/>
              <a:gd name="connsiteX6" fmla="*/ 317786 w 594006"/>
              <a:gd name="connsiteY6" fmla="*/ 605858 h 771190"/>
              <a:gd name="connsiteX7" fmla="*/ 137189 w 594006"/>
              <a:gd name="connsiteY7" fmla="*/ 467163 h 771190"/>
              <a:gd name="connsiteX8" fmla="*/ 116237 w 594006"/>
              <a:gd name="connsiteY8" fmla="*/ 307517 h 771190"/>
              <a:gd name="connsiteX0" fmla="*/ 116237 w 630041"/>
              <a:gd name="connsiteY0" fmla="*/ 307517 h 605858"/>
              <a:gd name="connsiteX1" fmla="*/ 38979 w 630041"/>
              <a:gd name="connsiteY1" fmla="*/ 169550 h 605858"/>
              <a:gd name="connsiteX2" fmla="*/ 286489 w 630041"/>
              <a:gd name="connsiteY2" fmla="*/ 0 h 605858"/>
              <a:gd name="connsiteX3" fmla="*/ 533998 w 630041"/>
              <a:gd name="connsiteY3" fmla="*/ 169551 h 605858"/>
              <a:gd name="connsiteX4" fmla="*/ 594006 w 630041"/>
              <a:gd name="connsiteY4" fmla="*/ 417061 h 605858"/>
              <a:gd name="connsiteX5" fmla="*/ 317786 w 630041"/>
              <a:gd name="connsiteY5" fmla="*/ 605858 h 605858"/>
              <a:gd name="connsiteX6" fmla="*/ 137189 w 630041"/>
              <a:gd name="connsiteY6" fmla="*/ 467163 h 605858"/>
              <a:gd name="connsiteX7" fmla="*/ 116237 w 630041"/>
              <a:gd name="connsiteY7" fmla="*/ 307517 h 60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041" h="605858">
                <a:moveTo>
                  <a:pt x="116237" y="307517"/>
                </a:moveTo>
                <a:cubicBezTo>
                  <a:pt x="99869" y="257915"/>
                  <a:pt x="0" y="241245"/>
                  <a:pt x="38979" y="169550"/>
                </a:cubicBezTo>
                <a:cubicBezTo>
                  <a:pt x="96946" y="62931"/>
                  <a:pt x="188813" y="0"/>
                  <a:pt x="286489" y="0"/>
                </a:cubicBezTo>
                <a:cubicBezTo>
                  <a:pt x="384165" y="0"/>
                  <a:pt x="476032" y="62932"/>
                  <a:pt x="533998" y="169551"/>
                </a:cubicBezTo>
                <a:cubicBezTo>
                  <a:pt x="572977" y="241246"/>
                  <a:pt x="630041" y="344343"/>
                  <a:pt x="594006" y="417061"/>
                </a:cubicBezTo>
                <a:cubicBezTo>
                  <a:pt x="557971" y="489779"/>
                  <a:pt x="393922" y="597508"/>
                  <a:pt x="317786" y="605858"/>
                </a:cubicBezTo>
                <a:cubicBezTo>
                  <a:pt x="251651" y="572957"/>
                  <a:pt x="195155" y="573782"/>
                  <a:pt x="137189" y="467163"/>
                </a:cubicBezTo>
                <a:cubicBezTo>
                  <a:pt x="98210" y="395468"/>
                  <a:pt x="132605" y="357119"/>
                  <a:pt x="116237" y="307517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33" name="greenoutershadow"/>
          <p:cNvGrpSpPr/>
          <p:nvPr/>
        </p:nvGrpSpPr>
        <p:grpSpPr>
          <a:xfrm>
            <a:off x="6565936" y="3070238"/>
            <a:ext cx="1688628" cy="1671822"/>
            <a:chOff x="5492134" y="448547"/>
            <a:chExt cx="1688628" cy="1671822"/>
          </a:xfrm>
          <a:scene3d>
            <a:camera prst="isometricOffAxis1Top"/>
            <a:lightRig rig="threePt" dir="t"/>
          </a:scene3d>
        </p:grpSpPr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5492134" y="448547"/>
              <a:ext cx="1688628" cy="167182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5" name="Straight Arrow Connector 124"/>
            <p:cNvCxnSpPr>
              <a:endCxn id="124" idx="0"/>
            </p:cNvCxnSpPr>
            <p:nvPr/>
          </p:nvCxnSpPr>
          <p:spPr>
            <a:xfrm flipV="1">
              <a:off x="6328838" y="448547"/>
              <a:ext cx="7610" cy="434759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24" idx="7"/>
            </p:cNvCxnSpPr>
            <p:nvPr/>
          </p:nvCxnSpPr>
          <p:spPr>
            <a:xfrm flipV="1">
              <a:off x="6613473" y="693380"/>
              <a:ext cx="319996" cy="30665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24" idx="6"/>
            </p:cNvCxnSpPr>
            <p:nvPr/>
          </p:nvCxnSpPr>
          <p:spPr>
            <a:xfrm>
              <a:off x="6731373" y="1281837"/>
              <a:ext cx="449389" cy="262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4" idx="5"/>
            </p:cNvCxnSpPr>
            <p:nvPr/>
          </p:nvCxnSpPr>
          <p:spPr>
            <a:xfrm>
              <a:off x="6613473" y="1563639"/>
              <a:ext cx="319996" cy="31189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24" idx="4"/>
            </p:cNvCxnSpPr>
            <p:nvPr/>
          </p:nvCxnSpPr>
          <p:spPr>
            <a:xfrm>
              <a:off x="6328838" y="1680365"/>
              <a:ext cx="7610" cy="440004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124" idx="3"/>
            </p:cNvCxnSpPr>
            <p:nvPr/>
          </p:nvCxnSpPr>
          <p:spPr>
            <a:xfrm flipH="1">
              <a:off x="5739428" y="1563639"/>
              <a:ext cx="304774" cy="31189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4" idx="2"/>
            </p:cNvCxnSpPr>
            <p:nvPr/>
          </p:nvCxnSpPr>
          <p:spPr>
            <a:xfrm flipH="1">
              <a:off x="5492134" y="1281837"/>
              <a:ext cx="434168" cy="262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endCxn id="124" idx="1"/>
            </p:cNvCxnSpPr>
            <p:nvPr/>
          </p:nvCxnSpPr>
          <p:spPr>
            <a:xfrm flipH="1" flipV="1">
              <a:off x="5739428" y="693380"/>
              <a:ext cx="304774" cy="30665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5594456" y="2285837"/>
            <a:ext cx="1314012" cy="1918040"/>
            <a:chOff x="4411595" y="320645"/>
            <a:chExt cx="1314012" cy="1918040"/>
          </a:xfrm>
          <a:scene3d>
            <a:camera prst="isometricOffAxis1Top"/>
            <a:lightRig rig="threePt" dir="t"/>
          </a:scene3d>
        </p:grpSpPr>
        <p:sp>
          <p:nvSpPr>
            <p:cNvPr id="135" name="Oval 134"/>
            <p:cNvSpPr/>
            <p:nvPr/>
          </p:nvSpPr>
          <p:spPr>
            <a:xfrm rot="20454693">
              <a:off x="4672474" y="597294"/>
              <a:ext cx="792254" cy="13647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 rot="20454693">
              <a:off x="4411595" y="320645"/>
              <a:ext cx="1314012" cy="1918040"/>
            </a:xfrm>
            <a:prstGeom prst="ellipse">
              <a:avLst/>
            </a:prstGeom>
            <a:noFill/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574014" y="3119582"/>
            <a:ext cx="1329940" cy="1918040"/>
            <a:chOff x="4399542" y="320645"/>
            <a:chExt cx="1329940" cy="1918040"/>
          </a:xfrm>
          <a:scene3d>
            <a:camera prst="isometricOffAxis1Top"/>
            <a:lightRig rig="threePt" dir="t"/>
          </a:scene3d>
        </p:grpSpPr>
        <p:sp>
          <p:nvSpPr>
            <p:cNvPr id="148" name="Oval 147"/>
            <p:cNvSpPr/>
            <p:nvPr/>
          </p:nvSpPr>
          <p:spPr>
            <a:xfrm rot="20454693">
              <a:off x="4672474" y="597294"/>
              <a:ext cx="792254" cy="136474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9" name="Group 135"/>
            <p:cNvGrpSpPr/>
            <p:nvPr/>
          </p:nvGrpSpPr>
          <p:grpSpPr>
            <a:xfrm>
              <a:off x="4399542" y="320645"/>
              <a:ext cx="1329940" cy="1918040"/>
              <a:chOff x="4399542" y="320645"/>
              <a:chExt cx="1329940" cy="1918040"/>
            </a:xfrm>
          </p:grpSpPr>
          <p:sp>
            <p:nvSpPr>
              <p:cNvPr id="151" name="Oval 150"/>
              <p:cNvSpPr>
                <a:spLocks noChangeAspect="1"/>
              </p:cNvSpPr>
              <p:nvPr/>
            </p:nvSpPr>
            <p:spPr>
              <a:xfrm rot="20454693">
                <a:off x="4411595" y="320645"/>
                <a:ext cx="1314012" cy="191804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52" name="Straight Arrow Connector 151"/>
              <p:cNvCxnSpPr>
                <a:stCxn id="148" idx="0"/>
              </p:cNvCxnSpPr>
              <p:nvPr/>
            </p:nvCxnSpPr>
            <p:spPr>
              <a:xfrm rot="20454693" flipH="1" flipV="1">
                <a:off x="4800211" y="365771"/>
                <a:ext cx="0" cy="276650"/>
              </a:xfrm>
              <a:prstGeom prst="straightConnector1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148" idx="4"/>
              </p:cNvCxnSpPr>
              <p:nvPr/>
            </p:nvCxnSpPr>
            <p:spPr>
              <a:xfrm rot="20454693" flipH="1">
                <a:off x="5336991" y="1916910"/>
                <a:ext cx="0" cy="276649"/>
              </a:xfrm>
              <a:prstGeom prst="straightConnector1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48" idx="6"/>
              </p:cNvCxnSpPr>
              <p:nvPr/>
            </p:nvCxnSpPr>
            <p:spPr>
              <a:xfrm rot="20454693" flipV="1">
                <a:off x="5435775" y="1107463"/>
                <a:ext cx="260879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48" idx="1"/>
              </p:cNvCxnSpPr>
              <p:nvPr/>
            </p:nvCxnSpPr>
            <p:spPr>
              <a:xfrm rot="20454693" flipH="1" flipV="1">
                <a:off x="4399542" y="867110"/>
                <a:ext cx="238463" cy="89635"/>
              </a:xfrm>
              <a:prstGeom prst="straightConnector1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148" idx="3"/>
              </p:cNvCxnSpPr>
              <p:nvPr/>
            </p:nvCxnSpPr>
            <p:spPr>
              <a:xfrm rot="20454693" flipH="1">
                <a:off x="4782144" y="1857434"/>
                <a:ext cx="207527" cy="136213"/>
              </a:xfrm>
              <a:prstGeom prst="straightConnector1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48" idx="7"/>
              </p:cNvCxnSpPr>
              <p:nvPr/>
            </p:nvCxnSpPr>
            <p:spPr>
              <a:xfrm rot="20454693" flipV="1">
                <a:off x="5147128" y="563280"/>
                <a:ext cx="222221" cy="136214"/>
              </a:xfrm>
              <a:prstGeom prst="straightConnector1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48" idx="5"/>
              </p:cNvCxnSpPr>
              <p:nvPr/>
            </p:nvCxnSpPr>
            <p:spPr>
              <a:xfrm rot="20454693">
                <a:off x="5507261" y="1603961"/>
                <a:ext cx="222221" cy="136213"/>
              </a:xfrm>
              <a:prstGeom prst="straightConnector1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Straight Arrow Connector 149"/>
            <p:cNvCxnSpPr/>
            <p:nvPr/>
          </p:nvCxnSpPr>
          <p:spPr>
            <a:xfrm rot="20454693" flipH="1" flipV="1">
              <a:off x="4440548" y="1451867"/>
              <a:ext cx="260879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Picture 15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56123" y="4116827"/>
            <a:ext cx="144000" cy="144000"/>
          </a:xfrm>
          <a:prstGeom prst="rect">
            <a:avLst/>
          </a:prstGeom>
          <a:noFill/>
          <a:ln/>
          <a:effectLst/>
        </p:spPr>
      </p:pic>
      <p:pic>
        <p:nvPicPr>
          <p:cNvPr id="160" name="Picture 159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968209" y="3861048"/>
            <a:ext cx="157797" cy="144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95"/>
          <p:cNvCxnSpPr>
            <a:stCxn id="99" idx="3"/>
            <a:endCxn id="97" idx="0"/>
          </p:cNvCxnSpPr>
          <p:nvPr/>
        </p:nvCxnSpPr>
        <p:spPr bwMode="auto">
          <a:xfrm flipH="1">
            <a:off x="2063552" y="1645393"/>
            <a:ext cx="304662" cy="512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 bwMode="auto">
          <a:xfrm>
            <a:off x="1803699" y="2157433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8" name="Picture 9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48725" y="2302459"/>
            <a:ext cx="229654" cy="229654"/>
          </a:xfrm>
          <a:prstGeom prst="rect">
            <a:avLst/>
          </a:prstGeom>
          <a:noFill/>
          <a:ln/>
          <a:effectLst/>
        </p:spPr>
      </p:pic>
      <p:sp>
        <p:nvSpPr>
          <p:cNvPr id="99" name="Oval 98"/>
          <p:cNvSpPr/>
          <p:nvPr/>
        </p:nvSpPr>
        <p:spPr bwMode="auto">
          <a:xfrm>
            <a:off x="2292105" y="1201795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0" name="Picture 9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91301" y="1311219"/>
            <a:ext cx="251104" cy="251104"/>
          </a:xfrm>
          <a:prstGeom prst="rect">
            <a:avLst/>
          </a:prstGeom>
          <a:noFill/>
          <a:ln/>
          <a:effectLst/>
        </p:spPr>
      </p:pic>
      <p:cxnSp>
        <p:nvCxnSpPr>
          <p:cNvPr id="101" name="Straight Arrow Connector 100"/>
          <p:cNvCxnSpPr>
            <a:stCxn id="99" idx="5"/>
            <a:endCxn id="110" idx="0"/>
          </p:cNvCxnSpPr>
          <p:nvPr/>
        </p:nvCxnSpPr>
        <p:spPr bwMode="auto">
          <a:xfrm>
            <a:off x="2735702" y="1645392"/>
            <a:ext cx="294024" cy="487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 bwMode="auto">
          <a:xfrm>
            <a:off x="2292103" y="332656"/>
            <a:ext cx="519706" cy="519706"/>
            <a:chOff x="2252094" y="332656"/>
            <a:chExt cx="519706" cy="519706"/>
          </a:xfrm>
        </p:grpSpPr>
        <p:sp>
          <p:nvSpPr>
            <p:cNvPr id="103" name="Oval 102"/>
            <p:cNvSpPr/>
            <p:nvPr/>
          </p:nvSpPr>
          <p:spPr bwMode="auto">
            <a:xfrm>
              <a:off x="2252094" y="332656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4" name="Picture 103" descr="TP_tmp.pn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400620" y="452938"/>
              <a:ext cx="222651" cy="222651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105" name="Straight Arrow Connector 104"/>
          <p:cNvCxnSpPr>
            <a:stCxn id="103" idx="4"/>
            <a:endCxn id="99" idx="0"/>
          </p:cNvCxnSpPr>
          <p:nvPr/>
        </p:nvCxnSpPr>
        <p:spPr bwMode="auto">
          <a:xfrm>
            <a:off x="2551956" y="852363"/>
            <a:ext cx="2" cy="349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66339" y="1673377"/>
            <a:ext cx="257297" cy="257297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14783" y="2264860"/>
            <a:ext cx="230781" cy="230781"/>
          </a:xfrm>
          <a:prstGeom prst="rect">
            <a:avLst/>
          </a:prstGeom>
          <a:noFill/>
          <a:ln/>
          <a:effectLst/>
        </p:spPr>
      </p:pic>
      <p:sp>
        <p:nvSpPr>
          <p:cNvPr id="110" name="Oval 109"/>
          <p:cNvSpPr/>
          <p:nvPr/>
        </p:nvSpPr>
        <p:spPr bwMode="auto">
          <a:xfrm>
            <a:off x="2769873" y="2132836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" name="Oval 113"/>
          <p:cNvSpPr/>
          <p:nvPr/>
        </p:nvSpPr>
        <p:spPr bwMode="auto">
          <a:xfrm>
            <a:off x="1806337" y="3113510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8" name="Picture 15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36696" y="3243295"/>
            <a:ext cx="228506" cy="228506"/>
          </a:xfrm>
          <a:prstGeom prst="rect">
            <a:avLst/>
          </a:prstGeom>
          <a:noFill/>
          <a:ln/>
          <a:effectLst/>
        </p:spPr>
      </p:pic>
      <p:cxnSp>
        <p:nvCxnSpPr>
          <p:cNvPr id="117" name="Straight Arrow Connector 116"/>
          <p:cNvCxnSpPr>
            <a:stCxn id="97" idx="4"/>
            <a:endCxn id="114" idx="0"/>
          </p:cNvCxnSpPr>
          <p:nvPr/>
        </p:nvCxnSpPr>
        <p:spPr bwMode="auto">
          <a:xfrm>
            <a:off x="2063552" y="2677140"/>
            <a:ext cx="2638" cy="436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 bwMode="auto">
          <a:xfrm>
            <a:off x="2769873" y="3113510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8" name="Picture 167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25629" y="3274208"/>
            <a:ext cx="227934" cy="200513"/>
          </a:xfrm>
          <a:prstGeom prst="rect">
            <a:avLst/>
          </a:prstGeom>
          <a:noFill/>
          <a:ln/>
          <a:effectLst/>
        </p:spPr>
      </p:pic>
      <p:cxnSp>
        <p:nvCxnSpPr>
          <p:cNvPr id="169" name="Straight Arrow Connector 168"/>
          <p:cNvCxnSpPr>
            <a:stCxn id="110" idx="4"/>
            <a:endCxn id="166" idx="0"/>
          </p:cNvCxnSpPr>
          <p:nvPr/>
        </p:nvCxnSpPr>
        <p:spPr bwMode="auto">
          <a:xfrm>
            <a:off x="3029726" y="2652542"/>
            <a:ext cx="0" cy="460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1668827" y="1039699"/>
            <a:ext cx="1251718" cy="2723057"/>
            <a:chOff x="1628816" y="1039698"/>
            <a:chExt cx="1251718" cy="2723057"/>
          </a:xfrm>
        </p:grpSpPr>
        <p:sp>
          <p:nvSpPr>
            <p:cNvPr id="176" name="Freeform 175"/>
            <p:cNvSpPr/>
            <p:nvPr/>
          </p:nvSpPr>
          <p:spPr bwMode="auto">
            <a:xfrm rot="20699723">
              <a:off x="2204445" y="1039698"/>
              <a:ext cx="676089" cy="676090"/>
            </a:xfrm>
            <a:custGeom>
              <a:avLst/>
              <a:gdLst>
                <a:gd name="connsiteX0" fmla="*/ 0 w 792088"/>
                <a:gd name="connsiteY0" fmla="*/ 396044 h 792088"/>
                <a:gd name="connsiteX1" fmla="*/ 115999 w 792088"/>
                <a:gd name="connsiteY1" fmla="*/ 115999 h 792088"/>
                <a:gd name="connsiteX2" fmla="*/ 396045 w 792088"/>
                <a:gd name="connsiteY2" fmla="*/ 1 h 792088"/>
                <a:gd name="connsiteX3" fmla="*/ 676090 w 792088"/>
                <a:gd name="connsiteY3" fmla="*/ 116000 h 792088"/>
                <a:gd name="connsiteX4" fmla="*/ 792088 w 792088"/>
                <a:gd name="connsiteY4" fmla="*/ 396046 h 792088"/>
                <a:gd name="connsiteX5" fmla="*/ 676089 w 792088"/>
                <a:gd name="connsiteY5" fmla="*/ 676091 h 792088"/>
                <a:gd name="connsiteX6" fmla="*/ 396043 w 792088"/>
                <a:gd name="connsiteY6" fmla="*/ 792090 h 792088"/>
                <a:gd name="connsiteX7" fmla="*/ 115998 w 792088"/>
                <a:gd name="connsiteY7" fmla="*/ 676091 h 792088"/>
                <a:gd name="connsiteX8" fmla="*/ 0 w 792088"/>
                <a:gd name="connsiteY8" fmla="*/ 396045 h 792088"/>
                <a:gd name="connsiteX9" fmla="*/ 0 w 792088"/>
                <a:gd name="connsiteY9" fmla="*/ 396044 h 792088"/>
                <a:gd name="connsiteX0" fmla="*/ 0 w 792088"/>
                <a:gd name="connsiteY0" fmla="*/ 396043 h 792089"/>
                <a:gd name="connsiteX1" fmla="*/ 115999 w 792088"/>
                <a:gd name="connsiteY1" fmla="*/ 115998 h 792089"/>
                <a:gd name="connsiteX2" fmla="*/ 396045 w 792088"/>
                <a:gd name="connsiteY2" fmla="*/ 0 h 792089"/>
                <a:gd name="connsiteX3" fmla="*/ 676090 w 792088"/>
                <a:gd name="connsiteY3" fmla="*/ 115999 h 792089"/>
                <a:gd name="connsiteX4" fmla="*/ 792088 w 792088"/>
                <a:gd name="connsiteY4" fmla="*/ 396045 h 792089"/>
                <a:gd name="connsiteX5" fmla="*/ 676089 w 792088"/>
                <a:gd name="connsiteY5" fmla="*/ 676090 h 792089"/>
                <a:gd name="connsiteX6" fmla="*/ 396043 w 792088"/>
                <a:gd name="connsiteY6" fmla="*/ 792089 h 792089"/>
                <a:gd name="connsiteX7" fmla="*/ 115998 w 792088"/>
                <a:gd name="connsiteY7" fmla="*/ 676090 h 792089"/>
                <a:gd name="connsiteX8" fmla="*/ 0 w 792088"/>
                <a:gd name="connsiteY8" fmla="*/ 396044 h 792089"/>
                <a:gd name="connsiteX9" fmla="*/ 91440 w 792088"/>
                <a:gd name="connsiteY9" fmla="*/ 487483 h 792089"/>
                <a:gd name="connsiteX0" fmla="*/ 0 w 792088"/>
                <a:gd name="connsiteY0" fmla="*/ 396043 h 792089"/>
                <a:gd name="connsiteX1" fmla="*/ 115999 w 792088"/>
                <a:gd name="connsiteY1" fmla="*/ 115998 h 792089"/>
                <a:gd name="connsiteX2" fmla="*/ 396045 w 792088"/>
                <a:gd name="connsiteY2" fmla="*/ 0 h 792089"/>
                <a:gd name="connsiteX3" fmla="*/ 676090 w 792088"/>
                <a:gd name="connsiteY3" fmla="*/ 115999 h 792089"/>
                <a:gd name="connsiteX4" fmla="*/ 792088 w 792088"/>
                <a:gd name="connsiteY4" fmla="*/ 396045 h 792089"/>
                <a:gd name="connsiteX5" fmla="*/ 676089 w 792088"/>
                <a:gd name="connsiteY5" fmla="*/ 676090 h 792089"/>
                <a:gd name="connsiteX6" fmla="*/ 396043 w 792088"/>
                <a:gd name="connsiteY6" fmla="*/ 792089 h 792089"/>
                <a:gd name="connsiteX7" fmla="*/ 115998 w 792088"/>
                <a:gd name="connsiteY7" fmla="*/ 676090 h 792089"/>
                <a:gd name="connsiteX8" fmla="*/ 0 w 792088"/>
                <a:gd name="connsiteY8" fmla="*/ 396044 h 792089"/>
                <a:gd name="connsiteX0" fmla="*/ 0 w 792088"/>
                <a:gd name="connsiteY0" fmla="*/ 396043 h 792089"/>
                <a:gd name="connsiteX1" fmla="*/ 115999 w 792088"/>
                <a:gd name="connsiteY1" fmla="*/ 115998 h 792089"/>
                <a:gd name="connsiteX2" fmla="*/ 396045 w 792088"/>
                <a:gd name="connsiteY2" fmla="*/ 0 h 792089"/>
                <a:gd name="connsiteX3" fmla="*/ 676090 w 792088"/>
                <a:gd name="connsiteY3" fmla="*/ 115999 h 792089"/>
                <a:gd name="connsiteX4" fmla="*/ 792088 w 792088"/>
                <a:gd name="connsiteY4" fmla="*/ 396045 h 792089"/>
                <a:gd name="connsiteX5" fmla="*/ 676089 w 792088"/>
                <a:gd name="connsiteY5" fmla="*/ 676090 h 792089"/>
                <a:gd name="connsiteX6" fmla="*/ 396043 w 792088"/>
                <a:gd name="connsiteY6" fmla="*/ 792089 h 792089"/>
                <a:gd name="connsiteX7" fmla="*/ 115998 w 792088"/>
                <a:gd name="connsiteY7" fmla="*/ 676090 h 792089"/>
                <a:gd name="connsiteX0" fmla="*/ 0 w 792088"/>
                <a:gd name="connsiteY0" fmla="*/ 396043 h 792089"/>
                <a:gd name="connsiteX1" fmla="*/ 115999 w 792088"/>
                <a:gd name="connsiteY1" fmla="*/ 115998 h 792089"/>
                <a:gd name="connsiteX2" fmla="*/ 396045 w 792088"/>
                <a:gd name="connsiteY2" fmla="*/ 0 h 792089"/>
                <a:gd name="connsiteX3" fmla="*/ 676090 w 792088"/>
                <a:gd name="connsiteY3" fmla="*/ 115999 h 792089"/>
                <a:gd name="connsiteX4" fmla="*/ 792088 w 792088"/>
                <a:gd name="connsiteY4" fmla="*/ 396045 h 792089"/>
                <a:gd name="connsiteX5" fmla="*/ 676089 w 792088"/>
                <a:gd name="connsiteY5" fmla="*/ 676090 h 792089"/>
                <a:gd name="connsiteX6" fmla="*/ 396043 w 792088"/>
                <a:gd name="connsiteY6" fmla="*/ 792089 h 792089"/>
                <a:gd name="connsiteX0" fmla="*/ 0 w 676089"/>
                <a:gd name="connsiteY0" fmla="*/ 115998 h 792089"/>
                <a:gd name="connsiteX1" fmla="*/ 280046 w 676089"/>
                <a:gd name="connsiteY1" fmla="*/ 0 h 792089"/>
                <a:gd name="connsiteX2" fmla="*/ 560091 w 676089"/>
                <a:gd name="connsiteY2" fmla="*/ 115999 h 792089"/>
                <a:gd name="connsiteX3" fmla="*/ 676089 w 676089"/>
                <a:gd name="connsiteY3" fmla="*/ 396045 h 792089"/>
                <a:gd name="connsiteX4" fmla="*/ 560090 w 676089"/>
                <a:gd name="connsiteY4" fmla="*/ 676090 h 792089"/>
                <a:gd name="connsiteX5" fmla="*/ 280044 w 676089"/>
                <a:gd name="connsiteY5" fmla="*/ 792089 h 792089"/>
                <a:gd name="connsiteX0" fmla="*/ 0 w 676089"/>
                <a:gd name="connsiteY0" fmla="*/ 115998 h 676090"/>
                <a:gd name="connsiteX1" fmla="*/ 280046 w 676089"/>
                <a:gd name="connsiteY1" fmla="*/ 0 h 676090"/>
                <a:gd name="connsiteX2" fmla="*/ 560091 w 676089"/>
                <a:gd name="connsiteY2" fmla="*/ 115999 h 676090"/>
                <a:gd name="connsiteX3" fmla="*/ 676089 w 676089"/>
                <a:gd name="connsiteY3" fmla="*/ 396045 h 676090"/>
                <a:gd name="connsiteX4" fmla="*/ 560090 w 676089"/>
                <a:gd name="connsiteY4" fmla="*/ 676090 h 67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089" h="676090">
                  <a:moveTo>
                    <a:pt x="0" y="115998"/>
                  </a:moveTo>
                  <a:cubicBezTo>
                    <a:pt x="74273" y="41725"/>
                    <a:pt x="175008" y="0"/>
                    <a:pt x="280046" y="0"/>
                  </a:cubicBezTo>
                  <a:cubicBezTo>
                    <a:pt x="385083" y="0"/>
                    <a:pt x="485819" y="41726"/>
                    <a:pt x="560091" y="115999"/>
                  </a:cubicBezTo>
                  <a:cubicBezTo>
                    <a:pt x="634364" y="190272"/>
                    <a:pt x="676089" y="291007"/>
                    <a:pt x="676089" y="396045"/>
                  </a:cubicBezTo>
                  <a:cubicBezTo>
                    <a:pt x="676089" y="501082"/>
                    <a:pt x="634363" y="601818"/>
                    <a:pt x="560090" y="676090"/>
                  </a:cubicBezTo>
                </a:path>
              </a:pathLst>
            </a:custGeom>
            <a:noFill/>
            <a:ln w="12700">
              <a:solidFill>
                <a:srgbClr val="00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7" name="Freeform 176"/>
            <p:cNvSpPr/>
            <p:nvPr/>
          </p:nvSpPr>
          <p:spPr bwMode="auto">
            <a:xfrm rot="21368515">
              <a:off x="1629303" y="2155334"/>
              <a:ext cx="115999" cy="280046"/>
            </a:xfrm>
            <a:custGeom>
              <a:avLst/>
              <a:gdLst>
                <a:gd name="connsiteX0" fmla="*/ 0 w 792088"/>
                <a:gd name="connsiteY0" fmla="*/ 396044 h 792088"/>
                <a:gd name="connsiteX1" fmla="*/ 115999 w 792088"/>
                <a:gd name="connsiteY1" fmla="*/ 115999 h 792088"/>
                <a:gd name="connsiteX2" fmla="*/ 396045 w 792088"/>
                <a:gd name="connsiteY2" fmla="*/ 1 h 792088"/>
                <a:gd name="connsiteX3" fmla="*/ 676090 w 792088"/>
                <a:gd name="connsiteY3" fmla="*/ 116000 h 792088"/>
                <a:gd name="connsiteX4" fmla="*/ 792088 w 792088"/>
                <a:gd name="connsiteY4" fmla="*/ 396046 h 792088"/>
                <a:gd name="connsiteX5" fmla="*/ 676089 w 792088"/>
                <a:gd name="connsiteY5" fmla="*/ 676091 h 792088"/>
                <a:gd name="connsiteX6" fmla="*/ 396043 w 792088"/>
                <a:gd name="connsiteY6" fmla="*/ 792090 h 792088"/>
                <a:gd name="connsiteX7" fmla="*/ 115998 w 792088"/>
                <a:gd name="connsiteY7" fmla="*/ 676091 h 792088"/>
                <a:gd name="connsiteX8" fmla="*/ 0 w 792088"/>
                <a:gd name="connsiteY8" fmla="*/ 396045 h 792088"/>
                <a:gd name="connsiteX9" fmla="*/ 0 w 792088"/>
                <a:gd name="connsiteY9" fmla="*/ 396044 h 792088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8" fmla="*/ 115999 w 792088"/>
                <a:gd name="connsiteY8" fmla="*/ 115998 h 792089"/>
                <a:gd name="connsiteX9" fmla="*/ 487485 w 792088"/>
                <a:gd name="connsiteY9" fmla="*/ 91440 h 792089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8" fmla="*/ 115999 w 792088"/>
                <a:gd name="connsiteY8" fmla="*/ 115998 h 792089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8" fmla="*/ 115999 w 792088"/>
                <a:gd name="connsiteY8" fmla="*/ 115998 h 792089"/>
                <a:gd name="connsiteX0" fmla="*/ 676090 w 792088"/>
                <a:gd name="connsiteY0" fmla="*/ 1 h 676091"/>
                <a:gd name="connsiteX1" fmla="*/ 792088 w 792088"/>
                <a:gd name="connsiteY1" fmla="*/ 280047 h 676091"/>
                <a:gd name="connsiteX2" fmla="*/ 676089 w 792088"/>
                <a:gd name="connsiteY2" fmla="*/ 560092 h 676091"/>
                <a:gd name="connsiteX3" fmla="*/ 396043 w 792088"/>
                <a:gd name="connsiteY3" fmla="*/ 676091 h 676091"/>
                <a:gd name="connsiteX4" fmla="*/ 115998 w 792088"/>
                <a:gd name="connsiteY4" fmla="*/ 560092 h 676091"/>
                <a:gd name="connsiteX5" fmla="*/ 0 w 792088"/>
                <a:gd name="connsiteY5" fmla="*/ 280046 h 676091"/>
                <a:gd name="connsiteX6" fmla="*/ 0 w 792088"/>
                <a:gd name="connsiteY6" fmla="*/ 280045 h 676091"/>
                <a:gd name="connsiteX7" fmla="*/ 115999 w 792088"/>
                <a:gd name="connsiteY7" fmla="*/ 0 h 676091"/>
                <a:gd name="connsiteX0" fmla="*/ 792088 w 792088"/>
                <a:gd name="connsiteY0" fmla="*/ 280047 h 676091"/>
                <a:gd name="connsiteX1" fmla="*/ 676089 w 792088"/>
                <a:gd name="connsiteY1" fmla="*/ 560092 h 676091"/>
                <a:gd name="connsiteX2" fmla="*/ 396043 w 792088"/>
                <a:gd name="connsiteY2" fmla="*/ 676091 h 676091"/>
                <a:gd name="connsiteX3" fmla="*/ 115998 w 792088"/>
                <a:gd name="connsiteY3" fmla="*/ 560092 h 676091"/>
                <a:gd name="connsiteX4" fmla="*/ 0 w 792088"/>
                <a:gd name="connsiteY4" fmla="*/ 280046 h 676091"/>
                <a:gd name="connsiteX5" fmla="*/ 0 w 792088"/>
                <a:gd name="connsiteY5" fmla="*/ 280045 h 676091"/>
                <a:gd name="connsiteX6" fmla="*/ 115999 w 792088"/>
                <a:gd name="connsiteY6" fmla="*/ 0 h 676091"/>
                <a:gd name="connsiteX0" fmla="*/ 676089 w 676089"/>
                <a:gd name="connsiteY0" fmla="*/ 560092 h 676091"/>
                <a:gd name="connsiteX1" fmla="*/ 396043 w 676089"/>
                <a:gd name="connsiteY1" fmla="*/ 676091 h 676091"/>
                <a:gd name="connsiteX2" fmla="*/ 115998 w 676089"/>
                <a:gd name="connsiteY2" fmla="*/ 560092 h 676091"/>
                <a:gd name="connsiteX3" fmla="*/ 0 w 676089"/>
                <a:gd name="connsiteY3" fmla="*/ 280046 h 676091"/>
                <a:gd name="connsiteX4" fmla="*/ 0 w 676089"/>
                <a:gd name="connsiteY4" fmla="*/ 280045 h 676091"/>
                <a:gd name="connsiteX5" fmla="*/ 115999 w 676089"/>
                <a:gd name="connsiteY5" fmla="*/ 0 h 676091"/>
                <a:gd name="connsiteX0" fmla="*/ 676089 w 676089"/>
                <a:gd name="connsiteY0" fmla="*/ 560092 h 606766"/>
                <a:gd name="connsiteX1" fmla="*/ 115998 w 676089"/>
                <a:gd name="connsiteY1" fmla="*/ 560092 h 606766"/>
                <a:gd name="connsiteX2" fmla="*/ 0 w 676089"/>
                <a:gd name="connsiteY2" fmla="*/ 280046 h 606766"/>
                <a:gd name="connsiteX3" fmla="*/ 0 w 676089"/>
                <a:gd name="connsiteY3" fmla="*/ 280045 h 606766"/>
                <a:gd name="connsiteX4" fmla="*/ 115999 w 676089"/>
                <a:gd name="connsiteY4" fmla="*/ 0 h 606766"/>
                <a:gd name="connsiteX0" fmla="*/ 115998 w 115999"/>
                <a:gd name="connsiteY0" fmla="*/ 560092 h 560092"/>
                <a:gd name="connsiteX1" fmla="*/ 0 w 115999"/>
                <a:gd name="connsiteY1" fmla="*/ 280046 h 560092"/>
                <a:gd name="connsiteX2" fmla="*/ 0 w 115999"/>
                <a:gd name="connsiteY2" fmla="*/ 280045 h 560092"/>
                <a:gd name="connsiteX3" fmla="*/ 115999 w 115999"/>
                <a:gd name="connsiteY3" fmla="*/ 0 h 560092"/>
                <a:gd name="connsiteX0" fmla="*/ 0 w 115999"/>
                <a:gd name="connsiteY0" fmla="*/ 280046 h 280046"/>
                <a:gd name="connsiteX1" fmla="*/ 0 w 115999"/>
                <a:gd name="connsiteY1" fmla="*/ 280045 h 280046"/>
                <a:gd name="connsiteX2" fmla="*/ 115999 w 115999"/>
                <a:gd name="connsiteY2" fmla="*/ 0 h 280046"/>
                <a:gd name="connsiteX0" fmla="*/ 0 w 115999"/>
                <a:gd name="connsiteY0" fmla="*/ 280046 h 280046"/>
                <a:gd name="connsiteX1" fmla="*/ 0 w 115999"/>
                <a:gd name="connsiteY1" fmla="*/ 280045 h 280046"/>
                <a:gd name="connsiteX2" fmla="*/ 115999 w 115999"/>
                <a:gd name="connsiteY2" fmla="*/ 0 h 28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999" h="280046">
                  <a:moveTo>
                    <a:pt x="0" y="280046"/>
                  </a:moveTo>
                  <a:lnTo>
                    <a:pt x="0" y="280045"/>
                  </a:lnTo>
                  <a:cubicBezTo>
                    <a:pt x="0" y="175008"/>
                    <a:pt x="36398" y="124959"/>
                    <a:pt x="115999" y="0"/>
                  </a:cubicBezTo>
                </a:path>
              </a:pathLst>
            </a:custGeom>
            <a:noFill/>
            <a:ln w="12700">
              <a:solidFill>
                <a:srgbClr val="00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1628816" y="3366709"/>
              <a:ext cx="792088" cy="396046"/>
            </a:xfrm>
            <a:custGeom>
              <a:avLst/>
              <a:gdLst>
                <a:gd name="connsiteX0" fmla="*/ 0 w 792088"/>
                <a:gd name="connsiteY0" fmla="*/ 396044 h 792088"/>
                <a:gd name="connsiteX1" fmla="*/ 115999 w 792088"/>
                <a:gd name="connsiteY1" fmla="*/ 115999 h 792088"/>
                <a:gd name="connsiteX2" fmla="*/ 396045 w 792088"/>
                <a:gd name="connsiteY2" fmla="*/ 1 h 792088"/>
                <a:gd name="connsiteX3" fmla="*/ 676090 w 792088"/>
                <a:gd name="connsiteY3" fmla="*/ 116000 h 792088"/>
                <a:gd name="connsiteX4" fmla="*/ 792088 w 792088"/>
                <a:gd name="connsiteY4" fmla="*/ 396046 h 792088"/>
                <a:gd name="connsiteX5" fmla="*/ 676089 w 792088"/>
                <a:gd name="connsiteY5" fmla="*/ 676091 h 792088"/>
                <a:gd name="connsiteX6" fmla="*/ 396043 w 792088"/>
                <a:gd name="connsiteY6" fmla="*/ 792090 h 792088"/>
                <a:gd name="connsiteX7" fmla="*/ 115998 w 792088"/>
                <a:gd name="connsiteY7" fmla="*/ 676091 h 792088"/>
                <a:gd name="connsiteX8" fmla="*/ 0 w 792088"/>
                <a:gd name="connsiteY8" fmla="*/ 396045 h 792088"/>
                <a:gd name="connsiteX9" fmla="*/ 0 w 792088"/>
                <a:gd name="connsiteY9" fmla="*/ 396044 h 792088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8" fmla="*/ 115999 w 792088"/>
                <a:gd name="connsiteY8" fmla="*/ 115998 h 792089"/>
                <a:gd name="connsiteX9" fmla="*/ 487485 w 792088"/>
                <a:gd name="connsiteY9" fmla="*/ 91440 h 792089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8" fmla="*/ 115999 w 792088"/>
                <a:gd name="connsiteY8" fmla="*/ 115998 h 792089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0" fmla="*/ 676090 w 792088"/>
                <a:gd name="connsiteY0" fmla="*/ 0 h 676090"/>
                <a:gd name="connsiteX1" fmla="*/ 792088 w 792088"/>
                <a:gd name="connsiteY1" fmla="*/ 280046 h 676090"/>
                <a:gd name="connsiteX2" fmla="*/ 676089 w 792088"/>
                <a:gd name="connsiteY2" fmla="*/ 560091 h 676090"/>
                <a:gd name="connsiteX3" fmla="*/ 396043 w 792088"/>
                <a:gd name="connsiteY3" fmla="*/ 676090 h 676090"/>
                <a:gd name="connsiteX4" fmla="*/ 115998 w 792088"/>
                <a:gd name="connsiteY4" fmla="*/ 560091 h 676090"/>
                <a:gd name="connsiteX5" fmla="*/ 0 w 792088"/>
                <a:gd name="connsiteY5" fmla="*/ 280045 h 676090"/>
                <a:gd name="connsiteX6" fmla="*/ 0 w 792088"/>
                <a:gd name="connsiteY6" fmla="*/ 280044 h 676090"/>
                <a:gd name="connsiteX0" fmla="*/ 792088 w 792088"/>
                <a:gd name="connsiteY0" fmla="*/ 2 h 396046"/>
                <a:gd name="connsiteX1" fmla="*/ 676089 w 792088"/>
                <a:gd name="connsiteY1" fmla="*/ 280047 h 396046"/>
                <a:gd name="connsiteX2" fmla="*/ 396043 w 792088"/>
                <a:gd name="connsiteY2" fmla="*/ 396046 h 396046"/>
                <a:gd name="connsiteX3" fmla="*/ 115998 w 792088"/>
                <a:gd name="connsiteY3" fmla="*/ 280047 h 396046"/>
                <a:gd name="connsiteX4" fmla="*/ 0 w 792088"/>
                <a:gd name="connsiteY4" fmla="*/ 1 h 396046"/>
                <a:gd name="connsiteX5" fmla="*/ 0 w 792088"/>
                <a:gd name="connsiteY5" fmla="*/ 0 h 39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396046">
                  <a:moveTo>
                    <a:pt x="792088" y="2"/>
                  </a:moveTo>
                  <a:cubicBezTo>
                    <a:pt x="792088" y="105039"/>
                    <a:pt x="750362" y="205775"/>
                    <a:pt x="676089" y="280047"/>
                  </a:cubicBezTo>
                  <a:cubicBezTo>
                    <a:pt x="601816" y="354320"/>
                    <a:pt x="501081" y="396046"/>
                    <a:pt x="396043" y="396046"/>
                  </a:cubicBezTo>
                  <a:cubicBezTo>
                    <a:pt x="291006" y="396046"/>
                    <a:pt x="190270" y="354320"/>
                    <a:pt x="115998" y="280047"/>
                  </a:cubicBezTo>
                  <a:cubicBezTo>
                    <a:pt x="41725" y="205774"/>
                    <a:pt x="0" y="105039"/>
                    <a:pt x="0" y="1"/>
                  </a:cubicBez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0" name="Straight Connector 179"/>
            <p:cNvCxnSpPr>
              <a:stCxn id="176" idx="0"/>
              <a:endCxn id="177" idx="2"/>
            </p:cNvCxnSpPr>
            <p:nvPr/>
          </p:nvCxnSpPr>
          <p:spPr bwMode="auto">
            <a:xfrm flipH="1">
              <a:off x="1735749" y="1250785"/>
              <a:ext cx="422734" cy="900964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/>
            <p:cNvCxnSpPr>
              <a:stCxn id="176" idx="4"/>
              <a:endCxn id="238" idx="2"/>
            </p:cNvCxnSpPr>
            <p:nvPr/>
          </p:nvCxnSpPr>
          <p:spPr bwMode="auto">
            <a:xfrm flipH="1">
              <a:off x="2497880" y="1646775"/>
              <a:ext cx="346603" cy="702106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/>
            <p:cNvCxnSpPr>
              <a:stCxn id="238" idx="1"/>
              <a:endCxn id="178" idx="0"/>
            </p:cNvCxnSpPr>
            <p:nvPr/>
          </p:nvCxnSpPr>
          <p:spPr bwMode="auto">
            <a:xfrm>
              <a:off x="2400987" y="2636096"/>
              <a:ext cx="19917" cy="730615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/>
            <p:cNvCxnSpPr>
              <a:stCxn id="177" idx="1"/>
              <a:endCxn id="178" idx="4"/>
            </p:cNvCxnSpPr>
            <p:nvPr/>
          </p:nvCxnSpPr>
          <p:spPr bwMode="auto">
            <a:xfrm flipH="1">
              <a:off x="1628816" y="2438964"/>
              <a:ext cx="10040" cy="927746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8" name="Freeform 237"/>
            <p:cNvSpPr/>
            <p:nvPr/>
          </p:nvSpPr>
          <p:spPr bwMode="auto">
            <a:xfrm rot="21368515">
              <a:off x="2391434" y="2352466"/>
              <a:ext cx="115999" cy="280046"/>
            </a:xfrm>
            <a:custGeom>
              <a:avLst/>
              <a:gdLst>
                <a:gd name="connsiteX0" fmla="*/ 0 w 792088"/>
                <a:gd name="connsiteY0" fmla="*/ 396044 h 792088"/>
                <a:gd name="connsiteX1" fmla="*/ 115999 w 792088"/>
                <a:gd name="connsiteY1" fmla="*/ 115999 h 792088"/>
                <a:gd name="connsiteX2" fmla="*/ 396045 w 792088"/>
                <a:gd name="connsiteY2" fmla="*/ 1 h 792088"/>
                <a:gd name="connsiteX3" fmla="*/ 676090 w 792088"/>
                <a:gd name="connsiteY3" fmla="*/ 116000 h 792088"/>
                <a:gd name="connsiteX4" fmla="*/ 792088 w 792088"/>
                <a:gd name="connsiteY4" fmla="*/ 396046 h 792088"/>
                <a:gd name="connsiteX5" fmla="*/ 676089 w 792088"/>
                <a:gd name="connsiteY5" fmla="*/ 676091 h 792088"/>
                <a:gd name="connsiteX6" fmla="*/ 396043 w 792088"/>
                <a:gd name="connsiteY6" fmla="*/ 792090 h 792088"/>
                <a:gd name="connsiteX7" fmla="*/ 115998 w 792088"/>
                <a:gd name="connsiteY7" fmla="*/ 676091 h 792088"/>
                <a:gd name="connsiteX8" fmla="*/ 0 w 792088"/>
                <a:gd name="connsiteY8" fmla="*/ 396045 h 792088"/>
                <a:gd name="connsiteX9" fmla="*/ 0 w 792088"/>
                <a:gd name="connsiteY9" fmla="*/ 396044 h 792088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8" fmla="*/ 115999 w 792088"/>
                <a:gd name="connsiteY8" fmla="*/ 115998 h 792089"/>
                <a:gd name="connsiteX9" fmla="*/ 487485 w 792088"/>
                <a:gd name="connsiteY9" fmla="*/ 91440 h 792089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8" fmla="*/ 115999 w 792088"/>
                <a:gd name="connsiteY8" fmla="*/ 115998 h 792089"/>
                <a:gd name="connsiteX0" fmla="*/ 396045 w 792088"/>
                <a:gd name="connsiteY0" fmla="*/ 0 h 792089"/>
                <a:gd name="connsiteX1" fmla="*/ 676090 w 792088"/>
                <a:gd name="connsiteY1" fmla="*/ 115999 h 792089"/>
                <a:gd name="connsiteX2" fmla="*/ 792088 w 792088"/>
                <a:gd name="connsiteY2" fmla="*/ 396045 h 792089"/>
                <a:gd name="connsiteX3" fmla="*/ 676089 w 792088"/>
                <a:gd name="connsiteY3" fmla="*/ 676090 h 792089"/>
                <a:gd name="connsiteX4" fmla="*/ 396043 w 792088"/>
                <a:gd name="connsiteY4" fmla="*/ 792089 h 792089"/>
                <a:gd name="connsiteX5" fmla="*/ 115998 w 792088"/>
                <a:gd name="connsiteY5" fmla="*/ 676090 h 792089"/>
                <a:gd name="connsiteX6" fmla="*/ 0 w 792088"/>
                <a:gd name="connsiteY6" fmla="*/ 396044 h 792089"/>
                <a:gd name="connsiteX7" fmla="*/ 0 w 792088"/>
                <a:gd name="connsiteY7" fmla="*/ 396043 h 792089"/>
                <a:gd name="connsiteX8" fmla="*/ 115999 w 792088"/>
                <a:gd name="connsiteY8" fmla="*/ 115998 h 792089"/>
                <a:gd name="connsiteX0" fmla="*/ 676090 w 792088"/>
                <a:gd name="connsiteY0" fmla="*/ 1 h 676091"/>
                <a:gd name="connsiteX1" fmla="*/ 792088 w 792088"/>
                <a:gd name="connsiteY1" fmla="*/ 280047 h 676091"/>
                <a:gd name="connsiteX2" fmla="*/ 676089 w 792088"/>
                <a:gd name="connsiteY2" fmla="*/ 560092 h 676091"/>
                <a:gd name="connsiteX3" fmla="*/ 396043 w 792088"/>
                <a:gd name="connsiteY3" fmla="*/ 676091 h 676091"/>
                <a:gd name="connsiteX4" fmla="*/ 115998 w 792088"/>
                <a:gd name="connsiteY4" fmla="*/ 560092 h 676091"/>
                <a:gd name="connsiteX5" fmla="*/ 0 w 792088"/>
                <a:gd name="connsiteY5" fmla="*/ 280046 h 676091"/>
                <a:gd name="connsiteX6" fmla="*/ 0 w 792088"/>
                <a:gd name="connsiteY6" fmla="*/ 280045 h 676091"/>
                <a:gd name="connsiteX7" fmla="*/ 115999 w 792088"/>
                <a:gd name="connsiteY7" fmla="*/ 0 h 676091"/>
                <a:gd name="connsiteX0" fmla="*/ 792088 w 792088"/>
                <a:gd name="connsiteY0" fmla="*/ 280047 h 676091"/>
                <a:gd name="connsiteX1" fmla="*/ 676089 w 792088"/>
                <a:gd name="connsiteY1" fmla="*/ 560092 h 676091"/>
                <a:gd name="connsiteX2" fmla="*/ 396043 w 792088"/>
                <a:gd name="connsiteY2" fmla="*/ 676091 h 676091"/>
                <a:gd name="connsiteX3" fmla="*/ 115998 w 792088"/>
                <a:gd name="connsiteY3" fmla="*/ 560092 h 676091"/>
                <a:gd name="connsiteX4" fmla="*/ 0 w 792088"/>
                <a:gd name="connsiteY4" fmla="*/ 280046 h 676091"/>
                <a:gd name="connsiteX5" fmla="*/ 0 w 792088"/>
                <a:gd name="connsiteY5" fmla="*/ 280045 h 676091"/>
                <a:gd name="connsiteX6" fmla="*/ 115999 w 792088"/>
                <a:gd name="connsiteY6" fmla="*/ 0 h 676091"/>
                <a:gd name="connsiteX0" fmla="*/ 676089 w 676089"/>
                <a:gd name="connsiteY0" fmla="*/ 560092 h 676091"/>
                <a:gd name="connsiteX1" fmla="*/ 396043 w 676089"/>
                <a:gd name="connsiteY1" fmla="*/ 676091 h 676091"/>
                <a:gd name="connsiteX2" fmla="*/ 115998 w 676089"/>
                <a:gd name="connsiteY2" fmla="*/ 560092 h 676091"/>
                <a:gd name="connsiteX3" fmla="*/ 0 w 676089"/>
                <a:gd name="connsiteY3" fmla="*/ 280046 h 676091"/>
                <a:gd name="connsiteX4" fmla="*/ 0 w 676089"/>
                <a:gd name="connsiteY4" fmla="*/ 280045 h 676091"/>
                <a:gd name="connsiteX5" fmla="*/ 115999 w 676089"/>
                <a:gd name="connsiteY5" fmla="*/ 0 h 676091"/>
                <a:gd name="connsiteX0" fmla="*/ 676089 w 676089"/>
                <a:gd name="connsiteY0" fmla="*/ 560092 h 606766"/>
                <a:gd name="connsiteX1" fmla="*/ 115998 w 676089"/>
                <a:gd name="connsiteY1" fmla="*/ 560092 h 606766"/>
                <a:gd name="connsiteX2" fmla="*/ 0 w 676089"/>
                <a:gd name="connsiteY2" fmla="*/ 280046 h 606766"/>
                <a:gd name="connsiteX3" fmla="*/ 0 w 676089"/>
                <a:gd name="connsiteY3" fmla="*/ 280045 h 606766"/>
                <a:gd name="connsiteX4" fmla="*/ 115999 w 676089"/>
                <a:gd name="connsiteY4" fmla="*/ 0 h 606766"/>
                <a:gd name="connsiteX0" fmla="*/ 115998 w 115999"/>
                <a:gd name="connsiteY0" fmla="*/ 560092 h 560092"/>
                <a:gd name="connsiteX1" fmla="*/ 0 w 115999"/>
                <a:gd name="connsiteY1" fmla="*/ 280046 h 560092"/>
                <a:gd name="connsiteX2" fmla="*/ 0 w 115999"/>
                <a:gd name="connsiteY2" fmla="*/ 280045 h 560092"/>
                <a:gd name="connsiteX3" fmla="*/ 115999 w 115999"/>
                <a:gd name="connsiteY3" fmla="*/ 0 h 560092"/>
                <a:gd name="connsiteX0" fmla="*/ 0 w 115999"/>
                <a:gd name="connsiteY0" fmla="*/ 280046 h 280046"/>
                <a:gd name="connsiteX1" fmla="*/ 0 w 115999"/>
                <a:gd name="connsiteY1" fmla="*/ 280045 h 280046"/>
                <a:gd name="connsiteX2" fmla="*/ 115999 w 115999"/>
                <a:gd name="connsiteY2" fmla="*/ 0 h 280046"/>
                <a:gd name="connsiteX0" fmla="*/ 0 w 115999"/>
                <a:gd name="connsiteY0" fmla="*/ 280046 h 280046"/>
                <a:gd name="connsiteX1" fmla="*/ 0 w 115999"/>
                <a:gd name="connsiteY1" fmla="*/ 280045 h 280046"/>
                <a:gd name="connsiteX2" fmla="*/ 115999 w 115999"/>
                <a:gd name="connsiteY2" fmla="*/ 0 h 28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999" h="280046">
                  <a:moveTo>
                    <a:pt x="0" y="280046"/>
                  </a:moveTo>
                  <a:lnTo>
                    <a:pt x="0" y="280045"/>
                  </a:lnTo>
                  <a:cubicBezTo>
                    <a:pt x="0" y="175008"/>
                    <a:pt x="60718" y="100086"/>
                    <a:pt x="115999" y="0"/>
                  </a:cubicBezTo>
                </a:path>
              </a:pathLst>
            </a:custGeom>
            <a:noFill/>
            <a:ln w="12700">
              <a:solidFill>
                <a:srgbClr val="00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9" name="Straight Arrow Connector 258"/>
          <p:cNvCxnSpPr>
            <a:stCxn id="262" idx="3"/>
            <a:endCxn id="260" idx="0"/>
          </p:cNvCxnSpPr>
          <p:nvPr/>
        </p:nvCxnSpPr>
        <p:spPr bwMode="auto">
          <a:xfrm flipH="1">
            <a:off x="5590053" y="1700809"/>
            <a:ext cx="304662" cy="512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 bwMode="auto">
          <a:xfrm>
            <a:off x="5330200" y="2212849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1" name="Picture 26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75226" y="2357875"/>
            <a:ext cx="229654" cy="229654"/>
          </a:xfrm>
          <a:prstGeom prst="rect">
            <a:avLst/>
          </a:prstGeom>
          <a:noFill/>
          <a:ln/>
          <a:effectLst/>
        </p:spPr>
      </p:pic>
      <p:sp>
        <p:nvSpPr>
          <p:cNvPr id="262" name="Oval 261"/>
          <p:cNvSpPr/>
          <p:nvPr/>
        </p:nvSpPr>
        <p:spPr bwMode="auto">
          <a:xfrm>
            <a:off x="5818606" y="1257211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3" name="Picture 262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17802" y="1366635"/>
            <a:ext cx="251104" cy="251104"/>
          </a:xfrm>
          <a:prstGeom prst="rect">
            <a:avLst/>
          </a:prstGeom>
          <a:noFill/>
          <a:ln/>
          <a:effectLst/>
        </p:spPr>
      </p:pic>
      <p:cxnSp>
        <p:nvCxnSpPr>
          <p:cNvPr id="264" name="Straight Arrow Connector 263"/>
          <p:cNvCxnSpPr>
            <a:stCxn id="262" idx="5"/>
            <a:endCxn id="271" idx="0"/>
          </p:cNvCxnSpPr>
          <p:nvPr/>
        </p:nvCxnSpPr>
        <p:spPr bwMode="auto">
          <a:xfrm>
            <a:off x="6262203" y="1700808"/>
            <a:ext cx="294024" cy="487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 bwMode="auto">
          <a:xfrm>
            <a:off x="5818604" y="388072"/>
            <a:ext cx="519706" cy="519706"/>
            <a:chOff x="2252094" y="332656"/>
            <a:chExt cx="519706" cy="519706"/>
          </a:xfrm>
        </p:grpSpPr>
        <p:sp>
          <p:nvSpPr>
            <p:cNvPr id="266" name="Oval 265"/>
            <p:cNvSpPr/>
            <p:nvPr/>
          </p:nvSpPr>
          <p:spPr bwMode="auto">
            <a:xfrm>
              <a:off x="2252094" y="332656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67" name="Picture 266" descr="TP_tmp.pn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400620" y="452938"/>
              <a:ext cx="222651" cy="222651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268" name="Straight Arrow Connector 267"/>
          <p:cNvCxnSpPr>
            <a:stCxn id="266" idx="4"/>
            <a:endCxn id="262" idx="0"/>
          </p:cNvCxnSpPr>
          <p:nvPr/>
        </p:nvCxnSpPr>
        <p:spPr bwMode="auto">
          <a:xfrm>
            <a:off x="6078457" y="907779"/>
            <a:ext cx="2" cy="349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68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84527" y="1703854"/>
            <a:ext cx="257297" cy="257297"/>
          </a:xfrm>
          <a:prstGeom prst="rect">
            <a:avLst/>
          </a:prstGeom>
          <a:noFill/>
          <a:ln/>
          <a:effectLst/>
        </p:spPr>
      </p:pic>
      <p:pic>
        <p:nvPicPr>
          <p:cNvPr id="270" name="Picture 269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41284" y="2320276"/>
            <a:ext cx="230781" cy="230781"/>
          </a:xfrm>
          <a:prstGeom prst="rect">
            <a:avLst/>
          </a:prstGeom>
          <a:noFill/>
          <a:ln/>
          <a:effectLst/>
        </p:spPr>
      </p:pic>
      <p:sp>
        <p:nvSpPr>
          <p:cNvPr id="271" name="Oval 270"/>
          <p:cNvSpPr/>
          <p:nvPr/>
        </p:nvSpPr>
        <p:spPr bwMode="auto">
          <a:xfrm>
            <a:off x="6296374" y="2188252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2" name="Oval 271"/>
          <p:cNvSpPr/>
          <p:nvPr/>
        </p:nvSpPr>
        <p:spPr bwMode="auto">
          <a:xfrm>
            <a:off x="5332838" y="3168926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3" name="Picture 272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63197" y="3298711"/>
            <a:ext cx="228506" cy="228506"/>
          </a:xfrm>
          <a:prstGeom prst="rect">
            <a:avLst/>
          </a:prstGeom>
          <a:noFill/>
          <a:ln/>
          <a:effectLst/>
        </p:spPr>
      </p:pic>
      <p:cxnSp>
        <p:nvCxnSpPr>
          <p:cNvPr id="274" name="Straight Arrow Connector 273"/>
          <p:cNvCxnSpPr>
            <a:stCxn id="260" idx="4"/>
            <a:endCxn id="272" idx="0"/>
          </p:cNvCxnSpPr>
          <p:nvPr/>
        </p:nvCxnSpPr>
        <p:spPr bwMode="auto">
          <a:xfrm>
            <a:off x="5590053" y="2732556"/>
            <a:ext cx="2638" cy="436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 bwMode="auto">
          <a:xfrm>
            <a:off x="6296374" y="3168926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6" name="Picture 275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52130" y="3329624"/>
            <a:ext cx="227934" cy="200513"/>
          </a:xfrm>
          <a:prstGeom prst="rect">
            <a:avLst/>
          </a:prstGeom>
          <a:noFill/>
          <a:ln/>
          <a:effectLst/>
        </p:spPr>
      </p:pic>
      <p:cxnSp>
        <p:nvCxnSpPr>
          <p:cNvPr id="277" name="Straight Arrow Connector 276"/>
          <p:cNvCxnSpPr>
            <a:stCxn id="271" idx="4"/>
            <a:endCxn id="275" idx="0"/>
          </p:cNvCxnSpPr>
          <p:nvPr/>
        </p:nvCxnSpPr>
        <p:spPr bwMode="auto">
          <a:xfrm>
            <a:off x="6556227" y="2707958"/>
            <a:ext cx="0" cy="460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5237408" y="2069161"/>
            <a:ext cx="720080" cy="1800200"/>
          </a:xfrm>
          <a:prstGeom prst="roundRect">
            <a:avLst/>
          </a:prstGeom>
          <a:ln w="25400">
            <a:solidFill>
              <a:schemeClr val="bg1">
                <a:lumMod val="85000"/>
              </a:schemeClr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03" name="Picture 302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60276" y="1349730"/>
            <a:ext cx="630650" cy="266533"/>
          </a:xfrm>
          <a:prstGeom prst="rect">
            <a:avLst/>
          </a:prstGeom>
          <a:noFill/>
          <a:ln/>
          <a:effectLst/>
        </p:spPr>
      </p:pic>
      <p:cxnSp>
        <p:nvCxnSpPr>
          <p:cNvPr id="294" name="Straight Arrow Connector 293"/>
          <p:cNvCxnSpPr/>
          <p:nvPr/>
        </p:nvCxnSpPr>
        <p:spPr bwMode="auto">
          <a:xfrm>
            <a:off x="4727848" y="1484784"/>
            <a:ext cx="1008112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Picture 297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35761" y="2822940"/>
            <a:ext cx="610435" cy="279273"/>
          </a:xfrm>
          <a:prstGeom prst="rect">
            <a:avLst/>
          </a:prstGeom>
          <a:noFill/>
          <a:ln/>
          <a:effectLst/>
        </p:spPr>
      </p:pic>
      <p:cxnSp>
        <p:nvCxnSpPr>
          <p:cNvPr id="299" name="Straight Arrow Connector 298"/>
          <p:cNvCxnSpPr/>
          <p:nvPr/>
        </p:nvCxnSpPr>
        <p:spPr bwMode="auto">
          <a:xfrm>
            <a:off x="4727848" y="2958196"/>
            <a:ext cx="448674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260400" y="2638915"/>
            <a:ext cx="229654" cy="229654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63931" y="1704386"/>
            <a:ext cx="228506" cy="228506"/>
          </a:xfrm>
          <a:prstGeom prst="rect">
            <a:avLst/>
          </a:prstGeom>
          <a:noFill/>
          <a:ln/>
          <a:effectLst/>
        </p:spPr>
      </p:pic>
      <p:sp>
        <p:nvSpPr>
          <p:cNvPr id="74" name="Freeform 73"/>
          <p:cNvSpPr/>
          <p:nvPr/>
        </p:nvSpPr>
        <p:spPr>
          <a:xfrm>
            <a:off x="7383811" y="908720"/>
            <a:ext cx="2729588" cy="2499722"/>
          </a:xfrm>
          <a:custGeom>
            <a:avLst/>
            <a:gdLst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8" fmla="*/ 311485 w 1999917"/>
              <a:gd name="connsiteY8" fmla="*/ 157748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311485 w 1999917"/>
              <a:gd name="connsiteY7" fmla="*/ 157748 h 1376948"/>
              <a:gd name="connsiteX0" fmla="*/ 263359 w 1999917"/>
              <a:gd name="connsiteY0" fmla="*/ 237958 h 1360905"/>
              <a:gd name="connsiteX1" fmla="*/ 1346201 w 1999917"/>
              <a:gd name="connsiteY1" fmla="*/ 5347 h 1360905"/>
              <a:gd name="connsiteX2" fmla="*/ 1931738 w 1999917"/>
              <a:gd name="connsiteY2" fmla="*/ 270042 h 1360905"/>
              <a:gd name="connsiteX3" fmla="*/ 1755274 w 1999917"/>
              <a:gd name="connsiteY3" fmla="*/ 1136316 h 1360905"/>
              <a:gd name="connsiteX4" fmla="*/ 736601 w 1999917"/>
              <a:gd name="connsiteY4" fmla="*/ 1320800 h 1360905"/>
              <a:gd name="connsiteX5" fmla="*/ 78874 w 1999917"/>
              <a:gd name="connsiteY5" fmla="*/ 895684 h 1360905"/>
              <a:gd name="connsiteX6" fmla="*/ 263359 w 1999917"/>
              <a:gd name="connsiteY6" fmla="*/ 237958 h 1360905"/>
              <a:gd name="connsiteX0" fmla="*/ 229181 w 2006752"/>
              <a:gd name="connsiteY0" fmla="*/ 148389 h 1444551"/>
              <a:gd name="connsiteX1" fmla="*/ 1353036 w 2006752"/>
              <a:gd name="connsiteY1" fmla="*/ 88993 h 1444551"/>
              <a:gd name="connsiteX2" fmla="*/ 1938573 w 2006752"/>
              <a:gd name="connsiteY2" fmla="*/ 353688 h 1444551"/>
              <a:gd name="connsiteX3" fmla="*/ 1762109 w 2006752"/>
              <a:gd name="connsiteY3" fmla="*/ 1219962 h 1444551"/>
              <a:gd name="connsiteX4" fmla="*/ 743436 w 2006752"/>
              <a:gd name="connsiteY4" fmla="*/ 1404446 h 1444551"/>
              <a:gd name="connsiteX5" fmla="*/ 85709 w 2006752"/>
              <a:gd name="connsiteY5" fmla="*/ 979330 h 1444551"/>
              <a:gd name="connsiteX6" fmla="*/ 229181 w 2006752"/>
              <a:gd name="connsiteY6" fmla="*/ 148389 h 1444551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02486 h 1398649"/>
              <a:gd name="connsiteX1" fmla="*/ 1021269 w 2062046"/>
              <a:gd name="connsiteY1" fmla="*/ 318511 h 1398649"/>
              <a:gd name="connsiteX2" fmla="*/ 1938573 w 2062046"/>
              <a:gd name="connsiteY2" fmla="*/ 307786 h 1398649"/>
              <a:gd name="connsiteX3" fmla="*/ 1762109 w 2062046"/>
              <a:gd name="connsiteY3" fmla="*/ 1174060 h 1398649"/>
              <a:gd name="connsiteX4" fmla="*/ 743436 w 2062046"/>
              <a:gd name="connsiteY4" fmla="*/ 1358544 h 1398649"/>
              <a:gd name="connsiteX5" fmla="*/ 85709 w 2062046"/>
              <a:gd name="connsiteY5" fmla="*/ 933428 h 1398649"/>
              <a:gd name="connsiteX6" fmla="*/ 229181 w 2062046"/>
              <a:gd name="connsiteY6" fmla="*/ 102486 h 1398649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34939 h 1431101"/>
              <a:gd name="connsiteX1" fmla="*/ 490060 w 2062046"/>
              <a:gd name="connsiteY1" fmla="*/ 156245 h 1431101"/>
              <a:gd name="connsiteX2" fmla="*/ 1021269 w 2062046"/>
              <a:gd name="connsiteY2" fmla="*/ 350963 h 1431101"/>
              <a:gd name="connsiteX3" fmla="*/ 1938573 w 2062046"/>
              <a:gd name="connsiteY3" fmla="*/ 340238 h 1431101"/>
              <a:gd name="connsiteX4" fmla="*/ 1762109 w 2062046"/>
              <a:gd name="connsiteY4" fmla="*/ 1206512 h 1431101"/>
              <a:gd name="connsiteX5" fmla="*/ 743436 w 2062046"/>
              <a:gd name="connsiteY5" fmla="*/ 1390996 h 1431101"/>
              <a:gd name="connsiteX6" fmla="*/ 85709 w 2062046"/>
              <a:gd name="connsiteY6" fmla="*/ 965880 h 1431101"/>
              <a:gd name="connsiteX7" fmla="*/ 229181 w 2062046"/>
              <a:gd name="connsiteY7" fmla="*/ 134939 h 1431101"/>
              <a:gd name="connsiteX0" fmla="*/ 240679 w 2073544"/>
              <a:gd name="connsiteY0" fmla="*/ 134939 h 1431101"/>
              <a:gd name="connsiteX1" fmla="*/ 501558 w 2073544"/>
              <a:gd name="connsiteY1" fmla="*/ 156245 h 1431101"/>
              <a:gd name="connsiteX2" fmla="*/ 1032767 w 2073544"/>
              <a:gd name="connsiteY2" fmla="*/ 350963 h 1431101"/>
              <a:gd name="connsiteX3" fmla="*/ 1950071 w 2073544"/>
              <a:gd name="connsiteY3" fmla="*/ 340238 h 1431101"/>
              <a:gd name="connsiteX4" fmla="*/ 1773607 w 2073544"/>
              <a:gd name="connsiteY4" fmla="*/ 1206512 h 1431101"/>
              <a:gd name="connsiteX5" fmla="*/ 754934 w 2073544"/>
              <a:gd name="connsiteY5" fmla="*/ 1390996 h 1431101"/>
              <a:gd name="connsiteX6" fmla="*/ 97207 w 2073544"/>
              <a:gd name="connsiteY6" fmla="*/ 965880 h 1431101"/>
              <a:gd name="connsiteX7" fmla="*/ 171695 w 2073544"/>
              <a:gd name="connsiteY7" fmla="*/ 313902 h 1431101"/>
              <a:gd name="connsiteX8" fmla="*/ 240679 w 2073544"/>
              <a:gd name="connsiteY8" fmla="*/ 134939 h 1431101"/>
              <a:gd name="connsiteX0" fmla="*/ 253184 w 2086049"/>
              <a:gd name="connsiteY0" fmla="*/ 134939 h 1431101"/>
              <a:gd name="connsiteX1" fmla="*/ 514063 w 2086049"/>
              <a:gd name="connsiteY1" fmla="*/ 156245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34939 h 1431101"/>
              <a:gd name="connsiteX1" fmla="*/ 457084 w 2086049"/>
              <a:gd name="connsiteY1" fmla="*/ 115539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44252 h 1440414"/>
              <a:gd name="connsiteX1" fmla="*/ 457084 w 2086049"/>
              <a:gd name="connsiteY1" fmla="*/ 124852 h 1440414"/>
              <a:gd name="connsiteX2" fmla="*/ 1045272 w 2086049"/>
              <a:gd name="connsiteY2" fmla="*/ 360276 h 1440414"/>
              <a:gd name="connsiteX3" fmla="*/ 1962576 w 2086049"/>
              <a:gd name="connsiteY3" fmla="*/ 349551 h 1440414"/>
              <a:gd name="connsiteX4" fmla="*/ 1786112 w 2086049"/>
              <a:gd name="connsiteY4" fmla="*/ 1215825 h 1440414"/>
              <a:gd name="connsiteX5" fmla="*/ 767439 w 2086049"/>
              <a:gd name="connsiteY5" fmla="*/ 1400309 h 1440414"/>
              <a:gd name="connsiteX6" fmla="*/ 109712 w 2086049"/>
              <a:gd name="connsiteY6" fmla="*/ 975193 h 1440414"/>
              <a:gd name="connsiteX7" fmla="*/ 109168 w 2086049"/>
              <a:gd name="connsiteY7" fmla="*/ 343301 h 1440414"/>
              <a:gd name="connsiteX8" fmla="*/ 253184 w 2086049"/>
              <a:gd name="connsiteY8" fmla="*/ 144252 h 1440414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529092 w 2086049"/>
              <a:gd name="connsiteY0" fmla="*/ 296800 h 1324330"/>
              <a:gd name="connsiteX1" fmla="*/ 457084 w 2086049"/>
              <a:gd name="connsiteY1" fmla="*/ 8768 h 1324330"/>
              <a:gd name="connsiteX2" fmla="*/ 1045272 w 2086049"/>
              <a:gd name="connsiteY2" fmla="*/ 244192 h 1324330"/>
              <a:gd name="connsiteX3" fmla="*/ 1962576 w 2086049"/>
              <a:gd name="connsiteY3" fmla="*/ 233467 h 1324330"/>
              <a:gd name="connsiteX4" fmla="*/ 1786112 w 2086049"/>
              <a:gd name="connsiteY4" fmla="*/ 1099741 h 1324330"/>
              <a:gd name="connsiteX5" fmla="*/ 767439 w 2086049"/>
              <a:gd name="connsiteY5" fmla="*/ 1284225 h 1324330"/>
              <a:gd name="connsiteX6" fmla="*/ 109712 w 2086049"/>
              <a:gd name="connsiteY6" fmla="*/ 859109 h 1324330"/>
              <a:gd name="connsiteX7" fmla="*/ 109168 w 2086049"/>
              <a:gd name="connsiteY7" fmla="*/ 227217 h 1324330"/>
              <a:gd name="connsiteX8" fmla="*/ 529092 w 2086049"/>
              <a:gd name="connsiteY8" fmla="*/ 296800 h 1324330"/>
              <a:gd name="connsiteX0" fmla="*/ 529092 w 2086049"/>
              <a:gd name="connsiteY0" fmla="*/ 205924 h 1233454"/>
              <a:gd name="connsiteX1" fmla="*/ 673108 w 2086049"/>
              <a:gd name="connsiteY1" fmla="*/ 61908 h 1233454"/>
              <a:gd name="connsiteX2" fmla="*/ 1045272 w 2086049"/>
              <a:gd name="connsiteY2" fmla="*/ 153316 h 1233454"/>
              <a:gd name="connsiteX3" fmla="*/ 1962576 w 2086049"/>
              <a:gd name="connsiteY3" fmla="*/ 142591 h 1233454"/>
              <a:gd name="connsiteX4" fmla="*/ 1786112 w 2086049"/>
              <a:gd name="connsiteY4" fmla="*/ 1008865 h 1233454"/>
              <a:gd name="connsiteX5" fmla="*/ 767439 w 2086049"/>
              <a:gd name="connsiteY5" fmla="*/ 1193349 h 1233454"/>
              <a:gd name="connsiteX6" fmla="*/ 109712 w 2086049"/>
              <a:gd name="connsiteY6" fmla="*/ 768233 h 1233454"/>
              <a:gd name="connsiteX7" fmla="*/ 109168 w 2086049"/>
              <a:gd name="connsiteY7" fmla="*/ 136341 h 1233454"/>
              <a:gd name="connsiteX8" fmla="*/ 529092 w 2086049"/>
              <a:gd name="connsiteY8" fmla="*/ 205924 h 1233454"/>
              <a:gd name="connsiteX0" fmla="*/ 645961 w 2202918"/>
              <a:gd name="connsiteY0" fmla="*/ 205924 h 1233454"/>
              <a:gd name="connsiteX1" fmla="*/ 789977 w 2202918"/>
              <a:gd name="connsiteY1" fmla="*/ 61908 h 1233454"/>
              <a:gd name="connsiteX2" fmla="*/ 1162141 w 2202918"/>
              <a:gd name="connsiteY2" fmla="*/ 153316 h 1233454"/>
              <a:gd name="connsiteX3" fmla="*/ 2079445 w 2202918"/>
              <a:gd name="connsiteY3" fmla="*/ 142591 h 1233454"/>
              <a:gd name="connsiteX4" fmla="*/ 1902981 w 2202918"/>
              <a:gd name="connsiteY4" fmla="*/ 1008865 h 1233454"/>
              <a:gd name="connsiteX5" fmla="*/ 884308 w 2202918"/>
              <a:gd name="connsiteY5" fmla="*/ 1193349 h 1233454"/>
              <a:gd name="connsiteX6" fmla="*/ 226581 w 2202918"/>
              <a:gd name="connsiteY6" fmla="*/ 768233 h 1233454"/>
              <a:gd name="connsiteX7" fmla="*/ 69897 w 2202918"/>
              <a:gd name="connsiteY7" fmla="*/ 205924 h 1233454"/>
              <a:gd name="connsiteX8" fmla="*/ 645961 w 2202918"/>
              <a:gd name="connsiteY8" fmla="*/ 205924 h 1233454"/>
              <a:gd name="connsiteX0" fmla="*/ 507110 w 2064067"/>
              <a:gd name="connsiteY0" fmla="*/ 205924 h 1233454"/>
              <a:gd name="connsiteX1" fmla="*/ 651126 w 2064067"/>
              <a:gd name="connsiteY1" fmla="*/ 61908 h 1233454"/>
              <a:gd name="connsiteX2" fmla="*/ 1023290 w 2064067"/>
              <a:gd name="connsiteY2" fmla="*/ 153316 h 1233454"/>
              <a:gd name="connsiteX3" fmla="*/ 1940594 w 2064067"/>
              <a:gd name="connsiteY3" fmla="*/ 142591 h 1233454"/>
              <a:gd name="connsiteX4" fmla="*/ 1764130 w 2064067"/>
              <a:gd name="connsiteY4" fmla="*/ 1008865 h 1233454"/>
              <a:gd name="connsiteX5" fmla="*/ 745457 w 2064067"/>
              <a:gd name="connsiteY5" fmla="*/ 1193349 h 1233454"/>
              <a:gd name="connsiteX6" fmla="*/ 87730 w 2064067"/>
              <a:gd name="connsiteY6" fmla="*/ 768233 h 1233454"/>
              <a:gd name="connsiteX7" fmla="*/ 219078 w 2064067"/>
              <a:gd name="connsiteY7" fmla="*/ 205924 h 1233454"/>
              <a:gd name="connsiteX8" fmla="*/ 507110 w 2064067"/>
              <a:gd name="connsiteY8" fmla="*/ 205924 h 1233454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828215 w 1868992"/>
              <a:gd name="connsiteY2" fmla="*/ 153316 h 1243163"/>
              <a:gd name="connsiteX3" fmla="*/ 1745519 w 1868992"/>
              <a:gd name="connsiteY3" fmla="*/ 142591 h 1243163"/>
              <a:gd name="connsiteX4" fmla="*/ 1569055 w 1868992"/>
              <a:gd name="connsiteY4" fmla="*/ 1008865 h 1243163"/>
              <a:gd name="connsiteX5" fmla="*/ 550382 w 1868992"/>
              <a:gd name="connsiteY5" fmla="*/ 1193349 h 1243163"/>
              <a:gd name="connsiteX6" fmla="*/ 168019 w 1868992"/>
              <a:gd name="connsiteY6" fmla="*/ 709980 h 1243163"/>
              <a:gd name="connsiteX7" fmla="*/ 24003 w 1868992"/>
              <a:gd name="connsiteY7" fmla="*/ 205924 h 1243163"/>
              <a:gd name="connsiteX8" fmla="*/ 312035 w 1868992"/>
              <a:gd name="connsiteY8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582890 w 1907685"/>
              <a:gd name="connsiteY0" fmla="*/ 15839 h 1287725"/>
              <a:gd name="connsiteX1" fmla="*/ 494744 w 1907685"/>
              <a:gd name="connsiteY1" fmla="*/ 106470 h 1287725"/>
              <a:gd name="connsiteX2" fmla="*/ 665804 w 1907685"/>
              <a:gd name="connsiteY2" fmla="*/ 149928 h 1287725"/>
              <a:gd name="connsiteX3" fmla="*/ 866908 w 1907685"/>
              <a:gd name="connsiteY3" fmla="*/ 197878 h 1287725"/>
              <a:gd name="connsiteX4" fmla="*/ 1784212 w 1907685"/>
              <a:gd name="connsiteY4" fmla="*/ 187153 h 1287725"/>
              <a:gd name="connsiteX5" fmla="*/ 1607748 w 1907685"/>
              <a:gd name="connsiteY5" fmla="*/ 1053427 h 1287725"/>
              <a:gd name="connsiteX6" fmla="*/ 589075 w 1907685"/>
              <a:gd name="connsiteY6" fmla="*/ 1237911 h 1287725"/>
              <a:gd name="connsiteX7" fmla="*/ 206712 w 1907685"/>
              <a:gd name="connsiteY7" fmla="*/ 754542 h 1287725"/>
              <a:gd name="connsiteX8" fmla="*/ 62696 w 1907685"/>
              <a:gd name="connsiteY8" fmla="*/ 250486 h 1287725"/>
              <a:gd name="connsiteX9" fmla="*/ 582890 w 1907685"/>
              <a:gd name="connsiteY9" fmla="*/ 15839 h 1287725"/>
              <a:gd name="connsiteX0" fmla="*/ 524540 w 1849335"/>
              <a:gd name="connsiteY0" fmla="*/ 15839 h 1287725"/>
              <a:gd name="connsiteX1" fmla="*/ 436394 w 1849335"/>
              <a:gd name="connsiteY1" fmla="*/ 106470 h 1287725"/>
              <a:gd name="connsiteX2" fmla="*/ 607454 w 1849335"/>
              <a:gd name="connsiteY2" fmla="*/ 149928 h 1287725"/>
              <a:gd name="connsiteX3" fmla="*/ 808558 w 1849335"/>
              <a:gd name="connsiteY3" fmla="*/ 197878 h 1287725"/>
              <a:gd name="connsiteX4" fmla="*/ 1725862 w 1849335"/>
              <a:gd name="connsiteY4" fmla="*/ 187153 h 1287725"/>
              <a:gd name="connsiteX5" fmla="*/ 1549398 w 1849335"/>
              <a:gd name="connsiteY5" fmla="*/ 1053427 h 1287725"/>
              <a:gd name="connsiteX6" fmla="*/ 530725 w 1849335"/>
              <a:gd name="connsiteY6" fmla="*/ 1237911 h 1287725"/>
              <a:gd name="connsiteX7" fmla="*/ 148362 w 1849335"/>
              <a:gd name="connsiteY7" fmla="*/ 754542 h 1287725"/>
              <a:gd name="connsiteX8" fmla="*/ 62696 w 1849335"/>
              <a:gd name="connsiteY8" fmla="*/ 285249 h 1287725"/>
              <a:gd name="connsiteX9" fmla="*/ 524540 w 1849335"/>
              <a:gd name="connsiteY9" fmla="*/ 15839 h 1287725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92763 w 1834644"/>
              <a:gd name="connsiteY2" fmla="*/ 105366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30624 w 1800454"/>
              <a:gd name="connsiteY0" fmla="*/ 238955 h 1241431"/>
              <a:gd name="connsiteX1" fmla="*/ 300034 w 1800454"/>
              <a:gd name="connsiteY1" fmla="*/ 85006 h 1241431"/>
              <a:gd name="connsiteX2" fmla="*/ 569443 w 1800454"/>
              <a:gd name="connsiteY2" fmla="*/ 85007 h 1241431"/>
              <a:gd name="connsiteX3" fmla="*/ 684904 w 1800454"/>
              <a:gd name="connsiteY3" fmla="*/ 161980 h 1241431"/>
              <a:gd name="connsiteX4" fmla="*/ 877339 w 1800454"/>
              <a:gd name="connsiteY4" fmla="*/ 161981 h 1241431"/>
              <a:gd name="connsiteX5" fmla="*/ 1693790 w 1800454"/>
              <a:gd name="connsiteY5" fmla="*/ 140859 h 1241431"/>
              <a:gd name="connsiteX6" fmla="*/ 1517326 w 1800454"/>
              <a:gd name="connsiteY6" fmla="*/ 1007133 h 1241431"/>
              <a:gd name="connsiteX7" fmla="*/ 498653 w 1800454"/>
              <a:gd name="connsiteY7" fmla="*/ 1191617 h 1241431"/>
              <a:gd name="connsiteX8" fmla="*/ 116290 w 1800454"/>
              <a:gd name="connsiteY8" fmla="*/ 708248 h 1241431"/>
              <a:gd name="connsiteX9" fmla="*/ 30624 w 1800454"/>
              <a:gd name="connsiteY9" fmla="*/ 238955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00331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229069"/>
              <a:gd name="connsiteX1" fmla="*/ 261547 w 1790957"/>
              <a:gd name="connsiteY1" fmla="*/ 34195 h 1229069"/>
              <a:gd name="connsiteX2" fmla="*/ 538818 w 1790957"/>
              <a:gd name="connsiteY2" fmla="*/ 32318 h 1229069"/>
              <a:gd name="connsiteX3" fmla="*/ 654279 w 1790957"/>
              <a:gd name="connsiteY3" fmla="*/ 109292 h 1229069"/>
              <a:gd name="connsiteX4" fmla="*/ 838852 w 1790957"/>
              <a:gd name="connsiteY4" fmla="*/ 111170 h 1229069"/>
              <a:gd name="connsiteX5" fmla="*/ 1654942 w 1790957"/>
              <a:gd name="connsiteY5" fmla="*/ 109292 h 1229069"/>
              <a:gd name="connsiteX6" fmla="*/ 1654943 w 1790957"/>
              <a:gd name="connsiteY6" fmla="*/ 686598 h 1229069"/>
              <a:gd name="connsiteX7" fmla="*/ 1531619 w 1790957"/>
              <a:gd name="connsiteY7" fmla="*/ 880910 h 1229069"/>
              <a:gd name="connsiteX8" fmla="*/ 282555 w 1790957"/>
              <a:gd name="connsiteY8" fmla="*/ 1191823 h 1229069"/>
              <a:gd name="connsiteX9" fmla="*/ 77803 w 1790957"/>
              <a:gd name="connsiteY9" fmla="*/ 657437 h 1229069"/>
              <a:gd name="connsiteX10" fmla="*/ 30624 w 1790957"/>
              <a:gd name="connsiteY10" fmla="*/ 188143 h 1229069"/>
              <a:gd name="connsiteX0" fmla="*/ 108470 w 1868803"/>
              <a:gd name="connsiteY0" fmla="*/ 188143 h 1226241"/>
              <a:gd name="connsiteX1" fmla="*/ 339393 w 1868803"/>
              <a:gd name="connsiteY1" fmla="*/ 34195 h 1226241"/>
              <a:gd name="connsiteX2" fmla="*/ 616664 w 1868803"/>
              <a:gd name="connsiteY2" fmla="*/ 32318 h 1226241"/>
              <a:gd name="connsiteX3" fmla="*/ 732125 w 1868803"/>
              <a:gd name="connsiteY3" fmla="*/ 109292 h 1226241"/>
              <a:gd name="connsiteX4" fmla="*/ 916698 w 1868803"/>
              <a:gd name="connsiteY4" fmla="*/ 111170 h 1226241"/>
              <a:gd name="connsiteX5" fmla="*/ 1732788 w 1868803"/>
              <a:gd name="connsiteY5" fmla="*/ 109292 h 1226241"/>
              <a:gd name="connsiteX6" fmla="*/ 1732789 w 1868803"/>
              <a:gd name="connsiteY6" fmla="*/ 686598 h 1226241"/>
              <a:gd name="connsiteX7" fmla="*/ 1609465 w 1868803"/>
              <a:gd name="connsiteY7" fmla="*/ 880910 h 1226241"/>
              <a:gd name="connsiteX8" fmla="*/ 360401 w 1868803"/>
              <a:gd name="connsiteY8" fmla="*/ 1191823 h 1226241"/>
              <a:gd name="connsiteX9" fmla="*/ 41988 w 1868803"/>
              <a:gd name="connsiteY9" fmla="*/ 674402 h 1226241"/>
              <a:gd name="connsiteX10" fmla="*/ 108470 w 1868803"/>
              <a:gd name="connsiteY10" fmla="*/ 188143 h 1226241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061888 w 1868803"/>
              <a:gd name="connsiteY8" fmla="*/ 1079780 h 1259386"/>
              <a:gd name="connsiteX9" fmla="*/ 360401 w 1868803"/>
              <a:gd name="connsiteY9" fmla="*/ 1191823 h 1259386"/>
              <a:gd name="connsiteX10" fmla="*/ 41988 w 1868803"/>
              <a:gd name="connsiteY10" fmla="*/ 674402 h 1259386"/>
              <a:gd name="connsiteX11" fmla="*/ 108470 w 1868803"/>
              <a:gd name="connsiteY11" fmla="*/ 188143 h 1259386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395242 w 1868803"/>
              <a:gd name="connsiteY8" fmla="*/ 1152020 h 1259386"/>
              <a:gd name="connsiteX9" fmla="*/ 1061888 w 1868803"/>
              <a:gd name="connsiteY9" fmla="*/ 1079780 h 1259386"/>
              <a:gd name="connsiteX10" fmla="*/ 360401 w 1868803"/>
              <a:gd name="connsiteY10" fmla="*/ 1191823 h 1259386"/>
              <a:gd name="connsiteX11" fmla="*/ 41988 w 1868803"/>
              <a:gd name="connsiteY11" fmla="*/ 674402 h 1259386"/>
              <a:gd name="connsiteX12" fmla="*/ 108470 w 1868803"/>
              <a:gd name="connsiteY12" fmla="*/ 188143 h 1259386"/>
              <a:gd name="connsiteX0" fmla="*/ 108470 w 1868803"/>
              <a:gd name="connsiteY0" fmla="*/ 188143 h 1271426"/>
              <a:gd name="connsiteX1" fmla="*/ 339393 w 1868803"/>
              <a:gd name="connsiteY1" fmla="*/ 34195 h 1271426"/>
              <a:gd name="connsiteX2" fmla="*/ 616664 w 1868803"/>
              <a:gd name="connsiteY2" fmla="*/ 32318 h 1271426"/>
              <a:gd name="connsiteX3" fmla="*/ 732125 w 1868803"/>
              <a:gd name="connsiteY3" fmla="*/ 109292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  <a:gd name="connsiteX0" fmla="*/ 108470 w 1868803"/>
              <a:gd name="connsiteY0" fmla="*/ 188143 h 1271426"/>
              <a:gd name="connsiteX1" fmla="*/ 339393 w 1868803"/>
              <a:gd name="connsiteY1" fmla="*/ 34195 h 1271426"/>
              <a:gd name="connsiteX2" fmla="*/ 616664 w 1868803"/>
              <a:gd name="connsiteY2" fmla="*/ 32318 h 1271426"/>
              <a:gd name="connsiteX3" fmla="*/ 782289 w 1868803"/>
              <a:gd name="connsiteY3" fmla="*/ 72653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  <a:gd name="connsiteX0" fmla="*/ 108470 w 1868803"/>
              <a:gd name="connsiteY0" fmla="*/ 188143 h 1271426"/>
              <a:gd name="connsiteX1" fmla="*/ 391144 w 1868803"/>
              <a:gd name="connsiteY1" fmla="*/ 108979 h 1271426"/>
              <a:gd name="connsiteX2" fmla="*/ 616664 w 1868803"/>
              <a:gd name="connsiteY2" fmla="*/ 32318 h 1271426"/>
              <a:gd name="connsiteX3" fmla="*/ 782289 w 1868803"/>
              <a:gd name="connsiteY3" fmla="*/ 72653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  <a:gd name="connsiteX0" fmla="*/ 108470 w 1766177"/>
              <a:gd name="connsiteY0" fmla="*/ 188143 h 1271426"/>
              <a:gd name="connsiteX1" fmla="*/ 391144 w 1766177"/>
              <a:gd name="connsiteY1" fmla="*/ 108979 h 1271426"/>
              <a:gd name="connsiteX2" fmla="*/ 616664 w 1766177"/>
              <a:gd name="connsiteY2" fmla="*/ 32318 h 1271426"/>
              <a:gd name="connsiteX3" fmla="*/ 782289 w 1766177"/>
              <a:gd name="connsiteY3" fmla="*/ 72653 h 1271426"/>
              <a:gd name="connsiteX4" fmla="*/ 916698 w 1766177"/>
              <a:gd name="connsiteY4" fmla="*/ 111170 h 1271426"/>
              <a:gd name="connsiteX5" fmla="*/ 1521119 w 1766177"/>
              <a:gd name="connsiteY5" fmla="*/ 217959 h 1271426"/>
              <a:gd name="connsiteX6" fmla="*/ 1732789 w 1766177"/>
              <a:gd name="connsiteY6" fmla="*/ 686598 h 1271426"/>
              <a:gd name="connsiteX7" fmla="*/ 1609465 w 1766177"/>
              <a:gd name="connsiteY7" fmla="*/ 880910 h 1271426"/>
              <a:gd name="connsiteX8" fmla="*/ 1395242 w 1766177"/>
              <a:gd name="connsiteY8" fmla="*/ 1152020 h 1271426"/>
              <a:gd name="connsiteX9" fmla="*/ 1116631 w 1766177"/>
              <a:gd name="connsiteY9" fmla="*/ 1152020 h 1271426"/>
              <a:gd name="connsiteX10" fmla="*/ 360401 w 1766177"/>
              <a:gd name="connsiteY10" fmla="*/ 1191823 h 1271426"/>
              <a:gd name="connsiteX11" fmla="*/ 41988 w 1766177"/>
              <a:gd name="connsiteY11" fmla="*/ 674402 h 1271426"/>
              <a:gd name="connsiteX12" fmla="*/ 108470 w 1766177"/>
              <a:gd name="connsiteY12" fmla="*/ 188143 h 1271426"/>
              <a:gd name="connsiteX0" fmla="*/ 108470 w 1647447"/>
              <a:gd name="connsiteY0" fmla="*/ 188143 h 1271426"/>
              <a:gd name="connsiteX1" fmla="*/ 391144 w 1647447"/>
              <a:gd name="connsiteY1" fmla="*/ 108979 h 1271426"/>
              <a:gd name="connsiteX2" fmla="*/ 616664 w 1647447"/>
              <a:gd name="connsiteY2" fmla="*/ 32318 h 1271426"/>
              <a:gd name="connsiteX3" fmla="*/ 782289 w 1647447"/>
              <a:gd name="connsiteY3" fmla="*/ 72653 h 1271426"/>
              <a:gd name="connsiteX4" fmla="*/ 916698 w 1647447"/>
              <a:gd name="connsiteY4" fmla="*/ 111170 h 1271426"/>
              <a:gd name="connsiteX5" fmla="*/ 1521119 w 1647447"/>
              <a:gd name="connsiteY5" fmla="*/ 217959 h 1271426"/>
              <a:gd name="connsiteX6" fmla="*/ 1564580 w 1647447"/>
              <a:gd name="connsiteY6" fmla="*/ 581223 h 1271426"/>
              <a:gd name="connsiteX7" fmla="*/ 1609465 w 1647447"/>
              <a:gd name="connsiteY7" fmla="*/ 880910 h 1271426"/>
              <a:gd name="connsiteX8" fmla="*/ 1395242 w 1647447"/>
              <a:gd name="connsiteY8" fmla="*/ 1152020 h 1271426"/>
              <a:gd name="connsiteX9" fmla="*/ 1116631 w 1647447"/>
              <a:gd name="connsiteY9" fmla="*/ 1152020 h 1271426"/>
              <a:gd name="connsiteX10" fmla="*/ 360401 w 1647447"/>
              <a:gd name="connsiteY10" fmla="*/ 1191823 h 1271426"/>
              <a:gd name="connsiteX11" fmla="*/ 41988 w 1647447"/>
              <a:gd name="connsiteY11" fmla="*/ 674402 h 1271426"/>
              <a:gd name="connsiteX12" fmla="*/ 108470 w 1647447"/>
              <a:gd name="connsiteY12" fmla="*/ 188143 h 1271426"/>
              <a:gd name="connsiteX0" fmla="*/ 108470 w 1647447"/>
              <a:gd name="connsiteY0" fmla="*/ 188143 h 1271426"/>
              <a:gd name="connsiteX1" fmla="*/ 391144 w 1647447"/>
              <a:gd name="connsiteY1" fmla="*/ 108979 h 1271426"/>
              <a:gd name="connsiteX2" fmla="*/ 616664 w 1647447"/>
              <a:gd name="connsiteY2" fmla="*/ 32318 h 1271426"/>
              <a:gd name="connsiteX3" fmla="*/ 782289 w 1647447"/>
              <a:gd name="connsiteY3" fmla="*/ 72653 h 1271426"/>
              <a:gd name="connsiteX4" fmla="*/ 916698 w 1647447"/>
              <a:gd name="connsiteY4" fmla="*/ 111170 h 1271426"/>
              <a:gd name="connsiteX5" fmla="*/ 1521119 w 1647447"/>
              <a:gd name="connsiteY5" fmla="*/ 217959 h 1271426"/>
              <a:gd name="connsiteX6" fmla="*/ 1608041 w 1647447"/>
              <a:gd name="connsiteY6" fmla="*/ 581223 h 1271426"/>
              <a:gd name="connsiteX7" fmla="*/ 1609465 w 1647447"/>
              <a:gd name="connsiteY7" fmla="*/ 880910 h 1271426"/>
              <a:gd name="connsiteX8" fmla="*/ 1395242 w 1647447"/>
              <a:gd name="connsiteY8" fmla="*/ 1152020 h 1271426"/>
              <a:gd name="connsiteX9" fmla="*/ 1116631 w 1647447"/>
              <a:gd name="connsiteY9" fmla="*/ 1152020 h 1271426"/>
              <a:gd name="connsiteX10" fmla="*/ 360401 w 1647447"/>
              <a:gd name="connsiteY10" fmla="*/ 1191823 h 1271426"/>
              <a:gd name="connsiteX11" fmla="*/ 41988 w 1647447"/>
              <a:gd name="connsiteY11" fmla="*/ 674402 h 1271426"/>
              <a:gd name="connsiteX12" fmla="*/ 108470 w 1647447"/>
              <a:gd name="connsiteY12" fmla="*/ 188143 h 1271426"/>
              <a:gd name="connsiteX0" fmla="*/ 108470 w 1647447"/>
              <a:gd name="connsiteY0" fmla="*/ 188143 h 1271426"/>
              <a:gd name="connsiteX1" fmla="*/ 391144 w 1647447"/>
              <a:gd name="connsiteY1" fmla="*/ 108979 h 1271426"/>
              <a:gd name="connsiteX2" fmla="*/ 616664 w 1647447"/>
              <a:gd name="connsiteY2" fmla="*/ 32318 h 1271426"/>
              <a:gd name="connsiteX3" fmla="*/ 782289 w 1647447"/>
              <a:gd name="connsiteY3" fmla="*/ 72653 h 1271426"/>
              <a:gd name="connsiteX4" fmla="*/ 916698 w 1647447"/>
              <a:gd name="connsiteY4" fmla="*/ 111170 h 1271426"/>
              <a:gd name="connsiteX5" fmla="*/ 1521119 w 1647447"/>
              <a:gd name="connsiteY5" fmla="*/ 217959 h 1271426"/>
              <a:gd name="connsiteX6" fmla="*/ 1608041 w 1647447"/>
              <a:gd name="connsiteY6" fmla="*/ 581223 h 1271426"/>
              <a:gd name="connsiteX7" fmla="*/ 1609465 w 1647447"/>
              <a:gd name="connsiteY7" fmla="*/ 880910 h 1271426"/>
              <a:gd name="connsiteX8" fmla="*/ 1303817 w 1647447"/>
              <a:gd name="connsiteY8" fmla="*/ 980814 h 1271426"/>
              <a:gd name="connsiteX9" fmla="*/ 1116631 w 1647447"/>
              <a:gd name="connsiteY9" fmla="*/ 1152020 h 1271426"/>
              <a:gd name="connsiteX10" fmla="*/ 360401 w 1647447"/>
              <a:gd name="connsiteY10" fmla="*/ 1191823 h 1271426"/>
              <a:gd name="connsiteX11" fmla="*/ 41988 w 1647447"/>
              <a:gd name="connsiteY11" fmla="*/ 674402 h 1271426"/>
              <a:gd name="connsiteX12" fmla="*/ 108470 w 1647447"/>
              <a:gd name="connsiteY12" fmla="*/ 188143 h 1271426"/>
              <a:gd name="connsiteX0" fmla="*/ 108470 w 1647447"/>
              <a:gd name="connsiteY0" fmla="*/ 188143 h 1261055"/>
              <a:gd name="connsiteX1" fmla="*/ 391144 w 1647447"/>
              <a:gd name="connsiteY1" fmla="*/ 108979 h 1261055"/>
              <a:gd name="connsiteX2" fmla="*/ 616664 w 1647447"/>
              <a:gd name="connsiteY2" fmla="*/ 32318 h 1261055"/>
              <a:gd name="connsiteX3" fmla="*/ 782289 w 1647447"/>
              <a:gd name="connsiteY3" fmla="*/ 72653 h 1261055"/>
              <a:gd name="connsiteX4" fmla="*/ 916698 w 1647447"/>
              <a:gd name="connsiteY4" fmla="*/ 111170 h 1261055"/>
              <a:gd name="connsiteX5" fmla="*/ 1521119 w 1647447"/>
              <a:gd name="connsiteY5" fmla="*/ 217959 h 1261055"/>
              <a:gd name="connsiteX6" fmla="*/ 1608041 w 1647447"/>
              <a:gd name="connsiteY6" fmla="*/ 581223 h 1261055"/>
              <a:gd name="connsiteX7" fmla="*/ 1609465 w 1647447"/>
              <a:gd name="connsiteY7" fmla="*/ 880910 h 1261055"/>
              <a:gd name="connsiteX8" fmla="*/ 1303817 w 1647447"/>
              <a:gd name="connsiteY8" fmla="*/ 980814 h 1261055"/>
              <a:gd name="connsiteX9" fmla="*/ 1129975 w 1647447"/>
              <a:gd name="connsiteY9" fmla="*/ 1089794 h 1261055"/>
              <a:gd name="connsiteX10" fmla="*/ 360401 w 1647447"/>
              <a:gd name="connsiteY10" fmla="*/ 1191823 h 1261055"/>
              <a:gd name="connsiteX11" fmla="*/ 41988 w 1647447"/>
              <a:gd name="connsiteY11" fmla="*/ 674402 h 1261055"/>
              <a:gd name="connsiteX12" fmla="*/ 108470 w 1647447"/>
              <a:gd name="connsiteY12" fmla="*/ 188143 h 12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7447" h="1261055">
                <a:moveTo>
                  <a:pt x="108470" y="188143"/>
                </a:moveTo>
                <a:cubicBezTo>
                  <a:pt x="166663" y="93906"/>
                  <a:pt x="307419" y="128235"/>
                  <a:pt x="391144" y="108979"/>
                </a:cubicBezTo>
                <a:cubicBezTo>
                  <a:pt x="432891" y="95237"/>
                  <a:pt x="520488" y="0"/>
                  <a:pt x="616664" y="32318"/>
                </a:cubicBezTo>
                <a:cubicBezTo>
                  <a:pt x="693027" y="68362"/>
                  <a:pt x="727286" y="31761"/>
                  <a:pt x="782289" y="72653"/>
                </a:cubicBezTo>
                <a:cubicBezTo>
                  <a:pt x="831817" y="113013"/>
                  <a:pt x="894179" y="113390"/>
                  <a:pt x="916698" y="111170"/>
                </a:cubicBezTo>
                <a:cubicBezTo>
                  <a:pt x="963427" y="105928"/>
                  <a:pt x="1405895" y="139617"/>
                  <a:pt x="1521119" y="217959"/>
                </a:cubicBezTo>
                <a:cubicBezTo>
                  <a:pt x="1636343" y="296301"/>
                  <a:pt x="1641429" y="491225"/>
                  <a:pt x="1608041" y="581223"/>
                </a:cubicBezTo>
                <a:cubicBezTo>
                  <a:pt x="1593608" y="647188"/>
                  <a:pt x="1647447" y="845254"/>
                  <a:pt x="1609465" y="880910"/>
                </a:cubicBezTo>
                <a:cubicBezTo>
                  <a:pt x="1506072" y="942228"/>
                  <a:pt x="1383732" y="946000"/>
                  <a:pt x="1303817" y="980814"/>
                </a:cubicBezTo>
                <a:cubicBezTo>
                  <a:pt x="1223902" y="1015628"/>
                  <a:pt x="1287211" y="1054626"/>
                  <a:pt x="1129975" y="1089794"/>
                </a:cubicBezTo>
                <a:cubicBezTo>
                  <a:pt x="972739" y="1124962"/>
                  <a:pt x="541732" y="1261055"/>
                  <a:pt x="360401" y="1191823"/>
                </a:cubicBezTo>
                <a:cubicBezTo>
                  <a:pt x="179070" y="1122591"/>
                  <a:pt x="83977" y="841682"/>
                  <a:pt x="41988" y="674402"/>
                </a:cubicBezTo>
                <a:cubicBezTo>
                  <a:pt x="0" y="507122"/>
                  <a:pt x="50277" y="282380"/>
                  <a:pt x="108470" y="18814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/>
          <p:cNvSpPr/>
          <p:nvPr/>
        </p:nvSpPr>
        <p:spPr>
          <a:xfrm>
            <a:off x="7176414" y="932114"/>
            <a:ext cx="3096051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reeform 75"/>
          <p:cNvSpPr/>
          <p:nvPr/>
        </p:nvSpPr>
        <p:spPr>
          <a:xfrm rot="21138965">
            <a:off x="9288259" y="1166932"/>
            <a:ext cx="817832" cy="1492116"/>
          </a:xfrm>
          <a:custGeom>
            <a:avLst/>
            <a:gdLst>
              <a:gd name="connsiteX0" fmla="*/ 0 w 805071"/>
              <a:gd name="connsiteY0" fmla="*/ 398530 h 797059"/>
              <a:gd name="connsiteX1" fmla="*/ 119327 w 805071"/>
              <a:gd name="connsiteY1" fmla="*/ 115321 h 797059"/>
              <a:gd name="connsiteX2" fmla="*/ 402536 w 805071"/>
              <a:gd name="connsiteY2" fmla="*/ 0 h 797059"/>
              <a:gd name="connsiteX3" fmla="*/ 685745 w 805071"/>
              <a:gd name="connsiteY3" fmla="*/ 115321 h 797059"/>
              <a:gd name="connsiteX4" fmla="*/ 805072 w 805071"/>
              <a:gd name="connsiteY4" fmla="*/ 398530 h 797059"/>
              <a:gd name="connsiteX5" fmla="*/ 685745 w 805071"/>
              <a:gd name="connsiteY5" fmla="*/ 681739 h 797059"/>
              <a:gd name="connsiteX6" fmla="*/ 402536 w 805071"/>
              <a:gd name="connsiteY6" fmla="*/ 797060 h 797059"/>
              <a:gd name="connsiteX7" fmla="*/ 119327 w 805071"/>
              <a:gd name="connsiteY7" fmla="*/ 681739 h 797059"/>
              <a:gd name="connsiteX8" fmla="*/ 0 w 805071"/>
              <a:gd name="connsiteY8" fmla="*/ 398530 h 797059"/>
              <a:gd name="connsiteX0" fmla="*/ 0 w 805072"/>
              <a:gd name="connsiteY0" fmla="*/ 357087 h 755617"/>
              <a:gd name="connsiteX1" fmla="*/ 119327 w 805072"/>
              <a:gd name="connsiteY1" fmla="*/ 73878 h 755617"/>
              <a:gd name="connsiteX2" fmla="*/ 539121 w 805072"/>
              <a:gd name="connsiteY2" fmla="*/ 104592 h 755617"/>
              <a:gd name="connsiteX3" fmla="*/ 685745 w 805072"/>
              <a:gd name="connsiteY3" fmla="*/ 73878 h 755617"/>
              <a:gd name="connsiteX4" fmla="*/ 805072 w 805072"/>
              <a:gd name="connsiteY4" fmla="*/ 357087 h 755617"/>
              <a:gd name="connsiteX5" fmla="*/ 685745 w 805072"/>
              <a:gd name="connsiteY5" fmla="*/ 640296 h 755617"/>
              <a:gd name="connsiteX6" fmla="*/ 402536 w 805072"/>
              <a:gd name="connsiteY6" fmla="*/ 755617 h 755617"/>
              <a:gd name="connsiteX7" fmla="*/ 119327 w 805072"/>
              <a:gd name="connsiteY7" fmla="*/ 640296 h 755617"/>
              <a:gd name="connsiteX8" fmla="*/ 0 w 805072"/>
              <a:gd name="connsiteY8" fmla="*/ 357087 h 755617"/>
              <a:gd name="connsiteX0" fmla="*/ 0 w 817508"/>
              <a:gd name="connsiteY0" fmla="*/ 357087 h 760892"/>
              <a:gd name="connsiteX1" fmla="*/ 119327 w 817508"/>
              <a:gd name="connsiteY1" fmla="*/ 73878 h 760892"/>
              <a:gd name="connsiteX2" fmla="*/ 539121 w 817508"/>
              <a:gd name="connsiteY2" fmla="*/ 104592 h 760892"/>
              <a:gd name="connsiteX3" fmla="*/ 685745 w 817508"/>
              <a:gd name="connsiteY3" fmla="*/ 73878 h 760892"/>
              <a:gd name="connsiteX4" fmla="*/ 805072 w 817508"/>
              <a:gd name="connsiteY4" fmla="*/ 357087 h 760892"/>
              <a:gd name="connsiteX5" fmla="*/ 611128 w 817508"/>
              <a:gd name="connsiteY5" fmla="*/ 608647 h 760892"/>
              <a:gd name="connsiteX6" fmla="*/ 402536 w 817508"/>
              <a:gd name="connsiteY6" fmla="*/ 755617 h 760892"/>
              <a:gd name="connsiteX7" fmla="*/ 119327 w 817508"/>
              <a:gd name="connsiteY7" fmla="*/ 640296 h 760892"/>
              <a:gd name="connsiteX8" fmla="*/ 0 w 817508"/>
              <a:gd name="connsiteY8" fmla="*/ 357087 h 760892"/>
              <a:gd name="connsiteX0" fmla="*/ 136115 w 774543"/>
              <a:gd name="connsiteY0" fmla="*/ 248606 h 760892"/>
              <a:gd name="connsiteX1" fmla="*/ 76362 w 774543"/>
              <a:gd name="connsiteY1" fmla="*/ 73878 h 760892"/>
              <a:gd name="connsiteX2" fmla="*/ 496156 w 774543"/>
              <a:gd name="connsiteY2" fmla="*/ 104592 h 760892"/>
              <a:gd name="connsiteX3" fmla="*/ 642780 w 774543"/>
              <a:gd name="connsiteY3" fmla="*/ 73878 h 760892"/>
              <a:gd name="connsiteX4" fmla="*/ 762107 w 774543"/>
              <a:gd name="connsiteY4" fmla="*/ 357087 h 760892"/>
              <a:gd name="connsiteX5" fmla="*/ 568163 w 774543"/>
              <a:gd name="connsiteY5" fmla="*/ 608647 h 760892"/>
              <a:gd name="connsiteX6" fmla="*/ 359571 w 774543"/>
              <a:gd name="connsiteY6" fmla="*/ 755617 h 760892"/>
              <a:gd name="connsiteX7" fmla="*/ 76362 w 774543"/>
              <a:gd name="connsiteY7" fmla="*/ 640296 h 760892"/>
              <a:gd name="connsiteX8" fmla="*/ 136115 w 774543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93373"/>
              <a:gd name="connsiteY0" fmla="*/ 248606 h 760892"/>
              <a:gd name="connsiteX1" fmla="*/ 76362 w 793373"/>
              <a:gd name="connsiteY1" fmla="*/ 73878 h 760892"/>
              <a:gd name="connsiteX2" fmla="*/ 496156 w 793373"/>
              <a:gd name="connsiteY2" fmla="*/ 104592 h 760892"/>
              <a:gd name="connsiteX3" fmla="*/ 627215 w 793373"/>
              <a:gd name="connsiteY3" fmla="*/ 101022 h 760892"/>
              <a:gd name="connsiteX4" fmla="*/ 783531 w 793373"/>
              <a:gd name="connsiteY4" fmla="*/ 334092 h 760892"/>
              <a:gd name="connsiteX5" fmla="*/ 568163 w 793373"/>
              <a:gd name="connsiteY5" fmla="*/ 608647 h 760892"/>
              <a:gd name="connsiteX6" fmla="*/ 359571 w 793373"/>
              <a:gd name="connsiteY6" fmla="*/ 755617 h 760892"/>
              <a:gd name="connsiteX7" fmla="*/ 76362 w 793373"/>
              <a:gd name="connsiteY7" fmla="*/ 640296 h 760892"/>
              <a:gd name="connsiteX8" fmla="*/ 136115 w 793373"/>
              <a:gd name="connsiteY8" fmla="*/ 248606 h 760892"/>
              <a:gd name="connsiteX0" fmla="*/ 136115 w 793373"/>
              <a:gd name="connsiteY0" fmla="*/ 248606 h 760892"/>
              <a:gd name="connsiteX1" fmla="*/ 76362 w 793373"/>
              <a:gd name="connsiteY1" fmla="*/ 73878 h 760892"/>
              <a:gd name="connsiteX2" fmla="*/ 496156 w 793373"/>
              <a:gd name="connsiteY2" fmla="*/ 104592 h 760892"/>
              <a:gd name="connsiteX3" fmla="*/ 627215 w 793373"/>
              <a:gd name="connsiteY3" fmla="*/ 101022 h 760892"/>
              <a:gd name="connsiteX4" fmla="*/ 783531 w 793373"/>
              <a:gd name="connsiteY4" fmla="*/ 334092 h 760892"/>
              <a:gd name="connsiteX5" fmla="*/ 568163 w 793373"/>
              <a:gd name="connsiteY5" fmla="*/ 608647 h 760892"/>
              <a:gd name="connsiteX6" fmla="*/ 359571 w 793373"/>
              <a:gd name="connsiteY6" fmla="*/ 755617 h 760892"/>
              <a:gd name="connsiteX7" fmla="*/ 76362 w 793373"/>
              <a:gd name="connsiteY7" fmla="*/ 640296 h 760892"/>
              <a:gd name="connsiteX8" fmla="*/ 136115 w 793373"/>
              <a:gd name="connsiteY8" fmla="*/ 248606 h 760892"/>
              <a:gd name="connsiteX0" fmla="*/ 136115 w 801449"/>
              <a:gd name="connsiteY0" fmla="*/ 248606 h 760892"/>
              <a:gd name="connsiteX1" fmla="*/ 76362 w 801449"/>
              <a:gd name="connsiteY1" fmla="*/ 73878 h 760892"/>
              <a:gd name="connsiteX2" fmla="*/ 496156 w 801449"/>
              <a:gd name="connsiteY2" fmla="*/ 104592 h 760892"/>
              <a:gd name="connsiteX3" fmla="*/ 627215 w 801449"/>
              <a:gd name="connsiteY3" fmla="*/ 101022 h 760892"/>
              <a:gd name="connsiteX4" fmla="*/ 783531 w 801449"/>
              <a:gd name="connsiteY4" fmla="*/ 334092 h 760892"/>
              <a:gd name="connsiteX5" fmla="*/ 754647 w 801449"/>
              <a:gd name="connsiteY5" fmla="*/ 443262 h 760892"/>
              <a:gd name="connsiteX6" fmla="*/ 568163 w 801449"/>
              <a:gd name="connsiteY6" fmla="*/ 608647 h 760892"/>
              <a:gd name="connsiteX7" fmla="*/ 359571 w 801449"/>
              <a:gd name="connsiteY7" fmla="*/ 755617 h 760892"/>
              <a:gd name="connsiteX8" fmla="*/ 76362 w 801449"/>
              <a:gd name="connsiteY8" fmla="*/ 640296 h 760892"/>
              <a:gd name="connsiteX9" fmla="*/ 136115 w 801449"/>
              <a:gd name="connsiteY9" fmla="*/ 248606 h 760892"/>
              <a:gd name="connsiteX0" fmla="*/ 136115 w 801449"/>
              <a:gd name="connsiteY0" fmla="*/ 248606 h 760892"/>
              <a:gd name="connsiteX1" fmla="*/ 76362 w 801449"/>
              <a:gd name="connsiteY1" fmla="*/ 73878 h 760892"/>
              <a:gd name="connsiteX2" fmla="*/ 496156 w 801449"/>
              <a:gd name="connsiteY2" fmla="*/ 104592 h 760892"/>
              <a:gd name="connsiteX3" fmla="*/ 627215 w 801449"/>
              <a:gd name="connsiteY3" fmla="*/ 101022 h 760892"/>
              <a:gd name="connsiteX4" fmla="*/ 783531 w 801449"/>
              <a:gd name="connsiteY4" fmla="*/ 334092 h 760892"/>
              <a:gd name="connsiteX5" fmla="*/ 754647 w 801449"/>
              <a:gd name="connsiteY5" fmla="*/ 443262 h 760892"/>
              <a:gd name="connsiteX6" fmla="*/ 568163 w 801449"/>
              <a:gd name="connsiteY6" fmla="*/ 608647 h 760892"/>
              <a:gd name="connsiteX7" fmla="*/ 359571 w 801449"/>
              <a:gd name="connsiteY7" fmla="*/ 755617 h 760892"/>
              <a:gd name="connsiteX8" fmla="*/ 76362 w 801449"/>
              <a:gd name="connsiteY8" fmla="*/ 640296 h 760892"/>
              <a:gd name="connsiteX9" fmla="*/ 136115 w 801449"/>
              <a:gd name="connsiteY9" fmla="*/ 248606 h 760892"/>
              <a:gd name="connsiteX0" fmla="*/ 136115 w 811079"/>
              <a:gd name="connsiteY0" fmla="*/ 248606 h 760892"/>
              <a:gd name="connsiteX1" fmla="*/ 76362 w 811079"/>
              <a:gd name="connsiteY1" fmla="*/ 73878 h 760892"/>
              <a:gd name="connsiteX2" fmla="*/ 496156 w 811079"/>
              <a:gd name="connsiteY2" fmla="*/ 104592 h 760892"/>
              <a:gd name="connsiteX3" fmla="*/ 627215 w 811079"/>
              <a:gd name="connsiteY3" fmla="*/ 101022 h 760892"/>
              <a:gd name="connsiteX4" fmla="*/ 793161 w 811079"/>
              <a:gd name="connsiteY4" fmla="*/ 297702 h 760892"/>
              <a:gd name="connsiteX5" fmla="*/ 754647 w 811079"/>
              <a:gd name="connsiteY5" fmla="*/ 443262 h 760892"/>
              <a:gd name="connsiteX6" fmla="*/ 568163 w 811079"/>
              <a:gd name="connsiteY6" fmla="*/ 608647 h 760892"/>
              <a:gd name="connsiteX7" fmla="*/ 359571 w 811079"/>
              <a:gd name="connsiteY7" fmla="*/ 755617 h 760892"/>
              <a:gd name="connsiteX8" fmla="*/ 76362 w 811079"/>
              <a:gd name="connsiteY8" fmla="*/ 640296 h 760892"/>
              <a:gd name="connsiteX9" fmla="*/ 136115 w 811079"/>
              <a:gd name="connsiteY9" fmla="*/ 248606 h 760892"/>
              <a:gd name="connsiteX0" fmla="*/ 136115 w 820704"/>
              <a:gd name="connsiteY0" fmla="*/ 248606 h 760892"/>
              <a:gd name="connsiteX1" fmla="*/ 76362 w 820704"/>
              <a:gd name="connsiteY1" fmla="*/ 73878 h 760892"/>
              <a:gd name="connsiteX2" fmla="*/ 496156 w 820704"/>
              <a:gd name="connsiteY2" fmla="*/ 104592 h 760892"/>
              <a:gd name="connsiteX3" fmla="*/ 627215 w 820704"/>
              <a:gd name="connsiteY3" fmla="*/ 101022 h 760892"/>
              <a:gd name="connsiteX4" fmla="*/ 802786 w 820704"/>
              <a:gd name="connsiteY4" fmla="*/ 261312 h 760892"/>
              <a:gd name="connsiteX5" fmla="*/ 754647 w 820704"/>
              <a:gd name="connsiteY5" fmla="*/ 443262 h 760892"/>
              <a:gd name="connsiteX6" fmla="*/ 568163 w 820704"/>
              <a:gd name="connsiteY6" fmla="*/ 608647 h 760892"/>
              <a:gd name="connsiteX7" fmla="*/ 359571 w 820704"/>
              <a:gd name="connsiteY7" fmla="*/ 755617 h 760892"/>
              <a:gd name="connsiteX8" fmla="*/ 76362 w 820704"/>
              <a:gd name="connsiteY8" fmla="*/ 640296 h 760892"/>
              <a:gd name="connsiteX9" fmla="*/ 136115 w 820704"/>
              <a:gd name="connsiteY9" fmla="*/ 248606 h 760892"/>
              <a:gd name="connsiteX0" fmla="*/ 136115 w 820704"/>
              <a:gd name="connsiteY0" fmla="*/ 248606 h 760892"/>
              <a:gd name="connsiteX1" fmla="*/ 76362 w 820704"/>
              <a:gd name="connsiteY1" fmla="*/ 73878 h 760892"/>
              <a:gd name="connsiteX2" fmla="*/ 496156 w 820704"/>
              <a:gd name="connsiteY2" fmla="*/ 104592 h 760892"/>
              <a:gd name="connsiteX3" fmla="*/ 627215 w 820704"/>
              <a:gd name="connsiteY3" fmla="*/ 101022 h 760892"/>
              <a:gd name="connsiteX4" fmla="*/ 802786 w 820704"/>
              <a:gd name="connsiteY4" fmla="*/ 261312 h 760892"/>
              <a:gd name="connsiteX5" fmla="*/ 754647 w 820704"/>
              <a:gd name="connsiteY5" fmla="*/ 443262 h 760892"/>
              <a:gd name="connsiteX6" fmla="*/ 568163 w 820704"/>
              <a:gd name="connsiteY6" fmla="*/ 608647 h 760892"/>
              <a:gd name="connsiteX7" fmla="*/ 359571 w 820704"/>
              <a:gd name="connsiteY7" fmla="*/ 755617 h 760892"/>
              <a:gd name="connsiteX8" fmla="*/ 76362 w 820704"/>
              <a:gd name="connsiteY8" fmla="*/ 640296 h 760892"/>
              <a:gd name="connsiteX9" fmla="*/ 136115 w 820704"/>
              <a:gd name="connsiteY9" fmla="*/ 248606 h 760892"/>
              <a:gd name="connsiteX0" fmla="*/ 136115 w 817832"/>
              <a:gd name="connsiteY0" fmla="*/ 248606 h 760892"/>
              <a:gd name="connsiteX1" fmla="*/ 76362 w 817832"/>
              <a:gd name="connsiteY1" fmla="*/ 73878 h 760892"/>
              <a:gd name="connsiteX2" fmla="*/ 496156 w 817832"/>
              <a:gd name="connsiteY2" fmla="*/ 104592 h 760892"/>
              <a:gd name="connsiteX3" fmla="*/ 627215 w 817832"/>
              <a:gd name="connsiteY3" fmla="*/ 101022 h 760892"/>
              <a:gd name="connsiteX4" fmla="*/ 802786 w 817832"/>
              <a:gd name="connsiteY4" fmla="*/ 261312 h 760892"/>
              <a:gd name="connsiteX5" fmla="*/ 754647 w 817832"/>
              <a:gd name="connsiteY5" fmla="*/ 443262 h 760892"/>
              <a:gd name="connsiteX6" fmla="*/ 568163 w 817832"/>
              <a:gd name="connsiteY6" fmla="*/ 608647 h 760892"/>
              <a:gd name="connsiteX7" fmla="*/ 359571 w 817832"/>
              <a:gd name="connsiteY7" fmla="*/ 755617 h 760892"/>
              <a:gd name="connsiteX8" fmla="*/ 76362 w 817832"/>
              <a:gd name="connsiteY8" fmla="*/ 640296 h 760892"/>
              <a:gd name="connsiteX9" fmla="*/ 136115 w 817832"/>
              <a:gd name="connsiteY9" fmla="*/ 248606 h 76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7832" h="760892">
                <a:moveTo>
                  <a:pt x="136115" y="248606"/>
                </a:moveTo>
                <a:cubicBezTo>
                  <a:pt x="136115" y="142218"/>
                  <a:pt x="0" y="148728"/>
                  <a:pt x="76362" y="73878"/>
                </a:cubicBezTo>
                <a:cubicBezTo>
                  <a:pt x="151733" y="0"/>
                  <a:pt x="404347" y="100068"/>
                  <a:pt x="496156" y="104592"/>
                </a:cubicBezTo>
                <a:cubicBezTo>
                  <a:pt x="587965" y="109116"/>
                  <a:pt x="554089" y="90662"/>
                  <a:pt x="627215" y="101022"/>
                </a:cubicBezTo>
                <a:cubicBezTo>
                  <a:pt x="755274" y="101036"/>
                  <a:pt x="800011" y="225426"/>
                  <a:pt x="802786" y="261312"/>
                </a:cubicBezTo>
                <a:cubicBezTo>
                  <a:pt x="817832" y="282830"/>
                  <a:pt x="790542" y="397503"/>
                  <a:pt x="754647" y="443262"/>
                </a:cubicBezTo>
                <a:cubicBezTo>
                  <a:pt x="766549" y="444324"/>
                  <a:pt x="630688" y="555471"/>
                  <a:pt x="568163" y="608647"/>
                </a:cubicBezTo>
                <a:cubicBezTo>
                  <a:pt x="492792" y="682525"/>
                  <a:pt x="441538" y="750342"/>
                  <a:pt x="359571" y="755617"/>
                </a:cubicBezTo>
                <a:cubicBezTo>
                  <a:pt x="277604" y="760892"/>
                  <a:pt x="151733" y="714174"/>
                  <a:pt x="76362" y="640296"/>
                </a:cubicBezTo>
                <a:cubicBezTo>
                  <a:pt x="0" y="565446"/>
                  <a:pt x="136115" y="354993"/>
                  <a:pt x="136115" y="24860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77" name="Picture 76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509656" y="1455539"/>
            <a:ext cx="230781" cy="230781"/>
          </a:xfrm>
          <a:prstGeom prst="rect">
            <a:avLst/>
          </a:prstGeom>
          <a:noFill/>
          <a:ln/>
          <a:effectLst/>
        </p:spPr>
      </p:pic>
      <p:pic>
        <p:nvPicPr>
          <p:cNvPr id="78" name="Picture 77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976100" y="2996953"/>
            <a:ext cx="222651" cy="222651"/>
          </a:xfrm>
          <a:prstGeom prst="rect">
            <a:avLst/>
          </a:prstGeom>
          <a:noFill/>
          <a:ln/>
          <a:effectLst/>
        </p:spPr>
      </p:pic>
      <p:sp>
        <p:nvSpPr>
          <p:cNvPr id="79" name="Freeform 78"/>
          <p:cNvSpPr/>
          <p:nvPr/>
        </p:nvSpPr>
        <p:spPr>
          <a:xfrm rot="1134465">
            <a:off x="8193641" y="1586643"/>
            <a:ext cx="755219" cy="952972"/>
          </a:xfrm>
          <a:custGeom>
            <a:avLst/>
            <a:gdLst>
              <a:gd name="connsiteX0" fmla="*/ 0 w 615035"/>
              <a:gd name="connsiteY0" fmla="*/ 417060 h 834119"/>
              <a:gd name="connsiteX1" fmla="*/ 60009 w 615035"/>
              <a:gd name="connsiteY1" fmla="*/ 169550 h 834119"/>
              <a:gd name="connsiteX2" fmla="*/ 307519 w 615035"/>
              <a:gd name="connsiteY2" fmla="*/ 0 h 834119"/>
              <a:gd name="connsiteX3" fmla="*/ 555028 w 615035"/>
              <a:gd name="connsiteY3" fmla="*/ 169551 h 834119"/>
              <a:gd name="connsiteX4" fmla="*/ 615036 w 615035"/>
              <a:gd name="connsiteY4" fmla="*/ 417061 h 834119"/>
              <a:gd name="connsiteX5" fmla="*/ 555027 w 615035"/>
              <a:gd name="connsiteY5" fmla="*/ 664571 h 834119"/>
              <a:gd name="connsiteX6" fmla="*/ 307517 w 615035"/>
              <a:gd name="connsiteY6" fmla="*/ 834121 h 834119"/>
              <a:gd name="connsiteX7" fmla="*/ 60008 w 615035"/>
              <a:gd name="connsiteY7" fmla="*/ 664570 h 834119"/>
              <a:gd name="connsiteX8" fmla="*/ 0 w 615035"/>
              <a:gd name="connsiteY8" fmla="*/ 417060 h 834119"/>
              <a:gd name="connsiteX0" fmla="*/ 116238 w 594007"/>
              <a:gd name="connsiteY0" fmla="*/ 307517 h 834122"/>
              <a:gd name="connsiteX1" fmla="*/ 38980 w 594007"/>
              <a:gd name="connsiteY1" fmla="*/ 169550 h 834122"/>
              <a:gd name="connsiteX2" fmla="*/ 286490 w 594007"/>
              <a:gd name="connsiteY2" fmla="*/ 0 h 834122"/>
              <a:gd name="connsiteX3" fmla="*/ 533999 w 594007"/>
              <a:gd name="connsiteY3" fmla="*/ 169551 h 834122"/>
              <a:gd name="connsiteX4" fmla="*/ 594007 w 594007"/>
              <a:gd name="connsiteY4" fmla="*/ 417061 h 834122"/>
              <a:gd name="connsiteX5" fmla="*/ 533998 w 594007"/>
              <a:gd name="connsiteY5" fmla="*/ 664571 h 834122"/>
              <a:gd name="connsiteX6" fmla="*/ 286488 w 594007"/>
              <a:gd name="connsiteY6" fmla="*/ 834121 h 834122"/>
              <a:gd name="connsiteX7" fmla="*/ 38979 w 594007"/>
              <a:gd name="connsiteY7" fmla="*/ 664570 h 834122"/>
              <a:gd name="connsiteX8" fmla="*/ 116238 w 594007"/>
              <a:gd name="connsiteY8" fmla="*/ 307517 h 834122"/>
              <a:gd name="connsiteX0" fmla="*/ 116237 w 594006"/>
              <a:gd name="connsiteY0" fmla="*/ 307517 h 867022"/>
              <a:gd name="connsiteX1" fmla="*/ 38979 w 594006"/>
              <a:gd name="connsiteY1" fmla="*/ 169550 h 867022"/>
              <a:gd name="connsiteX2" fmla="*/ 286489 w 594006"/>
              <a:gd name="connsiteY2" fmla="*/ 0 h 867022"/>
              <a:gd name="connsiteX3" fmla="*/ 533998 w 594006"/>
              <a:gd name="connsiteY3" fmla="*/ 169551 h 867022"/>
              <a:gd name="connsiteX4" fmla="*/ 594006 w 594006"/>
              <a:gd name="connsiteY4" fmla="*/ 417061 h 867022"/>
              <a:gd name="connsiteX5" fmla="*/ 533997 w 594006"/>
              <a:gd name="connsiteY5" fmla="*/ 664571 h 867022"/>
              <a:gd name="connsiteX6" fmla="*/ 286487 w 594006"/>
              <a:gd name="connsiteY6" fmla="*/ 834121 h 867022"/>
              <a:gd name="connsiteX7" fmla="*/ 137189 w 594006"/>
              <a:gd name="connsiteY7" fmla="*/ 467163 h 867022"/>
              <a:gd name="connsiteX8" fmla="*/ 116237 w 594006"/>
              <a:gd name="connsiteY8" fmla="*/ 307517 h 867022"/>
              <a:gd name="connsiteX0" fmla="*/ 116237 w 594006"/>
              <a:gd name="connsiteY0" fmla="*/ 307517 h 771190"/>
              <a:gd name="connsiteX1" fmla="*/ 38979 w 594006"/>
              <a:gd name="connsiteY1" fmla="*/ 169550 h 771190"/>
              <a:gd name="connsiteX2" fmla="*/ 286489 w 594006"/>
              <a:gd name="connsiteY2" fmla="*/ 0 h 771190"/>
              <a:gd name="connsiteX3" fmla="*/ 533998 w 594006"/>
              <a:gd name="connsiteY3" fmla="*/ 169551 h 771190"/>
              <a:gd name="connsiteX4" fmla="*/ 594006 w 594006"/>
              <a:gd name="connsiteY4" fmla="*/ 417061 h 771190"/>
              <a:gd name="connsiteX5" fmla="*/ 533997 w 594006"/>
              <a:gd name="connsiteY5" fmla="*/ 664571 h 771190"/>
              <a:gd name="connsiteX6" fmla="*/ 317786 w 594006"/>
              <a:gd name="connsiteY6" fmla="*/ 605858 h 771190"/>
              <a:gd name="connsiteX7" fmla="*/ 137189 w 594006"/>
              <a:gd name="connsiteY7" fmla="*/ 467163 h 771190"/>
              <a:gd name="connsiteX8" fmla="*/ 116237 w 594006"/>
              <a:gd name="connsiteY8" fmla="*/ 307517 h 771190"/>
              <a:gd name="connsiteX0" fmla="*/ 116237 w 630041"/>
              <a:gd name="connsiteY0" fmla="*/ 307517 h 605858"/>
              <a:gd name="connsiteX1" fmla="*/ 38979 w 630041"/>
              <a:gd name="connsiteY1" fmla="*/ 169550 h 605858"/>
              <a:gd name="connsiteX2" fmla="*/ 286489 w 630041"/>
              <a:gd name="connsiteY2" fmla="*/ 0 h 605858"/>
              <a:gd name="connsiteX3" fmla="*/ 533998 w 630041"/>
              <a:gd name="connsiteY3" fmla="*/ 169551 h 605858"/>
              <a:gd name="connsiteX4" fmla="*/ 594006 w 630041"/>
              <a:gd name="connsiteY4" fmla="*/ 417061 h 605858"/>
              <a:gd name="connsiteX5" fmla="*/ 317786 w 630041"/>
              <a:gd name="connsiteY5" fmla="*/ 605858 h 605858"/>
              <a:gd name="connsiteX6" fmla="*/ 137189 w 630041"/>
              <a:gd name="connsiteY6" fmla="*/ 467163 h 605858"/>
              <a:gd name="connsiteX7" fmla="*/ 116237 w 630041"/>
              <a:gd name="connsiteY7" fmla="*/ 307517 h 605858"/>
              <a:gd name="connsiteX0" fmla="*/ 116237 w 572977"/>
              <a:gd name="connsiteY0" fmla="*/ 307517 h 605858"/>
              <a:gd name="connsiteX1" fmla="*/ 38979 w 572977"/>
              <a:gd name="connsiteY1" fmla="*/ 169550 h 605858"/>
              <a:gd name="connsiteX2" fmla="*/ 286489 w 572977"/>
              <a:gd name="connsiteY2" fmla="*/ 0 h 605858"/>
              <a:gd name="connsiteX3" fmla="*/ 533998 w 572977"/>
              <a:gd name="connsiteY3" fmla="*/ 169551 h 605858"/>
              <a:gd name="connsiteX4" fmla="*/ 461461 w 572977"/>
              <a:gd name="connsiteY4" fmla="*/ 356815 h 605858"/>
              <a:gd name="connsiteX5" fmla="*/ 317786 w 572977"/>
              <a:gd name="connsiteY5" fmla="*/ 605858 h 605858"/>
              <a:gd name="connsiteX6" fmla="*/ 137189 w 572977"/>
              <a:gd name="connsiteY6" fmla="*/ 467163 h 605858"/>
              <a:gd name="connsiteX7" fmla="*/ 116237 w 572977"/>
              <a:gd name="connsiteY7" fmla="*/ 307517 h 605858"/>
              <a:gd name="connsiteX0" fmla="*/ 116237 w 610777"/>
              <a:gd name="connsiteY0" fmla="*/ 346435 h 644776"/>
              <a:gd name="connsiteX1" fmla="*/ 38979 w 610777"/>
              <a:gd name="connsiteY1" fmla="*/ 208468 h 644776"/>
              <a:gd name="connsiteX2" fmla="*/ 286489 w 610777"/>
              <a:gd name="connsiteY2" fmla="*/ 38918 h 644776"/>
              <a:gd name="connsiteX3" fmla="*/ 571798 w 610777"/>
              <a:gd name="connsiteY3" fmla="*/ 441974 h 644776"/>
              <a:gd name="connsiteX4" fmla="*/ 461461 w 610777"/>
              <a:gd name="connsiteY4" fmla="*/ 395733 h 644776"/>
              <a:gd name="connsiteX5" fmla="*/ 317786 w 610777"/>
              <a:gd name="connsiteY5" fmla="*/ 644776 h 644776"/>
              <a:gd name="connsiteX6" fmla="*/ 137189 w 610777"/>
              <a:gd name="connsiteY6" fmla="*/ 506081 h 644776"/>
              <a:gd name="connsiteX7" fmla="*/ 116237 w 610777"/>
              <a:gd name="connsiteY7" fmla="*/ 346435 h 644776"/>
              <a:gd name="connsiteX0" fmla="*/ 116237 w 461461"/>
              <a:gd name="connsiteY0" fmla="*/ 338728 h 637069"/>
              <a:gd name="connsiteX1" fmla="*/ 38979 w 461461"/>
              <a:gd name="connsiteY1" fmla="*/ 200761 h 637069"/>
              <a:gd name="connsiteX2" fmla="*/ 286489 w 461461"/>
              <a:gd name="connsiteY2" fmla="*/ 31211 h 637069"/>
              <a:gd name="connsiteX3" fmla="*/ 461461 w 461461"/>
              <a:gd name="connsiteY3" fmla="*/ 388026 h 637069"/>
              <a:gd name="connsiteX4" fmla="*/ 317786 w 461461"/>
              <a:gd name="connsiteY4" fmla="*/ 637069 h 637069"/>
              <a:gd name="connsiteX5" fmla="*/ 137189 w 461461"/>
              <a:gd name="connsiteY5" fmla="*/ 498374 h 637069"/>
              <a:gd name="connsiteX6" fmla="*/ 116237 w 461461"/>
              <a:gd name="connsiteY6" fmla="*/ 338728 h 63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461" h="637069">
                <a:moveTo>
                  <a:pt x="116237" y="338728"/>
                </a:moveTo>
                <a:cubicBezTo>
                  <a:pt x="99869" y="289126"/>
                  <a:pt x="0" y="272456"/>
                  <a:pt x="38979" y="200761"/>
                </a:cubicBezTo>
                <a:cubicBezTo>
                  <a:pt x="96946" y="94142"/>
                  <a:pt x="216075" y="0"/>
                  <a:pt x="286489" y="31211"/>
                </a:cubicBezTo>
                <a:cubicBezTo>
                  <a:pt x="356903" y="62422"/>
                  <a:pt x="456245" y="287050"/>
                  <a:pt x="461461" y="388026"/>
                </a:cubicBezTo>
                <a:cubicBezTo>
                  <a:pt x="419126" y="421826"/>
                  <a:pt x="393922" y="628719"/>
                  <a:pt x="317786" y="637069"/>
                </a:cubicBezTo>
                <a:cubicBezTo>
                  <a:pt x="251651" y="604168"/>
                  <a:pt x="195155" y="604993"/>
                  <a:pt x="137189" y="498374"/>
                </a:cubicBezTo>
                <a:cubicBezTo>
                  <a:pt x="98210" y="426679"/>
                  <a:pt x="132605" y="388330"/>
                  <a:pt x="116237" y="33872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0" name="Oval 79"/>
          <p:cNvSpPr/>
          <p:nvPr/>
        </p:nvSpPr>
        <p:spPr>
          <a:xfrm rot="397298">
            <a:off x="7855798" y="1392346"/>
            <a:ext cx="1047785" cy="1620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 rot="6562451">
            <a:off x="8390574" y="1531047"/>
            <a:ext cx="859801" cy="85980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Connector 81"/>
          <p:cNvCxnSpPr>
            <a:stCxn id="83" idx="7"/>
            <a:endCxn id="81" idx="1"/>
          </p:cNvCxnSpPr>
          <p:nvPr/>
        </p:nvCxnSpPr>
        <p:spPr bwMode="auto">
          <a:xfrm flipV="1">
            <a:off x="8844042" y="1775018"/>
            <a:ext cx="364047" cy="177424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 rot="1542605">
            <a:off x="8774062" y="192833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4" name="Picture 83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25915" y="1367056"/>
            <a:ext cx="251104" cy="251104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700538" y="2021054"/>
            <a:ext cx="171450" cy="200597"/>
          </a:xfrm>
          <a:prstGeom prst="rect">
            <a:avLst/>
          </a:prstGeom>
          <a:noFill/>
          <a:ln/>
          <a:effectLst/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967988" y="1883718"/>
            <a:ext cx="216000" cy="216000"/>
          </a:xfrm>
          <a:prstGeom prst="rect">
            <a:avLst/>
          </a:prstGeom>
          <a:noFill/>
          <a:ln/>
          <a:effectLst/>
        </p:spPr>
      </p:pic>
      <p:sp>
        <p:nvSpPr>
          <p:cNvPr id="87" name="Freeform 86"/>
          <p:cNvSpPr/>
          <p:nvPr/>
        </p:nvSpPr>
        <p:spPr>
          <a:xfrm rot="7774616">
            <a:off x="9429682" y="1730263"/>
            <a:ext cx="760966" cy="432705"/>
          </a:xfrm>
          <a:custGeom>
            <a:avLst/>
            <a:gdLst>
              <a:gd name="connsiteX0" fmla="*/ 0 w 805071"/>
              <a:gd name="connsiteY0" fmla="*/ 398530 h 797059"/>
              <a:gd name="connsiteX1" fmla="*/ 119327 w 805071"/>
              <a:gd name="connsiteY1" fmla="*/ 115321 h 797059"/>
              <a:gd name="connsiteX2" fmla="*/ 402536 w 805071"/>
              <a:gd name="connsiteY2" fmla="*/ 0 h 797059"/>
              <a:gd name="connsiteX3" fmla="*/ 685745 w 805071"/>
              <a:gd name="connsiteY3" fmla="*/ 115321 h 797059"/>
              <a:gd name="connsiteX4" fmla="*/ 805072 w 805071"/>
              <a:gd name="connsiteY4" fmla="*/ 398530 h 797059"/>
              <a:gd name="connsiteX5" fmla="*/ 685745 w 805071"/>
              <a:gd name="connsiteY5" fmla="*/ 681739 h 797059"/>
              <a:gd name="connsiteX6" fmla="*/ 402536 w 805071"/>
              <a:gd name="connsiteY6" fmla="*/ 797060 h 797059"/>
              <a:gd name="connsiteX7" fmla="*/ 119327 w 805071"/>
              <a:gd name="connsiteY7" fmla="*/ 681739 h 797059"/>
              <a:gd name="connsiteX8" fmla="*/ 0 w 805071"/>
              <a:gd name="connsiteY8" fmla="*/ 398530 h 797059"/>
              <a:gd name="connsiteX0" fmla="*/ 0 w 805072"/>
              <a:gd name="connsiteY0" fmla="*/ 357087 h 755617"/>
              <a:gd name="connsiteX1" fmla="*/ 119327 w 805072"/>
              <a:gd name="connsiteY1" fmla="*/ 73878 h 755617"/>
              <a:gd name="connsiteX2" fmla="*/ 539121 w 805072"/>
              <a:gd name="connsiteY2" fmla="*/ 104592 h 755617"/>
              <a:gd name="connsiteX3" fmla="*/ 685745 w 805072"/>
              <a:gd name="connsiteY3" fmla="*/ 73878 h 755617"/>
              <a:gd name="connsiteX4" fmla="*/ 805072 w 805072"/>
              <a:gd name="connsiteY4" fmla="*/ 357087 h 755617"/>
              <a:gd name="connsiteX5" fmla="*/ 685745 w 805072"/>
              <a:gd name="connsiteY5" fmla="*/ 640296 h 755617"/>
              <a:gd name="connsiteX6" fmla="*/ 402536 w 805072"/>
              <a:gd name="connsiteY6" fmla="*/ 755617 h 755617"/>
              <a:gd name="connsiteX7" fmla="*/ 119327 w 805072"/>
              <a:gd name="connsiteY7" fmla="*/ 640296 h 755617"/>
              <a:gd name="connsiteX8" fmla="*/ 0 w 805072"/>
              <a:gd name="connsiteY8" fmla="*/ 357087 h 755617"/>
              <a:gd name="connsiteX0" fmla="*/ 0 w 817508"/>
              <a:gd name="connsiteY0" fmla="*/ 357087 h 760892"/>
              <a:gd name="connsiteX1" fmla="*/ 119327 w 817508"/>
              <a:gd name="connsiteY1" fmla="*/ 73878 h 760892"/>
              <a:gd name="connsiteX2" fmla="*/ 539121 w 817508"/>
              <a:gd name="connsiteY2" fmla="*/ 104592 h 760892"/>
              <a:gd name="connsiteX3" fmla="*/ 685745 w 817508"/>
              <a:gd name="connsiteY3" fmla="*/ 73878 h 760892"/>
              <a:gd name="connsiteX4" fmla="*/ 805072 w 817508"/>
              <a:gd name="connsiteY4" fmla="*/ 357087 h 760892"/>
              <a:gd name="connsiteX5" fmla="*/ 611128 w 817508"/>
              <a:gd name="connsiteY5" fmla="*/ 608647 h 760892"/>
              <a:gd name="connsiteX6" fmla="*/ 402536 w 817508"/>
              <a:gd name="connsiteY6" fmla="*/ 755617 h 760892"/>
              <a:gd name="connsiteX7" fmla="*/ 119327 w 817508"/>
              <a:gd name="connsiteY7" fmla="*/ 640296 h 760892"/>
              <a:gd name="connsiteX8" fmla="*/ 0 w 817508"/>
              <a:gd name="connsiteY8" fmla="*/ 357087 h 760892"/>
              <a:gd name="connsiteX0" fmla="*/ 136115 w 774543"/>
              <a:gd name="connsiteY0" fmla="*/ 248606 h 760892"/>
              <a:gd name="connsiteX1" fmla="*/ 76362 w 774543"/>
              <a:gd name="connsiteY1" fmla="*/ 73878 h 760892"/>
              <a:gd name="connsiteX2" fmla="*/ 496156 w 774543"/>
              <a:gd name="connsiteY2" fmla="*/ 104592 h 760892"/>
              <a:gd name="connsiteX3" fmla="*/ 642780 w 774543"/>
              <a:gd name="connsiteY3" fmla="*/ 73878 h 760892"/>
              <a:gd name="connsiteX4" fmla="*/ 762107 w 774543"/>
              <a:gd name="connsiteY4" fmla="*/ 357087 h 760892"/>
              <a:gd name="connsiteX5" fmla="*/ 568163 w 774543"/>
              <a:gd name="connsiteY5" fmla="*/ 608647 h 760892"/>
              <a:gd name="connsiteX6" fmla="*/ 359571 w 774543"/>
              <a:gd name="connsiteY6" fmla="*/ 755617 h 760892"/>
              <a:gd name="connsiteX7" fmla="*/ 76362 w 774543"/>
              <a:gd name="connsiteY7" fmla="*/ 640296 h 760892"/>
              <a:gd name="connsiteX8" fmla="*/ 136115 w 774543"/>
              <a:gd name="connsiteY8" fmla="*/ 248606 h 760892"/>
              <a:gd name="connsiteX0" fmla="*/ 0 w 939841"/>
              <a:gd name="connsiteY0" fmla="*/ 415572 h 760892"/>
              <a:gd name="connsiteX1" fmla="*/ 241660 w 939841"/>
              <a:gd name="connsiteY1" fmla="*/ 73878 h 760892"/>
              <a:gd name="connsiteX2" fmla="*/ 661454 w 939841"/>
              <a:gd name="connsiteY2" fmla="*/ 104592 h 760892"/>
              <a:gd name="connsiteX3" fmla="*/ 808078 w 939841"/>
              <a:gd name="connsiteY3" fmla="*/ 73878 h 760892"/>
              <a:gd name="connsiteX4" fmla="*/ 927405 w 939841"/>
              <a:gd name="connsiteY4" fmla="*/ 357087 h 760892"/>
              <a:gd name="connsiteX5" fmla="*/ 733461 w 939841"/>
              <a:gd name="connsiteY5" fmla="*/ 608647 h 760892"/>
              <a:gd name="connsiteX6" fmla="*/ 524869 w 939841"/>
              <a:gd name="connsiteY6" fmla="*/ 755617 h 760892"/>
              <a:gd name="connsiteX7" fmla="*/ 241660 w 939841"/>
              <a:gd name="connsiteY7" fmla="*/ 640296 h 760892"/>
              <a:gd name="connsiteX8" fmla="*/ 0 w 939841"/>
              <a:gd name="connsiteY8" fmla="*/ 415572 h 76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841" h="760892">
                <a:moveTo>
                  <a:pt x="0" y="415572"/>
                </a:moveTo>
                <a:cubicBezTo>
                  <a:pt x="0" y="309184"/>
                  <a:pt x="165298" y="148728"/>
                  <a:pt x="241660" y="73878"/>
                </a:cubicBezTo>
                <a:cubicBezTo>
                  <a:pt x="317031" y="0"/>
                  <a:pt x="555392" y="104592"/>
                  <a:pt x="661454" y="104592"/>
                </a:cubicBezTo>
                <a:cubicBezTo>
                  <a:pt x="767516" y="104592"/>
                  <a:pt x="732707" y="0"/>
                  <a:pt x="808078" y="73878"/>
                </a:cubicBezTo>
                <a:cubicBezTo>
                  <a:pt x="884440" y="148728"/>
                  <a:pt x="939841" y="267959"/>
                  <a:pt x="927405" y="357087"/>
                </a:cubicBezTo>
                <a:cubicBezTo>
                  <a:pt x="914969" y="446215"/>
                  <a:pt x="809823" y="533797"/>
                  <a:pt x="733461" y="608647"/>
                </a:cubicBezTo>
                <a:cubicBezTo>
                  <a:pt x="658090" y="682525"/>
                  <a:pt x="606836" y="750342"/>
                  <a:pt x="524869" y="755617"/>
                </a:cubicBezTo>
                <a:cubicBezTo>
                  <a:pt x="442902" y="760892"/>
                  <a:pt x="317031" y="714174"/>
                  <a:pt x="241660" y="640296"/>
                </a:cubicBezTo>
                <a:cubicBezTo>
                  <a:pt x="165298" y="565446"/>
                  <a:pt x="0" y="521959"/>
                  <a:pt x="0" y="41557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8" name="Picture 87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688069" y="1853451"/>
            <a:ext cx="229079" cy="2015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Straight Arrow Connector 258"/>
          <p:cNvCxnSpPr>
            <a:stCxn id="262" idx="3"/>
            <a:endCxn id="260" idx="0"/>
          </p:cNvCxnSpPr>
          <p:nvPr/>
        </p:nvCxnSpPr>
        <p:spPr bwMode="auto">
          <a:xfrm flipH="1">
            <a:off x="5590053" y="1700809"/>
            <a:ext cx="304662" cy="512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 bwMode="auto">
          <a:xfrm>
            <a:off x="5330200" y="2212849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1" name="Picture 26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75226" y="2357875"/>
            <a:ext cx="229654" cy="229654"/>
          </a:xfrm>
          <a:prstGeom prst="rect">
            <a:avLst/>
          </a:prstGeom>
          <a:noFill/>
          <a:ln/>
          <a:effectLst/>
        </p:spPr>
      </p:pic>
      <p:sp>
        <p:nvSpPr>
          <p:cNvPr id="262" name="Oval 261"/>
          <p:cNvSpPr/>
          <p:nvPr/>
        </p:nvSpPr>
        <p:spPr bwMode="auto">
          <a:xfrm>
            <a:off x="5818606" y="1257211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3" name="Picture 26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17802" y="1366635"/>
            <a:ext cx="251104" cy="251104"/>
          </a:xfrm>
          <a:prstGeom prst="rect">
            <a:avLst/>
          </a:prstGeom>
          <a:noFill/>
          <a:ln/>
          <a:effectLst/>
        </p:spPr>
      </p:pic>
      <p:cxnSp>
        <p:nvCxnSpPr>
          <p:cNvPr id="264" name="Straight Arrow Connector 263"/>
          <p:cNvCxnSpPr>
            <a:stCxn id="262" idx="5"/>
            <a:endCxn id="271" idx="0"/>
          </p:cNvCxnSpPr>
          <p:nvPr/>
        </p:nvCxnSpPr>
        <p:spPr bwMode="auto">
          <a:xfrm>
            <a:off x="6262203" y="1700808"/>
            <a:ext cx="294024" cy="487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64"/>
          <p:cNvGrpSpPr/>
          <p:nvPr/>
        </p:nvGrpSpPr>
        <p:grpSpPr bwMode="auto">
          <a:xfrm>
            <a:off x="5818604" y="388072"/>
            <a:ext cx="519706" cy="519706"/>
            <a:chOff x="2252094" y="332656"/>
            <a:chExt cx="519706" cy="519706"/>
          </a:xfrm>
        </p:grpSpPr>
        <p:sp>
          <p:nvSpPr>
            <p:cNvPr id="266" name="Oval 265"/>
            <p:cNvSpPr/>
            <p:nvPr/>
          </p:nvSpPr>
          <p:spPr bwMode="auto">
            <a:xfrm>
              <a:off x="2252094" y="332656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67" name="Picture 266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400620" y="452938"/>
              <a:ext cx="222651" cy="222651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268" name="Straight Arrow Connector 267"/>
          <p:cNvCxnSpPr>
            <a:stCxn id="266" idx="4"/>
            <a:endCxn id="262" idx="0"/>
          </p:cNvCxnSpPr>
          <p:nvPr/>
        </p:nvCxnSpPr>
        <p:spPr bwMode="auto">
          <a:xfrm>
            <a:off x="6078457" y="907779"/>
            <a:ext cx="2" cy="349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6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84527" y="1703854"/>
            <a:ext cx="257297" cy="257297"/>
          </a:xfrm>
          <a:prstGeom prst="rect">
            <a:avLst/>
          </a:prstGeom>
          <a:noFill/>
          <a:ln/>
          <a:effectLst/>
        </p:spPr>
      </p:pic>
      <p:pic>
        <p:nvPicPr>
          <p:cNvPr id="270" name="Picture 26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41284" y="2320276"/>
            <a:ext cx="230781" cy="230781"/>
          </a:xfrm>
          <a:prstGeom prst="rect">
            <a:avLst/>
          </a:prstGeom>
          <a:noFill/>
          <a:ln/>
          <a:effectLst/>
        </p:spPr>
      </p:pic>
      <p:sp>
        <p:nvSpPr>
          <p:cNvPr id="271" name="Oval 270"/>
          <p:cNvSpPr/>
          <p:nvPr/>
        </p:nvSpPr>
        <p:spPr bwMode="auto">
          <a:xfrm>
            <a:off x="6296374" y="2188252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2" name="Oval 271"/>
          <p:cNvSpPr/>
          <p:nvPr/>
        </p:nvSpPr>
        <p:spPr bwMode="auto">
          <a:xfrm>
            <a:off x="5332838" y="3168926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3" name="Picture 27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63197" y="3298711"/>
            <a:ext cx="228506" cy="228506"/>
          </a:xfrm>
          <a:prstGeom prst="rect">
            <a:avLst/>
          </a:prstGeom>
          <a:noFill/>
          <a:ln/>
          <a:effectLst/>
        </p:spPr>
      </p:pic>
      <p:cxnSp>
        <p:nvCxnSpPr>
          <p:cNvPr id="274" name="Straight Arrow Connector 273"/>
          <p:cNvCxnSpPr>
            <a:stCxn id="260" idx="4"/>
            <a:endCxn id="272" idx="0"/>
          </p:cNvCxnSpPr>
          <p:nvPr/>
        </p:nvCxnSpPr>
        <p:spPr bwMode="auto">
          <a:xfrm>
            <a:off x="5590053" y="2732556"/>
            <a:ext cx="2638" cy="436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 bwMode="auto">
          <a:xfrm>
            <a:off x="6296374" y="3168926"/>
            <a:ext cx="519706" cy="51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6" name="Picture 275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52130" y="3329624"/>
            <a:ext cx="227934" cy="200513"/>
          </a:xfrm>
          <a:prstGeom prst="rect">
            <a:avLst/>
          </a:prstGeom>
          <a:noFill/>
          <a:ln/>
          <a:effectLst/>
        </p:spPr>
      </p:pic>
      <p:cxnSp>
        <p:nvCxnSpPr>
          <p:cNvPr id="277" name="Straight Arrow Connector 276"/>
          <p:cNvCxnSpPr>
            <a:stCxn id="271" idx="4"/>
            <a:endCxn id="275" idx="0"/>
          </p:cNvCxnSpPr>
          <p:nvPr/>
        </p:nvCxnSpPr>
        <p:spPr bwMode="auto">
          <a:xfrm>
            <a:off x="6556227" y="2707958"/>
            <a:ext cx="0" cy="460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5237408" y="2069161"/>
            <a:ext cx="720080" cy="1800200"/>
          </a:xfrm>
          <a:prstGeom prst="roundRect">
            <a:avLst/>
          </a:prstGeom>
          <a:ln w="25400">
            <a:solidFill>
              <a:schemeClr val="bg1">
                <a:lumMod val="85000"/>
              </a:schemeClr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7" name="Picture 26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90142" y="1349730"/>
            <a:ext cx="582670" cy="266571"/>
          </a:xfrm>
          <a:prstGeom prst="rect">
            <a:avLst/>
          </a:prstGeom>
          <a:noFill/>
          <a:ln/>
          <a:effectLst/>
        </p:spPr>
      </p:pic>
      <p:cxnSp>
        <p:nvCxnSpPr>
          <p:cNvPr id="294" name="Straight Arrow Connector 293"/>
          <p:cNvCxnSpPr/>
          <p:nvPr/>
        </p:nvCxnSpPr>
        <p:spPr bwMode="auto">
          <a:xfrm>
            <a:off x="4943872" y="1484784"/>
            <a:ext cx="79208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Picture 297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91516" y="2822940"/>
            <a:ext cx="610435" cy="279273"/>
          </a:xfrm>
          <a:prstGeom prst="rect">
            <a:avLst/>
          </a:prstGeom>
          <a:noFill/>
          <a:ln/>
          <a:effectLst/>
        </p:spPr>
      </p:pic>
      <p:cxnSp>
        <p:nvCxnSpPr>
          <p:cNvPr id="299" name="Straight Arrow Connector 298"/>
          <p:cNvCxnSpPr/>
          <p:nvPr/>
        </p:nvCxnSpPr>
        <p:spPr bwMode="auto">
          <a:xfrm>
            <a:off x="4943872" y="2958196"/>
            <a:ext cx="2326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64677" y="2638915"/>
            <a:ext cx="229654" cy="229654"/>
          </a:xfrm>
          <a:prstGeom prst="rect">
            <a:avLst/>
          </a:prstGeom>
          <a:noFill/>
          <a:ln/>
          <a:effectLst/>
        </p:spPr>
      </p:pic>
      <p:pic>
        <p:nvPicPr>
          <p:cNvPr id="165" name="Picture 16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968208" y="1704386"/>
            <a:ext cx="228506" cy="228506"/>
          </a:xfrm>
          <a:prstGeom prst="rect">
            <a:avLst/>
          </a:prstGeom>
          <a:noFill/>
          <a:ln/>
          <a:effectLst/>
        </p:spPr>
      </p:pic>
      <p:sp>
        <p:nvSpPr>
          <p:cNvPr id="127" name="Freeform 126"/>
          <p:cNvSpPr/>
          <p:nvPr/>
        </p:nvSpPr>
        <p:spPr>
          <a:xfrm>
            <a:off x="6888088" y="908720"/>
            <a:ext cx="2729588" cy="2499722"/>
          </a:xfrm>
          <a:custGeom>
            <a:avLst/>
            <a:gdLst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143043 w 1999917"/>
              <a:gd name="connsiteY7" fmla="*/ 254001 h 1376948"/>
              <a:gd name="connsiteX8" fmla="*/ 311485 w 1999917"/>
              <a:gd name="connsiteY8" fmla="*/ 157748 h 1376948"/>
              <a:gd name="connsiteX0" fmla="*/ 311485 w 1999917"/>
              <a:gd name="connsiteY0" fmla="*/ 157748 h 1376948"/>
              <a:gd name="connsiteX1" fmla="*/ 1346201 w 1999917"/>
              <a:gd name="connsiteY1" fmla="*/ 21390 h 1376948"/>
              <a:gd name="connsiteX2" fmla="*/ 1931738 w 1999917"/>
              <a:gd name="connsiteY2" fmla="*/ 286085 h 1376948"/>
              <a:gd name="connsiteX3" fmla="*/ 1755274 w 1999917"/>
              <a:gd name="connsiteY3" fmla="*/ 1152359 h 1376948"/>
              <a:gd name="connsiteX4" fmla="*/ 736601 w 1999917"/>
              <a:gd name="connsiteY4" fmla="*/ 1336843 h 1376948"/>
              <a:gd name="connsiteX5" fmla="*/ 78874 w 1999917"/>
              <a:gd name="connsiteY5" fmla="*/ 911727 h 1376948"/>
              <a:gd name="connsiteX6" fmla="*/ 263359 w 1999917"/>
              <a:gd name="connsiteY6" fmla="*/ 254001 h 1376948"/>
              <a:gd name="connsiteX7" fmla="*/ 311485 w 1999917"/>
              <a:gd name="connsiteY7" fmla="*/ 157748 h 1376948"/>
              <a:gd name="connsiteX0" fmla="*/ 263359 w 1999917"/>
              <a:gd name="connsiteY0" fmla="*/ 237958 h 1360905"/>
              <a:gd name="connsiteX1" fmla="*/ 1346201 w 1999917"/>
              <a:gd name="connsiteY1" fmla="*/ 5347 h 1360905"/>
              <a:gd name="connsiteX2" fmla="*/ 1931738 w 1999917"/>
              <a:gd name="connsiteY2" fmla="*/ 270042 h 1360905"/>
              <a:gd name="connsiteX3" fmla="*/ 1755274 w 1999917"/>
              <a:gd name="connsiteY3" fmla="*/ 1136316 h 1360905"/>
              <a:gd name="connsiteX4" fmla="*/ 736601 w 1999917"/>
              <a:gd name="connsiteY4" fmla="*/ 1320800 h 1360905"/>
              <a:gd name="connsiteX5" fmla="*/ 78874 w 1999917"/>
              <a:gd name="connsiteY5" fmla="*/ 895684 h 1360905"/>
              <a:gd name="connsiteX6" fmla="*/ 263359 w 1999917"/>
              <a:gd name="connsiteY6" fmla="*/ 237958 h 1360905"/>
              <a:gd name="connsiteX0" fmla="*/ 229181 w 2006752"/>
              <a:gd name="connsiteY0" fmla="*/ 148389 h 1444551"/>
              <a:gd name="connsiteX1" fmla="*/ 1353036 w 2006752"/>
              <a:gd name="connsiteY1" fmla="*/ 88993 h 1444551"/>
              <a:gd name="connsiteX2" fmla="*/ 1938573 w 2006752"/>
              <a:gd name="connsiteY2" fmla="*/ 353688 h 1444551"/>
              <a:gd name="connsiteX3" fmla="*/ 1762109 w 2006752"/>
              <a:gd name="connsiteY3" fmla="*/ 1219962 h 1444551"/>
              <a:gd name="connsiteX4" fmla="*/ 743436 w 2006752"/>
              <a:gd name="connsiteY4" fmla="*/ 1404446 h 1444551"/>
              <a:gd name="connsiteX5" fmla="*/ 85709 w 2006752"/>
              <a:gd name="connsiteY5" fmla="*/ 979330 h 1444551"/>
              <a:gd name="connsiteX6" fmla="*/ 229181 w 2006752"/>
              <a:gd name="connsiteY6" fmla="*/ 148389 h 1444551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02486 h 1398649"/>
              <a:gd name="connsiteX1" fmla="*/ 1021269 w 2062046"/>
              <a:gd name="connsiteY1" fmla="*/ 318511 h 1398649"/>
              <a:gd name="connsiteX2" fmla="*/ 1938573 w 2062046"/>
              <a:gd name="connsiteY2" fmla="*/ 307786 h 1398649"/>
              <a:gd name="connsiteX3" fmla="*/ 1762109 w 2062046"/>
              <a:gd name="connsiteY3" fmla="*/ 1174060 h 1398649"/>
              <a:gd name="connsiteX4" fmla="*/ 743436 w 2062046"/>
              <a:gd name="connsiteY4" fmla="*/ 1358544 h 1398649"/>
              <a:gd name="connsiteX5" fmla="*/ 85709 w 2062046"/>
              <a:gd name="connsiteY5" fmla="*/ 933428 h 1398649"/>
              <a:gd name="connsiteX6" fmla="*/ 229181 w 2062046"/>
              <a:gd name="connsiteY6" fmla="*/ 102486 h 1398649"/>
              <a:gd name="connsiteX0" fmla="*/ 229181 w 2062046"/>
              <a:gd name="connsiteY0" fmla="*/ 102486 h 1398648"/>
              <a:gd name="connsiteX1" fmla="*/ 1021269 w 2062046"/>
              <a:gd name="connsiteY1" fmla="*/ 318510 h 1398648"/>
              <a:gd name="connsiteX2" fmla="*/ 1938573 w 2062046"/>
              <a:gd name="connsiteY2" fmla="*/ 307785 h 1398648"/>
              <a:gd name="connsiteX3" fmla="*/ 1762109 w 2062046"/>
              <a:gd name="connsiteY3" fmla="*/ 1174059 h 1398648"/>
              <a:gd name="connsiteX4" fmla="*/ 743436 w 2062046"/>
              <a:gd name="connsiteY4" fmla="*/ 1358543 h 1398648"/>
              <a:gd name="connsiteX5" fmla="*/ 85709 w 2062046"/>
              <a:gd name="connsiteY5" fmla="*/ 933427 h 1398648"/>
              <a:gd name="connsiteX6" fmla="*/ 229181 w 2062046"/>
              <a:gd name="connsiteY6" fmla="*/ 102486 h 1398648"/>
              <a:gd name="connsiteX0" fmla="*/ 229181 w 2062046"/>
              <a:gd name="connsiteY0" fmla="*/ 134939 h 1431101"/>
              <a:gd name="connsiteX1" fmla="*/ 490060 w 2062046"/>
              <a:gd name="connsiteY1" fmla="*/ 156245 h 1431101"/>
              <a:gd name="connsiteX2" fmla="*/ 1021269 w 2062046"/>
              <a:gd name="connsiteY2" fmla="*/ 350963 h 1431101"/>
              <a:gd name="connsiteX3" fmla="*/ 1938573 w 2062046"/>
              <a:gd name="connsiteY3" fmla="*/ 340238 h 1431101"/>
              <a:gd name="connsiteX4" fmla="*/ 1762109 w 2062046"/>
              <a:gd name="connsiteY4" fmla="*/ 1206512 h 1431101"/>
              <a:gd name="connsiteX5" fmla="*/ 743436 w 2062046"/>
              <a:gd name="connsiteY5" fmla="*/ 1390996 h 1431101"/>
              <a:gd name="connsiteX6" fmla="*/ 85709 w 2062046"/>
              <a:gd name="connsiteY6" fmla="*/ 965880 h 1431101"/>
              <a:gd name="connsiteX7" fmla="*/ 229181 w 2062046"/>
              <a:gd name="connsiteY7" fmla="*/ 134939 h 1431101"/>
              <a:gd name="connsiteX0" fmla="*/ 240679 w 2073544"/>
              <a:gd name="connsiteY0" fmla="*/ 134939 h 1431101"/>
              <a:gd name="connsiteX1" fmla="*/ 501558 w 2073544"/>
              <a:gd name="connsiteY1" fmla="*/ 156245 h 1431101"/>
              <a:gd name="connsiteX2" fmla="*/ 1032767 w 2073544"/>
              <a:gd name="connsiteY2" fmla="*/ 350963 h 1431101"/>
              <a:gd name="connsiteX3" fmla="*/ 1950071 w 2073544"/>
              <a:gd name="connsiteY3" fmla="*/ 340238 h 1431101"/>
              <a:gd name="connsiteX4" fmla="*/ 1773607 w 2073544"/>
              <a:gd name="connsiteY4" fmla="*/ 1206512 h 1431101"/>
              <a:gd name="connsiteX5" fmla="*/ 754934 w 2073544"/>
              <a:gd name="connsiteY5" fmla="*/ 1390996 h 1431101"/>
              <a:gd name="connsiteX6" fmla="*/ 97207 w 2073544"/>
              <a:gd name="connsiteY6" fmla="*/ 965880 h 1431101"/>
              <a:gd name="connsiteX7" fmla="*/ 171695 w 2073544"/>
              <a:gd name="connsiteY7" fmla="*/ 313902 h 1431101"/>
              <a:gd name="connsiteX8" fmla="*/ 240679 w 2073544"/>
              <a:gd name="connsiteY8" fmla="*/ 134939 h 1431101"/>
              <a:gd name="connsiteX0" fmla="*/ 253184 w 2086049"/>
              <a:gd name="connsiteY0" fmla="*/ 134939 h 1431101"/>
              <a:gd name="connsiteX1" fmla="*/ 514063 w 2086049"/>
              <a:gd name="connsiteY1" fmla="*/ 156245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34939 h 1431101"/>
              <a:gd name="connsiteX1" fmla="*/ 457084 w 2086049"/>
              <a:gd name="connsiteY1" fmla="*/ 115539 h 1431101"/>
              <a:gd name="connsiteX2" fmla="*/ 1045272 w 2086049"/>
              <a:gd name="connsiteY2" fmla="*/ 350963 h 1431101"/>
              <a:gd name="connsiteX3" fmla="*/ 1962576 w 2086049"/>
              <a:gd name="connsiteY3" fmla="*/ 340238 h 1431101"/>
              <a:gd name="connsiteX4" fmla="*/ 1786112 w 2086049"/>
              <a:gd name="connsiteY4" fmla="*/ 1206512 h 1431101"/>
              <a:gd name="connsiteX5" fmla="*/ 767439 w 2086049"/>
              <a:gd name="connsiteY5" fmla="*/ 1390996 h 1431101"/>
              <a:gd name="connsiteX6" fmla="*/ 109712 w 2086049"/>
              <a:gd name="connsiteY6" fmla="*/ 965880 h 1431101"/>
              <a:gd name="connsiteX7" fmla="*/ 109168 w 2086049"/>
              <a:gd name="connsiteY7" fmla="*/ 333988 h 1431101"/>
              <a:gd name="connsiteX8" fmla="*/ 253184 w 2086049"/>
              <a:gd name="connsiteY8" fmla="*/ 134939 h 1431101"/>
              <a:gd name="connsiteX0" fmla="*/ 253184 w 2086049"/>
              <a:gd name="connsiteY0" fmla="*/ 144252 h 1440414"/>
              <a:gd name="connsiteX1" fmla="*/ 457084 w 2086049"/>
              <a:gd name="connsiteY1" fmla="*/ 124852 h 1440414"/>
              <a:gd name="connsiteX2" fmla="*/ 1045272 w 2086049"/>
              <a:gd name="connsiteY2" fmla="*/ 360276 h 1440414"/>
              <a:gd name="connsiteX3" fmla="*/ 1962576 w 2086049"/>
              <a:gd name="connsiteY3" fmla="*/ 349551 h 1440414"/>
              <a:gd name="connsiteX4" fmla="*/ 1786112 w 2086049"/>
              <a:gd name="connsiteY4" fmla="*/ 1215825 h 1440414"/>
              <a:gd name="connsiteX5" fmla="*/ 767439 w 2086049"/>
              <a:gd name="connsiteY5" fmla="*/ 1400309 h 1440414"/>
              <a:gd name="connsiteX6" fmla="*/ 109712 w 2086049"/>
              <a:gd name="connsiteY6" fmla="*/ 975193 h 1440414"/>
              <a:gd name="connsiteX7" fmla="*/ 109168 w 2086049"/>
              <a:gd name="connsiteY7" fmla="*/ 343301 h 1440414"/>
              <a:gd name="connsiteX8" fmla="*/ 253184 w 2086049"/>
              <a:gd name="connsiteY8" fmla="*/ 144252 h 1440414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253184 w 2086049"/>
              <a:gd name="connsiteY0" fmla="*/ 55404 h 1351566"/>
              <a:gd name="connsiteX1" fmla="*/ 457084 w 2086049"/>
              <a:gd name="connsiteY1" fmla="*/ 36004 h 1351566"/>
              <a:gd name="connsiteX2" fmla="*/ 1045272 w 2086049"/>
              <a:gd name="connsiteY2" fmla="*/ 271428 h 1351566"/>
              <a:gd name="connsiteX3" fmla="*/ 1962576 w 2086049"/>
              <a:gd name="connsiteY3" fmla="*/ 260703 h 1351566"/>
              <a:gd name="connsiteX4" fmla="*/ 1786112 w 2086049"/>
              <a:gd name="connsiteY4" fmla="*/ 1126977 h 1351566"/>
              <a:gd name="connsiteX5" fmla="*/ 767439 w 2086049"/>
              <a:gd name="connsiteY5" fmla="*/ 1311461 h 1351566"/>
              <a:gd name="connsiteX6" fmla="*/ 109712 w 2086049"/>
              <a:gd name="connsiteY6" fmla="*/ 886345 h 1351566"/>
              <a:gd name="connsiteX7" fmla="*/ 109168 w 2086049"/>
              <a:gd name="connsiteY7" fmla="*/ 254453 h 1351566"/>
              <a:gd name="connsiteX8" fmla="*/ 253184 w 2086049"/>
              <a:gd name="connsiteY8" fmla="*/ 55404 h 1351566"/>
              <a:gd name="connsiteX0" fmla="*/ 529092 w 2086049"/>
              <a:gd name="connsiteY0" fmla="*/ 296800 h 1324330"/>
              <a:gd name="connsiteX1" fmla="*/ 457084 w 2086049"/>
              <a:gd name="connsiteY1" fmla="*/ 8768 h 1324330"/>
              <a:gd name="connsiteX2" fmla="*/ 1045272 w 2086049"/>
              <a:gd name="connsiteY2" fmla="*/ 244192 h 1324330"/>
              <a:gd name="connsiteX3" fmla="*/ 1962576 w 2086049"/>
              <a:gd name="connsiteY3" fmla="*/ 233467 h 1324330"/>
              <a:gd name="connsiteX4" fmla="*/ 1786112 w 2086049"/>
              <a:gd name="connsiteY4" fmla="*/ 1099741 h 1324330"/>
              <a:gd name="connsiteX5" fmla="*/ 767439 w 2086049"/>
              <a:gd name="connsiteY5" fmla="*/ 1284225 h 1324330"/>
              <a:gd name="connsiteX6" fmla="*/ 109712 w 2086049"/>
              <a:gd name="connsiteY6" fmla="*/ 859109 h 1324330"/>
              <a:gd name="connsiteX7" fmla="*/ 109168 w 2086049"/>
              <a:gd name="connsiteY7" fmla="*/ 227217 h 1324330"/>
              <a:gd name="connsiteX8" fmla="*/ 529092 w 2086049"/>
              <a:gd name="connsiteY8" fmla="*/ 296800 h 1324330"/>
              <a:gd name="connsiteX0" fmla="*/ 529092 w 2086049"/>
              <a:gd name="connsiteY0" fmla="*/ 205924 h 1233454"/>
              <a:gd name="connsiteX1" fmla="*/ 673108 w 2086049"/>
              <a:gd name="connsiteY1" fmla="*/ 61908 h 1233454"/>
              <a:gd name="connsiteX2" fmla="*/ 1045272 w 2086049"/>
              <a:gd name="connsiteY2" fmla="*/ 153316 h 1233454"/>
              <a:gd name="connsiteX3" fmla="*/ 1962576 w 2086049"/>
              <a:gd name="connsiteY3" fmla="*/ 142591 h 1233454"/>
              <a:gd name="connsiteX4" fmla="*/ 1786112 w 2086049"/>
              <a:gd name="connsiteY4" fmla="*/ 1008865 h 1233454"/>
              <a:gd name="connsiteX5" fmla="*/ 767439 w 2086049"/>
              <a:gd name="connsiteY5" fmla="*/ 1193349 h 1233454"/>
              <a:gd name="connsiteX6" fmla="*/ 109712 w 2086049"/>
              <a:gd name="connsiteY6" fmla="*/ 768233 h 1233454"/>
              <a:gd name="connsiteX7" fmla="*/ 109168 w 2086049"/>
              <a:gd name="connsiteY7" fmla="*/ 136341 h 1233454"/>
              <a:gd name="connsiteX8" fmla="*/ 529092 w 2086049"/>
              <a:gd name="connsiteY8" fmla="*/ 205924 h 1233454"/>
              <a:gd name="connsiteX0" fmla="*/ 645961 w 2202918"/>
              <a:gd name="connsiteY0" fmla="*/ 205924 h 1233454"/>
              <a:gd name="connsiteX1" fmla="*/ 789977 w 2202918"/>
              <a:gd name="connsiteY1" fmla="*/ 61908 h 1233454"/>
              <a:gd name="connsiteX2" fmla="*/ 1162141 w 2202918"/>
              <a:gd name="connsiteY2" fmla="*/ 153316 h 1233454"/>
              <a:gd name="connsiteX3" fmla="*/ 2079445 w 2202918"/>
              <a:gd name="connsiteY3" fmla="*/ 142591 h 1233454"/>
              <a:gd name="connsiteX4" fmla="*/ 1902981 w 2202918"/>
              <a:gd name="connsiteY4" fmla="*/ 1008865 h 1233454"/>
              <a:gd name="connsiteX5" fmla="*/ 884308 w 2202918"/>
              <a:gd name="connsiteY5" fmla="*/ 1193349 h 1233454"/>
              <a:gd name="connsiteX6" fmla="*/ 226581 w 2202918"/>
              <a:gd name="connsiteY6" fmla="*/ 768233 h 1233454"/>
              <a:gd name="connsiteX7" fmla="*/ 69897 w 2202918"/>
              <a:gd name="connsiteY7" fmla="*/ 205924 h 1233454"/>
              <a:gd name="connsiteX8" fmla="*/ 645961 w 2202918"/>
              <a:gd name="connsiteY8" fmla="*/ 205924 h 1233454"/>
              <a:gd name="connsiteX0" fmla="*/ 507110 w 2064067"/>
              <a:gd name="connsiteY0" fmla="*/ 205924 h 1233454"/>
              <a:gd name="connsiteX1" fmla="*/ 651126 w 2064067"/>
              <a:gd name="connsiteY1" fmla="*/ 61908 h 1233454"/>
              <a:gd name="connsiteX2" fmla="*/ 1023290 w 2064067"/>
              <a:gd name="connsiteY2" fmla="*/ 153316 h 1233454"/>
              <a:gd name="connsiteX3" fmla="*/ 1940594 w 2064067"/>
              <a:gd name="connsiteY3" fmla="*/ 142591 h 1233454"/>
              <a:gd name="connsiteX4" fmla="*/ 1764130 w 2064067"/>
              <a:gd name="connsiteY4" fmla="*/ 1008865 h 1233454"/>
              <a:gd name="connsiteX5" fmla="*/ 745457 w 2064067"/>
              <a:gd name="connsiteY5" fmla="*/ 1193349 h 1233454"/>
              <a:gd name="connsiteX6" fmla="*/ 87730 w 2064067"/>
              <a:gd name="connsiteY6" fmla="*/ 768233 h 1233454"/>
              <a:gd name="connsiteX7" fmla="*/ 219078 w 2064067"/>
              <a:gd name="connsiteY7" fmla="*/ 205924 h 1233454"/>
              <a:gd name="connsiteX8" fmla="*/ 507110 w 2064067"/>
              <a:gd name="connsiteY8" fmla="*/ 205924 h 1233454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828215 w 1868992"/>
              <a:gd name="connsiteY2" fmla="*/ 153316 h 1243163"/>
              <a:gd name="connsiteX3" fmla="*/ 1745519 w 1868992"/>
              <a:gd name="connsiteY3" fmla="*/ 142591 h 1243163"/>
              <a:gd name="connsiteX4" fmla="*/ 1569055 w 1868992"/>
              <a:gd name="connsiteY4" fmla="*/ 1008865 h 1243163"/>
              <a:gd name="connsiteX5" fmla="*/ 550382 w 1868992"/>
              <a:gd name="connsiteY5" fmla="*/ 1193349 h 1243163"/>
              <a:gd name="connsiteX6" fmla="*/ 168019 w 1868992"/>
              <a:gd name="connsiteY6" fmla="*/ 709980 h 1243163"/>
              <a:gd name="connsiteX7" fmla="*/ 24003 w 1868992"/>
              <a:gd name="connsiteY7" fmla="*/ 205924 h 1243163"/>
              <a:gd name="connsiteX8" fmla="*/ 312035 w 1868992"/>
              <a:gd name="connsiteY8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312035 w 1868992"/>
              <a:gd name="connsiteY0" fmla="*/ 205924 h 1243163"/>
              <a:gd name="connsiteX1" fmla="*/ 456051 w 1868992"/>
              <a:gd name="connsiteY1" fmla="*/ 61908 h 1243163"/>
              <a:gd name="connsiteX2" fmla="*/ 627111 w 1868992"/>
              <a:gd name="connsiteY2" fmla="*/ 105366 h 1243163"/>
              <a:gd name="connsiteX3" fmla="*/ 828215 w 1868992"/>
              <a:gd name="connsiteY3" fmla="*/ 153316 h 1243163"/>
              <a:gd name="connsiteX4" fmla="*/ 1745519 w 1868992"/>
              <a:gd name="connsiteY4" fmla="*/ 142591 h 1243163"/>
              <a:gd name="connsiteX5" fmla="*/ 1569055 w 1868992"/>
              <a:gd name="connsiteY5" fmla="*/ 1008865 h 1243163"/>
              <a:gd name="connsiteX6" fmla="*/ 550382 w 1868992"/>
              <a:gd name="connsiteY6" fmla="*/ 1193349 h 1243163"/>
              <a:gd name="connsiteX7" fmla="*/ 168019 w 1868992"/>
              <a:gd name="connsiteY7" fmla="*/ 709980 h 1243163"/>
              <a:gd name="connsiteX8" fmla="*/ 24003 w 1868992"/>
              <a:gd name="connsiteY8" fmla="*/ 205924 h 1243163"/>
              <a:gd name="connsiteX9" fmla="*/ 312035 w 1868992"/>
              <a:gd name="connsiteY9" fmla="*/ 205924 h 1243163"/>
              <a:gd name="connsiteX0" fmla="*/ 582890 w 1907685"/>
              <a:gd name="connsiteY0" fmla="*/ 15839 h 1287725"/>
              <a:gd name="connsiteX1" fmla="*/ 494744 w 1907685"/>
              <a:gd name="connsiteY1" fmla="*/ 106470 h 1287725"/>
              <a:gd name="connsiteX2" fmla="*/ 665804 w 1907685"/>
              <a:gd name="connsiteY2" fmla="*/ 149928 h 1287725"/>
              <a:gd name="connsiteX3" fmla="*/ 866908 w 1907685"/>
              <a:gd name="connsiteY3" fmla="*/ 197878 h 1287725"/>
              <a:gd name="connsiteX4" fmla="*/ 1784212 w 1907685"/>
              <a:gd name="connsiteY4" fmla="*/ 187153 h 1287725"/>
              <a:gd name="connsiteX5" fmla="*/ 1607748 w 1907685"/>
              <a:gd name="connsiteY5" fmla="*/ 1053427 h 1287725"/>
              <a:gd name="connsiteX6" fmla="*/ 589075 w 1907685"/>
              <a:gd name="connsiteY6" fmla="*/ 1237911 h 1287725"/>
              <a:gd name="connsiteX7" fmla="*/ 206712 w 1907685"/>
              <a:gd name="connsiteY7" fmla="*/ 754542 h 1287725"/>
              <a:gd name="connsiteX8" fmla="*/ 62696 w 1907685"/>
              <a:gd name="connsiteY8" fmla="*/ 250486 h 1287725"/>
              <a:gd name="connsiteX9" fmla="*/ 582890 w 1907685"/>
              <a:gd name="connsiteY9" fmla="*/ 15839 h 1287725"/>
              <a:gd name="connsiteX0" fmla="*/ 524540 w 1849335"/>
              <a:gd name="connsiteY0" fmla="*/ 15839 h 1287725"/>
              <a:gd name="connsiteX1" fmla="*/ 436394 w 1849335"/>
              <a:gd name="connsiteY1" fmla="*/ 106470 h 1287725"/>
              <a:gd name="connsiteX2" fmla="*/ 607454 w 1849335"/>
              <a:gd name="connsiteY2" fmla="*/ 149928 h 1287725"/>
              <a:gd name="connsiteX3" fmla="*/ 808558 w 1849335"/>
              <a:gd name="connsiteY3" fmla="*/ 197878 h 1287725"/>
              <a:gd name="connsiteX4" fmla="*/ 1725862 w 1849335"/>
              <a:gd name="connsiteY4" fmla="*/ 187153 h 1287725"/>
              <a:gd name="connsiteX5" fmla="*/ 1549398 w 1849335"/>
              <a:gd name="connsiteY5" fmla="*/ 1053427 h 1287725"/>
              <a:gd name="connsiteX6" fmla="*/ 530725 w 1849335"/>
              <a:gd name="connsiteY6" fmla="*/ 1237911 h 1287725"/>
              <a:gd name="connsiteX7" fmla="*/ 148362 w 1849335"/>
              <a:gd name="connsiteY7" fmla="*/ 754542 h 1287725"/>
              <a:gd name="connsiteX8" fmla="*/ 62696 w 1849335"/>
              <a:gd name="connsiteY8" fmla="*/ 285249 h 1287725"/>
              <a:gd name="connsiteX9" fmla="*/ 524540 w 1849335"/>
              <a:gd name="connsiteY9" fmla="*/ 15839 h 1287725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92763 w 1834644"/>
              <a:gd name="connsiteY2" fmla="*/ 105366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93867 w 1834644"/>
              <a:gd name="connsiteY3" fmla="*/ 153316 h 1243163"/>
              <a:gd name="connsiteX4" fmla="*/ 1711171 w 1834644"/>
              <a:gd name="connsiteY4" fmla="*/ 142591 h 1243163"/>
              <a:gd name="connsiteX5" fmla="*/ 1534707 w 1834644"/>
              <a:gd name="connsiteY5" fmla="*/ 1008865 h 1243163"/>
              <a:gd name="connsiteX6" fmla="*/ 516034 w 1834644"/>
              <a:gd name="connsiteY6" fmla="*/ 1193349 h 1243163"/>
              <a:gd name="connsiteX7" fmla="*/ 133671 w 1834644"/>
              <a:gd name="connsiteY7" fmla="*/ 709980 h 1243163"/>
              <a:gd name="connsiteX8" fmla="*/ 48005 w 1834644"/>
              <a:gd name="connsiteY8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34644"/>
              <a:gd name="connsiteY0" fmla="*/ 240687 h 1243163"/>
              <a:gd name="connsiteX1" fmla="*/ 421703 w 1834644"/>
              <a:gd name="connsiteY1" fmla="*/ 61908 h 1243163"/>
              <a:gd name="connsiteX2" fmla="*/ 586824 w 1834644"/>
              <a:gd name="connsiteY2" fmla="*/ 86739 h 1243163"/>
              <a:gd name="connsiteX3" fmla="*/ 703562 w 1834644"/>
              <a:gd name="connsiteY3" fmla="*/ 141295 h 1243163"/>
              <a:gd name="connsiteX4" fmla="*/ 793867 w 1834644"/>
              <a:gd name="connsiteY4" fmla="*/ 153316 h 1243163"/>
              <a:gd name="connsiteX5" fmla="*/ 1711171 w 1834644"/>
              <a:gd name="connsiteY5" fmla="*/ 142591 h 1243163"/>
              <a:gd name="connsiteX6" fmla="*/ 1534707 w 1834644"/>
              <a:gd name="connsiteY6" fmla="*/ 1008865 h 1243163"/>
              <a:gd name="connsiteX7" fmla="*/ 516034 w 1834644"/>
              <a:gd name="connsiteY7" fmla="*/ 1193349 h 1243163"/>
              <a:gd name="connsiteX8" fmla="*/ 133671 w 1834644"/>
              <a:gd name="connsiteY8" fmla="*/ 709980 h 1243163"/>
              <a:gd name="connsiteX9" fmla="*/ 48005 w 1834644"/>
              <a:gd name="connsiteY9" fmla="*/ 240687 h 1243163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3562 w 1817835"/>
              <a:gd name="connsiteY3" fmla="*/ 139563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8005 w 1817835"/>
              <a:gd name="connsiteY0" fmla="*/ 238955 h 1241431"/>
              <a:gd name="connsiteX1" fmla="*/ 421703 w 1817835"/>
              <a:gd name="connsiteY1" fmla="*/ 60176 h 1241431"/>
              <a:gd name="connsiteX2" fmla="*/ 586824 w 1817835"/>
              <a:gd name="connsiteY2" fmla="*/ 85007 h 1241431"/>
              <a:gd name="connsiteX3" fmla="*/ 702285 w 1817835"/>
              <a:gd name="connsiteY3" fmla="*/ 161980 h 1241431"/>
              <a:gd name="connsiteX4" fmla="*/ 894720 w 1817835"/>
              <a:gd name="connsiteY4" fmla="*/ 161981 h 1241431"/>
              <a:gd name="connsiteX5" fmla="*/ 1711171 w 1817835"/>
              <a:gd name="connsiteY5" fmla="*/ 140859 h 1241431"/>
              <a:gd name="connsiteX6" fmla="*/ 1534707 w 1817835"/>
              <a:gd name="connsiteY6" fmla="*/ 1007133 h 1241431"/>
              <a:gd name="connsiteX7" fmla="*/ 516034 w 1817835"/>
              <a:gd name="connsiteY7" fmla="*/ 1191617 h 1241431"/>
              <a:gd name="connsiteX8" fmla="*/ 133671 w 1817835"/>
              <a:gd name="connsiteY8" fmla="*/ 708248 h 1241431"/>
              <a:gd name="connsiteX9" fmla="*/ 48005 w 1817835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46519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49867 w 1819697"/>
              <a:gd name="connsiteY0" fmla="*/ 238955 h 1241431"/>
              <a:gd name="connsiteX1" fmla="*/ 434738 w 1819697"/>
              <a:gd name="connsiteY1" fmla="*/ 85006 h 1241431"/>
              <a:gd name="connsiteX2" fmla="*/ 588686 w 1819697"/>
              <a:gd name="connsiteY2" fmla="*/ 85007 h 1241431"/>
              <a:gd name="connsiteX3" fmla="*/ 704147 w 1819697"/>
              <a:gd name="connsiteY3" fmla="*/ 161980 h 1241431"/>
              <a:gd name="connsiteX4" fmla="*/ 896582 w 1819697"/>
              <a:gd name="connsiteY4" fmla="*/ 161981 h 1241431"/>
              <a:gd name="connsiteX5" fmla="*/ 1713033 w 1819697"/>
              <a:gd name="connsiteY5" fmla="*/ 140859 h 1241431"/>
              <a:gd name="connsiteX6" fmla="*/ 1536569 w 1819697"/>
              <a:gd name="connsiteY6" fmla="*/ 1007133 h 1241431"/>
              <a:gd name="connsiteX7" fmla="*/ 517896 w 1819697"/>
              <a:gd name="connsiteY7" fmla="*/ 1191617 h 1241431"/>
              <a:gd name="connsiteX8" fmla="*/ 135533 w 1819697"/>
              <a:gd name="connsiteY8" fmla="*/ 708248 h 1241431"/>
              <a:gd name="connsiteX9" fmla="*/ 49867 w 1819697"/>
              <a:gd name="connsiteY9" fmla="*/ 238955 h 1241431"/>
              <a:gd name="connsiteX0" fmla="*/ 30624 w 1800454"/>
              <a:gd name="connsiteY0" fmla="*/ 238955 h 1241431"/>
              <a:gd name="connsiteX1" fmla="*/ 300034 w 1800454"/>
              <a:gd name="connsiteY1" fmla="*/ 85006 h 1241431"/>
              <a:gd name="connsiteX2" fmla="*/ 569443 w 1800454"/>
              <a:gd name="connsiteY2" fmla="*/ 85007 h 1241431"/>
              <a:gd name="connsiteX3" fmla="*/ 684904 w 1800454"/>
              <a:gd name="connsiteY3" fmla="*/ 161980 h 1241431"/>
              <a:gd name="connsiteX4" fmla="*/ 877339 w 1800454"/>
              <a:gd name="connsiteY4" fmla="*/ 161981 h 1241431"/>
              <a:gd name="connsiteX5" fmla="*/ 1693790 w 1800454"/>
              <a:gd name="connsiteY5" fmla="*/ 140859 h 1241431"/>
              <a:gd name="connsiteX6" fmla="*/ 1517326 w 1800454"/>
              <a:gd name="connsiteY6" fmla="*/ 1007133 h 1241431"/>
              <a:gd name="connsiteX7" fmla="*/ 498653 w 1800454"/>
              <a:gd name="connsiteY7" fmla="*/ 1191617 h 1241431"/>
              <a:gd name="connsiteX8" fmla="*/ 116290 w 1800454"/>
              <a:gd name="connsiteY8" fmla="*/ 708248 h 1241431"/>
              <a:gd name="connsiteX9" fmla="*/ 30624 w 1800454"/>
              <a:gd name="connsiteY9" fmla="*/ 238955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61967"/>
              <a:gd name="connsiteY0" fmla="*/ 238954 h 1241431"/>
              <a:gd name="connsiteX1" fmla="*/ 261547 w 1761967"/>
              <a:gd name="connsiteY1" fmla="*/ 85006 h 1241431"/>
              <a:gd name="connsiteX2" fmla="*/ 530956 w 1761967"/>
              <a:gd name="connsiteY2" fmla="*/ 85007 h 1241431"/>
              <a:gd name="connsiteX3" fmla="*/ 646417 w 1761967"/>
              <a:gd name="connsiteY3" fmla="*/ 161980 h 1241431"/>
              <a:gd name="connsiteX4" fmla="*/ 838852 w 1761967"/>
              <a:gd name="connsiteY4" fmla="*/ 161981 h 1241431"/>
              <a:gd name="connsiteX5" fmla="*/ 1655303 w 1761967"/>
              <a:gd name="connsiteY5" fmla="*/ 140859 h 1241431"/>
              <a:gd name="connsiteX6" fmla="*/ 1478839 w 1761967"/>
              <a:gd name="connsiteY6" fmla="*/ 1007133 h 1241431"/>
              <a:gd name="connsiteX7" fmla="*/ 460166 w 1761967"/>
              <a:gd name="connsiteY7" fmla="*/ 1191617 h 1241431"/>
              <a:gd name="connsiteX8" fmla="*/ 77803 w 1761967"/>
              <a:gd name="connsiteY8" fmla="*/ 708248 h 1241431"/>
              <a:gd name="connsiteX9" fmla="*/ 30624 w 1761967"/>
              <a:gd name="connsiteY9" fmla="*/ 238954 h 1241431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88043"/>
              <a:gd name="connsiteY0" fmla="*/ 193832 h 1196309"/>
              <a:gd name="connsiteX1" fmla="*/ 261547 w 1788043"/>
              <a:gd name="connsiteY1" fmla="*/ 39884 h 1196309"/>
              <a:gd name="connsiteX2" fmla="*/ 530956 w 1788043"/>
              <a:gd name="connsiteY2" fmla="*/ 39885 h 1196309"/>
              <a:gd name="connsiteX3" fmla="*/ 646417 w 1788043"/>
              <a:gd name="connsiteY3" fmla="*/ 116858 h 1196309"/>
              <a:gd name="connsiteX4" fmla="*/ 838852 w 1788043"/>
              <a:gd name="connsiteY4" fmla="*/ 116859 h 1196309"/>
              <a:gd name="connsiteX5" fmla="*/ 1655303 w 1788043"/>
              <a:gd name="connsiteY5" fmla="*/ 95737 h 1196309"/>
              <a:gd name="connsiteX6" fmla="*/ 1635290 w 1788043"/>
              <a:gd name="connsiteY6" fmla="*/ 691279 h 1196309"/>
              <a:gd name="connsiteX7" fmla="*/ 1478839 w 1788043"/>
              <a:gd name="connsiteY7" fmla="*/ 962011 h 1196309"/>
              <a:gd name="connsiteX8" fmla="*/ 460166 w 1788043"/>
              <a:gd name="connsiteY8" fmla="*/ 1146495 h 1196309"/>
              <a:gd name="connsiteX9" fmla="*/ 77803 w 1788043"/>
              <a:gd name="connsiteY9" fmla="*/ 663126 h 1196309"/>
              <a:gd name="connsiteX10" fmla="*/ 30624 w 1788043"/>
              <a:gd name="connsiteY10" fmla="*/ 193832 h 119630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96789"/>
              <a:gd name="connsiteX1" fmla="*/ 261547 w 1790008"/>
              <a:gd name="connsiteY1" fmla="*/ 40364 h 1196789"/>
              <a:gd name="connsiteX2" fmla="*/ 530956 w 1790008"/>
              <a:gd name="connsiteY2" fmla="*/ 40365 h 1196789"/>
              <a:gd name="connsiteX3" fmla="*/ 646417 w 1790008"/>
              <a:gd name="connsiteY3" fmla="*/ 117338 h 1196789"/>
              <a:gd name="connsiteX4" fmla="*/ 838852 w 1790008"/>
              <a:gd name="connsiteY4" fmla="*/ 117339 h 1196789"/>
              <a:gd name="connsiteX5" fmla="*/ 1655303 w 1790008"/>
              <a:gd name="connsiteY5" fmla="*/ 96217 h 1196789"/>
              <a:gd name="connsiteX6" fmla="*/ 1647080 w 1790008"/>
              <a:gd name="connsiteY6" fmla="*/ 694644 h 1196789"/>
              <a:gd name="connsiteX7" fmla="*/ 1478839 w 1790008"/>
              <a:gd name="connsiteY7" fmla="*/ 962491 h 1196789"/>
              <a:gd name="connsiteX8" fmla="*/ 460166 w 1790008"/>
              <a:gd name="connsiteY8" fmla="*/ 1146975 h 1196789"/>
              <a:gd name="connsiteX9" fmla="*/ 77803 w 1790008"/>
              <a:gd name="connsiteY9" fmla="*/ 663606 h 1196789"/>
              <a:gd name="connsiteX10" fmla="*/ 30624 w 1790008"/>
              <a:gd name="connsiteY10" fmla="*/ 194312 h 1196789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77806"/>
              <a:gd name="connsiteX1" fmla="*/ 261547 w 1790008"/>
              <a:gd name="connsiteY1" fmla="*/ 40364 h 1177806"/>
              <a:gd name="connsiteX2" fmla="*/ 530956 w 1790008"/>
              <a:gd name="connsiteY2" fmla="*/ 40365 h 1177806"/>
              <a:gd name="connsiteX3" fmla="*/ 646417 w 1790008"/>
              <a:gd name="connsiteY3" fmla="*/ 117338 h 1177806"/>
              <a:gd name="connsiteX4" fmla="*/ 838852 w 1790008"/>
              <a:gd name="connsiteY4" fmla="*/ 117339 h 1177806"/>
              <a:gd name="connsiteX5" fmla="*/ 1655303 w 1790008"/>
              <a:gd name="connsiteY5" fmla="*/ 96217 h 1177806"/>
              <a:gd name="connsiteX6" fmla="*/ 1647080 w 1790008"/>
              <a:gd name="connsiteY6" fmla="*/ 694644 h 1177806"/>
              <a:gd name="connsiteX7" fmla="*/ 1531619 w 1790008"/>
              <a:gd name="connsiteY7" fmla="*/ 848592 h 1177806"/>
              <a:gd name="connsiteX8" fmla="*/ 460166 w 1790008"/>
              <a:gd name="connsiteY8" fmla="*/ 1146975 h 1177806"/>
              <a:gd name="connsiteX9" fmla="*/ 77803 w 1790008"/>
              <a:gd name="connsiteY9" fmla="*/ 663606 h 1177806"/>
              <a:gd name="connsiteX10" fmla="*/ 30624 w 1790008"/>
              <a:gd name="connsiteY10" fmla="*/ 194312 h 1177806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0008"/>
              <a:gd name="connsiteY0" fmla="*/ 194312 h 1184221"/>
              <a:gd name="connsiteX1" fmla="*/ 261547 w 1790008"/>
              <a:gd name="connsiteY1" fmla="*/ 40364 h 1184221"/>
              <a:gd name="connsiteX2" fmla="*/ 530956 w 1790008"/>
              <a:gd name="connsiteY2" fmla="*/ 40365 h 1184221"/>
              <a:gd name="connsiteX3" fmla="*/ 646417 w 1790008"/>
              <a:gd name="connsiteY3" fmla="*/ 117338 h 1184221"/>
              <a:gd name="connsiteX4" fmla="*/ 838852 w 1790008"/>
              <a:gd name="connsiteY4" fmla="*/ 117339 h 1184221"/>
              <a:gd name="connsiteX5" fmla="*/ 1655303 w 1790008"/>
              <a:gd name="connsiteY5" fmla="*/ 96217 h 1184221"/>
              <a:gd name="connsiteX6" fmla="*/ 1647080 w 1790008"/>
              <a:gd name="connsiteY6" fmla="*/ 694644 h 1184221"/>
              <a:gd name="connsiteX7" fmla="*/ 1531619 w 1790008"/>
              <a:gd name="connsiteY7" fmla="*/ 887079 h 1184221"/>
              <a:gd name="connsiteX8" fmla="*/ 460166 w 1790008"/>
              <a:gd name="connsiteY8" fmla="*/ 1146975 h 1184221"/>
              <a:gd name="connsiteX9" fmla="*/ 77803 w 1790008"/>
              <a:gd name="connsiteY9" fmla="*/ 663606 h 1184221"/>
              <a:gd name="connsiteX10" fmla="*/ 30624 w 1790008"/>
              <a:gd name="connsiteY10" fmla="*/ 194312 h 1184221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46417 w 1791318"/>
              <a:gd name="connsiteY3" fmla="*/ 117026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0956 w 1791318"/>
              <a:gd name="connsiteY2" fmla="*/ 40053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00331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1318"/>
              <a:gd name="connsiteY0" fmla="*/ 194000 h 1183909"/>
              <a:gd name="connsiteX1" fmla="*/ 261547 w 1791318"/>
              <a:gd name="connsiteY1" fmla="*/ 40052 h 1183909"/>
              <a:gd name="connsiteX2" fmla="*/ 538818 w 1791318"/>
              <a:gd name="connsiteY2" fmla="*/ 38175 h 1183909"/>
              <a:gd name="connsiteX3" fmla="*/ 654279 w 1791318"/>
              <a:gd name="connsiteY3" fmla="*/ 115149 h 1183909"/>
              <a:gd name="connsiteX4" fmla="*/ 838852 w 1791318"/>
              <a:gd name="connsiteY4" fmla="*/ 117027 h 1183909"/>
              <a:gd name="connsiteX5" fmla="*/ 1655303 w 1791318"/>
              <a:gd name="connsiteY5" fmla="*/ 95905 h 1183909"/>
              <a:gd name="connsiteX6" fmla="*/ 1654943 w 1791318"/>
              <a:gd name="connsiteY6" fmla="*/ 692455 h 1183909"/>
              <a:gd name="connsiteX7" fmla="*/ 1531619 w 1791318"/>
              <a:gd name="connsiteY7" fmla="*/ 886767 h 1183909"/>
              <a:gd name="connsiteX8" fmla="*/ 460166 w 1791318"/>
              <a:gd name="connsiteY8" fmla="*/ 1146663 h 1183909"/>
              <a:gd name="connsiteX9" fmla="*/ 77803 w 1791318"/>
              <a:gd name="connsiteY9" fmla="*/ 663294 h 1183909"/>
              <a:gd name="connsiteX10" fmla="*/ 30624 w 1791318"/>
              <a:gd name="connsiteY10" fmla="*/ 194000 h 1183909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178052"/>
              <a:gd name="connsiteX1" fmla="*/ 261547 w 1790957"/>
              <a:gd name="connsiteY1" fmla="*/ 34195 h 1178052"/>
              <a:gd name="connsiteX2" fmla="*/ 538818 w 1790957"/>
              <a:gd name="connsiteY2" fmla="*/ 32318 h 1178052"/>
              <a:gd name="connsiteX3" fmla="*/ 654279 w 1790957"/>
              <a:gd name="connsiteY3" fmla="*/ 109292 h 1178052"/>
              <a:gd name="connsiteX4" fmla="*/ 838852 w 1790957"/>
              <a:gd name="connsiteY4" fmla="*/ 111170 h 1178052"/>
              <a:gd name="connsiteX5" fmla="*/ 1654942 w 1790957"/>
              <a:gd name="connsiteY5" fmla="*/ 109292 h 1178052"/>
              <a:gd name="connsiteX6" fmla="*/ 1654943 w 1790957"/>
              <a:gd name="connsiteY6" fmla="*/ 686598 h 1178052"/>
              <a:gd name="connsiteX7" fmla="*/ 1531619 w 1790957"/>
              <a:gd name="connsiteY7" fmla="*/ 880910 h 1178052"/>
              <a:gd name="connsiteX8" fmla="*/ 460166 w 1790957"/>
              <a:gd name="connsiteY8" fmla="*/ 1140806 h 1178052"/>
              <a:gd name="connsiteX9" fmla="*/ 77803 w 1790957"/>
              <a:gd name="connsiteY9" fmla="*/ 657437 h 1178052"/>
              <a:gd name="connsiteX10" fmla="*/ 30624 w 1790957"/>
              <a:gd name="connsiteY10" fmla="*/ 188143 h 1178052"/>
              <a:gd name="connsiteX0" fmla="*/ 30624 w 1790957"/>
              <a:gd name="connsiteY0" fmla="*/ 188143 h 1229069"/>
              <a:gd name="connsiteX1" fmla="*/ 261547 w 1790957"/>
              <a:gd name="connsiteY1" fmla="*/ 34195 h 1229069"/>
              <a:gd name="connsiteX2" fmla="*/ 538818 w 1790957"/>
              <a:gd name="connsiteY2" fmla="*/ 32318 h 1229069"/>
              <a:gd name="connsiteX3" fmla="*/ 654279 w 1790957"/>
              <a:gd name="connsiteY3" fmla="*/ 109292 h 1229069"/>
              <a:gd name="connsiteX4" fmla="*/ 838852 w 1790957"/>
              <a:gd name="connsiteY4" fmla="*/ 111170 h 1229069"/>
              <a:gd name="connsiteX5" fmla="*/ 1654942 w 1790957"/>
              <a:gd name="connsiteY5" fmla="*/ 109292 h 1229069"/>
              <a:gd name="connsiteX6" fmla="*/ 1654943 w 1790957"/>
              <a:gd name="connsiteY6" fmla="*/ 686598 h 1229069"/>
              <a:gd name="connsiteX7" fmla="*/ 1531619 w 1790957"/>
              <a:gd name="connsiteY7" fmla="*/ 880910 h 1229069"/>
              <a:gd name="connsiteX8" fmla="*/ 282555 w 1790957"/>
              <a:gd name="connsiteY8" fmla="*/ 1191823 h 1229069"/>
              <a:gd name="connsiteX9" fmla="*/ 77803 w 1790957"/>
              <a:gd name="connsiteY9" fmla="*/ 657437 h 1229069"/>
              <a:gd name="connsiteX10" fmla="*/ 30624 w 1790957"/>
              <a:gd name="connsiteY10" fmla="*/ 188143 h 1229069"/>
              <a:gd name="connsiteX0" fmla="*/ 108470 w 1868803"/>
              <a:gd name="connsiteY0" fmla="*/ 188143 h 1226241"/>
              <a:gd name="connsiteX1" fmla="*/ 339393 w 1868803"/>
              <a:gd name="connsiteY1" fmla="*/ 34195 h 1226241"/>
              <a:gd name="connsiteX2" fmla="*/ 616664 w 1868803"/>
              <a:gd name="connsiteY2" fmla="*/ 32318 h 1226241"/>
              <a:gd name="connsiteX3" fmla="*/ 732125 w 1868803"/>
              <a:gd name="connsiteY3" fmla="*/ 109292 h 1226241"/>
              <a:gd name="connsiteX4" fmla="*/ 916698 w 1868803"/>
              <a:gd name="connsiteY4" fmla="*/ 111170 h 1226241"/>
              <a:gd name="connsiteX5" fmla="*/ 1732788 w 1868803"/>
              <a:gd name="connsiteY5" fmla="*/ 109292 h 1226241"/>
              <a:gd name="connsiteX6" fmla="*/ 1732789 w 1868803"/>
              <a:gd name="connsiteY6" fmla="*/ 686598 h 1226241"/>
              <a:gd name="connsiteX7" fmla="*/ 1609465 w 1868803"/>
              <a:gd name="connsiteY7" fmla="*/ 880910 h 1226241"/>
              <a:gd name="connsiteX8" fmla="*/ 360401 w 1868803"/>
              <a:gd name="connsiteY8" fmla="*/ 1191823 h 1226241"/>
              <a:gd name="connsiteX9" fmla="*/ 41988 w 1868803"/>
              <a:gd name="connsiteY9" fmla="*/ 674402 h 1226241"/>
              <a:gd name="connsiteX10" fmla="*/ 108470 w 1868803"/>
              <a:gd name="connsiteY10" fmla="*/ 188143 h 1226241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061888 w 1868803"/>
              <a:gd name="connsiteY8" fmla="*/ 1079780 h 1259386"/>
              <a:gd name="connsiteX9" fmla="*/ 360401 w 1868803"/>
              <a:gd name="connsiteY9" fmla="*/ 1191823 h 1259386"/>
              <a:gd name="connsiteX10" fmla="*/ 41988 w 1868803"/>
              <a:gd name="connsiteY10" fmla="*/ 674402 h 1259386"/>
              <a:gd name="connsiteX11" fmla="*/ 108470 w 1868803"/>
              <a:gd name="connsiteY11" fmla="*/ 188143 h 1259386"/>
              <a:gd name="connsiteX0" fmla="*/ 108470 w 1868803"/>
              <a:gd name="connsiteY0" fmla="*/ 188143 h 1259386"/>
              <a:gd name="connsiteX1" fmla="*/ 339393 w 1868803"/>
              <a:gd name="connsiteY1" fmla="*/ 34195 h 1259386"/>
              <a:gd name="connsiteX2" fmla="*/ 616664 w 1868803"/>
              <a:gd name="connsiteY2" fmla="*/ 32318 h 1259386"/>
              <a:gd name="connsiteX3" fmla="*/ 732125 w 1868803"/>
              <a:gd name="connsiteY3" fmla="*/ 109292 h 1259386"/>
              <a:gd name="connsiteX4" fmla="*/ 916698 w 1868803"/>
              <a:gd name="connsiteY4" fmla="*/ 111170 h 1259386"/>
              <a:gd name="connsiteX5" fmla="*/ 1732788 w 1868803"/>
              <a:gd name="connsiteY5" fmla="*/ 109292 h 1259386"/>
              <a:gd name="connsiteX6" fmla="*/ 1732789 w 1868803"/>
              <a:gd name="connsiteY6" fmla="*/ 686598 h 1259386"/>
              <a:gd name="connsiteX7" fmla="*/ 1609465 w 1868803"/>
              <a:gd name="connsiteY7" fmla="*/ 880910 h 1259386"/>
              <a:gd name="connsiteX8" fmla="*/ 1395242 w 1868803"/>
              <a:gd name="connsiteY8" fmla="*/ 1152020 h 1259386"/>
              <a:gd name="connsiteX9" fmla="*/ 1061888 w 1868803"/>
              <a:gd name="connsiteY9" fmla="*/ 1079780 h 1259386"/>
              <a:gd name="connsiteX10" fmla="*/ 360401 w 1868803"/>
              <a:gd name="connsiteY10" fmla="*/ 1191823 h 1259386"/>
              <a:gd name="connsiteX11" fmla="*/ 41988 w 1868803"/>
              <a:gd name="connsiteY11" fmla="*/ 674402 h 1259386"/>
              <a:gd name="connsiteX12" fmla="*/ 108470 w 1868803"/>
              <a:gd name="connsiteY12" fmla="*/ 188143 h 1259386"/>
              <a:gd name="connsiteX0" fmla="*/ 108470 w 1868803"/>
              <a:gd name="connsiteY0" fmla="*/ 188143 h 1271426"/>
              <a:gd name="connsiteX1" fmla="*/ 339393 w 1868803"/>
              <a:gd name="connsiteY1" fmla="*/ 34195 h 1271426"/>
              <a:gd name="connsiteX2" fmla="*/ 616664 w 1868803"/>
              <a:gd name="connsiteY2" fmla="*/ 32318 h 1271426"/>
              <a:gd name="connsiteX3" fmla="*/ 732125 w 1868803"/>
              <a:gd name="connsiteY3" fmla="*/ 109292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  <a:gd name="connsiteX0" fmla="*/ 108470 w 1868803"/>
              <a:gd name="connsiteY0" fmla="*/ 188143 h 1271426"/>
              <a:gd name="connsiteX1" fmla="*/ 339393 w 1868803"/>
              <a:gd name="connsiteY1" fmla="*/ 34195 h 1271426"/>
              <a:gd name="connsiteX2" fmla="*/ 616664 w 1868803"/>
              <a:gd name="connsiteY2" fmla="*/ 32318 h 1271426"/>
              <a:gd name="connsiteX3" fmla="*/ 782289 w 1868803"/>
              <a:gd name="connsiteY3" fmla="*/ 72653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  <a:gd name="connsiteX0" fmla="*/ 108470 w 1868803"/>
              <a:gd name="connsiteY0" fmla="*/ 188143 h 1271426"/>
              <a:gd name="connsiteX1" fmla="*/ 391144 w 1868803"/>
              <a:gd name="connsiteY1" fmla="*/ 108979 h 1271426"/>
              <a:gd name="connsiteX2" fmla="*/ 616664 w 1868803"/>
              <a:gd name="connsiteY2" fmla="*/ 32318 h 1271426"/>
              <a:gd name="connsiteX3" fmla="*/ 782289 w 1868803"/>
              <a:gd name="connsiteY3" fmla="*/ 72653 h 1271426"/>
              <a:gd name="connsiteX4" fmla="*/ 916698 w 1868803"/>
              <a:gd name="connsiteY4" fmla="*/ 111170 h 1271426"/>
              <a:gd name="connsiteX5" fmla="*/ 1732788 w 1868803"/>
              <a:gd name="connsiteY5" fmla="*/ 109292 h 1271426"/>
              <a:gd name="connsiteX6" fmla="*/ 1732789 w 1868803"/>
              <a:gd name="connsiteY6" fmla="*/ 686598 h 1271426"/>
              <a:gd name="connsiteX7" fmla="*/ 1609465 w 1868803"/>
              <a:gd name="connsiteY7" fmla="*/ 880910 h 1271426"/>
              <a:gd name="connsiteX8" fmla="*/ 1395242 w 1868803"/>
              <a:gd name="connsiteY8" fmla="*/ 1152020 h 1271426"/>
              <a:gd name="connsiteX9" fmla="*/ 1116631 w 1868803"/>
              <a:gd name="connsiteY9" fmla="*/ 1152020 h 1271426"/>
              <a:gd name="connsiteX10" fmla="*/ 360401 w 1868803"/>
              <a:gd name="connsiteY10" fmla="*/ 1191823 h 1271426"/>
              <a:gd name="connsiteX11" fmla="*/ 41988 w 1868803"/>
              <a:gd name="connsiteY11" fmla="*/ 674402 h 1271426"/>
              <a:gd name="connsiteX12" fmla="*/ 108470 w 1868803"/>
              <a:gd name="connsiteY12" fmla="*/ 188143 h 1271426"/>
              <a:gd name="connsiteX0" fmla="*/ 108470 w 1766177"/>
              <a:gd name="connsiteY0" fmla="*/ 188143 h 1271426"/>
              <a:gd name="connsiteX1" fmla="*/ 391144 w 1766177"/>
              <a:gd name="connsiteY1" fmla="*/ 108979 h 1271426"/>
              <a:gd name="connsiteX2" fmla="*/ 616664 w 1766177"/>
              <a:gd name="connsiteY2" fmla="*/ 32318 h 1271426"/>
              <a:gd name="connsiteX3" fmla="*/ 782289 w 1766177"/>
              <a:gd name="connsiteY3" fmla="*/ 72653 h 1271426"/>
              <a:gd name="connsiteX4" fmla="*/ 916698 w 1766177"/>
              <a:gd name="connsiteY4" fmla="*/ 111170 h 1271426"/>
              <a:gd name="connsiteX5" fmla="*/ 1521119 w 1766177"/>
              <a:gd name="connsiteY5" fmla="*/ 217959 h 1271426"/>
              <a:gd name="connsiteX6" fmla="*/ 1732789 w 1766177"/>
              <a:gd name="connsiteY6" fmla="*/ 686598 h 1271426"/>
              <a:gd name="connsiteX7" fmla="*/ 1609465 w 1766177"/>
              <a:gd name="connsiteY7" fmla="*/ 880910 h 1271426"/>
              <a:gd name="connsiteX8" fmla="*/ 1395242 w 1766177"/>
              <a:gd name="connsiteY8" fmla="*/ 1152020 h 1271426"/>
              <a:gd name="connsiteX9" fmla="*/ 1116631 w 1766177"/>
              <a:gd name="connsiteY9" fmla="*/ 1152020 h 1271426"/>
              <a:gd name="connsiteX10" fmla="*/ 360401 w 1766177"/>
              <a:gd name="connsiteY10" fmla="*/ 1191823 h 1271426"/>
              <a:gd name="connsiteX11" fmla="*/ 41988 w 1766177"/>
              <a:gd name="connsiteY11" fmla="*/ 674402 h 1271426"/>
              <a:gd name="connsiteX12" fmla="*/ 108470 w 1766177"/>
              <a:gd name="connsiteY12" fmla="*/ 188143 h 1271426"/>
              <a:gd name="connsiteX0" fmla="*/ 108470 w 1647447"/>
              <a:gd name="connsiteY0" fmla="*/ 188143 h 1271426"/>
              <a:gd name="connsiteX1" fmla="*/ 391144 w 1647447"/>
              <a:gd name="connsiteY1" fmla="*/ 108979 h 1271426"/>
              <a:gd name="connsiteX2" fmla="*/ 616664 w 1647447"/>
              <a:gd name="connsiteY2" fmla="*/ 32318 h 1271426"/>
              <a:gd name="connsiteX3" fmla="*/ 782289 w 1647447"/>
              <a:gd name="connsiteY3" fmla="*/ 72653 h 1271426"/>
              <a:gd name="connsiteX4" fmla="*/ 916698 w 1647447"/>
              <a:gd name="connsiteY4" fmla="*/ 111170 h 1271426"/>
              <a:gd name="connsiteX5" fmla="*/ 1521119 w 1647447"/>
              <a:gd name="connsiteY5" fmla="*/ 217959 h 1271426"/>
              <a:gd name="connsiteX6" fmla="*/ 1564580 w 1647447"/>
              <a:gd name="connsiteY6" fmla="*/ 581223 h 1271426"/>
              <a:gd name="connsiteX7" fmla="*/ 1609465 w 1647447"/>
              <a:gd name="connsiteY7" fmla="*/ 880910 h 1271426"/>
              <a:gd name="connsiteX8" fmla="*/ 1395242 w 1647447"/>
              <a:gd name="connsiteY8" fmla="*/ 1152020 h 1271426"/>
              <a:gd name="connsiteX9" fmla="*/ 1116631 w 1647447"/>
              <a:gd name="connsiteY9" fmla="*/ 1152020 h 1271426"/>
              <a:gd name="connsiteX10" fmla="*/ 360401 w 1647447"/>
              <a:gd name="connsiteY10" fmla="*/ 1191823 h 1271426"/>
              <a:gd name="connsiteX11" fmla="*/ 41988 w 1647447"/>
              <a:gd name="connsiteY11" fmla="*/ 674402 h 1271426"/>
              <a:gd name="connsiteX12" fmla="*/ 108470 w 1647447"/>
              <a:gd name="connsiteY12" fmla="*/ 188143 h 1271426"/>
              <a:gd name="connsiteX0" fmla="*/ 108470 w 1647447"/>
              <a:gd name="connsiteY0" fmla="*/ 188143 h 1271426"/>
              <a:gd name="connsiteX1" fmla="*/ 391144 w 1647447"/>
              <a:gd name="connsiteY1" fmla="*/ 108979 h 1271426"/>
              <a:gd name="connsiteX2" fmla="*/ 616664 w 1647447"/>
              <a:gd name="connsiteY2" fmla="*/ 32318 h 1271426"/>
              <a:gd name="connsiteX3" fmla="*/ 782289 w 1647447"/>
              <a:gd name="connsiteY3" fmla="*/ 72653 h 1271426"/>
              <a:gd name="connsiteX4" fmla="*/ 916698 w 1647447"/>
              <a:gd name="connsiteY4" fmla="*/ 111170 h 1271426"/>
              <a:gd name="connsiteX5" fmla="*/ 1521119 w 1647447"/>
              <a:gd name="connsiteY5" fmla="*/ 217959 h 1271426"/>
              <a:gd name="connsiteX6" fmla="*/ 1608041 w 1647447"/>
              <a:gd name="connsiteY6" fmla="*/ 581223 h 1271426"/>
              <a:gd name="connsiteX7" fmla="*/ 1609465 w 1647447"/>
              <a:gd name="connsiteY7" fmla="*/ 880910 h 1271426"/>
              <a:gd name="connsiteX8" fmla="*/ 1395242 w 1647447"/>
              <a:gd name="connsiteY8" fmla="*/ 1152020 h 1271426"/>
              <a:gd name="connsiteX9" fmla="*/ 1116631 w 1647447"/>
              <a:gd name="connsiteY9" fmla="*/ 1152020 h 1271426"/>
              <a:gd name="connsiteX10" fmla="*/ 360401 w 1647447"/>
              <a:gd name="connsiteY10" fmla="*/ 1191823 h 1271426"/>
              <a:gd name="connsiteX11" fmla="*/ 41988 w 1647447"/>
              <a:gd name="connsiteY11" fmla="*/ 674402 h 1271426"/>
              <a:gd name="connsiteX12" fmla="*/ 108470 w 1647447"/>
              <a:gd name="connsiteY12" fmla="*/ 188143 h 1271426"/>
              <a:gd name="connsiteX0" fmla="*/ 108470 w 1647447"/>
              <a:gd name="connsiteY0" fmla="*/ 188143 h 1271426"/>
              <a:gd name="connsiteX1" fmla="*/ 391144 w 1647447"/>
              <a:gd name="connsiteY1" fmla="*/ 108979 h 1271426"/>
              <a:gd name="connsiteX2" fmla="*/ 616664 w 1647447"/>
              <a:gd name="connsiteY2" fmla="*/ 32318 h 1271426"/>
              <a:gd name="connsiteX3" fmla="*/ 782289 w 1647447"/>
              <a:gd name="connsiteY3" fmla="*/ 72653 h 1271426"/>
              <a:gd name="connsiteX4" fmla="*/ 916698 w 1647447"/>
              <a:gd name="connsiteY4" fmla="*/ 111170 h 1271426"/>
              <a:gd name="connsiteX5" fmla="*/ 1521119 w 1647447"/>
              <a:gd name="connsiteY5" fmla="*/ 217959 h 1271426"/>
              <a:gd name="connsiteX6" fmla="*/ 1608041 w 1647447"/>
              <a:gd name="connsiteY6" fmla="*/ 581223 h 1271426"/>
              <a:gd name="connsiteX7" fmla="*/ 1609465 w 1647447"/>
              <a:gd name="connsiteY7" fmla="*/ 880910 h 1271426"/>
              <a:gd name="connsiteX8" fmla="*/ 1303817 w 1647447"/>
              <a:gd name="connsiteY8" fmla="*/ 980814 h 1271426"/>
              <a:gd name="connsiteX9" fmla="*/ 1116631 w 1647447"/>
              <a:gd name="connsiteY9" fmla="*/ 1152020 h 1271426"/>
              <a:gd name="connsiteX10" fmla="*/ 360401 w 1647447"/>
              <a:gd name="connsiteY10" fmla="*/ 1191823 h 1271426"/>
              <a:gd name="connsiteX11" fmla="*/ 41988 w 1647447"/>
              <a:gd name="connsiteY11" fmla="*/ 674402 h 1271426"/>
              <a:gd name="connsiteX12" fmla="*/ 108470 w 1647447"/>
              <a:gd name="connsiteY12" fmla="*/ 188143 h 1271426"/>
              <a:gd name="connsiteX0" fmla="*/ 108470 w 1647447"/>
              <a:gd name="connsiteY0" fmla="*/ 188143 h 1261055"/>
              <a:gd name="connsiteX1" fmla="*/ 391144 w 1647447"/>
              <a:gd name="connsiteY1" fmla="*/ 108979 h 1261055"/>
              <a:gd name="connsiteX2" fmla="*/ 616664 w 1647447"/>
              <a:gd name="connsiteY2" fmla="*/ 32318 h 1261055"/>
              <a:gd name="connsiteX3" fmla="*/ 782289 w 1647447"/>
              <a:gd name="connsiteY3" fmla="*/ 72653 h 1261055"/>
              <a:gd name="connsiteX4" fmla="*/ 916698 w 1647447"/>
              <a:gd name="connsiteY4" fmla="*/ 111170 h 1261055"/>
              <a:gd name="connsiteX5" fmla="*/ 1521119 w 1647447"/>
              <a:gd name="connsiteY5" fmla="*/ 217959 h 1261055"/>
              <a:gd name="connsiteX6" fmla="*/ 1608041 w 1647447"/>
              <a:gd name="connsiteY6" fmla="*/ 581223 h 1261055"/>
              <a:gd name="connsiteX7" fmla="*/ 1609465 w 1647447"/>
              <a:gd name="connsiteY7" fmla="*/ 880910 h 1261055"/>
              <a:gd name="connsiteX8" fmla="*/ 1303817 w 1647447"/>
              <a:gd name="connsiteY8" fmla="*/ 980814 h 1261055"/>
              <a:gd name="connsiteX9" fmla="*/ 1129975 w 1647447"/>
              <a:gd name="connsiteY9" fmla="*/ 1089794 h 1261055"/>
              <a:gd name="connsiteX10" fmla="*/ 360401 w 1647447"/>
              <a:gd name="connsiteY10" fmla="*/ 1191823 h 1261055"/>
              <a:gd name="connsiteX11" fmla="*/ 41988 w 1647447"/>
              <a:gd name="connsiteY11" fmla="*/ 674402 h 1261055"/>
              <a:gd name="connsiteX12" fmla="*/ 108470 w 1647447"/>
              <a:gd name="connsiteY12" fmla="*/ 188143 h 12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7447" h="1261055">
                <a:moveTo>
                  <a:pt x="108470" y="188143"/>
                </a:moveTo>
                <a:cubicBezTo>
                  <a:pt x="166663" y="93906"/>
                  <a:pt x="307419" y="128235"/>
                  <a:pt x="391144" y="108979"/>
                </a:cubicBezTo>
                <a:cubicBezTo>
                  <a:pt x="432891" y="95237"/>
                  <a:pt x="520488" y="0"/>
                  <a:pt x="616664" y="32318"/>
                </a:cubicBezTo>
                <a:cubicBezTo>
                  <a:pt x="693027" y="68362"/>
                  <a:pt x="727286" y="31761"/>
                  <a:pt x="782289" y="72653"/>
                </a:cubicBezTo>
                <a:cubicBezTo>
                  <a:pt x="831817" y="113013"/>
                  <a:pt x="894179" y="113390"/>
                  <a:pt x="916698" y="111170"/>
                </a:cubicBezTo>
                <a:cubicBezTo>
                  <a:pt x="963427" y="105928"/>
                  <a:pt x="1405895" y="139617"/>
                  <a:pt x="1521119" y="217959"/>
                </a:cubicBezTo>
                <a:cubicBezTo>
                  <a:pt x="1636343" y="296301"/>
                  <a:pt x="1641429" y="491225"/>
                  <a:pt x="1608041" y="581223"/>
                </a:cubicBezTo>
                <a:cubicBezTo>
                  <a:pt x="1593608" y="647188"/>
                  <a:pt x="1647447" y="845254"/>
                  <a:pt x="1609465" y="880910"/>
                </a:cubicBezTo>
                <a:cubicBezTo>
                  <a:pt x="1506072" y="942228"/>
                  <a:pt x="1383732" y="946000"/>
                  <a:pt x="1303817" y="980814"/>
                </a:cubicBezTo>
                <a:cubicBezTo>
                  <a:pt x="1223902" y="1015628"/>
                  <a:pt x="1287211" y="1054626"/>
                  <a:pt x="1129975" y="1089794"/>
                </a:cubicBezTo>
                <a:cubicBezTo>
                  <a:pt x="972739" y="1124962"/>
                  <a:pt x="541732" y="1261055"/>
                  <a:pt x="360401" y="1191823"/>
                </a:cubicBezTo>
                <a:cubicBezTo>
                  <a:pt x="179070" y="1122591"/>
                  <a:pt x="83977" y="841682"/>
                  <a:pt x="41988" y="674402"/>
                </a:cubicBezTo>
                <a:cubicBezTo>
                  <a:pt x="0" y="507122"/>
                  <a:pt x="50277" y="282380"/>
                  <a:pt x="108470" y="18814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Rectangle 127"/>
          <p:cNvSpPr/>
          <p:nvPr/>
        </p:nvSpPr>
        <p:spPr>
          <a:xfrm>
            <a:off x="6680691" y="932114"/>
            <a:ext cx="3096051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Freeform 128"/>
          <p:cNvSpPr/>
          <p:nvPr/>
        </p:nvSpPr>
        <p:spPr>
          <a:xfrm rot="21138965">
            <a:off x="8792536" y="1166932"/>
            <a:ext cx="817832" cy="1492116"/>
          </a:xfrm>
          <a:custGeom>
            <a:avLst/>
            <a:gdLst>
              <a:gd name="connsiteX0" fmla="*/ 0 w 805071"/>
              <a:gd name="connsiteY0" fmla="*/ 398530 h 797059"/>
              <a:gd name="connsiteX1" fmla="*/ 119327 w 805071"/>
              <a:gd name="connsiteY1" fmla="*/ 115321 h 797059"/>
              <a:gd name="connsiteX2" fmla="*/ 402536 w 805071"/>
              <a:gd name="connsiteY2" fmla="*/ 0 h 797059"/>
              <a:gd name="connsiteX3" fmla="*/ 685745 w 805071"/>
              <a:gd name="connsiteY3" fmla="*/ 115321 h 797059"/>
              <a:gd name="connsiteX4" fmla="*/ 805072 w 805071"/>
              <a:gd name="connsiteY4" fmla="*/ 398530 h 797059"/>
              <a:gd name="connsiteX5" fmla="*/ 685745 w 805071"/>
              <a:gd name="connsiteY5" fmla="*/ 681739 h 797059"/>
              <a:gd name="connsiteX6" fmla="*/ 402536 w 805071"/>
              <a:gd name="connsiteY6" fmla="*/ 797060 h 797059"/>
              <a:gd name="connsiteX7" fmla="*/ 119327 w 805071"/>
              <a:gd name="connsiteY7" fmla="*/ 681739 h 797059"/>
              <a:gd name="connsiteX8" fmla="*/ 0 w 805071"/>
              <a:gd name="connsiteY8" fmla="*/ 398530 h 797059"/>
              <a:gd name="connsiteX0" fmla="*/ 0 w 805072"/>
              <a:gd name="connsiteY0" fmla="*/ 357087 h 755617"/>
              <a:gd name="connsiteX1" fmla="*/ 119327 w 805072"/>
              <a:gd name="connsiteY1" fmla="*/ 73878 h 755617"/>
              <a:gd name="connsiteX2" fmla="*/ 539121 w 805072"/>
              <a:gd name="connsiteY2" fmla="*/ 104592 h 755617"/>
              <a:gd name="connsiteX3" fmla="*/ 685745 w 805072"/>
              <a:gd name="connsiteY3" fmla="*/ 73878 h 755617"/>
              <a:gd name="connsiteX4" fmla="*/ 805072 w 805072"/>
              <a:gd name="connsiteY4" fmla="*/ 357087 h 755617"/>
              <a:gd name="connsiteX5" fmla="*/ 685745 w 805072"/>
              <a:gd name="connsiteY5" fmla="*/ 640296 h 755617"/>
              <a:gd name="connsiteX6" fmla="*/ 402536 w 805072"/>
              <a:gd name="connsiteY6" fmla="*/ 755617 h 755617"/>
              <a:gd name="connsiteX7" fmla="*/ 119327 w 805072"/>
              <a:gd name="connsiteY7" fmla="*/ 640296 h 755617"/>
              <a:gd name="connsiteX8" fmla="*/ 0 w 805072"/>
              <a:gd name="connsiteY8" fmla="*/ 357087 h 755617"/>
              <a:gd name="connsiteX0" fmla="*/ 0 w 817508"/>
              <a:gd name="connsiteY0" fmla="*/ 357087 h 760892"/>
              <a:gd name="connsiteX1" fmla="*/ 119327 w 817508"/>
              <a:gd name="connsiteY1" fmla="*/ 73878 h 760892"/>
              <a:gd name="connsiteX2" fmla="*/ 539121 w 817508"/>
              <a:gd name="connsiteY2" fmla="*/ 104592 h 760892"/>
              <a:gd name="connsiteX3" fmla="*/ 685745 w 817508"/>
              <a:gd name="connsiteY3" fmla="*/ 73878 h 760892"/>
              <a:gd name="connsiteX4" fmla="*/ 805072 w 817508"/>
              <a:gd name="connsiteY4" fmla="*/ 357087 h 760892"/>
              <a:gd name="connsiteX5" fmla="*/ 611128 w 817508"/>
              <a:gd name="connsiteY5" fmla="*/ 608647 h 760892"/>
              <a:gd name="connsiteX6" fmla="*/ 402536 w 817508"/>
              <a:gd name="connsiteY6" fmla="*/ 755617 h 760892"/>
              <a:gd name="connsiteX7" fmla="*/ 119327 w 817508"/>
              <a:gd name="connsiteY7" fmla="*/ 640296 h 760892"/>
              <a:gd name="connsiteX8" fmla="*/ 0 w 817508"/>
              <a:gd name="connsiteY8" fmla="*/ 357087 h 760892"/>
              <a:gd name="connsiteX0" fmla="*/ 136115 w 774543"/>
              <a:gd name="connsiteY0" fmla="*/ 248606 h 760892"/>
              <a:gd name="connsiteX1" fmla="*/ 76362 w 774543"/>
              <a:gd name="connsiteY1" fmla="*/ 73878 h 760892"/>
              <a:gd name="connsiteX2" fmla="*/ 496156 w 774543"/>
              <a:gd name="connsiteY2" fmla="*/ 104592 h 760892"/>
              <a:gd name="connsiteX3" fmla="*/ 642780 w 774543"/>
              <a:gd name="connsiteY3" fmla="*/ 73878 h 760892"/>
              <a:gd name="connsiteX4" fmla="*/ 762107 w 774543"/>
              <a:gd name="connsiteY4" fmla="*/ 357087 h 760892"/>
              <a:gd name="connsiteX5" fmla="*/ 568163 w 774543"/>
              <a:gd name="connsiteY5" fmla="*/ 608647 h 760892"/>
              <a:gd name="connsiteX6" fmla="*/ 359571 w 774543"/>
              <a:gd name="connsiteY6" fmla="*/ 755617 h 760892"/>
              <a:gd name="connsiteX7" fmla="*/ 76362 w 774543"/>
              <a:gd name="connsiteY7" fmla="*/ 640296 h 760892"/>
              <a:gd name="connsiteX8" fmla="*/ 136115 w 774543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71949"/>
              <a:gd name="connsiteY0" fmla="*/ 248606 h 760892"/>
              <a:gd name="connsiteX1" fmla="*/ 76362 w 771949"/>
              <a:gd name="connsiteY1" fmla="*/ 73878 h 760892"/>
              <a:gd name="connsiteX2" fmla="*/ 496156 w 771949"/>
              <a:gd name="connsiteY2" fmla="*/ 104592 h 760892"/>
              <a:gd name="connsiteX3" fmla="*/ 627215 w 771949"/>
              <a:gd name="connsiteY3" fmla="*/ 101022 h 760892"/>
              <a:gd name="connsiteX4" fmla="*/ 762107 w 771949"/>
              <a:gd name="connsiteY4" fmla="*/ 357087 h 760892"/>
              <a:gd name="connsiteX5" fmla="*/ 568163 w 771949"/>
              <a:gd name="connsiteY5" fmla="*/ 608647 h 760892"/>
              <a:gd name="connsiteX6" fmla="*/ 359571 w 771949"/>
              <a:gd name="connsiteY6" fmla="*/ 755617 h 760892"/>
              <a:gd name="connsiteX7" fmla="*/ 76362 w 771949"/>
              <a:gd name="connsiteY7" fmla="*/ 640296 h 760892"/>
              <a:gd name="connsiteX8" fmla="*/ 136115 w 771949"/>
              <a:gd name="connsiteY8" fmla="*/ 248606 h 760892"/>
              <a:gd name="connsiteX0" fmla="*/ 136115 w 793373"/>
              <a:gd name="connsiteY0" fmla="*/ 248606 h 760892"/>
              <a:gd name="connsiteX1" fmla="*/ 76362 w 793373"/>
              <a:gd name="connsiteY1" fmla="*/ 73878 h 760892"/>
              <a:gd name="connsiteX2" fmla="*/ 496156 w 793373"/>
              <a:gd name="connsiteY2" fmla="*/ 104592 h 760892"/>
              <a:gd name="connsiteX3" fmla="*/ 627215 w 793373"/>
              <a:gd name="connsiteY3" fmla="*/ 101022 h 760892"/>
              <a:gd name="connsiteX4" fmla="*/ 783531 w 793373"/>
              <a:gd name="connsiteY4" fmla="*/ 334092 h 760892"/>
              <a:gd name="connsiteX5" fmla="*/ 568163 w 793373"/>
              <a:gd name="connsiteY5" fmla="*/ 608647 h 760892"/>
              <a:gd name="connsiteX6" fmla="*/ 359571 w 793373"/>
              <a:gd name="connsiteY6" fmla="*/ 755617 h 760892"/>
              <a:gd name="connsiteX7" fmla="*/ 76362 w 793373"/>
              <a:gd name="connsiteY7" fmla="*/ 640296 h 760892"/>
              <a:gd name="connsiteX8" fmla="*/ 136115 w 793373"/>
              <a:gd name="connsiteY8" fmla="*/ 248606 h 760892"/>
              <a:gd name="connsiteX0" fmla="*/ 136115 w 793373"/>
              <a:gd name="connsiteY0" fmla="*/ 248606 h 760892"/>
              <a:gd name="connsiteX1" fmla="*/ 76362 w 793373"/>
              <a:gd name="connsiteY1" fmla="*/ 73878 h 760892"/>
              <a:gd name="connsiteX2" fmla="*/ 496156 w 793373"/>
              <a:gd name="connsiteY2" fmla="*/ 104592 h 760892"/>
              <a:gd name="connsiteX3" fmla="*/ 627215 w 793373"/>
              <a:gd name="connsiteY3" fmla="*/ 101022 h 760892"/>
              <a:gd name="connsiteX4" fmla="*/ 783531 w 793373"/>
              <a:gd name="connsiteY4" fmla="*/ 334092 h 760892"/>
              <a:gd name="connsiteX5" fmla="*/ 568163 w 793373"/>
              <a:gd name="connsiteY5" fmla="*/ 608647 h 760892"/>
              <a:gd name="connsiteX6" fmla="*/ 359571 w 793373"/>
              <a:gd name="connsiteY6" fmla="*/ 755617 h 760892"/>
              <a:gd name="connsiteX7" fmla="*/ 76362 w 793373"/>
              <a:gd name="connsiteY7" fmla="*/ 640296 h 760892"/>
              <a:gd name="connsiteX8" fmla="*/ 136115 w 793373"/>
              <a:gd name="connsiteY8" fmla="*/ 248606 h 760892"/>
              <a:gd name="connsiteX0" fmla="*/ 136115 w 801449"/>
              <a:gd name="connsiteY0" fmla="*/ 248606 h 760892"/>
              <a:gd name="connsiteX1" fmla="*/ 76362 w 801449"/>
              <a:gd name="connsiteY1" fmla="*/ 73878 h 760892"/>
              <a:gd name="connsiteX2" fmla="*/ 496156 w 801449"/>
              <a:gd name="connsiteY2" fmla="*/ 104592 h 760892"/>
              <a:gd name="connsiteX3" fmla="*/ 627215 w 801449"/>
              <a:gd name="connsiteY3" fmla="*/ 101022 h 760892"/>
              <a:gd name="connsiteX4" fmla="*/ 783531 w 801449"/>
              <a:gd name="connsiteY4" fmla="*/ 334092 h 760892"/>
              <a:gd name="connsiteX5" fmla="*/ 754647 w 801449"/>
              <a:gd name="connsiteY5" fmla="*/ 443262 h 760892"/>
              <a:gd name="connsiteX6" fmla="*/ 568163 w 801449"/>
              <a:gd name="connsiteY6" fmla="*/ 608647 h 760892"/>
              <a:gd name="connsiteX7" fmla="*/ 359571 w 801449"/>
              <a:gd name="connsiteY7" fmla="*/ 755617 h 760892"/>
              <a:gd name="connsiteX8" fmla="*/ 76362 w 801449"/>
              <a:gd name="connsiteY8" fmla="*/ 640296 h 760892"/>
              <a:gd name="connsiteX9" fmla="*/ 136115 w 801449"/>
              <a:gd name="connsiteY9" fmla="*/ 248606 h 760892"/>
              <a:gd name="connsiteX0" fmla="*/ 136115 w 801449"/>
              <a:gd name="connsiteY0" fmla="*/ 248606 h 760892"/>
              <a:gd name="connsiteX1" fmla="*/ 76362 w 801449"/>
              <a:gd name="connsiteY1" fmla="*/ 73878 h 760892"/>
              <a:gd name="connsiteX2" fmla="*/ 496156 w 801449"/>
              <a:gd name="connsiteY2" fmla="*/ 104592 h 760892"/>
              <a:gd name="connsiteX3" fmla="*/ 627215 w 801449"/>
              <a:gd name="connsiteY3" fmla="*/ 101022 h 760892"/>
              <a:gd name="connsiteX4" fmla="*/ 783531 w 801449"/>
              <a:gd name="connsiteY4" fmla="*/ 334092 h 760892"/>
              <a:gd name="connsiteX5" fmla="*/ 754647 w 801449"/>
              <a:gd name="connsiteY5" fmla="*/ 443262 h 760892"/>
              <a:gd name="connsiteX6" fmla="*/ 568163 w 801449"/>
              <a:gd name="connsiteY6" fmla="*/ 608647 h 760892"/>
              <a:gd name="connsiteX7" fmla="*/ 359571 w 801449"/>
              <a:gd name="connsiteY7" fmla="*/ 755617 h 760892"/>
              <a:gd name="connsiteX8" fmla="*/ 76362 w 801449"/>
              <a:gd name="connsiteY8" fmla="*/ 640296 h 760892"/>
              <a:gd name="connsiteX9" fmla="*/ 136115 w 801449"/>
              <a:gd name="connsiteY9" fmla="*/ 248606 h 760892"/>
              <a:gd name="connsiteX0" fmla="*/ 136115 w 811079"/>
              <a:gd name="connsiteY0" fmla="*/ 248606 h 760892"/>
              <a:gd name="connsiteX1" fmla="*/ 76362 w 811079"/>
              <a:gd name="connsiteY1" fmla="*/ 73878 h 760892"/>
              <a:gd name="connsiteX2" fmla="*/ 496156 w 811079"/>
              <a:gd name="connsiteY2" fmla="*/ 104592 h 760892"/>
              <a:gd name="connsiteX3" fmla="*/ 627215 w 811079"/>
              <a:gd name="connsiteY3" fmla="*/ 101022 h 760892"/>
              <a:gd name="connsiteX4" fmla="*/ 793161 w 811079"/>
              <a:gd name="connsiteY4" fmla="*/ 297702 h 760892"/>
              <a:gd name="connsiteX5" fmla="*/ 754647 w 811079"/>
              <a:gd name="connsiteY5" fmla="*/ 443262 h 760892"/>
              <a:gd name="connsiteX6" fmla="*/ 568163 w 811079"/>
              <a:gd name="connsiteY6" fmla="*/ 608647 h 760892"/>
              <a:gd name="connsiteX7" fmla="*/ 359571 w 811079"/>
              <a:gd name="connsiteY7" fmla="*/ 755617 h 760892"/>
              <a:gd name="connsiteX8" fmla="*/ 76362 w 811079"/>
              <a:gd name="connsiteY8" fmla="*/ 640296 h 760892"/>
              <a:gd name="connsiteX9" fmla="*/ 136115 w 811079"/>
              <a:gd name="connsiteY9" fmla="*/ 248606 h 760892"/>
              <a:gd name="connsiteX0" fmla="*/ 136115 w 820704"/>
              <a:gd name="connsiteY0" fmla="*/ 248606 h 760892"/>
              <a:gd name="connsiteX1" fmla="*/ 76362 w 820704"/>
              <a:gd name="connsiteY1" fmla="*/ 73878 h 760892"/>
              <a:gd name="connsiteX2" fmla="*/ 496156 w 820704"/>
              <a:gd name="connsiteY2" fmla="*/ 104592 h 760892"/>
              <a:gd name="connsiteX3" fmla="*/ 627215 w 820704"/>
              <a:gd name="connsiteY3" fmla="*/ 101022 h 760892"/>
              <a:gd name="connsiteX4" fmla="*/ 802786 w 820704"/>
              <a:gd name="connsiteY4" fmla="*/ 261312 h 760892"/>
              <a:gd name="connsiteX5" fmla="*/ 754647 w 820704"/>
              <a:gd name="connsiteY5" fmla="*/ 443262 h 760892"/>
              <a:gd name="connsiteX6" fmla="*/ 568163 w 820704"/>
              <a:gd name="connsiteY6" fmla="*/ 608647 h 760892"/>
              <a:gd name="connsiteX7" fmla="*/ 359571 w 820704"/>
              <a:gd name="connsiteY7" fmla="*/ 755617 h 760892"/>
              <a:gd name="connsiteX8" fmla="*/ 76362 w 820704"/>
              <a:gd name="connsiteY8" fmla="*/ 640296 h 760892"/>
              <a:gd name="connsiteX9" fmla="*/ 136115 w 820704"/>
              <a:gd name="connsiteY9" fmla="*/ 248606 h 760892"/>
              <a:gd name="connsiteX0" fmla="*/ 136115 w 820704"/>
              <a:gd name="connsiteY0" fmla="*/ 248606 h 760892"/>
              <a:gd name="connsiteX1" fmla="*/ 76362 w 820704"/>
              <a:gd name="connsiteY1" fmla="*/ 73878 h 760892"/>
              <a:gd name="connsiteX2" fmla="*/ 496156 w 820704"/>
              <a:gd name="connsiteY2" fmla="*/ 104592 h 760892"/>
              <a:gd name="connsiteX3" fmla="*/ 627215 w 820704"/>
              <a:gd name="connsiteY3" fmla="*/ 101022 h 760892"/>
              <a:gd name="connsiteX4" fmla="*/ 802786 w 820704"/>
              <a:gd name="connsiteY4" fmla="*/ 261312 h 760892"/>
              <a:gd name="connsiteX5" fmla="*/ 754647 w 820704"/>
              <a:gd name="connsiteY5" fmla="*/ 443262 h 760892"/>
              <a:gd name="connsiteX6" fmla="*/ 568163 w 820704"/>
              <a:gd name="connsiteY6" fmla="*/ 608647 h 760892"/>
              <a:gd name="connsiteX7" fmla="*/ 359571 w 820704"/>
              <a:gd name="connsiteY7" fmla="*/ 755617 h 760892"/>
              <a:gd name="connsiteX8" fmla="*/ 76362 w 820704"/>
              <a:gd name="connsiteY8" fmla="*/ 640296 h 760892"/>
              <a:gd name="connsiteX9" fmla="*/ 136115 w 820704"/>
              <a:gd name="connsiteY9" fmla="*/ 248606 h 760892"/>
              <a:gd name="connsiteX0" fmla="*/ 136115 w 817832"/>
              <a:gd name="connsiteY0" fmla="*/ 248606 h 760892"/>
              <a:gd name="connsiteX1" fmla="*/ 76362 w 817832"/>
              <a:gd name="connsiteY1" fmla="*/ 73878 h 760892"/>
              <a:gd name="connsiteX2" fmla="*/ 496156 w 817832"/>
              <a:gd name="connsiteY2" fmla="*/ 104592 h 760892"/>
              <a:gd name="connsiteX3" fmla="*/ 627215 w 817832"/>
              <a:gd name="connsiteY3" fmla="*/ 101022 h 760892"/>
              <a:gd name="connsiteX4" fmla="*/ 802786 w 817832"/>
              <a:gd name="connsiteY4" fmla="*/ 261312 h 760892"/>
              <a:gd name="connsiteX5" fmla="*/ 754647 w 817832"/>
              <a:gd name="connsiteY5" fmla="*/ 443262 h 760892"/>
              <a:gd name="connsiteX6" fmla="*/ 568163 w 817832"/>
              <a:gd name="connsiteY6" fmla="*/ 608647 h 760892"/>
              <a:gd name="connsiteX7" fmla="*/ 359571 w 817832"/>
              <a:gd name="connsiteY7" fmla="*/ 755617 h 760892"/>
              <a:gd name="connsiteX8" fmla="*/ 76362 w 817832"/>
              <a:gd name="connsiteY8" fmla="*/ 640296 h 760892"/>
              <a:gd name="connsiteX9" fmla="*/ 136115 w 817832"/>
              <a:gd name="connsiteY9" fmla="*/ 248606 h 76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7832" h="760892">
                <a:moveTo>
                  <a:pt x="136115" y="248606"/>
                </a:moveTo>
                <a:cubicBezTo>
                  <a:pt x="136115" y="142218"/>
                  <a:pt x="0" y="148728"/>
                  <a:pt x="76362" y="73878"/>
                </a:cubicBezTo>
                <a:cubicBezTo>
                  <a:pt x="151733" y="0"/>
                  <a:pt x="404347" y="100068"/>
                  <a:pt x="496156" y="104592"/>
                </a:cubicBezTo>
                <a:cubicBezTo>
                  <a:pt x="587965" y="109116"/>
                  <a:pt x="554089" y="90662"/>
                  <a:pt x="627215" y="101022"/>
                </a:cubicBezTo>
                <a:cubicBezTo>
                  <a:pt x="755274" y="101036"/>
                  <a:pt x="800011" y="225426"/>
                  <a:pt x="802786" y="261312"/>
                </a:cubicBezTo>
                <a:cubicBezTo>
                  <a:pt x="817832" y="282830"/>
                  <a:pt x="790542" y="397503"/>
                  <a:pt x="754647" y="443262"/>
                </a:cubicBezTo>
                <a:cubicBezTo>
                  <a:pt x="766549" y="444324"/>
                  <a:pt x="630688" y="555471"/>
                  <a:pt x="568163" y="608647"/>
                </a:cubicBezTo>
                <a:cubicBezTo>
                  <a:pt x="492792" y="682525"/>
                  <a:pt x="441538" y="750342"/>
                  <a:pt x="359571" y="755617"/>
                </a:cubicBezTo>
                <a:cubicBezTo>
                  <a:pt x="277604" y="760892"/>
                  <a:pt x="151733" y="714174"/>
                  <a:pt x="76362" y="640296"/>
                </a:cubicBezTo>
                <a:cubicBezTo>
                  <a:pt x="0" y="565446"/>
                  <a:pt x="136115" y="354993"/>
                  <a:pt x="136115" y="24860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32" name="Picture 13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013933" y="1455539"/>
            <a:ext cx="230781" cy="230781"/>
          </a:xfrm>
          <a:prstGeom prst="rect">
            <a:avLst/>
          </a:prstGeom>
          <a:noFill/>
          <a:ln/>
          <a:effectLst/>
        </p:spPr>
      </p:pic>
      <p:pic>
        <p:nvPicPr>
          <p:cNvPr id="133" name="Picture 13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480377" y="2996953"/>
            <a:ext cx="222651" cy="222651"/>
          </a:xfrm>
          <a:prstGeom prst="rect">
            <a:avLst/>
          </a:prstGeom>
          <a:noFill/>
          <a:ln/>
          <a:effectLst/>
        </p:spPr>
      </p:pic>
      <p:sp>
        <p:nvSpPr>
          <p:cNvPr id="136" name="Freeform 135"/>
          <p:cNvSpPr/>
          <p:nvPr/>
        </p:nvSpPr>
        <p:spPr>
          <a:xfrm rot="1134465">
            <a:off x="7697918" y="1586643"/>
            <a:ext cx="755219" cy="952972"/>
          </a:xfrm>
          <a:custGeom>
            <a:avLst/>
            <a:gdLst>
              <a:gd name="connsiteX0" fmla="*/ 0 w 615035"/>
              <a:gd name="connsiteY0" fmla="*/ 417060 h 834119"/>
              <a:gd name="connsiteX1" fmla="*/ 60009 w 615035"/>
              <a:gd name="connsiteY1" fmla="*/ 169550 h 834119"/>
              <a:gd name="connsiteX2" fmla="*/ 307519 w 615035"/>
              <a:gd name="connsiteY2" fmla="*/ 0 h 834119"/>
              <a:gd name="connsiteX3" fmla="*/ 555028 w 615035"/>
              <a:gd name="connsiteY3" fmla="*/ 169551 h 834119"/>
              <a:gd name="connsiteX4" fmla="*/ 615036 w 615035"/>
              <a:gd name="connsiteY4" fmla="*/ 417061 h 834119"/>
              <a:gd name="connsiteX5" fmla="*/ 555027 w 615035"/>
              <a:gd name="connsiteY5" fmla="*/ 664571 h 834119"/>
              <a:gd name="connsiteX6" fmla="*/ 307517 w 615035"/>
              <a:gd name="connsiteY6" fmla="*/ 834121 h 834119"/>
              <a:gd name="connsiteX7" fmla="*/ 60008 w 615035"/>
              <a:gd name="connsiteY7" fmla="*/ 664570 h 834119"/>
              <a:gd name="connsiteX8" fmla="*/ 0 w 615035"/>
              <a:gd name="connsiteY8" fmla="*/ 417060 h 834119"/>
              <a:gd name="connsiteX0" fmla="*/ 116238 w 594007"/>
              <a:gd name="connsiteY0" fmla="*/ 307517 h 834122"/>
              <a:gd name="connsiteX1" fmla="*/ 38980 w 594007"/>
              <a:gd name="connsiteY1" fmla="*/ 169550 h 834122"/>
              <a:gd name="connsiteX2" fmla="*/ 286490 w 594007"/>
              <a:gd name="connsiteY2" fmla="*/ 0 h 834122"/>
              <a:gd name="connsiteX3" fmla="*/ 533999 w 594007"/>
              <a:gd name="connsiteY3" fmla="*/ 169551 h 834122"/>
              <a:gd name="connsiteX4" fmla="*/ 594007 w 594007"/>
              <a:gd name="connsiteY4" fmla="*/ 417061 h 834122"/>
              <a:gd name="connsiteX5" fmla="*/ 533998 w 594007"/>
              <a:gd name="connsiteY5" fmla="*/ 664571 h 834122"/>
              <a:gd name="connsiteX6" fmla="*/ 286488 w 594007"/>
              <a:gd name="connsiteY6" fmla="*/ 834121 h 834122"/>
              <a:gd name="connsiteX7" fmla="*/ 38979 w 594007"/>
              <a:gd name="connsiteY7" fmla="*/ 664570 h 834122"/>
              <a:gd name="connsiteX8" fmla="*/ 116238 w 594007"/>
              <a:gd name="connsiteY8" fmla="*/ 307517 h 834122"/>
              <a:gd name="connsiteX0" fmla="*/ 116237 w 594006"/>
              <a:gd name="connsiteY0" fmla="*/ 307517 h 867022"/>
              <a:gd name="connsiteX1" fmla="*/ 38979 w 594006"/>
              <a:gd name="connsiteY1" fmla="*/ 169550 h 867022"/>
              <a:gd name="connsiteX2" fmla="*/ 286489 w 594006"/>
              <a:gd name="connsiteY2" fmla="*/ 0 h 867022"/>
              <a:gd name="connsiteX3" fmla="*/ 533998 w 594006"/>
              <a:gd name="connsiteY3" fmla="*/ 169551 h 867022"/>
              <a:gd name="connsiteX4" fmla="*/ 594006 w 594006"/>
              <a:gd name="connsiteY4" fmla="*/ 417061 h 867022"/>
              <a:gd name="connsiteX5" fmla="*/ 533997 w 594006"/>
              <a:gd name="connsiteY5" fmla="*/ 664571 h 867022"/>
              <a:gd name="connsiteX6" fmla="*/ 286487 w 594006"/>
              <a:gd name="connsiteY6" fmla="*/ 834121 h 867022"/>
              <a:gd name="connsiteX7" fmla="*/ 137189 w 594006"/>
              <a:gd name="connsiteY7" fmla="*/ 467163 h 867022"/>
              <a:gd name="connsiteX8" fmla="*/ 116237 w 594006"/>
              <a:gd name="connsiteY8" fmla="*/ 307517 h 867022"/>
              <a:gd name="connsiteX0" fmla="*/ 116237 w 594006"/>
              <a:gd name="connsiteY0" fmla="*/ 307517 h 771190"/>
              <a:gd name="connsiteX1" fmla="*/ 38979 w 594006"/>
              <a:gd name="connsiteY1" fmla="*/ 169550 h 771190"/>
              <a:gd name="connsiteX2" fmla="*/ 286489 w 594006"/>
              <a:gd name="connsiteY2" fmla="*/ 0 h 771190"/>
              <a:gd name="connsiteX3" fmla="*/ 533998 w 594006"/>
              <a:gd name="connsiteY3" fmla="*/ 169551 h 771190"/>
              <a:gd name="connsiteX4" fmla="*/ 594006 w 594006"/>
              <a:gd name="connsiteY4" fmla="*/ 417061 h 771190"/>
              <a:gd name="connsiteX5" fmla="*/ 533997 w 594006"/>
              <a:gd name="connsiteY5" fmla="*/ 664571 h 771190"/>
              <a:gd name="connsiteX6" fmla="*/ 317786 w 594006"/>
              <a:gd name="connsiteY6" fmla="*/ 605858 h 771190"/>
              <a:gd name="connsiteX7" fmla="*/ 137189 w 594006"/>
              <a:gd name="connsiteY7" fmla="*/ 467163 h 771190"/>
              <a:gd name="connsiteX8" fmla="*/ 116237 w 594006"/>
              <a:gd name="connsiteY8" fmla="*/ 307517 h 771190"/>
              <a:gd name="connsiteX0" fmla="*/ 116237 w 630041"/>
              <a:gd name="connsiteY0" fmla="*/ 307517 h 605858"/>
              <a:gd name="connsiteX1" fmla="*/ 38979 w 630041"/>
              <a:gd name="connsiteY1" fmla="*/ 169550 h 605858"/>
              <a:gd name="connsiteX2" fmla="*/ 286489 w 630041"/>
              <a:gd name="connsiteY2" fmla="*/ 0 h 605858"/>
              <a:gd name="connsiteX3" fmla="*/ 533998 w 630041"/>
              <a:gd name="connsiteY3" fmla="*/ 169551 h 605858"/>
              <a:gd name="connsiteX4" fmla="*/ 594006 w 630041"/>
              <a:gd name="connsiteY4" fmla="*/ 417061 h 605858"/>
              <a:gd name="connsiteX5" fmla="*/ 317786 w 630041"/>
              <a:gd name="connsiteY5" fmla="*/ 605858 h 605858"/>
              <a:gd name="connsiteX6" fmla="*/ 137189 w 630041"/>
              <a:gd name="connsiteY6" fmla="*/ 467163 h 605858"/>
              <a:gd name="connsiteX7" fmla="*/ 116237 w 630041"/>
              <a:gd name="connsiteY7" fmla="*/ 307517 h 605858"/>
              <a:gd name="connsiteX0" fmla="*/ 116237 w 572977"/>
              <a:gd name="connsiteY0" fmla="*/ 307517 h 605858"/>
              <a:gd name="connsiteX1" fmla="*/ 38979 w 572977"/>
              <a:gd name="connsiteY1" fmla="*/ 169550 h 605858"/>
              <a:gd name="connsiteX2" fmla="*/ 286489 w 572977"/>
              <a:gd name="connsiteY2" fmla="*/ 0 h 605858"/>
              <a:gd name="connsiteX3" fmla="*/ 533998 w 572977"/>
              <a:gd name="connsiteY3" fmla="*/ 169551 h 605858"/>
              <a:gd name="connsiteX4" fmla="*/ 461461 w 572977"/>
              <a:gd name="connsiteY4" fmla="*/ 356815 h 605858"/>
              <a:gd name="connsiteX5" fmla="*/ 317786 w 572977"/>
              <a:gd name="connsiteY5" fmla="*/ 605858 h 605858"/>
              <a:gd name="connsiteX6" fmla="*/ 137189 w 572977"/>
              <a:gd name="connsiteY6" fmla="*/ 467163 h 605858"/>
              <a:gd name="connsiteX7" fmla="*/ 116237 w 572977"/>
              <a:gd name="connsiteY7" fmla="*/ 307517 h 605858"/>
              <a:gd name="connsiteX0" fmla="*/ 116237 w 610777"/>
              <a:gd name="connsiteY0" fmla="*/ 346435 h 644776"/>
              <a:gd name="connsiteX1" fmla="*/ 38979 w 610777"/>
              <a:gd name="connsiteY1" fmla="*/ 208468 h 644776"/>
              <a:gd name="connsiteX2" fmla="*/ 286489 w 610777"/>
              <a:gd name="connsiteY2" fmla="*/ 38918 h 644776"/>
              <a:gd name="connsiteX3" fmla="*/ 571798 w 610777"/>
              <a:gd name="connsiteY3" fmla="*/ 441974 h 644776"/>
              <a:gd name="connsiteX4" fmla="*/ 461461 w 610777"/>
              <a:gd name="connsiteY4" fmla="*/ 395733 h 644776"/>
              <a:gd name="connsiteX5" fmla="*/ 317786 w 610777"/>
              <a:gd name="connsiteY5" fmla="*/ 644776 h 644776"/>
              <a:gd name="connsiteX6" fmla="*/ 137189 w 610777"/>
              <a:gd name="connsiteY6" fmla="*/ 506081 h 644776"/>
              <a:gd name="connsiteX7" fmla="*/ 116237 w 610777"/>
              <a:gd name="connsiteY7" fmla="*/ 346435 h 644776"/>
              <a:gd name="connsiteX0" fmla="*/ 116237 w 461461"/>
              <a:gd name="connsiteY0" fmla="*/ 338728 h 637069"/>
              <a:gd name="connsiteX1" fmla="*/ 38979 w 461461"/>
              <a:gd name="connsiteY1" fmla="*/ 200761 h 637069"/>
              <a:gd name="connsiteX2" fmla="*/ 286489 w 461461"/>
              <a:gd name="connsiteY2" fmla="*/ 31211 h 637069"/>
              <a:gd name="connsiteX3" fmla="*/ 461461 w 461461"/>
              <a:gd name="connsiteY3" fmla="*/ 388026 h 637069"/>
              <a:gd name="connsiteX4" fmla="*/ 317786 w 461461"/>
              <a:gd name="connsiteY4" fmla="*/ 637069 h 637069"/>
              <a:gd name="connsiteX5" fmla="*/ 137189 w 461461"/>
              <a:gd name="connsiteY5" fmla="*/ 498374 h 637069"/>
              <a:gd name="connsiteX6" fmla="*/ 116237 w 461461"/>
              <a:gd name="connsiteY6" fmla="*/ 338728 h 63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461" h="637069">
                <a:moveTo>
                  <a:pt x="116237" y="338728"/>
                </a:moveTo>
                <a:cubicBezTo>
                  <a:pt x="99869" y="289126"/>
                  <a:pt x="0" y="272456"/>
                  <a:pt x="38979" y="200761"/>
                </a:cubicBezTo>
                <a:cubicBezTo>
                  <a:pt x="96946" y="94142"/>
                  <a:pt x="216075" y="0"/>
                  <a:pt x="286489" y="31211"/>
                </a:cubicBezTo>
                <a:cubicBezTo>
                  <a:pt x="356903" y="62422"/>
                  <a:pt x="456245" y="287050"/>
                  <a:pt x="461461" y="388026"/>
                </a:cubicBezTo>
                <a:cubicBezTo>
                  <a:pt x="419126" y="421826"/>
                  <a:pt x="393922" y="628719"/>
                  <a:pt x="317786" y="637069"/>
                </a:cubicBezTo>
                <a:cubicBezTo>
                  <a:pt x="251651" y="604168"/>
                  <a:pt x="195155" y="604993"/>
                  <a:pt x="137189" y="498374"/>
                </a:cubicBezTo>
                <a:cubicBezTo>
                  <a:pt x="98210" y="426679"/>
                  <a:pt x="132605" y="388330"/>
                  <a:pt x="116237" y="33872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1" name="Oval 140"/>
          <p:cNvSpPr/>
          <p:nvPr/>
        </p:nvSpPr>
        <p:spPr>
          <a:xfrm rot="397298">
            <a:off x="7360075" y="1392346"/>
            <a:ext cx="1047785" cy="1620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 rot="6562451">
            <a:off x="7894851" y="1531047"/>
            <a:ext cx="859801" cy="85980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3" name="Straight Connector 142"/>
          <p:cNvCxnSpPr>
            <a:stCxn id="145" idx="7"/>
            <a:endCxn id="142" idx="1"/>
          </p:cNvCxnSpPr>
          <p:nvPr/>
        </p:nvCxnSpPr>
        <p:spPr bwMode="auto">
          <a:xfrm flipV="1">
            <a:off x="8348319" y="1775018"/>
            <a:ext cx="364047" cy="177424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 rot="1542605">
            <a:off x="8278339" y="192833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1" name="Picture 15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30192" y="1367056"/>
            <a:ext cx="251104" cy="251104"/>
          </a:xfrm>
          <a:prstGeom prst="rect">
            <a:avLst/>
          </a:prstGeom>
          <a:noFill/>
          <a:ln/>
          <a:effectLst/>
        </p:spPr>
      </p:pic>
      <p:pic>
        <p:nvPicPr>
          <p:cNvPr id="152" name="Picture 151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204815" y="2021054"/>
            <a:ext cx="171450" cy="200597"/>
          </a:xfrm>
          <a:prstGeom prst="rect">
            <a:avLst/>
          </a:prstGeom>
          <a:noFill/>
          <a:ln/>
          <a:effectLst/>
        </p:spPr>
      </p:pic>
      <p:pic>
        <p:nvPicPr>
          <p:cNvPr id="153" name="Picture 152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72265" y="1883718"/>
            <a:ext cx="216000" cy="216000"/>
          </a:xfrm>
          <a:prstGeom prst="rect">
            <a:avLst/>
          </a:prstGeom>
          <a:noFill/>
          <a:ln/>
          <a:effectLst/>
        </p:spPr>
      </p:pic>
      <p:sp>
        <p:nvSpPr>
          <p:cNvPr id="172" name="Freeform 171"/>
          <p:cNvSpPr/>
          <p:nvPr/>
        </p:nvSpPr>
        <p:spPr>
          <a:xfrm rot="7774616">
            <a:off x="8933959" y="1730263"/>
            <a:ext cx="760966" cy="432705"/>
          </a:xfrm>
          <a:custGeom>
            <a:avLst/>
            <a:gdLst>
              <a:gd name="connsiteX0" fmla="*/ 0 w 805071"/>
              <a:gd name="connsiteY0" fmla="*/ 398530 h 797059"/>
              <a:gd name="connsiteX1" fmla="*/ 119327 w 805071"/>
              <a:gd name="connsiteY1" fmla="*/ 115321 h 797059"/>
              <a:gd name="connsiteX2" fmla="*/ 402536 w 805071"/>
              <a:gd name="connsiteY2" fmla="*/ 0 h 797059"/>
              <a:gd name="connsiteX3" fmla="*/ 685745 w 805071"/>
              <a:gd name="connsiteY3" fmla="*/ 115321 h 797059"/>
              <a:gd name="connsiteX4" fmla="*/ 805072 w 805071"/>
              <a:gd name="connsiteY4" fmla="*/ 398530 h 797059"/>
              <a:gd name="connsiteX5" fmla="*/ 685745 w 805071"/>
              <a:gd name="connsiteY5" fmla="*/ 681739 h 797059"/>
              <a:gd name="connsiteX6" fmla="*/ 402536 w 805071"/>
              <a:gd name="connsiteY6" fmla="*/ 797060 h 797059"/>
              <a:gd name="connsiteX7" fmla="*/ 119327 w 805071"/>
              <a:gd name="connsiteY7" fmla="*/ 681739 h 797059"/>
              <a:gd name="connsiteX8" fmla="*/ 0 w 805071"/>
              <a:gd name="connsiteY8" fmla="*/ 398530 h 797059"/>
              <a:gd name="connsiteX0" fmla="*/ 0 w 805072"/>
              <a:gd name="connsiteY0" fmla="*/ 357087 h 755617"/>
              <a:gd name="connsiteX1" fmla="*/ 119327 w 805072"/>
              <a:gd name="connsiteY1" fmla="*/ 73878 h 755617"/>
              <a:gd name="connsiteX2" fmla="*/ 539121 w 805072"/>
              <a:gd name="connsiteY2" fmla="*/ 104592 h 755617"/>
              <a:gd name="connsiteX3" fmla="*/ 685745 w 805072"/>
              <a:gd name="connsiteY3" fmla="*/ 73878 h 755617"/>
              <a:gd name="connsiteX4" fmla="*/ 805072 w 805072"/>
              <a:gd name="connsiteY4" fmla="*/ 357087 h 755617"/>
              <a:gd name="connsiteX5" fmla="*/ 685745 w 805072"/>
              <a:gd name="connsiteY5" fmla="*/ 640296 h 755617"/>
              <a:gd name="connsiteX6" fmla="*/ 402536 w 805072"/>
              <a:gd name="connsiteY6" fmla="*/ 755617 h 755617"/>
              <a:gd name="connsiteX7" fmla="*/ 119327 w 805072"/>
              <a:gd name="connsiteY7" fmla="*/ 640296 h 755617"/>
              <a:gd name="connsiteX8" fmla="*/ 0 w 805072"/>
              <a:gd name="connsiteY8" fmla="*/ 357087 h 755617"/>
              <a:gd name="connsiteX0" fmla="*/ 0 w 817508"/>
              <a:gd name="connsiteY0" fmla="*/ 357087 h 760892"/>
              <a:gd name="connsiteX1" fmla="*/ 119327 w 817508"/>
              <a:gd name="connsiteY1" fmla="*/ 73878 h 760892"/>
              <a:gd name="connsiteX2" fmla="*/ 539121 w 817508"/>
              <a:gd name="connsiteY2" fmla="*/ 104592 h 760892"/>
              <a:gd name="connsiteX3" fmla="*/ 685745 w 817508"/>
              <a:gd name="connsiteY3" fmla="*/ 73878 h 760892"/>
              <a:gd name="connsiteX4" fmla="*/ 805072 w 817508"/>
              <a:gd name="connsiteY4" fmla="*/ 357087 h 760892"/>
              <a:gd name="connsiteX5" fmla="*/ 611128 w 817508"/>
              <a:gd name="connsiteY5" fmla="*/ 608647 h 760892"/>
              <a:gd name="connsiteX6" fmla="*/ 402536 w 817508"/>
              <a:gd name="connsiteY6" fmla="*/ 755617 h 760892"/>
              <a:gd name="connsiteX7" fmla="*/ 119327 w 817508"/>
              <a:gd name="connsiteY7" fmla="*/ 640296 h 760892"/>
              <a:gd name="connsiteX8" fmla="*/ 0 w 817508"/>
              <a:gd name="connsiteY8" fmla="*/ 357087 h 760892"/>
              <a:gd name="connsiteX0" fmla="*/ 136115 w 774543"/>
              <a:gd name="connsiteY0" fmla="*/ 248606 h 760892"/>
              <a:gd name="connsiteX1" fmla="*/ 76362 w 774543"/>
              <a:gd name="connsiteY1" fmla="*/ 73878 h 760892"/>
              <a:gd name="connsiteX2" fmla="*/ 496156 w 774543"/>
              <a:gd name="connsiteY2" fmla="*/ 104592 h 760892"/>
              <a:gd name="connsiteX3" fmla="*/ 642780 w 774543"/>
              <a:gd name="connsiteY3" fmla="*/ 73878 h 760892"/>
              <a:gd name="connsiteX4" fmla="*/ 762107 w 774543"/>
              <a:gd name="connsiteY4" fmla="*/ 357087 h 760892"/>
              <a:gd name="connsiteX5" fmla="*/ 568163 w 774543"/>
              <a:gd name="connsiteY5" fmla="*/ 608647 h 760892"/>
              <a:gd name="connsiteX6" fmla="*/ 359571 w 774543"/>
              <a:gd name="connsiteY6" fmla="*/ 755617 h 760892"/>
              <a:gd name="connsiteX7" fmla="*/ 76362 w 774543"/>
              <a:gd name="connsiteY7" fmla="*/ 640296 h 760892"/>
              <a:gd name="connsiteX8" fmla="*/ 136115 w 774543"/>
              <a:gd name="connsiteY8" fmla="*/ 248606 h 760892"/>
              <a:gd name="connsiteX0" fmla="*/ 0 w 939841"/>
              <a:gd name="connsiteY0" fmla="*/ 415572 h 760892"/>
              <a:gd name="connsiteX1" fmla="*/ 241660 w 939841"/>
              <a:gd name="connsiteY1" fmla="*/ 73878 h 760892"/>
              <a:gd name="connsiteX2" fmla="*/ 661454 w 939841"/>
              <a:gd name="connsiteY2" fmla="*/ 104592 h 760892"/>
              <a:gd name="connsiteX3" fmla="*/ 808078 w 939841"/>
              <a:gd name="connsiteY3" fmla="*/ 73878 h 760892"/>
              <a:gd name="connsiteX4" fmla="*/ 927405 w 939841"/>
              <a:gd name="connsiteY4" fmla="*/ 357087 h 760892"/>
              <a:gd name="connsiteX5" fmla="*/ 733461 w 939841"/>
              <a:gd name="connsiteY5" fmla="*/ 608647 h 760892"/>
              <a:gd name="connsiteX6" fmla="*/ 524869 w 939841"/>
              <a:gd name="connsiteY6" fmla="*/ 755617 h 760892"/>
              <a:gd name="connsiteX7" fmla="*/ 241660 w 939841"/>
              <a:gd name="connsiteY7" fmla="*/ 640296 h 760892"/>
              <a:gd name="connsiteX8" fmla="*/ 0 w 939841"/>
              <a:gd name="connsiteY8" fmla="*/ 415572 h 76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841" h="760892">
                <a:moveTo>
                  <a:pt x="0" y="415572"/>
                </a:moveTo>
                <a:cubicBezTo>
                  <a:pt x="0" y="309184"/>
                  <a:pt x="165298" y="148728"/>
                  <a:pt x="241660" y="73878"/>
                </a:cubicBezTo>
                <a:cubicBezTo>
                  <a:pt x="317031" y="0"/>
                  <a:pt x="555392" y="104592"/>
                  <a:pt x="661454" y="104592"/>
                </a:cubicBezTo>
                <a:cubicBezTo>
                  <a:pt x="767516" y="104592"/>
                  <a:pt x="732707" y="0"/>
                  <a:pt x="808078" y="73878"/>
                </a:cubicBezTo>
                <a:cubicBezTo>
                  <a:pt x="884440" y="148728"/>
                  <a:pt x="939841" y="267959"/>
                  <a:pt x="927405" y="357087"/>
                </a:cubicBezTo>
                <a:cubicBezTo>
                  <a:pt x="914969" y="446215"/>
                  <a:pt x="809823" y="533797"/>
                  <a:pt x="733461" y="608647"/>
                </a:cubicBezTo>
                <a:cubicBezTo>
                  <a:pt x="658090" y="682525"/>
                  <a:pt x="606836" y="750342"/>
                  <a:pt x="524869" y="755617"/>
                </a:cubicBezTo>
                <a:cubicBezTo>
                  <a:pt x="442902" y="760892"/>
                  <a:pt x="317031" y="714174"/>
                  <a:pt x="241660" y="640296"/>
                </a:cubicBezTo>
                <a:cubicBezTo>
                  <a:pt x="165298" y="565446"/>
                  <a:pt x="0" y="521959"/>
                  <a:pt x="0" y="41557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3" name="Picture 172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192346" y="1853451"/>
            <a:ext cx="229079" cy="2015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>
            <a:stCxn id="88" idx="6"/>
            <a:endCxn id="62" idx="2"/>
          </p:cNvCxnSpPr>
          <p:nvPr/>
        </p:nvCxnSpPr>
        <p:spPr bwMode="auto">
          <a:xfrm>
            <a:off x="4771642" y="4158944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0" idx="5"/>
            <a:endCxn id="52" idx="1"/>
          </p:cNvCxnSpPr>
          <p:nvPr/>
        </p:nvCxnSpPr>
        <p:spPr bwMode="auto">
          <a:xfrm>
            <a:off x="6158219" y="1918131"/>
            <a:ext cx="1066074" cy="10966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0" idx="4"/>
            <a:endCxn id="65" idx="7"/>
          </p:cNvCxnSpPr>
          <p:nvPr/>
        </p:nvCxnSpPr>
        <p:spPr bwMode="auto">
          <a:xfrm flipH="1">
            <a:off x="4759127" y="1975337"/>
            <a:ext cx="1254014" cy="177755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9" idx="6"/>
            <a:endCxn id="61" idx="2"/>
          </p:cNvCxnSpPr>
          <p:nvPr/>
        </p:nvCxnSpPr>
        <p:spPr bwMode="auto">
          <a:xfrm>
            <a:off x="4771642" y="4639232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0" idx="6"/>
            <a:endCxn id="51" idx="2"/>
          </p:cNvCxnSpPr>
          <p:nvPr/>
        </p:nvCxnSpPr>
        <p:spPr bwMode="auto">
          <a:xfrm>
            <a:off x="6218314" y="1780026"/>
            <a:ext cx="993465" cy="484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7211779" y="22211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 bwMode="auto">
          <a:xfrm>
            <a:off x="7211779" y="3002187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 bwMode="auto">
          <a:xfrm>
            <a:off x="7211779" y="3783240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/>
          <p:cNvCxnSpPr>
            <a:stCxn id="100" idx="4"/>
            <a:endCxn id="54" idx="2"/>
          </p:cNvCxnSpPr>
          <p:nvPr/>
        </p:nvCxnSpPr>
        <p:spPr bwMode="auto">
          <a:xfrm>
            <a:off x="6013142" y="1975337"/>
            <a:ext cx="1198637" cy="1850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0" idx="2"/>
            <a:endCxn id="68" idx="6"/>
          </p:cNvCxnSpPr>
          <p:nvPr/>
        </p:nvCxnSpPr>
        <p:spPr bwMode="auto">
          <a:xfrm flipH="1">
            <a:off x="4771642" y="1780026"/>
            <a:ext cx="1036326" cy="484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7211779" y="4596317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 bwMode="auto">
          <a:xfrm>
            <a:off x="7211779" y="411602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 bwMode="auto">
          <a:xfrm>
            <a:off x="7211779" y="5076606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 bwMode="auto">
          <a:xfrm>
            <a:off x="4686184" y="3740325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 bwMode="auto">
          <a:xfrm>
            <a:off x="4686184" y="298072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 bwMode="auto">
          <a:xfrm>
            <a:off x="4686184" y="22211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9" name="Straight Arrow Connector 68"/>
          <p:cNvCxnSpPr>
            <a:stCxn id="92" idx="6"/>
            <a:endCxn id="63" idx="2"/>
          </p:cNvCxnSpPr>
          <p:nvPr/>
        </p:nvCxnSpPr>
        <p:spPr bwMode="auto">
          <a:xfrm>
            <a:off x="4771642" y="5119521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auto">
          <a:xfrm>
            <a:off x="4686184" y="411602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 bwMode="auto">
          <a:xfrm>
            <a:off x="4686184" y="4596317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 bwMode="auto">
          <a:xfrm>
            <a:off x="4686184" y="5076606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0" name="Picture 7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39420" y="3907179"/>
            <a:ext cx="180235" cy="140583"/>
          </a:xfrm>
          <a:prstGeom prst="rect">
            <a:avLst/>
          </a:prstGeom>
          <a:noFill/>
          <a:ln/>
          <a:effectLst/>
        </p:spPr>
      </p:pic>
      <p:pic>
        <p:nvPicPr>
          <p:cNvPr id="81" name="Picture 8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75256" y="5248284"/>
            <a:ext cx="562615" cy="140955"/>
          </a:xfrm>
          <a:prstGeom prst="rect">
            <a:avLst/>
          </a:prstGeom>
          <a:noFill/>
          <a:ln/>
          <a:effectLst/>
        </p:spPr>
      </p:pic>
      <p:pic>
        <p:nvPicPr>
          <p:cNvPr id="82" name="Picture 8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49722" y="3507422"/>
            <a:ext cx="159631" cy="200439"/>
          </a:xfrm>
          <a:prstGeom prst="rect">
            <a:avLst/>
          </a:prstGeom>
          <a:noFill/>
          <a:ln/>
          <a:effectLst/>
        </p:spPr>
      </p:pic>
      <p:pic>
        <p:nvPicPr>
          <p:cNvPr id="83" name="Picture 8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35435" y="1921961"/>
            <a:ext cx="642257" cy="201600"/>
          </a:xfrm>
          <a:prstGeom prst="rect">
            <a:avLst/>
          </a:prstGeom>
          <a:noFill/>
          <a:ln/>
          <a:effectLst/>
        </p:spPr>
      </p:pic>
      <p:pic>
        <p:nvPicPr>
          <p:cNvPr id="84" name="Picture 83" descr="TP_tmp.png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4191" y="1556792"/>
            <a:ext cx="421242" cy="220249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 hidden="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33748" y="1556792"/>
            <a:ext cx="421243" cy="220249"/>
          </a:xfrm>
          <a:prstGeom prst="rect">
            <a:avLst/>
          </a:prstGeom>
          <a:noFill/>
          <a:ln/>
          <a:effectLst/>
        </p:spPr>
      </p:pic>
      <p:pic>
        <p:nvPicPr>
          <p:cNvPr id="87" name="Picture 86" descr="TP_tmp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23087" y="1925143"/>
            <a:ext cx="640800" cy="164847"/>
          </a:xfrm>
          <a:prstGeom prst="rect">
            <a:avLst/>
          </a:prstGeom>
          <a:noFill/>
          <a:ln/>
          <a:effectLst/>
        </p:spPr>
      </p:pic>
      <p:pic>
        <p:nvPicPr>
          <p:cNvPr id="90" name="Picture 89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47938" y="3550572"/>
            <a:ext cx="160369" cy="141076"/>
          </a:xfrm>
          <a:prstGeom prst="rect">
            <a:avLst/>
          </a:prstGeom>
          <a:noFill/>
          <a:ln/>
          <a:effectLst/>
        </p:spPr>
      </p:pic>
      <p:pic>
        <p:nvPicPr>
          <p:cNvPr id="91" name="Picture 90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47937" y="3933056"/>
            <a:ext cx="180046" cy="140436"/>
          </a:xfrm>
          <a:prstGeom prst="rect">
            <a:avLst/>
          </a:prstGeom>
          <a:noFill/>
          <a:ln/>
          <a:effectLst/>
        </p:spPr>
      </p:pic>
      <p:pic>
        <p:nvPicPr>
          <p:cNvPr id="93" name="Picture 92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419110" y="5248284"/>
            <a:ext cx="581891" cy="140955"/>
          </a:xfrm>
          <a:prstGeom prst="rect">
            <a:avLst/>
          </a:prstGeom>
          <a:noFill/>
          <a:ln/>
          <a:effectLst/>
        </p:spPr>
      </p:pic>
      <p:pic>
        <p:nvPicPr>
          <p:cNvPr id="94" name="Picture 93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10882" y="4962251"/>
            <a:ext cx="511754" cy="144078"/>
          </a:xfrm>
          <a:prstGeom prst="rect">
            <a:avLst/>
          </a:prstGeom>
          <a:noFill/>
          <a:ln/>
          <a:effectLst/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48205" y="4476287"/>
            <a:ext cx="615887" cy="143943"/>
          </a:xfrm>
          <a:prstGeom prst="rect">
            <a:avLst/>
          </a:prstGeom>
          <a:noFill/>
          <a:ln/>
          <a:effectLst/>
        </p:spPr>
      </p:pic>
      <p:pic>
        <p:nvPicPr>
          <p:cNvPr id="99" name="Picture 98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360000">
            <a:off x="5069062" y="2747834"/>
            <a:ext cx="497675" cy="143877"/>
          </a:xfrm>
          <a:prstGeom prst="rect">
            <a:avLst/>
          </a:prstGeom>
          <a:noFill/>
          <a:ln/>
          <a:effectLst/>
        </p:spPr>
      </p:pic>
      <p:pic>
        <p:nvPicPr>
          <p:cNvPr id="103" name="Picture 102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700000">
            <a:off x="6447311" y="2321245"/>
            <a:ext cx="590408" cy="144059"/>
          </a:xfrm>
          <a:prstGeom prst="rect">
            <a:avLst/>
          </a:prstGeom>
          <a:noFill/>
          <a:ln/>
          <a:effectLst/>
        </p:spPr>
      </p:pic>
      <p:pic>
        <p:nvPicPr>
          <p:cNvPr id="106" name="Picture 105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560000">
            <a:off x="6401113" y="1853943"/>
            <a:ext cx="643089" cy="144045"/>
          </a:xfrm>
          <a:prstGeom prst="rect">
            <a:avLst/>
          </a:prstGeom>
          <a:noFill/>
          <a:ln/>
          <a:effectLst/>
        </p:spPr>
      </p:pic>
      <p:pic>
        <p:nvPicPr>
          <p:cNvPr id="98" name="Picture 97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21974" y="3997510"/>
            <a:ext cx="655481" cy="144001"/>
          </a:xfrm>
          <a:prstGeom prst="rect">
            <a:avLst/>
          </a:prstGeom>
          <a:noFill/>
          <a:ln/>
          <a:effectLst/>
        </p:spPr>
      </p:pic>
      <p:pic>
        <p:nvPicPr>
          <p:cNvPr id="143" name="Picture 142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7456" y="5427060"/>
            <a:ext cx="152400" cy="178308"/>
          </a:xfrm>
          <a:prstGeom prst="rect">
            <a:avLst/>
          </a:prstGeom>
          <a:noFill/>
        </p:spPr>
      </p:pic>
      <p:pic>
        <p:nvPicPr>
          <p:cNvPr id="145" name="Picture 144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05596" y="5427060"/>
            <a:ext cx="126492" cy="178308"/>
          </a:xfrm>
          <a:prstGeom prst="rect">
            <a:avLst/>
          </a:prstGeom>
          <a:noFill/>
          <a:ln/>
          <a:effectLst/>
        </p:spPr>
      </p:pic>
      <p:cxnSp>
        <p:nvCxnSpPr>
          <p:cNvPr id="127" name="Straight Arrow Connector 126"/>
          <p:cNvCxnSpPr>
            <a:stCxn id="100" idx="3"/>
            <a:endCxn id="67" idx="7"/>
          </p:cNvCxnSpPr>
          <p:nvPr/>
        </p:nvCxnSpPr>
        <p:spPr bwMode="auto">
          <a:xfrm flipH="1">
            <a:off x="4759128" y="1918131"/>
            <a:ext cx="1108935" cy="107516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0100000">
            <a:off x="4930828" y="1846629"/>
            <a:ext cx="694855" cy="144007"/>
          </a:xfrm>
          <a:prstGeom prst="rect">
            <a:avLst/>
          </a:prstGeom>
          <a:noFill/>
          <a:ln/>
          <a:effectLst/>
        </p:spPr>
      </p:pic>
      <p:pic>
        <p:nvPicPr>
          <p:cNvPr id="102" name="Picture 101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9020000">
            <a:off x="4978946" y="2305391"/>
            <a:ext cx="589955" cy="143949"/>
          </a:xfrm>
          <a:prstGeom prst="rect">
            <a:avLst/>
          </a:prstGeom>
          <a:noFill/>
          <a:ln/>
          <a:effectLst/>
        </p:spPr>
      </p:pic>
      <p:pic>
        <p:nvPicPr>
          <p:cNvPr id="104" name="Picture 103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3360000">
            <a:off x="6483036" y="2831608"/>
            <a:ext cx="497875" cy="143935"/>
          </a:xfrm>
          <a:prstGeom prst="rect">
            <a:avLst/>
          </a:prstGeom>
          <a:noFill/>
          <a:ln/>
          <a:effectLst/>
        </p:spPr>
      </p:pic>
      <p:grpSp>
        <p:nvGrpSpPr>
          <p:cNvPr id="196" name="Group 195"/>
          <p:cNvGrpSpPr/>
          <p:nvPr/>
        </p:nvGrpSpPr>
        <p:grpSpPr>
          <a:xfrm>
            <a:off x="7236507" y="2560375"/>
            <a:ext cx="36000" cy="188400"/>
            <a:chOff x="6943197" y="2373533"/>
            <a:chExt cx="36000" cy="188400"/>
          </a:xfrm>
        </p:grpSpPr>
        <p:sp>
          <p:nvSpPr>
            <p:cNvPr id="197" name="Oval 196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7236507" y="3341429"/>
            <a:ext cx="36000" cy="188400"/>
            <a:chOff x="6943197" y="2373533"/>
            <a:chExt cx="36000" cy="188400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236507" y="4304888"/>
            <a:ext cx="36000" cy="188400"/>
            <a:chOff x="6943197" y="2373533"/>
            <a:chExt cx="36000" cy="188400"/>
          </a:xfrm>
        </p:grpSpPr>
        <p:sp>
          <p:nvSpPr>
            <p:cNvPr id="205" name="Oval 20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236507" y="4785177"/>
            <a:ext cx="36000" cy="188400"/>
            <a:chOff x="6943197" y="2373533"/>
            <a:chExt cx="36000" cy="188400"/>
          </a:xfrm>
        </p:grpSpPr>
        <p:sp>
          <p:nvSpPr>
            <p:cNvPr id="209" name="Oval 208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710912" y="4304888"/>
            <a:ext cx="36000" cy="188400"/>
            <a:chOff x="6943197" y="2373533"/>
            <a:chExt cx="36000" cy="188400"/>
          </a:xfrm>
        </p:grpSpPr>
        <p:sp>
          <p:nvSpPr>
            <p:cNvPr id="213" name="Oval 21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Oval 21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Oval 21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4710912" y="4785176"/>
            <a:ext cx="36000" cy="188400"/>
            <a:chOff x="6943197" y="2373533"/>
            <a:chExt cx="36000" cy="188400"/>
          </a:xfrm>
        </p:grpSpPr>
        <p:sp>
          <p:nvSpPr>
            <p:cNvPr id="217" name="Oval 216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710912" y="2549646"/>
            <a:ext cx="36000" cy="188400"/>
            <a:chOff x="6943197" y="2373533"/>
            <a:chExt cx="36000" cy="188400"/>
          </a:xfrm>
        </p:grpSpPr>
        <p:sp>
          <p:nvSpPr>
            <p:cNvPr id="221" name="Oval 22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Oval 22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0912" y="3309242"/>
            <a:ext cx="36000" cy="188400"/>
            <a:chOff x="6943197" y="2373533"/>
            <a:chExt cx="36000" cy="1884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Oval 22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101"/>
          <p:cNvGrpSpPr/>
          <p:nvPr/>
        </p:nvGrpSpPr>
        <p:grpSpPr>
          <a:xfrm>
            <a:off x="5807969" y="1584714"/>
            <a:ext cx="410345" cy="390622"/>
            <a:chOff x="3707904" y="548680"/>
            <a:chExt cx="410345" cy="390622"/>
          </a:xfrm>
        </p:grpSpPr>
        <p:sp>
          <p:nvSpPr>
            <p:cNvPr id="100" name="Oval 99"/>
            <p:cNvSpPr/>
            <p:nvPr/>
          </p:nvSpPr>
          <p:spPr bwMode="auto">
            <a:xfrm>
              <a:off x="3707904" y="54868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1" name="Picture 100" descr="TP_tmp.pn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58193" y="676002"/>
              <a:ext cx="109766" cy="13597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79" name="TextBox 78"/>
          <p:cNvSpPr txBox="1"/>
          <p:nvPr/>
        </p:nvSpPr>
        <p:spPr>
          <a:xfrm>
            <a:off x="3200401" y="457200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Old index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 bwMode="auto">
          <a:xfrm flipH="1" flipV="1">
            <a:off x="5591944" y="2204864"/>
            <a:ext cx="1008112" cy="1339736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058" y="0"/>
            <a:ext cx="5347887" cy="550780"/>
          </a:xfrm>
        </p:spPr>
        <p:txBody>
          <a:bodyPr>
            <a:noAutofit/>
          </a:bodyPr>
          <a:lstStyle/>
          <a:p>
            <a:r>
              <a:rPr lang="en-CA" sz="3600" dirty="0"/>
              <a:t>Star/Hedgehog Shape prior</a:t>
            </a:r>
          </a:p>
        </p:txBody>
      </p:sp>
      <p:sp>
        <p:nvSpPr>
          <p:cNvPr id="284" name="Rectangle 283"/>
          <p:cNvSpPr/>
          <p:nvPr/>
        </p:nvSpPr>
        <p:spPr bwMode="auto">
          <a:xfrm>
            <a:off x="4235311" y="2204864"/>
            <a:ext cx="3721372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5" name="Freeform 284"/>
          <p:cNvSpPr/>
          <p:nvPr/>
        </p:nvSpPr>
        <p:spPr bwMode="auto">
          <a:xfrm>
            <a:off x="4855806" y="2328280"/>
            <a:ext cx="2824371" cy="2189568"/>
          </a:xfrm>
          <a:custGeom>
            <a:avLst/>
            <a:gdLst>
              <a:gd name="connsiteX0" fmla="*/ 0 w 2905147"/>
              <a:gd name="connsiteY0" fmla="*/ 1066065 h 2132129"/>
              <a:gd name="connsiteX1" fmla="*/ 593134 w 2905147"/>
              <a:gd name="connsiteY1" fmla="*/ 206624 h 2132129"/>
              <a:gd name="connsiteX2" fmla="*/ 1452576 w 2905147"/>
              <a:gd name="connsiteY2" fmla="*/ 2 h 2132129"/>
              <a:gd name="connsiteX3" fmla="*/ 2312018 w 2905147"/>
              <a:gd name="connsiteY3" fmla="*/ 206626 h 2132129"/>
              <a:gd name="connsiteX4" fmla="*/ 2905148 w 2905147"/>
              <a:gd name="connsiteY4" fmla="*/ 1066070 h 2132129"/>
              <a:gd name="connsiteX5" fmla="*/ 2312016 w 2905147"/>
              <a:gd name="connsiteY5" fmla="*/ 1925512 h 2132129"/>
              <a:gd name="connsiteX6" fmla="*/ 1452574 w 2905147"/>
              <a:gd name="connsiteY6" fmla="*/ 2132135 h 2132129"/>
              <a:gd name="connsiteX7" fmla="*/ 593132 w 2905147"/>
              <a:gd name="connsiteY7" fmla="*/ 1925511 h 2132129"/>
              <a:gd name="connsiteX8" fmla="*/ 1 w 2905147"/>
              <a:gd name="connsiteY8" fmla="*/ 1066068 h 2132129"/>
              <a:gd name="connsiteX9" fmla="*/ 0 w 2905147"/>
              <a:gd name="connsiteY9" fmla="*/ 1066065 h 2132129"/>
              <a:gd name="connsiteX0" fmla="*/ 0 w 2905150"/>
              <a:gd name="connsiteY0" fmla="*/ 1066063 h 2169158"/>
              <a:gd name="connsiteX1" fmla="*/ 593134 w 2905150"/>
              <a:gd name="connsiteY1" fmla="*/ 206622 h 2169158"/>
              <a:gd name="connsiteX2" fmla="*/ 1452576 w 2905150"/>
              <a:gd name="connsiteY2" fmla="*/ 0 h 2169158"/>
              <a:gd name="connsiteX3" fmla="*/ 2312018 w 2905150"/>
              <a:gd name="connsiteY3" fmla="*/ 206624 h 2169158"/>
              <a:gd name="connsiteX4" fmla="*/ 2905148 w 2905150"/>
              <a:gd name="connsiteY4" fmla="*/ 1066068 h 2169158"/>
              <a:gd name="connsiteX5" fmla="*/ 2312016 w 2905150"/>
              <a:gd name="connsiteY5" fmla="*/ 1925510 h 2169158"/>
              <a:gd name="connsiteX6" fmla="*/ 1452574 w 2905150"/>
              <a:gd name="connsiteY6" fmla="*/ 2132133 h 2169158"/>
              <a:gd name="connsiteX7" fmla="*/ 808146 w 2905150"/>
              <a:gd name="connsiteY7" fmla="*/ 1703359 h 2169158"/>
              <a:gd name="connsiteX8" fmla="*/ 1 w 2905150"/>
              <a:gd name="connsiteY8" fmla="*/ 1066066 h 2169158"/>
              <a:gd name="connsiteX9" fmla="*/ 0 w 2905150"/>
              <a:gd name="connsiteY9" fmla="*/ 1066063 h 2169158"/>
              <a:gd name="connsiteX0" fmla="*/ 0 w 2905150"/>
              <a:gd name="connsiteY0" fmla="*/ 1066063 h 2144135"/>
              <a:gd name="connsiteX1" fmla="*/ 593134 w 2905150"/>
              <a:gd name="connsiteY1" fmla="*/ 206622 h 2144135"/>
              <a:gd name="connsiteX2" fmla="*/ 1452576 w 2905150"/>
              <a:gd name="connsiteY2" fmla="*/ 0 h 2144135"/>
              <a:gd name="connsiteX3" fmla="*/ 2312018 w 2905150"/>
              <a:gd name="connsiteY3" fmla="*/ 206624 h 2144135"/>
              <a:gd name="connsiteX4" fmla="*/ 2905148 w 2905150"/>
              <a:gd name="connsiteY4" fmla="*/ 1066068 h 2144135"/>
              <a:gd name="connsiteX5" fmla="*/ 2032281 w 2905150"/>
              <a:gd name="connsiteY5" fmla="*/ 1631350 h 2144135"/>
              <a:gd name="connsiteX6" fmla="*/ 1452574 w 2905150"/>
              <a:gd name="connsiteY6" fmla="*/ 2132133 h 2144135"/>
              <a:gd name="connsiteX7" fmla="*/ 808146 w 2905150"/>
              <a:gd name="connsiteY7" fmla="*/ 1703359 h 2144135"/>
              <a:gd name="connsiteX8" fmla="*/ 1 w 2905150"/>
              <a:gd name="connsiteY8" fmla="*/ 1066066 h 2144135"/>
              <a:gd name="connsiteX9" fmla="*/ 0 w 2905150"/>
              <a:gd name="connsiteY9" fmla="*/ 1066063 h 2144135"/>
              <a:gd name="connsiteX0" fmla="*/ 0 w 2824371"/>
              <a:gd name="connsiteY0" fmla="*/ 1066063 h 2144135"/>
              <a:gd name="connsiteX1" fmla="*/ 593134 w 2824371"/>
              <a:gd name="connsiteY1" fmla="*/ 206622 h 2144135"/>
              <a:gd name="connsiteX2" fmla="*/ 1452576 w 2824371"/>
              <a:gd name="connsiteY2" fmla="*/ 0 h 2144135"/>
              <a:gd name="connsiteX3" fmla="*/ 2312018 w 2824371"/>
              <a:gd name="connsiteY3" fmla="*/ 206624 h 2144135"/>
              <a:gd name="connsiteX4" fmla="*/ 2824369 w 2824371"/>
              <a:gd name="connsiteY4" fmla="*/ 1487335 h 2144135"/>
              <a:gd name="connsiteX5" fmla="*/ 2032281 w 2824371"/>
              <a:gd name="connsiteY5" fmla="*/ 1631350 h 2144135"/>
              <a:gd name="connsiteX6" fmla="*/ 1452574 w 2824371"/>
              <a:gd name="connsiteY6" fmla="*/ 2132133 h 2144135"/>
              <a:gd name="connsiteX7" fmla="*/ 808146 w 2824371"/>
              <a:gd name="connsiteY7" fmla="*/ 1703359 h 2144135"/>
              <a:gd name="connsiteX8" fmla="*/ 1 w 2824371"/>
              <a:gd name="connsiteY8" fmla="*/ 1066066 h 2144135"/>
              <a:gd name="connsiteX9" fmla="*/ 0 w 2824371"/>
              <a:gd name="connsiteY9" fmla="*/ 1066063 h 2144135"/>
              <a:gd name="connsiteX0" fmla="*/ 0 w 2824371"/>
              <a:gd name="connsiteY0" fmla="*/ 1111496 h 2189568"/>
              <a:gd name="connsiteX1" fmla="*/ 593134 w 2824371"/>
              <a:gd name="connsiteY1" fmla="*/ 252055 h 2189568"/>
              <a:gd name="connsiteX2" fmla="*/ 1452576 w 2824371"/>
              <a:gd name="connsiteY2" fmla="*/ 45433 h 2189568"/>
              <a:gd name="connsiteX3" fmla="*/ 2104290 w 2824371"/>
              <a:gd name="connsiteY3" fmla="*/ 524656 h 2189568"/>
              <a:gd name="connsiteX4" fmla="*/ 2824369 w 2824371"/>
              <a:gd name="connsiteY4" fmla="*/ 1532768 h 2189568"/>
              <a:gd name="connsiteX5" fmla="*/ 2032281 w 2824371"/>
              <a:gd name="connsiteY5" fmla="*/ 1676783 h 2189568"/>
              <a:gd name="connsiteX6" fmla="*/ 1452574 w 2824371"/>
              <a:gd name="connsiteY6" fmla="*/ 2177566 h 2189568"/>
              <a:gd name="connsiteX7" fmla="*/ 808146 w 2824371"/>
              <a:gd name="connsiteY7" fmla="*/ 1748792 h 2189568"/>
              <a:gd name="connsiteX8" fmla="*/ 1 w 2824371"/>
              <a:gd name="connsiteY8" fmla="*/ 1111499 h 2189568"/>
              <a:gd name="connsiteX9" fmla="*/ 0 w 2824371"/>
              <a:gd name="connsiteY9" fmla="*/ 1111496 h 21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4371" h="2189568">
                <a:moveTo>
                  <a:pt x="0" y="1111496"/>
                </a:moveTo>
                <a:cubicBezTo>
                  <a:pt x="1" y="772050"/>
                  <a:pt x="220263" y="452894"/>
                  <a:pt x="593134" y="252055"/>
                </a:cubicBezTo>
                <a:cubicBezTo>
                  <a:pt x="842357" y="117816"/>
                  <a:pt x="1200717" y="0"/>
                  <a:pt x="1452576" y="45433"/>
                </a:cubicBezTo>
                <a:cubicBezTo>
                  <a:pt x="1704435" y="90866"/>
                  <a:pt x="1855067" y="390416"/>
                  <a:pt x="2104290" y="524656"/>
                </a:cubicBezTo>
                <a:cubicBezTo>
                  <a:pt x="2477161" y="725496"/>
                  <a:pt x="2824371" y="1193321"/>
                  <a:pt x="2824369" y="1532768"/>
                </a:cubicBezTo>
                <a:cubicBezTo>
                  <a:pt x="2824369" y="1872214"/>
                  <a:pt x="2405152" y="1475944"/>
                  <a:pt x="2032281" y="1676783"/>
                </a:cubicBezTo>
                <a:cubicBezTo>
                  <a:pt x="1783058" y="1811022"/>
                  <a:pt x="1656597" y="2165564"/>
                  <a:pt x="1452574" y="2177566"/>
                </a:cubicBezTo>
                <a:cubicBezTo>
                  <a:pt x="1248551" y="2189568"/>
                  <a:pt x="1057369" y="1883032"/>
                  <a:pt x="808146" y="1748792"/>
                </a:cubicBezTo>
                <a:cubicBezTo>
                  <a:pt x="435275" y="1547952"/>
                  <a:pt x="0" y="1450945"/>
                  <a:pt x="1" y="1111499"/>
                </a:cubicBezTo>
                <a:cubicBezTo>
                  <a:pt x="1" y="1111498"/>
                  <a:pt x="0" y="1111497"/>
                  <a:pt x="0" y="111149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8" name="Picture 28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40016" y="2636911"/>
            <a:ext cx="314857" cy="288000"/>
          </a:xfrm>
          <a:prstGeom prst="rect">
            <a:avLst/>
          </a:prstGeom>
          <a:noFill/>
          <a:ln/>
          <a:effectLst/>
        </p:spPr>
      </p:pic>
      <p:cxnSp>
        <p:nvCxnSpPr>
          <p:cNvPr id="291" name="Straight Arrow Connector 290"/>
          <p:cNvCxnSpPr>
            <a:stCxn id="295" idx="6"/>
          </p:cNvCxnSpPr>
          <p:nvPr/>
        </p:nvCxnSpPr>
        <p:spPr bwMode="auto">
          <a:xfrm flipH="1" flipV="1">
            <a:off x="4223791" y="2564905"/>
            <a:ext cx="2329334" cy="979695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95" idx="5"/>
          </p:cNvCxnSpPr>
          <p:nvPr/>
        </p:nvCxnSpPr>
        <p:spPr bwMode="auto">
          <a:xfrm flipH="1">
            <a:off x="4223791" y="3570568"/>
            <a:ext cx="2340090" cy="938553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95" idx="4"/>
          </p:cNvCxnSpPr>
          <p:nvPr/>
        </p:nvCxnSpPr>
        <p:spPr bwMode="auto">
          <a:xfrm>
            <a:off x="6589849" y="3581324"/>
            <a:ext cx="298238" cy="1071813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95" idx="1"/>
          </p:cNvCxnSpPr>
          <p:nvPr/>
        </p:nvCxnSpPr>
        <p:spPr bwMode="auto">
          <a:xfrm flipV="1">
            <a:off x="6615817" y="2276873"/>
            <a:ext cx="1352390" cy="1241759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>
            <a:spLocks noChangeAspect="1"/>
          </p:cNvSpPr>
          <p:nvPr/>
        </p:nvSpPr>
        <p:spPr bwMode="auto">
          <a:xfrm flipH="1">
            <a:off x="6553125" y="3507875"/>
            <a:ext cx="73448" cy="734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6" name="Picture 37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38625" y="3170146"/>
            <a:ext cx="184614" cy="216000"/>
          </a:xfrm>
          <a:prstGeom prst="rect">
            <a:avLst/>
          </a:prstGeom>
          <a:noFill/>
          <a:ln/>
          <a:effectLst/>
        </p:spPr>
      </p:pic>
      <p:pic>
        <p:nvPicPr>
          <p:cNvPr id="377" name="Picture 37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99097" y="3433167"/>
            <a:ext cx="153234" cy="216000"/>
          </a:xfrm>
          <a:prstGeom prst="rect">
            <a:avLst/>
          </a:prstGeom>
          <a:noFill/>
          <a:ln/>
          <a:effectLst/>
        </p:spPr>
      </p:pic>
      <p:sp>
        <p:nvSpPr>
          <p:cNvPr id="378" name="Oval 377"/>
          <p:cNvSpPr>
            <a:spLocks noChangeAspect="1"/>
          </p:cNvSpPr>
          <p:nvPr/>
        </p:nvSpPr>
        <p:spPr bwMode="auto">
          <a:xfrm flipH="1">
            <a:off x="5522842" y="3081360"/>
            <a:ext cx="73448" cy="73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9" name="Oval 378"/>
          <p:cNvSpPr>
            <a:spLocks noChangeAspect="1"/>
          </p:cNvSpPr>
          <p:nvPr/>
        </p:nvSpPr>
        <p:spPr bwMode="auto">
          <a:xfrm flipH="1">
            <a:off x="6166646" y="3359718"/>
            <a:ext cx="73448" cy="73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4" name="Picture 19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379331" y="2276872"/>
            <a:ext cx="314861" cy="288000"/>
          </a:xfrm>
          <a:prstGeom prst="rect">
            <a:avLst/>
          </a:prstGeom>
          <a:noFill/>
          <a:ln/>
          <a:effectLst/>
        </p:spPr>
      </p:pic>
      <p:cxnSp>
        <p:nvCxnSpPr>
          <p:cNvPr id="26" name="Straight Arrow Connector 25"/>
          <p:cNvCxnSpPr/>
          <p:nvPr/>
        </p:nvCxnSpPr>
        <p:spPr bwMode="auto">
          <a:xfrm>
            <a:off x="6617244" y="3553930"/>
            <a:ext cx="1350965" cy="91094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53438" y="5301208"/>
            <a:ext cx="8763051" cy="864113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81660" y="3594248"/>
            <a:ext cx="308308" cy="216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38625" y="3170146"/>
            <a:ext cx="184614" cy="216000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379331" y="2276872"/>
            <a:ext cx="314861" cy="2880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40016" y="2636911"/>
            <a:ext cx="314857" cy="28800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99097" y="3433167"/>
            <a:ext cx="153234" cy="216000"/>
          </a:xfrm>
          <a:prstGeom prst="rect">
            <a:avLst/>
          </a:prstGeom>
          <a:noFill/>
          <a:ln/>
          <a:effectLst/>
        </p:spPr>
      </p:pic>
      <p:cxnSp>
        <p:nvCxnSpPr>
          <p:cNvPr id="30" name="Straight Arrow Connector 29"/>
          <p:cNvCxnSpPr/>
          <p:nvPr/>
        </p:nvCxnSpPr>
        <p:spPr bwMode="auto">
          <a:xfrm flipH="1" flipV="1">
            <a:off x="5591944" y="2204864"/>
            <a:ext cx="1008112" cy="1339736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058" y="357940"/>
            <a:ext cx="5347887" cy="550780"/>
          </a:xfrm>
        </p:spPr>
        <p:txBody>
          <a:bodyPr>
            <a:noAutofit/>
          </a:bodyPr>
          <a:lstStyle/>
          <a:p>
            <a:r>
              <a:rPr lang="en-CA" sz="3600" dirty="0"/>
              <a:t>Star/Hedgehog Shape prior</a:t>
            </a:r>
            <a:br>
              <a:rPr lang="en-CA" sz="3600" dirty="0"/>
            </a:br>
            <a:r>
              <a:rPr lang="en-CA" sz="3600" dirty="0"/>
              <a:t>In Topological setting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476148" y="4869160"/>
            <a:ext cx="5239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i="1" dirty="0"/>
              <a:t>Layered Hedgehog shape prior: Let T(A) ={ A and any label inside it},</a:t>
            </a:r>
            <a:br>
              <a:rPr lang="en-CA" sz="1400" b="1" i="1" dirty="0"/>
            </a:br>
            <a:r>
              <a:rPr lang="en-CA" sz="1400" b="1" i="1" dirty="0"/>
              <a:t>If p belongs to T(A) then q must belong to T(A) as well.</a:t>
            </a:r>
          </a:p>
        </p:txBody>
      </p:sp>
      <p:sp>
        <p:nvSpPr>
          <p:cNvPr id="284" name="Rectangle 283"/>
          <p:cNvSpPr/>
          <p:nvPr/>
        </p:nvSpPr>
        <p:spPr bwMode="auto">
          <a:xfrm>
            <a:off x="4235311" y="2204864"/>
            <a:ext cx="3721372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5" name="Freeform 284"/>
          <p:cNvSpPr/>
          <p:nvPr/>
        </p:nvSpPr>
        <p:spPr bwMode="auto">
          <a:xfrm>
            <a:off x="4855806" y="2328280"/>
            <a:ext cx="2824371" cy="2189568"/>
          </a:xfrm>
          <a:custGeom>
            <a:avLst/>
            <a:gdLst>
              <a:gd name="connsiteX0" fmla="*/ 0 w 2905147"/>
              <a:gd name="connsiteY0" fmla="*/ 1066065 h 2132129"/>
              <a:gd name="connsiteX1" fmla="*/ 593134 w 2905147"/>
              <a:gd name="connsiteY1" fmla="*/ 206624 h 2132129"/>
              <a:gd name="connsiteX2" fmla="*/ 1452576 w 2905147"/>
              <a:gd name="connsiteY2" fmla="*/ 2 h 2132129"/>
              <a:gd name="connsiteX3" fmla="*/ 2312018 w 2905147"/>
              <a:gd name="connsiteY3" fmla="*/ 206626 h 2132129"/>
              <a:gd name="connsiteX4" fmla="*/ 2905148 w 2905147"/>
              <a:gd name="connsiteY4" fmla="*/ 1066070 h 2132129"/>
              <a:gd name="connsiteX5" fmla="*/ 2312016 w 2905147"/>
              <a:gd name="connsiteY5" fmla="*/ 1925512 h 2132129"/>
              <a:gd name="connsiteX6" fmla="*/ 1452574 w 2905147"/>
              <a:gd name="connsiteY6" fmla="*/ 2132135 h 2132129"/>
              <a:gd name="connsiteX7" fmla="*/ 593132 w 2905147"/>
              <a:gd name="connsiteY7" fmla="*/ 1925511 h 2132129"/>
              <a:gd name="connsiteX8" fmla="*/ 1 w 2905147"/>
              <a:gd name="connsiteY8" fmla="*/ 1066068 h 2132129"/>
              <a:gd name="connsiteX9" fmla="*/ 0 w 2905147"/>
              <a:gd name="connsiteY9" fmla="*/ 1066065 h 2132129"/>
              <a:gd name="connsiteX0" fmla="*/ 0 w 2905150"/>
              <a:gd name="connsiteY0" fmla="*/ 1066063 h 2169158"/>
              <a:gd name="connsiteX1" fmla="*/ 593134 w 2905150"/>
              <a:gd name="connsiteY1" fmla="*/ 206622 h 2169158"/>
              <a:gd name="connsiteX2" fmla="*/ 1452576 w 2905150"/>
              <a:gd name="connsiteY2" fmla="*/ 0 h 2169158"/>
              <a:gd name="connsiteX3" fmla="*/ 2312018 w 2905150"/>
              <a:gd name="connsiteY3" fmla="*/ 206624 h 2169158"/>
              <a:gd name="connsiteX4" fmla="*/ 2905148 w 2905150"/>
              <a:gd name="connsiteY4" fmla="*/ 1066068 h 2169158"/>
              <a:gd name="connsiteX5" fmla="*/ 2312016 w 2905150"/>
              <a:gd name="connsiteY5" fmla="*/ 1925510 h 2169158"/>
              <a:gd name="connsiteX6" fmla="*/ 1452574 w 2905150"/>
              <a:gd name="connsiteY6" fmla="*/ 2132133 h 2169158"/>
              <a:gd name="connsiteX7" fmla="*/ 808146 w 2905150"/>
              <a:gd name="connsiteY7" fmla="*/ 1703359 h 2169158"/>
              <a:gd name="connsiteX8" fmla="*/ 1 w 2905150"/>
              <a:gd name="connsiteY8" fmla="*/ 1066066 h 2169158"/>
              <a:gd name="connsiteX9" fmla="*/ 0 w 2905150"/>
              <a:gd name="connsiteY9" fmla="*/ 1066063 h 2169158"/>
              <a:gd name="connsiteX0" fmla="*/ 0 w 2905150"/>
              <a:gd name="connsiteY0" fmla="*/ 1066063 h 2144135"/>
              <a:gd name="connsiteX1" fmla="*/ 593134 w 2905150"/>
              <a:gd name="connsiteY1" fmla="*/ 206622 h 2144135"/>
              <a:gd name="connsiteX2" fmla="*/ 1452576 w 2905150"/>
              <a:gd name="connsiteY2" fmla="*/ 0 h 2144135"/>
              <a:gd name="connsiteX3" fmla="*/ 2312018 w 2905150"/>
              <a:gd name="connsiteY3" fmla="*/ 206624 h 2144135"/>
              <a:gd name="connsiteX4" fmla="*/ 2905148 w 2905150"/>
              <a:gd name="connsiteY4" fmla="*/ 1066068 h 2144135"/>
              <a:gd name="connsiteX5" fmla="*/ 2032281 w 2905150"/>
              <a:gd name="connsiteY5" fmla="*/ 1631350 h 2144135"/>
              <a:gd name="connsiteX6" fmla="*/ 1452574 w 2905150"/>
              <a:gd name="connsiteY6" fmla="*/ 2132133 h 2144135"/>
              <a:gd name="connsiteX7" fmla="*/ 808146 w 2905150"/>
              <a:gd name="connsiteY7" fmla="*/ 1703359 h 2144135"/>
              <a:gd name="connsiteX8" fmla="*/ 1 w 2905150"/>
              <a:gd name="connsiteY8" fmla="*/ 1066066 h 2144135"/>
              <a:gd name="connsiteX9" fmla="*/ 0 w 2905150"/>
              <a:gd name="connsiteY9" fmla="*/ 1066063 h 2144135"/>
              <a:gd name="connsiteX0" fmla="*/ 0 w 2824371"/>
              <a:gd name="connsiteY0" fmla="*/ 1066063 h 2144135"/>
              <a:gd name="connsiteX1" fmla="*/ 593134 w 2824371"/>
              <a:gd name="connsiteY1" fmla="*/ 206622 h 2144135"/>
              <a:gd name="connsiteX2" fmla="*/ 1452576 w 2824371"/>
              <a:gd name="connsiteY2" fmla="*/ 0 h 2144135"/>
              <a:gd name="connsiteX3" fmla="*/ 2312018 w 2824371"/>
              <a:gd name="connsiteY3" fmla="*/ 206624 h 2144135"/>
              <a:gd name="connsiteX4" fmla="*/ 2824369 w 2824371"/>
              <a:gd name="connsiteY4" fmla="*/ 1487335 h 2144135"/>
              <a:gd name="connsiteX5" fmla="*/ 2032281 w 2824371"/>
              <a:gd name="connsiteY5" fmla="*/ 1631350 h 2144135"/>
              <a:gd name="connsiteX6" fmla="*/ 1452574 w 2824371"/>
              <a:gd name="connsiteY6" fmla="*/ 2132133 h 2144135"/>
              <a:gd name="connsiteX7" fmla="*/ 808146 w 2824371"/>
              <a:gd name="connsiteY7" fmla="*/ 1703359 h 2144135"/>
              <a:gd name="connsiteX8" fmla="*/ 1 w 2824371"/>
              <a:gd name="connsiteY8" fmla="*/ 1066066 h 2144135"/>
              <a:gd name="connsiteX9" fmla="*/ 0 w 2824371"/>
              <a:gd name="connsiteY9" fmla="*/ 1066063 h 2144135"/>
              <a:gd name="connsiteX0" fmla="*/ 0 w 2824371"/>
              <a:gd name="connsiteY0" fmla="*/ 1111496 h 2189568"/>
              <a:gd name="connsiteX1" fmla="*/ 593134 w 2824371"/>
              <a:gd name="connsiteY1" fmla="*/ 252055 h 2189568"/>
              <a:gd name="connsiteX2" fmla="*/ 1452576 w 2824371"/>
              <a:gd name="connsiteY2" fmla="*/ 45433 h 2189568"/>
              <a:gd name="connsiteX3" fmla="*/ 2104290 w 2824371"/>
              <a:gd name="connsiteY3" fmla="*/ 524656 h 2189568"/>
              <a:gd name="connsiteX4" fmla="*/ 2824369 w 2824371"/>
              <a:gd name="connsiteY4" fmla="*/ 1532768 h 2189568"/>
              <a:gd name="connsiteX5" fmla="*/ 2032281 w 2824371"/>
              <a:gd name="connsiteY5" fmla="*/ 1676783 h 2189568"/>
              <a:gd name="connsiteX6" fmla="*/ 1452574 w 2824371"/>
              <a:gd name="connsiteY6" fmla="*/ 2177566 h 2189568"/>
              <a:gd name="connsiteX7" fmla="*/ 808146 w 2824371"/>
              <a:gd name="connsiteY7" fmla="*/ 1748792 h 2189568"/>
              <a:gd name="connsiteX8" fmla="*/ 1 w 2824371"/>
              <a:gd name="connsiteY8" fmla="*/ 1111499 h 2189568"/>
              <a:gd name="connsiteX9" fmla="*/ 0 w 2824371"/>
              <a:gd name="connsiteY9" fmla="*/ 1111496 h 21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4371" h="2189568">
                <a:moveTo>
                  <a:pt x="0" y="1111496"/>
                </a:moveTo>
                <a:cubicBezTo>
                  <a:pt x="1" y="772050"/>
                  <a:pt x="220263" y="452894"/>
                  <a:pt x="593134" y="252055"/>
                </a:cubicBezTo>
                <a:cubicBezTo>
                  <a:pt x="842357" y="117816"/>
                  <a:pt x="1200717" y="0"/>
                  <a:pt x="1452576" y="45433"/>
                </a:cubicBezTo>
                <a:cubicBezTo>
                  <a:pt x="1704435" y="90866"/>
                  <a:pt x="1855067" y="390416"/>
                  <a:pt x="2104290" y="524656"/>
                </a:cubicBezTo>
                <a:cubicBezTo>
                  <a:pt x="2477161" y="725496"/>
                  <a:pt x="2824371" y="1193321"/>
                  <a:pt x="2824369" y="1532768"/>
                </a:cubicBezTo>
                <a:cubicBezTo>
                  <a:pt x="2824369" y="1872214"/>
                  <a:pt x="2405152" y="1475944"/>
                  <a:pt x="2032281" y="1676783"/>
                </a:cubicBezTo>
                <a:cubicBezTo>
                  <a:pt x="1783058" y="1811022"/>
                  <a:pt x="1656597" y="2165564"/>
                  <a:pt x="1452574" y="2177566"/>
                </a:cubicBezTo>
                <a:cubicBezTo>
                  <a:pt x="1248551" y="2189568"/>
                  <a:pt x="1057369" y="1883032"/>
                  <a:pt x="808146" y="1748792"/>
                </a:cubicBezTo>
                <a:cubicBezTo>
                  <a:pt x="435275" y="1547952"/>
                  <a:pt x="0" y="1450945"/>
                  <a:pt x="1" y="1111499"/>
                </a:cubicBezTo>
                <a:cubicBezTo>
                  <a:pt x="1" y="1111498"/>
                  <a:pt x="0" y="1111497"/>
                  <a:pt x="0" y="111149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1" name="Straight Arrow Connector 290"/>
          <p:cNvCxnSpPr>
            <a:stCxn id="295" idx="6"/>
          </p:cNvCxnSpPr>
          <p:nvPr/>
        </p:nvCxnSpPr>
        <p:spPr bwMode="auto">
          <a:xfrm flipH="1" flipV="1">
            <a:off x="4223791" y="2564905"/>
            <a:ext cx="2329334" cy="979695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95" idx="5"/>
          </p:cNvCxnSpPr>
          <p:nvPr/>
        </p:nvCxnSpPr>
        <p:spPr bwMode="auto">
          <a:xfrm flipH="1">
            <a:off x="4223791" y="3570568"/>
            <a:ext cx="2340090" cy="938553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95" idx="4"/>
          </p:cNvCxnSpPr>
          <p:nvPr/>
        </p:nvCxnSpPr>
        <p:spPr bwMode="auto">
          <a:xfrm>
            <a:off x="6589849" y="3581324"/>
            <a:ext cx="298238" cy="1071813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95" idx="1"/>
          </p:cNvCxnSpPr>
          <p:nvPr/>
        </p:nvCxnSpPr>
        <p:spPr bwMode="auto">
          <a:xfrm flipV="1">
            <a:off x="6615817" y="2276873"/>
            <a:ext cx="1352390" cy="1241759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Freeform 304"/>
          <p:cNvSpPr/>
          <p:nvPr/>
        </p:nvSpPr>
        <p:spPr bwMode="auto">
          <a:xfrm>
            <a:off x="5983352" y="3044956"/>
            <a:ext cx="1097309" cy="1176132"/>
          </a:xfrm>
          <a:custGeom>
            <a:avLst/>
            <a:gdLst>
              <a:gd name="connsiteX0" fmla="*/ 0 w 783447"/>
              <a:gd name="connsiteY0" fmla="*/ 391724 h 783447"/>
              <a:gd name="connsiteX1" fmla="*/ 114734 w 783447"/>
              <a:gd name="connsiteY1" fmla="*/ 114733 h 783447"/>
              <a:gd name="connsiteX2" fmla="*/ 391725 w 783447"/>
              <a:gd name="connsiteY2" fmla="*/ 0 h 783447"/>
              <a:gd name="connsiteX3" fmla="*/ 668716 w 783447"/>
              <a:gd name="connsiteY3" fmla="*/ 114734 h 783447"/>
              <a:gd name="connsiteX4" fmla="*/ 783449 w 783447"/>
              <a:gd name="connsiteY4" fmla="*/ 391725 h 783447"/>
              <a:gd name="connsiteX5" fmla="*/ 668716 w 783447"/>
              <a:gd name="connsiteY5" fmla="*/ 668716 h 783447"/>
              <a:gd name="connsiteX6" fmla="*/ 391725 w 783447"/>
              <a:gd name="connsiteY6" fmla="*/ 783449 h 783447"/>
              <a:gd name="connsiteX7" fmla="*/ 114734 w 783447"/>
              <a:gd name="connsiteY7" fmla="*/ 668715 h 783447"/>
              <a:gd name="connsiteX8" fmla="*/ 1 w 783447"/>
              <a:gd name="connsiteY8" fmla="*/ 391724 h 783447"/>
              <a:gd name="connsiteX9" fmla="*/ 0 w 783447"/>
              <a:gd name="connsiteY9" fmla="*/ 391724 h 783447"/>
              <a:gd name="connsiteX0" fmla="*/ 20240 w 803689"/>
              <a:gd name="connsiteY0" fmla="*/ 391724 h 865936"/>
              <a:gd name="connsiteX1" fmla="*/ 134974 w 803689"/>
              <a:gd name="connsiteY1" fmla="*/ 114733 h 865936"/>
              <a:gd name="connsiteX2" fmla="*/ 411965 w 803689"/>
              <a:gd name="connsiteY2" fmla="*/ 0 h 865936"/>
              <a:gd name="connsiteX3" fmla="*/ 688956 w 803689"/>
              <a:gd name="connsiteY3" fmla="*/ 114734 h 865936"/>
              <a:gd name="connsiteX4" fmla="*/ 803689 w 803689"/>
              <a:gd name="connsiteY4" fmla="*/ 391725 h 865936"/>
              <a:gd name="connsiteX5" fmla="*/ 688956 w 803689"/>
              <a:gd name="connsiteY5" fmla="*/ 668716 h 865936"/>
              <a:gd name="connsiteX6" fmla="*/ 411965 w 803689"/>
              <a:gd name="connsiteY6" fmla="*/ 783449 h 865936"/>
              <a:gd name="connsiteX7" fmla="*/ 46165 w 803689"/>
              <a:gd name="connsiteY7" fmla="*/ 846814 h 865936"/>
              <a:gd name="connsiteX8" fmla="*/ 134974 w 803689"/>
              <a:gd name="connsiteY8" fmla="*/ 668715 h 865936"/>
              <a:gd name="connsiteX9" fmla="*/ 20241 w 803689"/>
              <a:gd name="connsiteY9" fmla="*/ 391724 h 865936"/>
              <a:gd name="connsiteX10" fmla="*/ 20240 w 803689"/>
              <a:gd name="connsiteY10" fmla="*/ 391724 h 865936"/>
              <a:gd name="connsiteX0" fmla="*/ 20240 w 803689"/>
              <a:gd name="connsiteY0" fmla="*/ 463732 h 937944"/>
              <a:gd name="connsiteX1" fmla="*/ 134974 w 803689"/>
              <a:gd name="connsiteY1" fmla="*/ 186741 h 937944"/>
              <a:gd name="connsiteX2" fmla="*/ 288032 w 803689"/>
              <a:gd name="connsiteY2" fmla="*/ 0 h 937944"/>
              <a:gd name="connsiteX3" fmla="*/ 688956 w 803689"/>
              <a:gd name="connsiteY3" fmla="*/ 186742 h 937944"/>
              <a:gd name="connsiteX4" fmla="*/ 803689 w 803689"/>
              <a:gd name="connsiteY4" fmla="*/ 463733 h 937944"/>
              <a:gd name="connsiteX5" fmla="*/ 688956 w 803689"/>
              <a:gd name="connsiteY5" fmla="*/ 740724 h 937944"/>
              <a:gd name="connsiteX6" fmla="*/ 411965 w 803689"/>
              <a:gd name="connsiteY6" fmla="*/ 855457 h 937944"/>
              <a:gd name="connsiteX7" fmla="*/ 46165 w 803689"/>
              <a:gd name="connsiteY7" fmla="*/ 918822 h 937944"/>
              <a:gd name="connsiteX8" fmla="*/ 134974 w 803689"/>
              <a:gd name="connsiteY8" fmla="*/ 740723 h 937944"/>
              <a:gd name="connsiteX9" fmla="*/ 20241 w 803689"/>
              <a:gd name="connsiteY9" fmla="*/ 463732 h 937944"/>
              <a:gd name="connsiteX10" fmla="*/ 20240 w 803689"/>
              <a:gd name="connsiteY10" fmla="*/ 463732 h 937944"/>
              <a:gd name="connsiteX0" fmla="*/ 20240 w 878031"/>
              <a:gd name="connsiteY0" fmla="*/ 482854 h 957066"/>
              <a:gd name="connsiteX1" fmla="*/ 134974 w 878031"/>
              <a:gd name="connsiteY1" fmla="*/ 205863 h 957066"/>
              <a:gd name="connsiteX2" fmla="*/ 288032 w 878031"/>
              <a:gd name="connsiteY2" fmla="*/ 19122 h 957066"/>
              <a:gd name="connsiteX3" fmla="*/ 792088 w 878031"/>
              <a:gd name="connsiteY3" fmla="*/ 91130 h 957066"/>
              <a:gd name="connsiteX4" fmla="*/ 803689 w 878031"/>
              <a:gd name="connsiteY4" fmla="*/ 482855 h 957066"/>
              <a:gd name="connsiteX5" fmla="*/ 688956 w 878031"/>
              <a:gd name="connsiteY5" fmla="*/ 759846 h 957066"/>
              <a:gd name="connsiteX6" fmla="*/ 411965 w 878031"/>
              <a:gd name="connsiteY6" fmla="*/ 874579 h 957066"/>
              <a:gd name="connsiteX7" fmla="*/ 46165 w 878031"/>
              <a:gd name="connsiteY7" fmla="*/ 937944 h 957066"/>
              <a:gd name="connsiteX8" fmla="*/ 134974 w 878031"/>
              <a:gd name="connsiteY8" fmla="*/ 759845 h 957066"/>
              <a:gd name="connsiteX9" fmla="*/ 20241 w 878031"/>
              <a:gd name="connsiteY9" fmla="*/ 482854 h 957066"/>
              <a:gd name="connsiteX10" fmla="*/ 20240 w 878031"/>
              <a:gd name="connsiteY10" fmla="*/ 482854 h 957066"/>
              <a:gd name="connsiteX0" fmla="*/ 20240 w 1097309"/>
              <a:gd name="connsiteY0" fmla="*/ 487735 h 961947"/>
              <a:gd name="connsiteX1" fmla="*/ 134974 w 1097309"/>
              <a:gd name="connsiteY1" fmla="*/ 210744 h 961947"/>
              <a:gd name="connsiteX2" fmla="*/ 288032 w 1097309"/>
              <a:gd name="connsiteY2" fmla="*/ 24003 h 961947"/>
              <a:gd name="connsiteX3" fmla="*/ 792088 w 1097309"/>
              <a:gd name="connsiteY3" fmla="*/ 96011 h 961947"/>
              <a:gd name="connsiteX4" fmla="*/ 1080120 w 1097309"/>
              <a:gd name="connsiteY4" fmla="*/ 600067 h 961947"/>
              <a:gd name="connsiteX5" fmla="*/ 688956 w 1097309"/>
              <a:gd name="connsiteY5" fmla="*/ 764727 h 961947"/>
              <a:gd name="connsiteX6" fmla="*/ 411965 w 1097309"/>
              <a:gd name="connsiteY6" fmla="*/ 879460 h 961947"/>
              <a:gd name="connsiteX7" fmla="*/ 46165 w 1097309"/>
              <a:gd name="connsiteY7" fmla="*/ 942825 h 961947"/>
              <a:gd name="connsiteX8" fmla="*/ 134974 w 1097309"/>
              <a:gd name="connsiteY8" fmla="*/ 764726 h 961947"/>
              <a:gd name="connsiteX9" fmla="*/ 20241 w 1097309"/>
              <a:gd name="connsiteY9" fmla="*/ 487735 h 961947"/>
              <a:gd name="connsiteX10" fmla="*/ 20240 w 1097309"/>
              <a:gd name="connsiteY10" fmla="*/ 487735 h 96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7309" h="961947">
                <a:moveTo>
                  <a:pt x="20240" y="487735"/>
                </a:moveTo>
                <a:cubicBezTo>
                  <a:pt x="20240" y="383843"/>
                  <a:pt x="90342" y="288033"/>
                  <a:pt x="134974" y="210744"/>
                </a:cubicBezTo>
                <a:cubicBezTo>
                  <a:pt x="179606" y="133455"/>
                  <a:pt x="178513" y="43125"/>
                  <a:pt x="288032" y="24003"/>
                </a:cubicBezTo>
                <a:cubicBezTo>
                  <a:pt x="397551" y="4881"/>
                  <a:pt x="660073" y="0"/>
                  <a:pt x="792088" y="96011"/>
                </a:cubicBezTo>
                <a:cubicBezTo>
                  <a:pt x="924103" y="192022"/>
                  <a:pt x="1097309" y="488614"/>
                  <a:pt x="1080120" y="600067"/>
                </a:cubicBezTo>
                <a:cubicBezTo>
                  <a:pt x="1062931" y="711520"/>
                  <a:pt x="800315" y="718162"/>
                  <a:pt x="688956" y="764727"/>
                </a:cubicBezTo>
                <a:cubicBezTo>
                  <a:pt x="577597" y="811292"/>
                  <a:pt x="519097" y="849777"/>
                  <a:pt x="411965" y="879460"/>
                </a:cubicBezTo>
                <a:cubicBezTo>
                  <a:pt x="304833" y="909143"/>
                  <a:pt x="92330" y="961947"/>
                  <a:pt x="46165" y="942825"/>
                </a:cubicBezTo>
                <a:cubicBezTo>
                  <a:pt x="0" y="923703"/>
                  <a:pt x="139295" y="840574"/>
                  <a:pt x="134974" y="764726"/>
                </a:cubicBezTo>
                <a:cubicBezTo>
                  <a:pt x="130653" y="688878"/>
                  <a:pt x="20241" y="591627"/>
                  <a:pt x="20241" y="487735"/>
                </a:cubicBezTo>
                <a:lnTo>
                  <a:pt x="20240" y="48773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19696" y="3808472"/>
            <a:ext cx="288000" cy="288000"/>
          </a:xfrm>
          <a:prstGeom prst="rect">
            <a:avLst/>
          </a:prstGeom>
          <a:noFill/>
          <a:ln/>
          <a:effectLst/>
        </p:spPr>
      </p:pic>
      <p:sp>
        <p:nvSpPr>
          <p:cNvPr id="307" name="Freeform 306"/>
          <p:cNvSpPr/>
          <p:nvPr/>
        </p:nvSpPr>
        <p:spPr bwMode="auto">
          <a:xfrm>
            <a:off x="5087889" y="2759798"/>
            <a:ext cx="958851" cy="1122459"/>
          </a:xfrm>
          <a:custGeom>
            <a:avLst/>
            <a:gdLst>
              <a:gd name="connsiteX0" fmla="*/ 0 w 783447"/>
              <a:gd name="connsiteY0" fmla="*/ 306960 h 613919"/>
              <a:gd name="connsiteX1" fmla="*/ 150110 w 783447"/>
              <a:gd name="connsiteY1" fmla="*/ 65345 h 613919"/>
              <a:gd name="connsiteX2" fmla="*/ 391725 w 783447"/>
              <a:gd name="connsiteY2" fmla="*/ 0 h 613919"/>
              <a:gd name="connsiteX3" fmla="*/ 633340 w 783447"/>
              <a:gd name="connsiteY3" fmla="*/ 65346 h 613919"/>
              <a:gd name="connsiteX4" fmla="*/ 783449 w 783447"/>
              <a:gd name="connsiteY4" fmla="*/ 306961 h 613919"/>
              <a:gd name="connsiteX5" fmla="*/ 633340 w 783447"/>
              <a:gd name="connsiteY5" fmla="*/ 548576 h 613919"/>
              <a:gd name="connsiteX6" fmla="*/ 391725 w 783447"/>
              <a:gd name="connsiteY6" fmla="*/ 613921 h 613919"/>
              <a:gd name="connsiteX7" fmla="*/ 150110 w 783447"/>
              <a:gd name="connsiteY7" fmla="*/ 548576 h 613919"/>
              <a:gd name="connsiteX8" fmla="*/ 1 w 783447"/>
              <a:gd name="connsiteY8" fmla="*/ 306961 h 613919"/>
              <a:gd name="connsiteX9" fmla="*/ 0 w 783447"/>
              <a:gd name="connsiteY9" fmla="*/ 306960 h 613919"/>
              <a:gd name="connsiteX0" fmla="*/ 0 w 783449"/>
              <a:gd name="connsiteY0" fmla="*/ 283953 h 590914"/>
              <a:gd name="connsiteX1" fmla="*/ 150110 w 783449"/>
              <a:gd name="connsiteY1" fmla="*/ 42338 h 590914"/>
              <a:gd name="connsiteX2" fmla="*/ 449332 w 783449"/>
              <a:gd name="connsiteY2" fmla="*/ 83565 h 590914"/>
              <a:gd name="connsiteX3" fmla="*/ 633340 w 783449"/>
              <a:gd name="connsiteY3" fmla="*/ 42339 h 590914"/>
              <a:gd name="connsiteX4" fmla="*/ 783449 w 783449"/>
              <a:gd name="connsiteY4" fmla="*/ 283954 h 590914"/>
              <a:gd name="connsiteX5" fmla="*/ 633340 w 783449"/>
              <a:gd name="connsiteY5" fmla="*/ 525569 h 590914"/>
              <a:gd name="connsiteX6" fmla="*/ 391725 w 783449"/>
              <a:gd name="connsiteY6" fmla="*/ 590914 h 590914"/>
              <a:gd name="connsiteX7" fmla="*/ 150110 w 783449"/>
              <a:gd name="connsiteY7" fmla="*/ 525569 h 590914"/>
              <a:gd name="connsiteX8" fmla="*/ 1 w 783449"/>
              <a:gd name="connsiteY8" fmla="*/ 283954 h 590914"/>
              <a:gd name="connsiteX9" fmla="*/ 0 w 783449"/>
              <a:gd name="connsiteY9" fmla="*/ 283953 h 590914"/>
              <a:gd name="connsiteX0" fmla="*/ 0 w 783449"/>
              <a:gd name="connsiteY0" fmla="*/ 283953 h 604575"/>
              <a:gd name="connsiteX1" fmla="*/ 150110 w 783449"/>
              <a:gd name="connsiteY1" fmla="*/ 42338 h 604575"/>
              <a:gd name="connsiteX2" fmla="*/ 449332 w 783449"/>
              <a:gd name="connsiteY2" fmla="*/ 83565 h 604575"/>
              <a:gd name="connsiteX3" fmla="*/ 633340 w 783449"/>
              <a:gd name="connsiteY3" fmla="*/ 42339 h 604575"/>
              <a:gd name="connsiteX4" fmla="*/ 783449 w 783449"/>
              <a:gd name="connsiteY4" fmla="*/ 283954 h 604575"/>
              <a:gd name="connsiteX5" fmla="*/ 633340 w 783449"/>
              <a:gd name="connsiteY5" fmla="*/ 525569 h 604575"/>
              <a:gd name="connsiteX6" fmla="*/ 391725 w 783449"/>
              <a:gd name="connsiteY6" fmla="*/ 590914 h 604575"/>
              <a:gd name="connsiteX7" fmla="*/ 161300 w 783449"/>
              <a:gd name="connsiteY7" fmla="*/ 443604 h 604575"/>
              <a:gd name="connsiteX8" fmla="*/ 1 w 783449"/>
              <a:gd name="connsiteY8" fmla="*/ 283954 h 604575"/>
              <a:gd name="connsiteX9" fmla="*/ 0 w 783449"/>
              <a:gd name="connsiteY9" fmla="*/ 283953 h 604575"/>
              <a:gd name="connsiteX0" fmla="*/ 0 w 783449"/>
              <a:gd name="connsiteY0" fmla="*/ 283953 h 756188"/>
              <a:gd name="connsiteX1" fmla="*/ 150110 w 783449"/>
              <a:gd name="connsiteY1" fmla="*/ 42338 h 756188"/>
              <a:gd name="connsiteX2" fmla="*/ 449332 w 783449"/>
              <a:gd name="connsiteY2" fmla="*/ 83565 h 756188"/>
              <a:gd name="connsiteX3" fmla="*/ 633340 w 783449"/>
              <a:gd name="connsiteY3" fmla="*/ 42339 h 756188"/>
              <a:gd name="connsiteX4" fmla="*/ 783449 w 783449"/>
              <a:gd name="connsiteY4" fmla="*/ 283954 h 756188"/>
              <a:gd name="connsiteX5" fmla="*/ 633340 w 783449"/>
              <a:gd name="connsiteY5" fmla="*/ 525569 h 756188"/>
              <a:gd name="connsiteX6" fmla="*/ 391725 w 783449"/>
              <a:gd name="connsiteY6" fmla="*/ 590914 h 756188"/>
              <a:gd name="connsiteX7" fmla="*/ 233308 w 783449"/>
              <a:gd name="connsiteY7" fmla="*/ 731636 h 756188"/>
              <a:gd name="connsiteX8" fmla="*/ 161300 w 783449"/>
              <a:gd name="connsiteY8" fmla="*/ 443604 h 756188"/>
              <a:gd name="connsiteX9" fmla="*/ 1 w 783449"/>
              <a:gd name="connsiteY9" fmla="*/ 283954 h 756188"/>
              <a:gd name="connsiteX10" fmla="*/ 0 w 783449"/>
              <a:gd name="connsiteY10" fmla="*/ 283953 h 756188"/>
              <a:gd name="connsiteX0" fmla="*/ 0 w 783449"/>
              <a:gd name="connsiteY0" fmla="*/ 283953 h 756188"/>
              <a:gd name="connsiteX1" fmla="*/ 150110 w 783449"/>
              <a:gd name="connsiteY1" fmla="*/ 42338 h 756188"/>
              <a:gd name="connsiteX2" fmla="*/ 449332 w 783449"/>
              <a:gd name="connsiteY2" fmla="*/ 83565 h 756188"/>
              <a:gd name="connsiteX3" fmla="*/ 633340 w 783449"/>
              <a:gd name="connsiteY3" fmla="*/ 42339 h 756188"/>
              <a:gd name="connsiteX4" fmla="*/ 783449 w 783449"/>
              <a:gd name="connsiteY4" fmla="*/ 283954 h 756188"/>
              <a:gd name="connsiteX5" fmla="*/ 633340 w 783449"/>
              <a:gd name="connsiteY5" fmla="*/ 525569 h 756188"/>
              <a:gd name="connsiteX6" fmla="*/ 449332 w 783449"/>
              <a:gd name="connsiteY6" fmla="*/ 659627 h 756188"/>
              <a:gd name="connsiteX7" fmla="*/ 391725 w 783449"/>
              <a:gd name="connsiteY7" fmla="*/ 590914 h 756188"/>
              <a:gd name="connsiteX8" fmla="*/ 233308 w 783449"/>
              <a:gd name="connsiteY8" fmla="*/ 731636 h 756188"/>
              <a:gd name="connsiteX9" fmla="*/ 161300 w 783449"/>
              <a:gd name="connsiteY9" fmla="*/ 443604 h 756188"/>
              <a:gd name="connsiteX10" fmla="*/ 1 w 783449"/>
              <a:gd name="connsiteY10" fmla="*/ 283954 h 756188"/>
              <a:gd name="connsiteX11" fmla="*/ 0 w 783449"/>
              <a:gd name="connsiteY11" fmla="*/ 283953 h 756188"/>
              <a:gd name="connsiteX0" fmla="*/ 0 w 783449"/>
              <a:gd name="connsiteY0" fmla="*/ 283953 h 767640"/>
              <a:gd name="connsiteX1" fmla="*/ 150110 w 783449"/>
              <a:gd name="connsiteY1" fmla="*/ 42338 h 767640"/>
              <a:gd name="connsiteX2" fmla="*/ 449332 w 783449"/>
              <a:gd name="connsiteY2" fmla="*/ 83565 h 767640"/>
              <a:gd name="connsiteX3" fmla="*/ 633340 w 783449"/>
              <a:gd name="connsiteY3" fmla="*/ 42339 h 767640"/>
              <a:gd name="connsiteX4" fmla="*/ 783449 w 783449"/>
              <a:gd name="connsiteY4" fmla="*/ 283954 h 767640"/>
              <a:gd name="connsiteX5" fmla="*/ 633340 w 783449"/>
              <a:gd name="connsiteY5" fmla="*/ 525569 h 767640"/>
              <a:gd name="connsiteX6" fmla="*/ 449332 w 783449"/>
              <a:gd name="connsiteY6" fmla="*/ 659627 h 767640"/>
              <a:gd name="connsiteX7" fmla="*/ 377324 w 783449"/>
              <a:gd name="connsiteY7" fmla="*/ 659627 h 767640"/>
              <a:gd name="connsiteX8" fmla="*/ 233308 w 783449"/>
              <a:gd name="connsiteY8" fmla="*/ 731636 h 767640"/>
              <a:gd name="connsiteX9" fmla="*/ 161300 w 783449"/>
              <a:gd name="connsiteY9" fmla="*/ 443604 h 767640"/>
              <a:gd name="connsiteX10" fmla="*/ 1 w 783449"/>
              <a:gd name="connsiteY10" fmla="*/ 283954 h 767640"/>
              <a:gd name="connsiteX11" fmla="*/ 0 w 783449"/>
              <a:gd name="connsiteY11" fmla="*/ 283953 h 767640"/>
              <a:gd name="connsiteX0" fmla="*/ 0 w 881380"/>
              <a:gd name="connsiteY0" fmla="*/ 294724 h 778411"/>
              <a:gd name="connsiteX1" fmla="*/ 150110 w 881380"/>
              <a:gd name="connsiteY1" fmla="*/ 53109 h 778411"/>
              <a:gd name="connsiteX2" fmla="*/ 449332 w 881380"/>
              <a:gd name="connsiteY2" fmla="*/ 94336 h 778411"/>
              <a:gd name="connsiteX3" fmla="*/ 633340 w 881380"/>
              <a:gd name="connsiteY3" fmla="*/ 53110 h 778411"/>
              <a:gd name="connsiteX4" fmla="*/ 881380 w 881380"/>
              <a:gd name="connsiteY4" fmla="*/ 94334 h 778411"/>
              <a:gd name="connsiteX5" fmla="*/ 633340 w 881380"/>
              <a:gd name="connsiteY5" fmla="*/ 536340 h 778411"/>
              <a:gd name="connsiteX6" fmla="*/ 449332 w 881380"/>
              <a:gd name="connsiteY6" fmla="*/ 670398 h 778411"/>
              <a:gd name="connsiteX7" fmla="*/ 377324 w 881380"/>
              <a:gd name="connsiteY7" fmla="*/ 670398 h 778411"/>
              <a:gd name="connsiteX8" fmla="*/ 233308 w 881380"/>
              <a:gd name="connsiteY8" fmla="*/ 742407 h 778411"/>
              <a:gd name="connsiteX9" fmla="*/ 161300 w 881380"/>
              <a:gd name="connsiteY9" fmla="*/ 454375 h 778411"/>
              <a:gd name="connsiteX10" fmla="*/ 1 w 881380"/>
              <a:gd name="connsiteY10" fmla="*/ 294725 h 778411"/>
              <a:gd name="connsiteX11" fmla="*/ 0 w 881380"/>
              <a:gd name="connsiteY11" fmla="*/ 294724 h 778411"/>
              <a:gd name="connsiteX0" fmla="*/ 0 w 898717"/>
              <a:gd name="connsiteY0" fmla="*/ 386744 h 870431"/>
              <a:gd name="connsiteX1" fmla="*/ 150110 w 898717"/>
              <a:gd name="connsiteY1" fmla="*/ 145129 h 870431"/>
              <a:gd name="connsiteX2" fmla="*/ 449332 w 898717"/>
              <a:gd name="connsiteY2" fmla="*/ 186356 h 870431"/>
              <a:gd name="connsiteX3" fmla="*/ 737363 w 898717"/>
              <a:gd name="connsiteY3" fmla="*/ 42339 h 870431"/>
              <a:gd name="connsiteX4" fmla="*/ 881380 w 898717"/>
              <a:gd name="connsiteY4" fmla="*/ 186354 h 870431"/>
              <a:gd name="connsiteX5" fmla="*/ 633340 w 898717"/>
              <a:gd name="connsiteY5" fmla="*/ 628360 h 870431"/>
              <a:gd name="connsiteX6" fmla="*/ 449332 w 898717"/>
              <a:gd name="connsiteY6" fmla="*/ 762418 h 870431"/>
              <a:gd name="connsiteX7" fmla="*/ 377324 w 898717"/>
              <a:gd name="connsiteY7" fmla="*/ 762418 h 870431"/>
              <a:gd name="connsiteX8" fmla="*/ 233308 w 898717"/>
              <a:gd name="connsiteY8" fmla="*/ 834427 h 870431"/>
              <a:gd name="connsiteX9" fmla="*/ 161300 w 898717"/>
              <a:gd name="connsiteY9" fmla="*/ 546395 h 870431"/>
              <a:gd name="connsiteX10" fmla="*/ 1 w 898717"/>
              <a:gd name="connsiteY10" fmla="*/ 386745 h 870431"/>
              <a:gd name="connsiteX11" fmla="*/ 0 w 898717"/>
              <a:gd name="connsiteY11" fmla="*/ 386744 h 870431"/>
              <a:gd name="connsiteX0" fmla="*/ 0 w 832119"/>
              <a:gd name="connsiteY0" fmla="*/ 386744 h 870431"/>
              <a:gd name="connsiteX1" fmla="*/ 150110 w 832119"/>
              <a:gd name="connsiteY1" fmla="*/ 145129 h 870431"/>
              <a:gd name="connsiteX2" fmla="*/ 449332 w 832119"/>
              <a:gd name="connsiteY2" fmla="*/ 186356 h 870431"/>
              <a:gd name="connsiteX3" fmla="*/ 737363 w 832119"/>
              <a:gd name="connsiteY3" fmla="*/ 42339 h 870431"/>
              <a:gd name="connsiteX4" fmla="*/ 737363 w 832119"/>
              <a:gd name="connsiteY4" fmla="*/ 186355 h 870431"/>
              <a:gd name="connsiteX5" fmla="*/ 633340 w 832119"/>
              <a:gd name="connsiteY5" fmla="*/ 628360 h 870431"/>
              <a:gd name="connsiteX6" fmla="*/ 449332 w 832119"/>
              <a:gd name="connsiteY6" fmla="*/ 762418 h 870431"/>
              <a:gd name="connsiteX7" fmla="*/ 377324 w 832119"/>
              <a:gd name="connsiteY7" fmla="*/ 762418 h 870431"/>
              <a:gd name="connsiteX8" fmla="*/ 233308 w 832119"/>
              <a:gd name="connsiteY8" fmla="*/ 834427 h 870431"/>
              <a:gd name="connsiteX9" fmla="*/ 161300 w 832119"/>
              <a:gd name="connsiteY9" fmla="*/ 546395 h 870431"/>
              <a:gd name="connsiteX10" fmla="*/ 1 w 832119"/>
              <a:gd name="connsiteY10" fmla="*/ 386745 h 870431"/>
              <a:gd name="connsiteX11" fmla="*/ 0 w 832119"/>
              <a:gd name="connsiteY11" fmla="*/ 386744 h 87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2119" h="870431">
                <a:moveTo>
                  <a:pt x="0" y="386744"/>
                </a:moveTo>
                <a:cubicBezTo>
                  <a:pt x="0" y="292410"/>
                  <a:pt x="55353" y="203315"/>
                  <a:pt x="150110" y="145129"/>
                </a:cubicBezTo>
                <a:cubicBezTo>
                  <a:pt x="219059" y="102791"/>
                  <a:pt x="351456" y="203488"/>
                  <a:pt x="449332" y="186356"/>
                </a:cubicBezTo>
                <a:cubicBezTo>
                  <a:pt x="547208" y="169224"/>
                  <a:pt x="668414" y="0"/>
                  <a:pt x="737363" y="42339"/>
                </a:cubicBezTo>
                <a:cubicBezTo>
                  <a:pt x="832119" y="100524"/>
                  <a:pt x="754700" y="88685"/>
                  <a:pt x="737363" y="186355"/>
                </a:cubicBezTo>
                <a:cubicBezTo>
                  <a:pt x="720026" y="284025"/>
                  <a:pt x="681345" y="532350"/>
                  <a:pt x="633340" y="628360"/>
                </a:cubicBezTo>
                <a:cubicBezTo>
                  <a:pt x="585335" y="724370"/>
                  <a:pt x="492001" y="740075"/>
                  <a:pt x="449332" y="762418"/>
                </a:cubicBezTo>
                <a:cubicBezTo>
                  <a:pt x="406663" y="784761"/>
                  <a:pt x="408015" y="739301"/>
                  <a:pt x="377324" y="762418"/>
                </a:cubicBezTo>
                <a:cubicBezTo>
                  <a:pt x="333499" y="773085"/>
                  <a:pt x="269312" y="870431"/>
                  <a:pt x="233308" y="834427"/>
                </a:cubicBezTo>
                <a:cubicBezTo>
                  <a:pt x="197304" y="798423"/>
                  <a:pt x="223032" y="597331"/>
                  <a:pt x="161300" y="546395"/>
                </a:cubicBezTo>
                <a:cubicBezTo>
                  <a:pt x="66543" y="488210"/>
                  <a:pt x="1" y="481079"/>
                  <a:pt x="1" y="386745"/>
                </a:cubicBezTo>
                <a:lnTo>
                  <a:pt x="0" y="386744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88315" y="3356992"/>
            <a:ext cx="288000" cy="288000"/>
          </a:xfrm>
          <a:prstGeom prst="rect">
            <a:avLst/>
          </a:prstGeom>
          <a:noFill/>
          <a:ln/>
          <a:effectLst/>
        </p:spPr>
      </p:pic>
      <p:sp>
        <p:nvSpPr>
          <p:cNvPr id="295" name="Oval 294"/>
          <p:cNvSpPr>
            <a:spLocks noChangeAspect="1"/>
          </p:cNvSpPr>
          <p:nvPr/>
        </p:nvSpPr>
        <p:spPr bwMode="auto">
          <a:xfrm flipH="1">
            <a:off x="6553125" y="3507875"/>
            <a:ext cx="73448" cy="734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8" name="Oval 377"/>
          <p:cNvSpPr>
            <a:spLocks noChangeAspect="1"/>
          </p:cNvSpPr>
          <p:nvPr/>
        </p:nvSpPr>
        <p:spPr bwMode="auto">
          <a:xfrm flipH="1">
            <a:off x="5522842" y="3081360"/>
            <a:ext cx="73448" cy="73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9" name="Oval 378"/>
          <p:cNvSpPr>
            <a:spLocks noChangeAspect="1"/>
          </p:cNvSpPr>
          <p:nvPr/>
        </p:nvSpPr>
        <p:spPr bwMode="auto">
          <a:xfrm flipH="1">
            <a:off x="6166646" y="3359718"/>
            <a:ext cx="73448" cy="73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3" name="Picture 32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716682" y="5708854"/>
            <a:ext cx="8736706" cy="888453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Arrow Connector 33"/>
          <p:cNvCxnSpPr/>
          <p:nvPr/>
        </p:nvCxnSpPr>
        <p:spPr bwMode="auto">
          <a:xfrm>
            <a:off x="6617244" y="3553930"/>
            <a:ext cx="1350965" cy="91094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81660" y="3584088"/>
            <a:ext cx="308308" cy="216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3755639" y="3098827"/>
            <a:ext cx="8" cy="349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7" idx="0"/>
          </p:cNvCxnSpPr>
          <p:nvPr/>
        </p:nvCxnSpPr>
        <p:spPr>
          <a:xfrm>
            <a:off x="3755640" y="3789041"/>
            <a:ext cx="5887" cy="307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 flipH="1">
            <a:off x="2711624" y="4437112"/>
            <a:ext cx="1049902" cy="309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761526" y="4437112"/>
            <a:ext cx="930318" cy="309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775520" y="4746703"/>
            <a:ext cx="1872208" cy="340519"/>
            <a:chOff x="739793" y="5373216"/>
            <a:chExt cx="1872208" cy="340519"/>
          </a:xfrm>
        </p:grpSpPr>
        <p:sp>
          <p:nvSpPr>
            <p:cNvPr id="9" name="TextBox 8"/>
            <p:cNvSpPr txBox="1"/>
            <p:nvPr/>
          </p:nvSpPr>
          <p:spPr>
            <a:xfrm>
              <a:off x="739793" y="5373216"/>
              <a:ext cx="1872208" cy="340519"/>
            </a:xfrm>
            <a:prstGeom prst="roundRect">
              <a:avLst/>
            </a:prstGeom>
            <a:solidFill>
              <a:srgbClr val="FF0000">
                <a:alpha val="68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1" name="Picture 40" descr="TP_tmp.png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3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22572" y="5453453"/>
              <a:ext cx="1706650" cy="18004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1" name="Group 50"/>
          <p:cNvGrpSpPr/>
          <p:nvPr/>
        </p:nvGrpSpPr>
        <p:grpSpPr>
          <a:xfrm>
            <a:off x="2861426" y="4096594"/>
            <a:ext cx="1800200" cy="340519"/>
            <a:chOff x="2921603" y="3702328"/>
            <a:chExt cx="1800200" cy="340519"/>
          </a:xfrm>
        </p:grpSpPr>
        <p:sp>
          <p:nvSpPr>
            <p:cNvPr id="7" name="TextBox 6"/>
            <p:cNvSpPr txBox="1"/>
            <p:nvPr/>
          </p:nvSpPr>
          <p:spPr>
            <a:xfrm>
              <a:off x="2921603" y="3702328"/>
              <a:ext cx="1800200" cy="340519"/>
            </a:xfrm>
            <a:prstGeom prst="roundRect">
              <a:avLst/>
            </a:prstGeom>
            <a:solidFill>
              <a:srgbClr val="00FF00">
                <a:alpha val="7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8" name="Picture 47" descr="TP_tmp.png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931860" y="3771174"/>
              <a:ext cx="1779686" cy="20282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0" name="Group 49"/>
          <p:cNvGrpSpPr/>
          <p:nvPr/>
        </p:nvGrpSpPr>
        <p:grpSpPr>
          <a:xfrm>
            <a:off x="2855639" y="3448522"/>
            <a:ext cx="1800000" cy="340519"/>
            <a:chOff x="2771800" y="2233516"/>
            <a:chExt cx="1800000" cy="340519"/>
          </a:xfrm>
        </p:grpSpPr>
        <p:sp>
          <p:nvSpPr>
            <p:cNvPr id="8" name="TextBox 7"/>
            <p:cNvSpPr txBox="1"/>
            <p:nvPr/>
          </p:nvSpPr>
          <p:spPr>
            <a:xfrm>
              <a:off x="2771800" y="2233516"/>
              <a:ext cx="1800000" cy="340519"/>
            </a:xfrm>
            <a:prstGeom prst="roundRect">
              <a:avLst/>
            </a:prstGeom>
            <a:solidFill>
              <a:srgbClr val="FFFF00">
                <a:alpha val="69804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871406" y="2276475"/>
              <a:ext cx="1600789" cy="25460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3" name="Group 52"/>
          <p:cNvGrpSpPr/>
          <p:nvPr/>
        </p:nvGrpSpPr>
        <p:grpSpPr>
          <a:xfrm>
            <a:off x="2993100" y="2773191"/>
            <a:ext cx="1525094" cy="325636"/>
            <a:chOff x="3603761" y="764704"/>
            <a:chExt cx="1525094" cy="325636"/>
          </a:xfrm>
        </p:grpSpPr>
        <p:sp>
          <p:nvSpPr>
            <p:cNvPr id="6" name="TextBox 5"/>
            <p:cNvSpPr txBox="1"/>
            <p:nvPr/>
          </p:nvSpPr>
          <p:spPr>
            <a:xfrm>
              <a:off x="4264117" y="764704"/>
              <a:ext cx="204382" cy="3256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52" name="Picture 51" descr="TP_tmp.png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4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603761" y="800177"/>
              <a:ext cx="1525094" cy="25469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3791744" y="4746701"/>
            <a:ext cx="1800200" cy="340519"/>
          </a:xfrm>
          <a:prstGeom prst="roundRect">
            <a:avLst/>
          </a:prstGeom>
          <a:solidFill>
            <a:srgbClr val="0000FF">
              <a:alpha val="7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1400" dirty="0"/>
          </a:p>
        </p:txBody>
      </p:sp>
      <p:pic>
        <p:nvPicPr>
          <p:cNvPr id="110" name="Picture 10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54254" y="4826977"/>
            <a:ext cx="1077651" cy="395498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66309" y="3861049"/>
            <a:ext cx="101152" cy="176639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63751" y="3190813"/>
            <a:ext cx="125268" cy="176583"/>
          </a:xfrm>
          <a:prstGeom prst="rect">
            <a:avLst/>
          </a:prstGeom>
          <a:noFill/>
          <a:ln/>
          <a:effectLst/>
        </p:spPr>
      </p:pic>
      <p:pic>
        <p:nvPicPr>
          <p:cNvPr id="69" name="Picture 6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18557" y="4450790"/>
            <a:ext cx="101152" cy="176639"/>
          </a:xfrm>
          <a:prstGeom prst="rect">
            <a:avLst/>
          </a:prstGeom>
          <a:noFill/>
          <a:ln/>
          <a:effectLst/>
        </p:spPr>
      </p:pic>
      <p:pic>
        <p:nvPicPr>
          <p:cNvPr id="70" name="Picture 69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61048" y="4450790"/>
            <a:ext cx="101152" cy="176639"/>
          </a:xfrm>
          <a:prstGeom prst="rect">
            <a:avLst/>
          </a:prstGeom>
          <a:noFill/>
          <a:ln/>
          <a:effectLst/>
        </p:spPr>
      </p:pic>
      <p:grpSp>
        <p:nvGrpSpPr>
          <p:cNvPr id="105" name="Group 104"/>
          <p:cNvGrpSpPr/>
          <p:nvPr/>
        </p:nvGrpSpPr>
        <p:grpSpPr>
          <a:xfrm>
            <a:off x="6672066" y="2775750"/>
            <a:ext cx="3816423" cy="2528017"/>
            <a:chOff x="5148065" y="2557167"/>
            <a:chExt cx="3816423" cy="2528017"/>
          </a:xfrm>
        </p:grpSpPr>
        <p:cxnSp>
          <p:nvCxnSpPr>
            <p:cNvPr id="71" name="Straight Arrow Connector 70"/>
            <p:cNvCxnSpPr>
              <a:stCxn id="85" idx="2"/>
              <a:endCxn id="82" idx="0"/>
            </p:cNvCxnSpPr>
            <p:nvPr/>
          </p:nvCxnSpPr>
          <p:spPr>
            <a:xfrm flipH="1">
              <a:off x="6120073" y="2882803"/>
              <a:ext cx="1008120" cy="349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85" idx="2"/>
              <a:endCxn id="79" idx="0"/>
            </p:cNvCxnSpPr>
            <p:nvPr/>
          </p:nvCxnSpPr>
          <p:spPr>
            <a:xfrm>
              <a:off x="7128193" y="2882803"/>
              <a:ext cx="936195" cy="3612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9" idx="2"/>
              <a:endCxn id="76" idx="0"/>
            </p:cNvCxnSpPr>
            <p:nvPr/>
          </p:nvCxnSpPr>
          <p:spPr>
            <a:xfrm flipH="1">
              <a:off x="6048065" y="3584591"/>
              <a:ext cx="2016323" cy="4204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9" idx="2"/>
              <a:endCxn id="88" idx="0"/>
            </p:cNvCxnSpPr>
            <p:nvPr/>
          </p:nvCxnSpPr>
          <p:spPr>
            <a:xfrm>
              <a:off x="8064388" y="3584591"/>
              <a:ext cx="100" cy="4204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5148065" y="4005064"/>
              <a:ext cx="1800000" cy="340519"/>
              <a:chOff x="1691680" y="4221088"/>
              <a:chExt cx="1800000" cy="340519"/>
            </a:xfrm>
          </p:grpSpPr>
          <p:sp>
            <p:nvSpPr>
              <p:cNvPr id="76" name="TextBox 75"/>
              <p:cNvSpPr txBox="1"/>
              <p:nvPr/>
            </p:nvSpPr>
            <p:spPr bwMode="auto">
              <a:xfrm>
                <a:off x="1691680" y="4221088"/>
                <a:ext cx="1800000" cy="340519"/>
              </a:xfrm>
              <a:prstGeom prst="roundRect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77" name="Picture 76" descr="TP_tmp.png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846669" y="4290547"/>
                <a:ext cx="1490022" cy="201600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7164288" y="3244072"/>
              <a:ext cx="1800200" cy="340519"/>
              <a:chOff x="3707903" y="3460096"/>
              <a:chExt cx="1800200" cy="340519"/>
            </a:xfrm>
          </p:grpSpPr>
          <p:sp>
            <p:nvSpPr>
              <p:cNvPr id="79" name="TextBox 78"/>
              <p:cNvSpPr txBox="1"/>
              <p:nvPr/>
            </p:nvSpPr>
            <p:spPr bwMode="auto">
              <a:xfrm>
                <a:off x="3707903" y="3460096"/>
                <a:ext cx="1800200" cy="340519"/>
              </a:xfrm>
              <a:prstGeom prst="roundRect">
                <a:avLst/>
              </a:prstGeom>
              <a:solidFill>
                <a:srgbClr val="00FF00">
                  <a:alpha val="7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80" name="Picture 79" descr="TP_tmp.png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4239608" y="3528913"/>
                <a:ext cx="736791" cy="202884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5220073" y="3232496"/>
              <a:ext cx="1800000" cy="340519"/>
              <a:chOff x="1763688" y="3448520"/>
              <a:chExt cx="1800000" cy="340519"/>
            </a:xfrm>
          </p:grpSpPr>
          <p:sp>
            <p:nvSpPr>
              <p:cNvPr id="82" name="TextBox 81"/>
              <p:cNvSpPr txBox="1"/>
              <p:nvPr/>
            </p:nvSpPr>
            <p:spPr bwMode="auto">
              <a:xfrm>
                <a:off x="1763688" y="3448520"/>
                <a:ext cx="1800000" cy="340519"/>
              </a:xfrm>
              <a:prstGeom prst="roundRect">
                <a:avLst/>
              </a:prstGeom>
              <a:solidFill>
                <a:srgbClr val="FFFF00">
                  <a:alpha val="69804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83" name="Picture 82" descr="TP_tmp.png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2155513" y="3517449"/>
                <a:ext cx="1016351" cy="202660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84" name="Group 52"/>
            <p:cNvGrpSpPr/>
            <p:nvPr/>
          </p:nvGrpSpPr>
          <p:grpSpPr>
            <a:xfrm>
              <a:off x="6365646" y="2557167"/>
              <a:ext cx="1525094" cy="325636"/>
              <a:chOff x="3603761" y="764704"/>
              <a:chExt cx="1525094" cy="32563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264117" y="764704"/>
                <a:ext cx="204382" cy="3256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86" name="Picture 85" descr="TP_tmp.png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603761" y="800177"/>
                <a:ext cx="1525094" cy="254690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7164488" y="4005064"/>
              <a:ext cx="1800000" cy="340519"/>
              <a:chOff x="3707903" y="4221088"/>
              <a:chExt cx="1800000" cy="340519"/>
            </a:xfrm>
          </p:grpSpPr>
          <p:sp>
            <p:nvSpPr>
              <p:cNvPr id="88" name="TextBox 87"/>
              <p:cNvSpPr txBox="1"/>
              <p:nvPr/>
            </p:nvSpPr>
            <p:spPr bwMode="auto">
              <a:xfrm>
                <a:off x="3707903" y="4221088"/>
                <a:ext cx="1800000" cy="340519"/>
              </a:xfrm>
              <a:prstGeom prst="roundRect">
                <a:avLst/>
              </a:prstGeom>
              <a:solidFill>
                <a:srgbClr val="0000FF">
                  <a:alpha val="7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CA" sz="1400" dirty="0"/>
              </a:p>
            </p:txBody>
          </p:sp>
          <p:pic>
            <p:nvPicPr>
              <p:cNvPr id="89" name="Picture 88" descr="TP_tmp.png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850006" y="4289787"/>
                <a:ext cx="1515794" cy="201600"/>
              </a:xfrm>
              <a:prstGeom prst="rect">
                <a:avLst/>
              </a:prstGeom>
              <a:noFill/>
              <a:ln/>
              <a:effectLst/>
            </p:spPr>
          </p:pic>
        </p:grpSp>
        <p:pic>
          <p:nvPicPr>
            <p:cNvPr id="90" name="Picture 89" descr="TP_tmp.pn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89092" y="4437112"/>
              <a:ext cx="101299" cy="176895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91" name="Group 90"/>
            <p:cNvGrpSpPr/>
            <p:nvPr/>
          </p:nvGrpSpPr>
          <p:grpSpPr>
            <a:xfrm>
              <a:off x="5148065" y="4744665"/>
              <a:ext cx="1800000" cy="340519"/>
              <a:chOff x="1691680" y="4960689"/>
              <a:chExt cx="1800000" cy="340519"/>
            </a:xfrm>
          </p:grpSpPr>
          <p:sp>
            <p:nvSpPr>
              <p:cNvPr id="92" name="TextBox 91"/>
              <p:cNvSpPr txBox="1"/>
              <p:nvPr/>
            </p:nvSpPr>
            <p:spPr bwMode="auto">
              <a:xfrm>
                <a:off x="1691680" y="4960689"/>
                <a:ext cx="1800000" cy="340519"/>
              </a:xfrm>
              <a:prstGeom prst="roundRect">
                <a:avLst/>
              </a:prstGeom>
              <a:solidFill>
                <a:srgbClr val="00FFFF">
                  <a:alpha val="68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93" name="Picture 92" descr="TP_tmp.png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854971" y="5040948"/>
                <a:ext cx="1473418" cy="180000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7164488" y="4744665"/>
              <a:ext cx="1800000" cy="340519"/>
              <a:chOff x="3627374" y="4960689"/>
              <a:chExt cx="1800000" cy="340519"/>
            </a:xfrm>
          </p:grpSpPr>
          <p:sp>
            <p:nvSpPr>
              <p:cNvPr id="95" name="TextBox 94"/>
              <p:cNvSpPr txBox="1"/>
              <p:nvPr/>
            </p:nvSpPr>
            <p:spPr bwMode="auto">
              <a:xfrm>
                <a:off x="3627374" y="4960689"/>
                <a:ext cx="1800000" cy="340519"/>
              </a:xfrm>
              <a:prstGeom prst="roundRect">
                <a:avLst/>
              </a:prstGeom>
              <a:solidFill>
                <a:srgbClr val="FF6600">
                  <a:alpha val="69804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CA" sz="1400" dirty="0"/>
              </a:p>
            </p:txBody>
          </p:sp>
          <p:pic>
            <p:nvPicPr>
              <p:cNvPr id="96" name="Picture 95" descr="TP_tmp.png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772883" y="5040948"/>
                <a:ext cx="1508983" cy="180000"/>
              </a:xfrm>
              <a:prstGeom prst="rect">
                <a:avLst/>
              </a:prstGeom>
              <a:noFill/>
              <a:ln/>
              <a:effectLst/>
            </p:spPr>
          </p:pic>
        </p:grpSp>
        <p:cxnSp>
          <p:nvCxnSpPr>
            <p:cNvPr id="97" name="Straight Arrow Connector 96"/>
            <p:cNvCxnSpPr>
              <a:stCxn id="88" idx="2"/>
              <a:endCxn id="95" idx="0"/>
            </p:cNvCxnSpPr>
            <p:nvPr/>
          </p:nvCxnSpPr>
          <p:spPr>
            <a:xfrm>
              <a:off x="8064488" y="4345583"/>
              <a:ext cx="0" cy="3990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6" idx="2"/>
              <a:endCxn id="92" idx="0"/>
            </p:cNvCxnSpPr>
            <p:nvPr/>
          </p:nvCxnSpPr>
          <p:spPr>
            <a:xfrm>
              <a:off x="6048065" y="4345583"/>
              <a:ext cx="0" cy="3990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 descr="TP_tmp.pn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838854" y="4437112"/>
              <a:ext cx="101299" cy="17689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0" name="Picture 99" descr="TP_tmp.pn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72401" y="3668086"/>
              <a:ext cx="125382" cy="1767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1" name="Picture 100" descr="TP_tmp.pn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365285" y="3668174"/>
              <a:ext cx="150932" cy="17659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2" name="Picture 101" descr="TP_tmp.pn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09555" y="2924942"/>
              <a:ext cx="125363" cy="17671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3" name="Picture 102" descr="TP_tmp.pn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5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812361" y="2924942"/>
              <a:ext cx="125363" cy="176717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107" name="Straight Connector 106"/>
          <p:cNvCxnSpPr/>
          <p:nvPr/>
        </p:nvCxnSpPr>
        <p:spPr bwMode="auto">
          <a:xfrm>
            <a:off x="407368" y="2780928"/>
            <a:ext cx="128894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 bwMode="auto">
          <a:xfrm>
            <a:off x="559768" y="5301208"/>
            <a:ext cx="128894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775521" y="-243408"/>
            <a:ext cx="3816423" cy="2528017"/>
            <a:chOff x="5148065" y="2557167"/>
            <a:chExt cx="3816423" cy="2528017"/>
          </a:xfrm>
        </p:grpSpPr>
        <p:cxnSp>
          <p:nvCxnSpPr>
            <p:cNvPr id="115" name="Straight Arrow Connector 114"/>
            <p:cNvCxnSpPr>
              <a:stCxn id="140" idx="2"/>
              <a:endCxn id="142" idx="0"/>
            </p:cNvCxnSpPr>
            <p:nvPr/>
          </p:nvCxnSpPr>
          <p:spPr>
            <a:xfrm flipH="1">
              <a:off x="6120073" y="2882803"/>
              <a:ext cx="1008120" cy="349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40" idx="2"/>
              <a:endCxn id="144" idx="0"/>
            </p:cNvCxnSpPr>
            <p:nvPr/>
          </p:nvCxnSpPr>
          <p:spPr>
            <a:xfrm>
              <a:off x="7128193" y="2882803"/>
              <a:ext cx="936195" cy="3612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44" idx="2"/>
              <a:endCxn id="146" idx="0"/>
            </p:cNvCxnSpPr>
            <p:nvPr/>
          </p:nvCxnSpPr>
          <p:spPr>
            <a:xfrm flipH="1">
              <a:off x="6048065" y="3584591"/>
              <a:ext cx="2016323" cy="4204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44" idx="2"/>
              <a:endCxn id="138" idx="0"/>
            </p:cNvCxnSpPr>
            <p:nvPr/>
          </p:nvCxnSpPr>
          <p:spPr>
            <a:xfrm>
              <a:off x="8064388" y="3584591"/>
              <a:ext cx="100" cy="4204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74"/>
            <p:cNvGrpSpPr/>
            <p:nvPr/>
          </p:nvGrpSpPr>
          <p:grpSpPr>
            <a:xfrm>
              <a:off x="5148065" y="4005064"/>
              <a:ext cx="1800000" cy="340519"/>
              <a:chOff x="1691680" y="4221088"/>
              <a:chExt cx="1800000" cy="340519"/>
            </a:xfrm>
          </p:grpSpPr>
          <p:sp>
            <p:nvSpPr>
              <p:cNvPr id="146" name="TextBox 145"/>
              <p:cNvSpPr txBox="1"/>
              <p:nvPr/>
            </p:nvSpPr>
            <p:spPr bwMode="auto">
              <a:xfrm>
                <a:off x="1691680" y="4221088"/>
                <a:ext cx="1800000" cy="340519"/>
              </a:xfrm>
              <a:prstGeom prst="roundRect">
                <a:avLst/>
              </a:prstGeom>
              <a:solidFill>
                <a:srgbClr val="FF0000">
                  <a:alpha val="68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147" name="Picture 146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846669" y="4290547"/>
                <a:ext cx="1490022" cy="201600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120" name="Group 77"/>
            <p:cNvGrpSpPr/>
            <p:nvPr/>
          </p:nvGrpSpPr>
          <p:grpSpPr>
            <a:xfrm>
              <a:off x="7164288" y="3244072"/>
              <a:ext cx="1800200" cy="340519"/>
              <a:chOff x="3707903" y="3460096"/>
              <a:chExt cx="1800200" cy="340519"/>
            </a:xfrm>
          </p:grpSpPr>
          <p:sp>
            <p:nvSpPr>
              <p:cNvPr id="144" name="TextBox 143"/>
              <p:cNvSpPr txBox="1"/>
              <p:nvPr/>
            </p:nvSpPr>
            <p:spPr bwMode="auto">
              <a:xfrm>
                <a:off x="3707903" y="3460096"/>
                <a:ext cx="1800200" cy="340519"/>
              </a:xfrm>
              <a:prstGeom prst="roundRect">
                <a:avLst/>
              </a:prstGeom>
              <a:solidFill>
                <a:srgbClr val="00FF00">
                  <a:alpha val="7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145" name="Picture 144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4239608" y="3528913"/>
                <a:ext cx="736791" cy="202884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121" name="Group 80"/>
            <p:cNvGrpSpPr/>
            <p:nvPr/>
          </p:nvGrpSpPr>
          <p:grpSpPr>
            <a:xfrm>
              <a:off x="5220073" y="3232496"/>
              <a:ext cx="1800000" cy="340519"/>
              <a:chOff x="1763688" y="3448520"/>
              <a:chExt cx="1800000" cy="340519"/>
            </a:xfrm>
          </p:grpSpPr>
          <p:sp>
            <p:nvSpPr>
              <p:cNvPr id="142" name="TextBox 141"/>
              <p:cNvSpPr txBox="1"/>
              <p:nvPr/>
            </p:nvSpPr>
            <p:spPr bwMode="auto">
              <a:xfrm>
                <a:off x="1763688" y="3448520"/>
                <a:ext cx="1800000" cy="340519"/>
              </a:xfrm>
              <a:prstGeom prst="roundRect">
                <a:avLst/>
              </a:prstGeom>
              <a:solidFill>
                <a:srgbClr val="FFFF00">
                  <a:alpha val="69804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143" name="Picture 142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2155513" y="3517449"/>
                <a:ext cx="1016351" cy="202660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122" name="Group 52"/>
            <p:cNvGrpSpPr/>
            <p:nvPr/>
          </p:nvGrpSpPr>
          <p:grpSpPr>
            <a:xfrm>
              <a:off x="6365646" y="2557167"/>
              <a:ext cx="1525094" cy="325636"/>
              <a:chOff x="3603761" y="764704"/>
              <a:chExt cx="1525094" cy="325636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4264117" y="764704"/>
                <a:ext cx="204382" cy="3256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141" name="Picture 140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603761" y="800177"/>
                <a:ext cx="1525094" cy="254690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123" name="Group 86"/>
            <p:cNvGrpSpPr/>
            <p:nvPr/>
          </p:nvGrpSpPr>
          <p:grpSpPr>
            <a:xfrm>
              <a:off x="7164488" y="4005064"/>
              <a:ext cx="1800000" cy="340519"/>
              <a:chOff x="3707903" y="4221088"/>
              <a:chExt cx="1800000" cy="340519"/>
            </a:xfrm>
          </p:grpSpPr>
          <p:sp>
            <p:nvSpPr>
              <p:cNvPr id="138" name="TextBox 137"/>
              <p:cNvSpPr txBox="1"/>
              <p:nvPr/>
            </p:nvSpPr>
            <p:spPr bwMode="auto">
              <a:xfrm>
                <a:off x="3707903" y="4221088"/>
                <a:ext cx="1800000" cy="340519"/>
              </a:xfrm>
              <a:prstGeom prst="roundRect">
                <a:avLst/>
              </a:prstGeom>
              <a:solidFill>
                <a:srgbClr val="0000FF">
                  <a:alpha val="7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CA" sz="1400" dirty="0"/>
              </a:p>
            </p:txBody>
          </p:sp>
          <p:pic>
            <p:nvPicPr>
              <p:cNvPr id="139" name="Picture 138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850006" y="4289787"/>
                <a:ext cx="1515794" cy="201600"/>
              </a:xfrm>
              <a:prstGeom prst="rect">
                <a:avLst/>
              </a:prstGeom>
              <a:noFill/>
              <a:ln/>
              <a:effectLst/>
            </p:spPr>
          </p:pic>
        </p:grpSp>
        <p:pic>
          <p:nvPicPr>
            <p:cNvPr id="124" name="Picture 123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89092" y="4437112"/>
              <a:ext cx="101299" cy="176895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125" name="Group 90"/>
            <p:cNvGrpSpPr/>
            <p:nvPr/>
          </p:nvGrpSpPr>
          <p:grpSpPr>
            <a:xfrm>
              <a:off x="5148065" y="4744665"/>
              <a:ext cx="1800000" cy="340519"/>
              <a:chOff x="1691680" y="4960689"/>
              <a:chExt cx="1800000" cy="340519"/>
            </a:xfrm>
          </p:grpSpPr>
          <p:sp>
            <p:nvSpPr>
              <p:cNvPr id="136" name="TextBox 135"/>
              <p:cNvSpPr txBox="1"/>
              <p:nvPr/>
            </p:nvSpPr>
            <p:spPr bwMode="auto">
              <a:xfrm>
                <a:off x="1691680" y="4960689"/>
                <a:ext cx="1800000" cy="340519"/>
              </a:xfrm>
              <a:prstGeom prst="roundRect">
                <a:avLst/>
              </a:prstGeom>
              <a:solidFill>
                <a:srgbClr val="00FFFF">
                  <a:alpha val="68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CA" sz="1400" dirty="0"/>
              </a:p>
            </p:txBody>
          </p:sp>
          <p:pic>
            <p:nvPicPr>
              <p:cNvPr id="137" name="Picture 136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854971" y="5040948"/>
                <a:ext cx="1473418" cy="180000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126" name="Group 93"/>
            <p:cNvGrpSpPr/>
            <p:nvPr/>
          </p:nvGrpSpPr>
          <p:grpSpPr>
            <a:xfrm>
              <a:off x="7164488" y="4744665"/>
              <a:ext cx="1800000" cy="340519"/>
              <a:chOff x="3627374" y="4960689"/>
              <a:chExt cx="1800000" cy="340519"/>
            </a:xfrm>
          </p:grpSpPr>
          <p:sp>
            <p:nvSpPr>
              <p:cNvPr id="134" name="TextBox 133"/>
              <p:cNvSpPr txBox="1"/>
              <p:nvPr/>
            </p:nvSpPr>
            <p:spPr bwMode="auto">
              <a:xfrm>
                <a:off x="3627374" y="4960689"/>
                <a:ext cx="1800000" cy="340519"/>
              </a:xfrm>
              <a:prstGeom prst="roundRect">
                <a:avLst/>
              </a:prstGeom>
              <a:solidFill>
                <a:srgbClr val="FF6600">
                  <a:alpha val="69804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CA" sz="1400" dirty="0"/>
              </a:p>
            </p:txBody>
          </p:sp>
          <p:pic>
            <p:nvPicPr>
              <p:cNvPr id="135" name="Picture 134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772883" y="5040948"/>
                <a:ext cx="1508983" cy="180000"/>
              </a:xfrm>
              <a:prstGeom prst="rect">
                <a:avLst/>
              </a:prstGeom>
              <a:noFill/>
              <a:ln/>
              <a:effectLst/>
            </p:spPr>
          </p:pic>
        </p:grpSp>
        <p:cxnSp>
          <p:nvCxnSpPr>
            <p:cNvPr id="127" name="Straight Arrow Connector 126"/>
            <p:cNvCxnSpPr>
              <a:stCxn id="138" idx="2"/>
              <a:endCxn id="134" idx="0"/>
            </p:cNvCxnSpPr>
            <p:nvPr/>
          </p:nvCxnSpPr>
          <p:spPr>
            <a:xfrm>
              <a:off x="8064488" y="4345583"/>
              <a:ext cx="0" cy="3990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46" idx="2"/>
              <a:endCxn id="136" idx="0"/>
            </p:cNvCxnSpPr>
            <p:nvPr/>
          </p:nvCxnSpPr>
          <p:spPr>
            <a:xfrm>
              <a:off x="6048065" y="4345583"/>
              <a:ext cx="0" cy="3990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838854" y="4437112"/>
              <a:ext cx="101299" cy="17689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30" name="Picture 129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72401" y="3668086"/>
              <a:ext cx="125382" cy="1767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31" name="Picture 130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365285" y="3668174"/>
              <a:ext cx="150932" cy="17659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32" name="Picture 131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09555" y="2924942"/>
              <a:ext cx="125363" cy="17671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33" name="Picture 132" descr="TP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812361" y="2924942"/>
              <a:ext cx="125363" cy="176717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148" name="Straight Connector 147"/>
          <p:cNvCxnSpPr/>
          <p:nvPr/>
        </p:nvCxnSpPr>
        <p:spPr bwMode="auto">
          <a:xfrm rot="5400000">
            <a:off x="-4669196" y="2528900"/>
            <a:ext cx="128894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 bwMode="auto">
          <a:xfrm rot="5400000">
            <a:off x="-852772" y="2600908"/>
            <a:ext cx="128894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3755639" y="3098827"/>
            <a:ext cx="8" cy="349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7" idx="0"/>
          </p:cNvCxnSpPr>
          <p:nvPr/>
        </p:nvCxnSpPr>
        <p:spPr>
          <a:xfrm>
            <a:off x="3755640" y="3789041"/>
            <a:ext cx="5887" cy="307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 flipH="1">
            <a:off x="2711624" y="4437112"/>
            <a:ext cx="1049902" cy="309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761526" y="4437112"/>
            <a:ext cx="930318" cy="309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4"/>
          <p:cNvGrpSpPr/>
          <p:nvPr/>
        </p:nvGrpSpPr>
        <p:grpSpPr>
          <a:xfrm>
            <a:off x="1775520" y="4746703"/>
            <a:ext cx="1872208" cy="340519"/>
            <a:chOff x="739793" y="5373216"/>
            <a:chExt cx="1872208" cy="340519"/>
          </a:xfrm>
        </p:grpSpPr>
        <p:sp>
          <p:nvSpPr>
            <p:cNvPr id="9" name="TextBox 8"/>
            <p:cNvSpPr txBox="1"/>
            <p:nvPr/>
          </p:nvSpPr>
          <p:spPr>
            <a:xfrm>
              <a:off x="739793" y="5373216"/>
              <a:ext cx="1872208" cy="340519"/>
            </a:xfrm>
            <a:prstGeom prst="roundRect">
              <a:avLst/>
            </a:prstGeom>
            <a:solidFill>
              <a:srgbClr val="FF0000">
                <a:alpha val="68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1" name="Picture 40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22572" y="5453453"/>
              <a:ext cx="1706650" cy="18004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" name="Group 50"/>
          <p:cNvGrpSpPr/>
          <p:nvPr/>
        </p:nvGrpSpPr>
        <p:grpSpPr>
          <a:xfrm>
            <a:off x="2861426" y="4096594"/>
            <a:ext cx="1800200" cy="340519"/>
            <a:chOff x="2921603" y="3702328"/>
            <a:chExt cx="1800200" cy="340519"/>
          </a:xfrm>
        </p:grpSpPr>
        <p:sp>
          <p:nvSpPr>
            <p:cNvPr id="7" name="TextBox 6"/>
            <p:cNvSpPr txBox="1"/>
            <p:nvPr/>
          </p:nvSpPr>
          <p:spPr>
            <a:xfrm>
              <a:off x="2921603" y="3702328"/>
              <a:ext cx="1800200" cy="340519"/>
            </a:xfrm>
            <a:prstGeom prst="roundRect">
              <a:avLst/>
            </a:prstGeom>
            <a:solidFill>
              <a:srgbClr val="00FF00">
                <a:alpha val="7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8" name="Picture 47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931860" y="3771174"/>
              <a:ext cx="1779686" cy="20282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" name="Group 49"/>
          <p:cNvGrpSpPr/>
          <p:nvPr/>
        </p:nvGrpSpPr>
        <p:grpSpPr>
          <a:xfrm>
            <a:off x="2855639" y="3448522"/>
            <a:ext cx="1800000" cy="340519"/>
            <a:chOff x="2771800" y="2233516"/>
            <a:chExt cx="1800000" cy="340519"/>
          </a:xfrm>
        </p:grpSpPr>
        <p:sp>
          <p:nvSpPr>
            <p:cNvPr id="8" name="TextBox 7"/>
            <p:cNvSpPr txBox="1"/>
            <p:nvPr/>
          </p:nvSpPr>
          <p:spPr>
            <a:xfrm>
              <a:off x="2771800" y="2233516"/>
              <a:ext cx="1800000" cy="340519"/>
            </a:xfrm>
            <a:prstGeom prst="roundRect">
              <a:avLst/>
            </a:prstGeom>
            <a:solidFill>
              <a:srgbClr val="FFFF00">
                <a:alpha val="69804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871406" y="2276475"/>
              <a:ext cx="1600789" cy="25460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" name="Group 52"/>
          <p:cNvGrpSpPr/>
          <p:nvPr/>
        </p:nvGrpSpPr>
        <p:grpSpPr>
          <a:xfrm>
            <a:off x="2993100" y="2773191"/>
            <a:ext cx="1525094" cy="325636"/>
            <a:chOff x="3603761" y="764704"/>
            <a:chExt cx="1525094" cy="325636"/>
          </a:xfrm>
        </p:grpSpPr>
        <p:sp>
          <p:nvSpPr>
            <p:cNvPr id="6" name="TextBox 5"/>
            <p:cNvSpPr txBox="1"/>
            <p:nvPr/>
          </p:nvSpPr>
          <p:spPr>
            <a:xfrm>
              <a:off x="4264117" y="764704"/>
              <a:ext cx="204382" cy="3256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52" name="Picture 51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603761" y="800177"/>
              <a:ext cx="1525094" cy="25469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3791744" y="4746701"/>
            <a:ext cx="1800200" cy="340519"/>
          </a:xfrm>
          <a:prstGeom prst="roundRect">
            <a:avLst/>
          </a:prstGeom>
          <a:solidFill>
            <a:srgbClr val="0000FF">
              <a:alpha val="70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CA" sz="1400" dirty="0"/>
          </a:p>
        </p:txBody>
      </p:sp>
      <p:pic>
        <p:nvPicPr>
          <p:cNvPr id="110" name="Picture 10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54254" y="4826977"/>
            <a:ext cx="1077651" cy="395498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66309" y="3861049"/>
            <a:ext cx="101152" cy="176639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63751" y="3190813"/>
            <a:ext cx="125268" cy="176583"/>
          </a:xfrm>
          <a:prstGeom prst="rect">
            <a:avLst/>
          </a:prstGeom>
          <a:noFill/>
          <a:ln/>
          <a:effectLst/>
        </p:spPr>
      </p:pic>
      <p:pic>
        <p:nvPicPr>
          <p:cNvPr id="69" name="Picture 6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18557" y="4450790"/>
            <a:ext cx="101152" cy="176639"/>
          </a:xfrm>
          <a:prstGeom prst="rect">
            <a:avLst/>
          </a:prstGeom>
          <a:noFill/>
          <a:ln/>
          <a:effectLst/>
        </p:spPr>
      </p:pic>
      <p:pic>
        <p:nvPicPr>
          <p:cNvPr id="70" name="Picture 69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61048" y="4450790"/>
            <a:ext cx="101152" cy="1766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3752363" y="3098827"/>
            <a:ext cx="3277" cy="349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7" idx="0"/>
          </p:cNvCxnSpPr>
          <p:nvPr/>
        </p:nvCxnSpPr>
        <p:spPr>
          <a:xfrm>
            <a:off x="3755640" y="3789041"/>
            <a:ext cx="5887" cy="307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 flipH="1">
            <a:off x="2711624" y="4437112"/>
            <a:ext cx="1049902" cy="309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761526" y="4437112"/>
            <a:ext cx="930318" cy="309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4"/>
          <p:cNvGrpSpPr/>
          <p:nvPr/>
        </p:nvGrpSpPr>
        <p:grpSpPr>
          <a:xfrm>
            <a:off x="1775520" y="4746703"/>
            <a:ext cx="1872208" cy="340519"/>
            <a:chOff x="739793" y="5373216"/>
            <a:chExt cx="1872208" cy="340519"/>
          </a:xfrm>
        </p:grpSpPr>
        <p:sp>
          <p:nvSpPr>
            <p:cNvPr id="9" name="TextBox 8"/>
            <p:cNvSpPr txBox="1"/>
            <p:nvPr/>
          </p:nvSpPr>
          <p:spPr>
            <a:xfrm>
              <a:off x="739793" y="5373216"/>
              <a:ext cx="1872208" cy="340519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1" name="Picture 40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22572" y="5453453"/>
              <a:ext cx="1706650" cy="18004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" name="Group 50"/>
          <p:cNvGrpSpPr/>
          <p:nvPr/>
        </p:nvGrpSpPr>
        <p:grpSpPr>
          <a:xfrm>
            <a:off x="2861426" y="4096594"/>
            <a:ext cx="1800200" cy="340519"/>
            <a:chOff x="2921603" y="3702328"/>
            <a:chExt cx="1800200" cy="340519"/>
          </a:xfrm>
        </p:grpSpPr>
        <p:sp>
          <p:nvSpPr>
            <p:cNvPr id="7" name="TextBox 6"/>
            <p:cNvSpPr txBox="1"/>
            <p:nvPr/>
          </p:nvSpPr>
          <p:spPr>
            <a:xfrm>
              <a:off x="2921603" y="3702328"/>
              <a:ext cx="1800200" cy="340519"/>
            </a:xfrm>
            <a:prstGeom prst="roundRect">
              <a:avLst/>
            </a:prstGeom>
            <a:noFill/>
            <a:ln w="50800">
              <a:solidFill>
                <a:srgbClr val="00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8" name="Picture 47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046160" y="3771174"/>
              <a:ext cx="1579400" cy="18000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" name="Group 49"/>
          <p:cNvGrpSpPr/>
          <p:nvPr/>
        </p:nvGrpSpPr>
        <p:grpSpPr>
          <a:xfrm>
            <a:off x="2855639" y="3448522"/>
            <a:ext cx="1800000" cy="340519"/>
            <a:chOff x="2771800" y="2233516"/>
            <a:chExt cx="1800000" cy="340519"/>
          </a:xfrm>
        </p:grpSpPr>
        <p:sp>
          <p:nvSpPr>
            <p:cNvPr id="8" name="TextBox 7"/>
            <p:cNvSpPr txBox="1"/>
            <p:nvPr/>
          </p:nvSpPr>
          <p:spPr>
            <a:xfrm>
              <a:off x="2771800" y="2233516"/>
              <a:ext cx="1800000" cy="340519"/>
            </a:xfrm>
            <a:prstGeom prst="roundRect">
              <a:avLst/>
            </a:prstGeom>
            <a:noFill/>
            <a:ln w="508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871406" y="2276475"/>
              <a:ext cx="1600789" cy="25460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" name="Group 52"/>
          <p:cNvGrpSpPr/>
          <p:nvPr/>
        </p:nvGrpSpPr>
        <p:grpSpPr>
          <a:xfrm>
            <a:off x="3007943" y="2773191"/>
            <a:ext cx="1525094" cy="325636"/>
            <a:chOff x="3709267" y="764704"/>
            <a:chExt cx="1525094" cy="325636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4351495" y="764704"/>
              <a:ext cx="204382" cy="32563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52" name="Picture 51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09267" y="817761"/>
              <a:ext cx="1525094" cy="25469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3791744" y="4746701"/>
            <a:ext cx="1800200" cy="340519"/>
          </a:xfrm>
          <a:prstGeom prst="roundRect">
            <a:avLst/>
          </a:prstGeom>
          <a:noFill/>
          <a:ln w="508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CA" sz="1400" dirty="0"/>
          </a:p>
        </p:txBody>
      </p:sp>
      <p:pic>
        <p:nvPicPr>
          <p:cNvPr id="110" name="Picture 10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54254" y="4826977"/>
            <a:ext cx="1077651" cy="395498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66309" y="3861049"/>
            <a:ext cx="101152" cy="176639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63751" y="3190813"/>
            <a:ext cx="125268" cy="176583"/>
          </a:xfrm>
          <a:prstGeom prst="rect">
            <a:avLst/>
          </a:prstGeom>
          <a:noFill/>
          <a:ln/>
          <a:effectLst/>
        </p:spPr>
      </p:pic>
      <p:pic>
        <p:nvPicPr>
          <p:cNvPr id="69" name="Picture 6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18557" y="4450790"/>
            <a:ext cx="101152" cy="176639"/>
          </a:xfrm>
          <a:prstGeom prst="rect">
            <a:avLst/>
          </a:prstGeom>
          <a:noFill/>
          <a:ln/>
          <a:effectLst/>
        </p:spPr>
      </p:pic>
      <p:pic>
        <p:nvPicPr>
          <p:cNvPr id="70" name="Picture 69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61048" y="4450790"/>
            <a:ext cx="101152" cy="176639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094305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4187688" y="3068836"/>
            <a:ext cx="1042746" cy="379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5230435" y="3068836"/>
            <a:ext cx="901569" cy="391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 flipH="1">
            <a:off x="4115681" y="3800616"/>
            <a:ext cx="2016323" cy="420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6132003" y="3800616"/>
            <a:ext cx="100" cy="420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auto">
          <a:xfrm>
            <a:off x="3215680" y="4221089"/>
            <a:ext cx="1800000" cy="3405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38" name="Picture 3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70669" y="4290547"/>
            <a:ext cx="1490022" cy="201600"/>
          </a:xfrm>
          <a:prstGeom prst="rect">
            <a:avLst/>
          </a:prstGeom>
          <a:noFill/>
          <a:ln/>
          <a:effectLst/>
        </p:spPr>
      </p:pic>
      <p:sp>
        <p:nvSpPr>
          <p:cNvPr id="7" name="TextBox 6"/>
          <p:cNvSpPr txBox="1"/>
          <p:nvPr/>
        </p:nvSpPr>
        <p:spPr bwMode="auto">
          <a:xfrm>
            <a:off x="5231903" y="3460097"/>
            <a:ext cx="1800200" cy="340519"/>
          </a:xfrm>
          <a:prstGeom prst="roundRect">
            <a:avLst/>
          </a:prstGeom>
          <a:noFill/>
          <a:ln w="50800">
            <a:solidFill>
              <a:srgbClr val="00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28" name="Picture 2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63609" y="3528913"/>
            <a:ext cx="736791" cy="202884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 bwMode="auto">
          <a:xfrm>
            <a:off x="3287688" y="3448521"/>
            <a:ext cx="1800000" cy="340519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29" name="Picture 2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30329" y="3517448"/>
            <a:ext cx="914718" cy="202762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>
            <a:spLocks noChangeAspect="1"/>
          </p:cNvSpPr>
          <p:nvPr/>
        </p:nvSpPr>
        <p:spPr>
          <a:xfrm>
            <a:off x="5128243" y="2743200"/>
            <a:ext cx="204382" cy="32563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52" name="Picture 5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33261" y="2808664"/>
            <a:ext cx="1525094" cy="254690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 bwMode="auto">
          <a:xfrm>
            <a:off x="5232103" y="4221089"/>
            <a:ext cx="1800000" cy="340519"/>
          </a:xfrm>
          <a:prstGeom prst="roundRect">
            <a:avLst/>
          </a:prstGeom>
          <a:noFill/>
          <a:ln w="50800">
            <a:solidFill>
              <a:srgbClr val="0000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endParaRPr lang="en-CA" dirty="0"/>
          </a:p>
        </p:txBody>
      </p:sp>
      <p:pic>
        <p:nvPicPr>
          <p:cNvPr id="35" name="Picture 3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74206" y="4289787"/>
            <a:ext cx="1515794" cy="201600"/>
          </a:xfrm>
          <a:prstGeom prst="rect">
            <a:avLst/>
          </a:prstGeom>
          <a:noFill/>
          <a:ln/>
          <a:effectLst/>
        </p:spPr>
      </p:pic>
      <p:pic>
        <p:nvPicPr>
          <p:cNvPr id="91" name="Picture 9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56708" y="4653137"/>
            <a:ext cx="101299" cy="176895"/>
          </a:xfrm>
          <a:prstGeom prst="rect">
            <a:avLst/>
          </a:prstGeom>
          <a:noFill/>
          <a:ln/>
          <a:effectLst/>
        </p:spPr>
      </p:pic>
      <p:sp>
        <p:nvSpPr>
          <p:cNvPr id="45" name="TextBox 44"/>
          <p:cNvSpPr txBox="1"/>
          <p:nvPr/>
        </p:nvSpPr>
        <p:spPr bwMode="auto">
          <a:xfrm>
            <a:off x="3215680" y="4960689"/>
            <a:ext cx="1800000" cy="340519"/>
          </a:xfrm>
          <a:prstGeom prst="roundRect">
            <a:avLst/>
          </a:prstGeom>
          <a:solidFill>
            <a:srgbClr val="FFFFFF"/>
          </a:solidFill>
          <a:ln w="50800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57" name="Picture 56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29649" y="5075672"/>
            <a:ext cx="1190185" cy="344637"/>
          </a:xfrm>
          <a:prstGeom prst="rect">
            <a:avLst/>
          </a:prstGeom>
          <a:noFill/>
          <a:ln/>
          <a:effectLst/>
        </p:spPr>
      </p:pic>
      <p:sp>
        <p:nvSpPr>
          <p:cNvPr id="50" name="TextBox 49"/>
          <p:cNvSpPr txBox="1"/>
          <p:nvPr/>
        </p:nvSpPr>
        <p:spPr bwMode="auto">
          <a:xfrm>
            <a:off x="5232103" y="4960689"/>
            <a:ext cx="1800000" cy="340519"/>
          </a:xfrm>
          <a:prstGeom prst="roundRect">
            <a:avLst/>
          </a:prstGeom>
          <a:noFill/>
          <a:ln w="508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endParaRPr lang="en-CA" sz="1400" dirty="0"/>
          </a:p>
        </p:txBody>
      </p:sp>
      <p:cxnSp>
        <p:nvCxnSpPr>
          <p:cNvPr id="53" name="Straight Arrow Connector 52"/>
          <p:cNvCxnSpPr>
            <a:stCxn id="10" idx="2"/>
            <a:endCxn id="50" idx="0"/>
          </p:cNvCxnSpPr>
          <p:nvPr/>
        </p:nvCxnSpPr>
        <p:spPr>
          <a:xfrm>
            <a:off x="6132103" y="4561608"/>
            <a:ext cx="0" cy="39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5" idx="0"/>
          </p:cNvCxnSpPr>
          <p:nvPr/>
        </p:nvCxnSpPr>
        <p:spPr>
          <a:xfrm>
            <a:off x="4115680" y="4561608"/>
            <a:ext cx="0" cy="39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06470" y="4653137"/>
            <a:ext cx="101299" cy="176895"/>
          </a:xfrm>
          <a:prstGeom prst="rect">
            <a:avLst/>
          </a:prstGeom>
          <a:noFill/>
          <a:ln/>
          <a:effectLst/>
        </p:spPr>
      </p:pic>
      <p:pic>
        <p:nvPicPr>
          <p:cNvPr id="90" name="Picture 89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40016" y="3884111"/>
            <a:ext cx="125382" cy="176743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45730" y="3884198"/>
            <a:ext cx="125273" cy="176590"/>
          </a:xfrm>
          <a:prstGeom prst="rect">
            <a:avLst/>
          </a:prstGeom>
          <a:noFill/>
          <a:ln/>
          <a:effectLst/>
        </p:spPr>
      </p:pic>
      <p:pic>
        <p:nvPicPr>
          <p:cNvPr id="87" name="Picture 86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77171" y="3140967"/>
            <a:ext cx="125363" cy="176717"/>
          </a:xfrm>
          <a:prstGeom prst="rect">
            <a:avLst/>
          </a:prstGeom>
          <a:noFill/>
          <a:ln/>
          <a:effectLst/>
        </p:spPr>
      </p:pic>
      <p:pic>
        <p:nvPicPr>
          <p:cNvPr id="88" name="Picture 87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79977" y="3140967"/>
            <a:ext cx="125363" cy="176717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68356" y="5058369"/>
            <a:ext cx="1327492" cy="3445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 bwMode="auto">
          <a:xfrm>
            <a:off x="4794068" y="3212977"/>
            <a:ext cx="792088" cy="340519"/>
          </a:xfrm>
          <a:prstGeom prst="roundRect">
            <a:avLst/>
          </a:prstGeom>
          <a:solidFill>
            <a:srgbClr val="FFFFFF"/>
          </a:solidFill>
          <a:ln w="50800">
            <a:solidFill>
              <a:srgbClr val="00FF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24" name="Picture 2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79444" y="3281793"/>
            <a:ext cx="609760" cy="202745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 bwMode="auto">
          <a:xfrm>
            <a:off x="4343400" y="3901961"/>
            <a:ext cx="1680592" cy="340519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30" name="Picture 2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27910" y="3941618"/>
            <a:ext cx="1524404" cy="254575"/>
          </a:xfrm>
          <a:prstGeom prst="rect">
            <a:avLst/>
          </a:prstGeom>
          <a:noFill/>
          <a:ln/>
          <a:effectLst/>
        </p:spPr>
      </p:pic>
      <p:sp>
        <p:nvSpPr>
          <p:cNvPr id="34" name="TextBox 33"/>
          <p:cNvSpPr txBox="1"/>
          <p:nvPr/>
        </p:nvSpPr>
        <p:spPr bwMode="auto">
          <a:xfrm>
            <a:off x="1957327" y="4768165"/>
            <a:ext cx="1098925" cy="340519"/>
          </a:xfrm>
          <a:prstGeom prst="roundRect">
            <a:avLst/>
          </a:prstGeom>
          <a:noFill/>
          <a:ln w="50800">
            <a:solidFill>
              <a:srgbClr val="00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36" name="Picture 3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76754" y="4837052"/>
            <a:ext cx="660068" cy="202745"/>
          </a:xfrm>
          <a:prstGeom prst="rect">
            <a:avLst/>
          </a:prstGeom>
          <a:noFill/>
          <a:ln/>
          <a:effectLst/>
        </p:spPr>
      </p:pic>
      <p:sp>
        <p:nvSpPr>
          <p:cNvPr id="47" name="TextBox 46"/>
          <p:cNvSpPr txBox="1"/>
          <p:nvPr/>
        </p:nvSpPr>
        <p:spPr bwMode="auto">
          <a:xfrm>
            <a:off x="5184325" y="4744666"/>
            <a:ext cx="1512168" cy="340519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49" name="Picture 4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5738" y="4787685"/>
            <a:ext cx="1269345" cy="254478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auto">
          <a:xfrm>
            <a:off x="6987235" y="4744666"/>
            <a:ext cx="1051854" cy="340519"/>
          </a:xfrm>
          <a:prstGeom prst="roundRect">
            <a:avLst/>
          </a:prstGeom>
          <a:noFill/>
          <a:ln w="50800">
            <a:solidFill>
              <a:srgbClr val="0000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endParaRPr lang="en-CA" dirty="0"/>
          </a:p>
        </p:txBody>
      </p:sp>
      <p:pic>
        <p:nvPicPr>
          <p:cNvPr id="43" name="Picture 4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94112" y="4787685"/>
            <a:ext cx="838103" cy="254478"/>
          </a:xfrm>
          <a:prstGeom prst="rect">
            <a:avLst/>
          </a:prstGeom>
          <a:noFill/>
          <a:ln/>
          <a:effectLst/>
        </p:spPr>
      </p:pic>
      <p:sp>
        <p:nvSpPr>
          <p:cNvPr id="59" name="TextBox 58"/>
          <p:cNvSpPr txBox="1"/>
          <p:nvPr/>
        </p:nvSpPr>
        <p:spPr bwMode="auto">
          <a:xfrm>
            <a:off x="8328248" y="4725145"/>
            <a:ext cx="792088" cy="3405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61" name="Picture 6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06697" y="4794108"/>
            <a:ext cx="635190" cy="202590"/>
          </a:xfrm>
          <a:prstGeom prst="rect">
            <a:avLst/>
          </a:prstGeom>
          <a:noFill/>
          <a:ln/>
          <a:effectLst/>
        </p:spPr>
      </p:pic>
      <p:grpSp>
        <p:nvGrpSpPr>
          <p:cNvPr id="118" name="Group 117"/>
          <p:cNvGrpSpPr/>
          <p:nvPr/>
        </p:nvGrpSpPr>
        <p:grpSpPr>
          <a:xfrm>
            <a:off x="4932297" y="5464746"/>
            <a:ext cx="2016224" cy="340519"/>
            <a:chOff x="3097115" y="5464745"/>
            <a:chExt cx="2016224" cy="340519"/>
          </a:xfrm>
        </p:grpSpPr>
        <p:sp>
          <p:nvSpPr>
            <p:cNvPr id="71" name="TextBox 70"/>
            <p:cNvSpPr txBox="1"/>
            <p:nvPr/>
          </p:nvSpPr>
          <p:spPr bwMode="auto">
            <a:xfrm>
              <a:off x="3097115" y="5464745"/>
              <a:ext cx="2016224" cy="340519"/>
            </a:xfrm>
            <a:prstGeom prst="roundRect">
              <a:avLst/>
            </a:prstGeom>
            <a:noFill/>
            <a:ln w="50800">
              <a:solidFill>
                <a:srgbClr val="8B451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CA" sz="1400" dirty="0"/>
            </a:p>
          </p:txBody>
        </p:sp>
        <p:pic>
          <p:nvPicPr>
            <p:cNvPr id="80" name="Picture 79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167503" y="5527004"/>
              <a:ext cx="1875448" cy="21600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77" name="TextBox 76"/>
          <p:cNvSpPr txBox="1"/>
          <p:nvPr/>
        </p:nvSpPr>
        <p:spPr bwMode="auto">
          <a:xfrm>
            <a:off x="3344131" y="4744666"/>
            <a:ext cx="1552621" cy="340519"/>
          </a:xfrm>
          <a:prstGeom prst="roundRect">
            <a:avLst/>
          </a:prstGeom>
          <a:noFill/>
          <a:ln w="50800">
            <a:solidFill>
              <a:srgbClr val="FFA5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79" name="Picture 7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60126" y="4787737"/>
            <a:ext cx="1320628" cy="254377"/>
          </a:xfrm>
          <a:prstGeom prst="rect">
            <a:avLst/>
          </a:prstGeom>
          <a:noFill/>
          <a:ln/>
          <a:effectLst/>
        </p:spPr>
      </p:pic>
      <p:cxnSp>
        <p:nvCxnSpPr>
          <p:cNvPr id="82" name="Straight Arrow Connector 81"/>
          <p:cNvCxnSpPr>
            <a:stCxn id="47" idx="2"/>
            <a:endCxn id="71" idx="0"/>
          </p:cNvCxnSpPr>
          <p:nvPr/>
        </p:nvCxnSpPr>
        <p:spPr>
          <a:xfrm>
            <a:off x="5940409" y="5085185"/>
            <a:ext cx="0" cy="3795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 bwMode="auto">
          <a:xfrm>
            <a:off x="1956048" y="5445224"/>
            <a:ext cx="1101483" cy="340519"/>
          </a:xfrm>
          <a:prstGeom prst="roundRect">
            <a:avLst/>
          </a:prstGeom>
          <a:solidFill>
            <a:srgbClr val="FFFFFF"/>
          </a:solidFill>
          <a:ln w="50800">
            <a:solidFill>
              <a:srgbClr val="FF149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67" name="Picture 66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87898" y="5526373"/>
            <a:ext cx="837780" cy="178218"/>
          </a:xfrm>
          <a:prstGeom prst="rect">
            <a:avLst/>
          </a:prstGeom>
          <a:noFill/>
          <a:ln/>
          <a:effectLst/>
        </p:spPr>
      </p:pic>
      <p:cxnSp>
        <p:nvCxnSpPr>
          <p:cNvPr id="86" name="Straight Arrow Connector 85"/>
          <p:cNvCxnSpPr>
            <a:stCxn id="34" idx="2"/>
            <a:endCxn id="65" idx="0"/>
          </p:cNvCxnSpPr>
          <p:nvPr/>
        </p:nvCxnSpPr>
        <p:spPr>
          <a:xfrm>
            <a:off x="2506789" y="5108683"/>
            <a:ext cx="0" cy="336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8" idx="2"/>
            <a:endCxn id="34" idx="0"/>
          </p:cNvCxnSpPr>
          <p:nvPr/>
        </p:nvCxnSpPr>
        <p:spPr>
          <a:xfrm flipH="1">
            <a:off x="2506790" y="4242480"/>
            <a:ext cx="2676907" cy="525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2"/>
            <a:endCxn id="77" idx="0"/>
          </p:cNvCxnSpPr>
          <p:nvPr/>
        </p:nvCxnSpPr>
        <p:spPr>
          <a:xfrm flipH="1">
            <a:off x="4120442" y="4242479"/>
            <a:ext cx="1063255" cy="5021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8" idx="2"/>
            <a:endCxn id="49" idx="0"/>
          </p:cNvCxnSpPr>
          <p:nvPr/>
        </p:nvCxnSpPr>
        <p:spPr>
          <a:xfrm>
            <a:off x="5183696" y="4242479"/>
            <a:ext cx="756714" cy="5452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8" idx="2"/>
            <a:endCxn id="39" idx="0"/>
          </p:cNvCxnSpPr>
          <p:nvPr/>
        </p:nvCxnSpPr>
        <p:spPr>
          <a:xfrm>
            <a:off x="5183696" y="4242479"/>
            <a:ext cx="2329466" cy="5021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8" idx="2"/>
            <a:endCxn id="59" idx="0"/>
          </p:cNvCxnSpPr>
          <p:nvPr/>
        </p:nvCxnSpPr>
        <p:spPr>
          <a:xfrm>
            <a:off x="5183696" y="4242480"/>
            <a:ext cx="3540596" cy="482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2" idx="2"/>
            <a:endCxn id="28" idx="0"/>
          </p:cNvCxnSpPr>
          <p:nvPr/>
        </p:nvCxnSpPr>
        <p:spPr>
          <a:xfrm flipH="1">
            <a:off x="5183696" y="3553496"/>
            <a:ext cx="6416" cy="348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69188" y="3619317"/>
            <a:ext cx="125363" cy="176717"/>
          </a:xfrm>
          <a:prstGeom prst="rect">
            <a:avLst/>
          </a:prstGeom>
          <a:noFill/>
          <a:ln/>
          <a:effectLst/>
        </p:spPr>
      </p:pic>
      <p:pic>
        <p:nvPicPr>
          <p:cNvPr id="133" name="Picture 132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82196" y="4502716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132" name="Picture 131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88008" y="4502716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139" name="Picture 138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33019" y="4503420"/>
            <a:ext cx="100388" cy="175304"/>
          </a:xfrm>
          <a:prstGeom prst="rect">
            <a:avLst/>
          </a:prstGeom>
          <a:noFill/>
          <a:ln/>
          <a:effectLst/>
        </p:spPr>
      </p:pic>
      <p:pic>
        <p:nvPicPr>
          <p:cNvPr id="138" name="Picture 137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16866" y="4503420"/>
            <a:ext cx="100388" cy="175304"/>
          </a:xfrm>
          <a:prstGeom prst="rect">
            <a:avLst/>
          </a:prstGeom>
          <a:noFill/>
          <a:ln/>
          <a:effectLst/>
        </p:spPr>
      </p:pic>
      <p:pic>
        <p:nvPicPr>
          <p:cNvPr id="137" name="Picture 136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12492" y="4503420"/>
            <a:ext cx="100388" cy="175304"/>
          </a:xfrm>
          <a:prstGeom prst="rect">
            <a:avLst/>
          </a:prstGeom>
          <a:noFill/>
          <a:ln/>
          <a:effectLst/>
        </p:spPr>
      </p:pic>
      <p:pic>
        <p:nvPicPr>
          <p:cNvPr id="140" name="Picture 139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23993" y="5197208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142" name="Picture 141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6716" y="5197207"/>
            <a:ext cx="124361" cy="17530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 bwMode="auto">
          <a:xfrm>
            <a:off x="5951984" y="1700809"/>
            <a:ext cx="792088" cy="340519"/>
          </a:xfrm>
          <a:prstGeom prst="roundRect">
            <a:avLst/>
          </a:prstGeom>
          <a:noFill/>
          <a:ln w="50800">
            <a:solidFill>
              <a:srgbClr val="FFA8A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24" name="Picture 2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43148" y="1769625"/>
            <a:ext cx="609760" cy="202745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 bwMode="auto">
          <a:xfrm>
            <a:off x="5447928" y="2389793"/>
            <a:ext cx="1800200" cy="340519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30" name="Picture 2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85826" y="2447034"/>
            <a:ext cx="1524404" cy="254575"/>
          </a:xfrm>
          <a:prstGeom prst="rect">
            <a:avLst/>
          </a:prstGeom>
          <a:noFill/>
          <a:ln/>
          <a:effectLst/>
        </p:spPr>
      </p:pic>
      <p:sp>
        <p:nvSpPr>
          <p:cNvPr id="47" name="TextBox 46"/>
          <p:cNvSpPr txBox="1"/>
          <p:nvPr/>
        </p:nvSpPr>
        <p:spPr bwMode="auto">
          <a:xfrm>
            <a:off x="4511824" y="3255648"/>
            <a:ext cx="1512168" cy="340519"/>
          </a:xfrm>
          <a:prstGeom prst="roundRect">
            <a:avLst/>
          </a:prstGeom>
          <a:noFill/>
          <a:ln w="50800">
            <a:solidFill>
              <a:srgbClr val="28A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49" name="Picture 4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3237" y="3298667"/>
            <a:ext cx="1269345" cy="254478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auto">
          <a:xfrm>
            <a:off x="6168008" y="3255648"/>
            <a:ext cx="1051854" cy="340519"/>
          </a:xfrm>
          <a:prstGeom prst="roundRect">
            <a:avLst/>
          </a:prstGeom>
          <a:noFill/>
          <a:ln w="50800">
            <a:solidFill>
              <a:srgbClr val="0000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endParaRPr lang="en-CA" dirty="0"/>
          </a:p>
        </p:txBody>
      </p:sp>
      <p:pic>
        <p:nvPicPr>
          <p:cNvPr id="43" name="Picture 4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74885" y="3298667"/>
            <a:ext cx="838103" cy="254478"/>
          </a:xfrm>
          <a:prstGeom prst="rect">
            <a:avLst/>
          </a:prstGeom>
          <a:noFill/>
          <a:ln/>
          <a:effectLst/>
        </p:spPr>
      </p:pic>
      <p:cxnSp>
        <p:nvCxnSpPr>
          <p:cNvPr id="89" name="Straight Arrow Connector 88"/>
          <p:cNvCxnSpPr>
            <a:stCxn id="28" idx="2"/>
            <a:endCxn id="34" idx="0"/>
          </p:cNvCxnSpPr>
          <p:nvPr/>
        </p:nvCxnSpPr>
        <p:spPr>
          <a:xfrm flipH="1">
            <a:off x="3890354" y="2730311"/>
            <a:ext cx="2457675" cy="5253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4" idx="2"/>
            <a:endCxn id="77" idx="0"/>
          </p:cNvCxnSpPr>
          <p:nvPr/>
        </p:nvCxnSpPr>
        <p:spPr>
          <a:xfrm>
            <a:off x="3890353" y="3596166"/>
            <a:ext cx="6480" cy="507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8" idx="2"/>
            <a:endCxn id="47" idx="0"/>
          </p:cNvCxnSpPr>
          <p:nvPr/>
        </p:nvCxnSpPr>
        <p:spPr>
          <a:xfrm flipH="1">
            <a:off x="5267908" y="2730311"/>
            <a:ext cx="1080120" cy="5253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 bwMode="auto">
          <a:xfrm>
            <a:off x="3624579" y="4103661"/>
            <a:ext cx="544509" cy="340519"/>
          </a:xfrm>
          <a:prstGeom prst="roundRect">
            <a:avLst/>
          </a:prstGeom>
          <a:noFill/>
          <a:ln w="50800">
            <a:solidFill>
              <a:srgbClr val="00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cxnSp>
        <p:nvCxnSpPr>
          <p:cNvPr id="98" name="Straight Arrow Connector 97"/>
          <p:cNvCxnSpPr>
            <a:stCxn id="28" idx="2"/>
            <a:endCxn id="39" idx="0"/>
          </p:cNvCxnSpPr>
          <p:nvPr/>
        </p:nvCxnSpPr>
        <p:spPr>
          <a:xfrm>
            <a:off x="6348029" y="2730311"/>
            <a:ext cx="345907" cy="5253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8" idx="2"/>
            <a:endCxn id="59" idx="0"/>
          </p:cNvCxnSpPr>
          <p:nvPr/>
        </p:nvCxnSpPr>
        <p:spPr>
          <a:xfrm>
            <a:off x="6348029" y="2730311"/>
            <a:ext cx="2196243" cy="5253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 bwMode="auto">
          <a:xfrm>
            <a:off x="3359695" y="4917669"/>
            <a:ext cx="432049" cy="340519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94" name="Picture 9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/>
          <a:stretch>
            <a:fillRect/>
          </a:stretch>
        </p:blipFill>
        <p:spPr bwMode="auto">
          <a:xfrm>
            <a:off x="3423396" y="4973686"/>
            <a:ext cx="304647" cy="228485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</p:pic>
      <p:cxnSp>
        <p:nvCxnSpPr>
          <p:cNvPr id="105" name="Straight Arrow Connector 104"/>
          <p:cNvCxnSpPr>
            <a:stCxn id="22" idx="2"/>
            <a:endCxn id="28" idx="0"/>
          </p:cNvCxnSpPr>
          <p:nvPr/>
        </p:nvCxnSpPr>
        <p:spPr>
          <a:xfrm>
            <a:off x="6348028" y="2041328"/>
            <a:ext cx="0" cy="348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auto">
          <a:xfrm>
            <a:off x="7464151" y="3255648"/>
            <a:ext cx="2160241" cy="340519"/>
          </a:xfrm>
          <a:prstGeom prst="roundRect">
            <a:avLst/>
          </a:prstGeom>
          <a:noFill/>
          <a:ln w="50800">
            <a:solidFill>
              <a:srgbClr val="A4008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269" name="Picture 26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547735" y="3324611"/>
            <a:ext cx="2007712" cy="254584"/>
          </a:xfrm>
          <a:prstGeom prst="rect">
            <a:avLst/>
          </a:prstGeom>
          <a:noFill/>
          <a:ln/>
          <a:effectLst/>
        </p:spPr>
      </p:pic>
      <p:sp>
        <p:nvSpPr>
          <p:cNvPr id="34" name="TextBox 33"/>
          <p:cNvSpPr txBox="1"/>
          <p:nvPr/>
        </p:nvSpPr>
        <p:spPr bwMode="auto">
          <a:xfrm>
            <a:off x="3340891" y="3255648"/>
            <a:ext cx="1098925" cy="340519"/>
          </a:xfrm>
          <a:prstGeom prst="roundRect">
            <a:avLst/>
          </a:prstGeom>
          <a:solidFill>
            <a:schemeClr val="bg1">
              <a:alpha val="70000"/>
            </a:schemeClr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284" name="Picture 283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60357" y="3324534"/>
            <a:ext cx="659988" cy="202721"/>
          </a:xfrm>
          <a:prstGeom prst="rect">
            <a:avLst/>
          </a:prstGeom>
          <a:noFill/>
          <a:ln/>
          <a:effectLst/>
        </p:spPr>
      </p:pic>
      <p:sp>
        <p:nvSpPr>
          <p:cNvPr id="85" name="TextBox 84"/>
          <p:cNvSpPr txBox="1"/>
          <p:nvPr/>
        </p:nvSpPr>
        <p:spPr bwMode="auto">
          <a:xfrm>
            <a:off x="6168009" y="4096594"/>
            <a:ext cx="544509" cy="340519"/>
          </a:xfrm>
          <a:prstGeom prst="roundRect">
            <a:avLst/>
          </a:prstGeom>
          <a:solidFill>
            <a:srgbClr val="FFFFFF"/>
          </a:solidFill>
          <a:ln w="50800">
            <a:solidFill>
              <a:srgbClr val="FF1493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sp>
        <p:nvSpPr>
          <p:cNvPr id="88" name="TextBox 87"/>
          <p:cNvSpPr txBox="1"/>
          <p:nvPr/>
        </p:nvSpPr>
        <p:spPr bwMode="auto">
          <a:xfrm>
            <a:off x="8935868" y="4077073"/>
            <a:ext cx="544509" cy="3405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cxnSp>
        <p:nvCxnSpPr>
          <p:cNvPr id="99" name="Straight Arrow Connector 98"/>
          <p:cNvCxnSpPr>
            <a:stCxn id="77" idx="2"/>
            <a:endCxn id="65" idx="0"/>
          </p:cNvCxnSpPr>
          <p:nvPr/>
        </p:nvCxnSpPr>
        <p:spPr>
          <a:xfrm flipH="1">
            <a:off x="3575719" y="4444180"/>
            <a:ext cx="321114" cy="473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 bwMode="auto">
          <a:xfrm>
            <a:off x="4031770" y="4917669"/>
            <a:ext cx="432049" cy="340519"/>
          </a:xfrm>
          <a:prstGeom prst="roundRect">
            <a:avLst/>
          </a:prstGeom>
          <a:solidFill>
            <a:srgbClr val="FFFFFF"/>
          </a:solidFill>
          <a:ln w="50800">
            <a:solidFill>
              <a:srgbClr val="00FF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112" name="Picture 111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95471" y="4973686"/>
            <a:ext cx="304647" cy="228485"/>
          </a:xfrm>
          <a:prstGeom prst="rect">
            <a:avLst/>
          </a:prstGeom>
          <a:noFill/>
          <a:ln/>
          <a:effectLst/>
        </p:spPr>
      </p:pic>
      <p:sp>
        <p:nvSpPr>
          <p:cNvPr id="106" name="TextBox 105"/>
          <p:cNvSpPr txBox="1"/>
          <p:nvPr/>
        </p:nvSpPr>
        <p:spPr bwMode="auto">
          <a:xfrm>
            <a:off x="4703845" y="4917669"/>
            <a:ext cx="432049" cy="340519"/>
          </a:xfrm>
          <a:prstGeom prst="roundRect">
            <a:avLst/>
          </a:prstGeom>
          <a:noFill/>
          <a:ln w="50800">
            <a:solidFill>
              <a:srgbClr val="B2AE8E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sz="1400" dirty="0"/>
          </a:p>
        </p:txBody>
      </p:sp>
      <p:pic>
        <p:nvPicPr>
          <p:cNvPr id="113" name="Picture 112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67546" y="4973686"/>
            <a:ext cx="304647" cy="228485"/>
          </a:xfrm>
          <a:prstGeom prst="rect">
            <a:avLst/>
          </a:prstGeom>
          <a:noFill/>
          <a:ln/>
          <a:effectLst/>
        </p:spPr>
      </p:pic>
      <p:sp>
        <p:nvSpPr>
          <p:cNvPr id="108" name="TextBox 107"/>
          <p:cNvSpPr txBox="1"/>
          <p:nvPr/>
        </p:nvSpPr>
        <p:spPr bwMode="auto">
          <a:xfrm>
            <a:off x="5375919" y="4917669"/>
            <a:ext cx="432049" cy="340519"/>
          </a:xfrm>
          <a:prstGeom prst="roundRect">
            <a:avLst/>
          </a:prstGeom>
          <a:noFill/>
          <a:ln w="50800">
            <a:solidFill>
              <a:srgbClr val="FFA5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114" name="Picture 113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39620" y="4973686"/>
            <a:ext cx="304647" cy="228485"/>
          </a:xfrm>
          <a:prstGeom prst="rect">
            <a:avLst/>
          </a:prstGeom>
          <a:noFill/>
          <a:ln/>
          <a:effectLst/>
        </p:spPr>
      </p:pic>
      <p:sp>
        <p:nvSpPr>
          <p:cNvPr id="110" name="TextBox 109"/>
          <p:cNvSpPr txBox="1"/>
          <p:nvPr/>
        </p:nvSpPr>
        <p:spPr bwMode="auto">
          <a:xfrm>
            <a:off x="6228442" y="4917669"/>
            <a:ext cx="432049" cy="340519"/>
          </a:xfrm>
          <a:prstGeom prst="roundRect">
            <a:avLst/>
          </a:prstGeom>
          <a:noFill/>
          <a:ln w="50800">
            <a:solidFill>
              <a:srgbClr val="8B4513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endParaRPr lang="en-CA" dirty="0"/>
          </a:p>
        </p:txBody>
      </p:sp>
      <p:pic>
        <p:nvPicPr>
          <p:cNvPr id="115" name="Picture 114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92143" y="4973686"/>
            <a:ext cx="304647" cy="228485"/>
          </a:xfrm>
          <a:prstGeom prst="rect">
            <a:avLst/>
          </a:prstGeom>
          <a:noFill/>
          <a:ln/>
          <a:effectLst/>
        </p:spPr>
      </p:pic>
      <p:cxnSp>
        <p:nvCxnSpPr>
          <p:cNvPr id="213" name="Straight Arrow Connector 212"/>
          <p:cNvCxnSpPr>
            <a:stCxn id="34" idx="2"/>
            <a:endCxn id="85" idx="0"/>
          </p:cNvCxnSpPr>
          <p:nvPr/>
        </p:nvCxnSpPr>
        <p:spPr>
          <a:xfrm>
            <a:off x="3890353" y="3596167"/>
            <a:ext cx="2549910" cy="500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34" idx="2"/>
            <a:endCxn id="88" idx="0"/>
          </p:cNvCxnSpPr>
          <p:nvPr/>
        </p:nvCxnSpPr>
        <p:spPr>
          <a:xfrm>
            <a:off x="3890354" y="3596166"/>
            <a:ext cx="5317769" cy="48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69341" y="4146683"/>
            <a:ext cx="254983" cy="254983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13004" y="4139361"/>
            <a:ext cx="254519" cy="254519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080862" y="4119841"/>
            <a:ext cx="254519" cy="254519"/>
          </a:xfrm>
          <a:prstGeom prst="rect">
            <a:avLst/>
          </a:prstGeom>
          <a:noFill/>
          <a:ln/>
          <a:effectLst/>
        </p:spPr>
      </p:pic>
      <p:cxnSp>
        <p:nvCxnSpPr>
          <p:cNvPr id="266" name="Straight Arrow Connector 265"/>
          <p:cNvCxnSpPr>
            <a:stCxn id="85" idx="2"/>
            <a:endCxn id="110" idx="0"/>
          </p:cNvCxnSpPr>
          <p:nvPr/>
        </p:nvCxnSpPr>
        <p:spPr>
          <a:xfrm>
            <a:off x="6440264" y="4437112"/>
            <a:ext cx="4203" cy="480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77" idx="2"/>
            <a:endCxn id="103" idx="0"/>
          </p:cNvCxnSpPr>
          <p:nvPr/>
        </p:nvCxnSpPr>
        <p:spPr>
          <a:xfrm>
            <a:off x="3896834" y="4444180"/>
            <a:ext cx="350961" cy="473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77" idx="2"/>
            <a:endCxn id="106" idx="0"/>
          </p:cNvCxnSpPr>
          <p:nvPr/>
        </p:nvCxnSpPr>
        <p:spPr>
          <a:xfrm>
            <a:off x="3896833" y="4444180"/>
            <a:ext cx="1023036" cy="473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77" idx="2"/>
            <a:endCxn id="108" idx="0"/>
          </p:cNvCxnSpPr>
          <p:nvPr/>
        </p:nvCxnSpPr>
        <p:spPr>
          <a:xfrm>
            <a:off x="3896833" y="4444180"/>
            <a:ext cx="1695110" cy="473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Picture 286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07183" y="2095574"/>
            <a:ext cx="125363" cy="176717"/>
          </a:xfrm>
          <a:prstGeom prst="rect">
            <a:avLst/>
          </a:prstGeom>
          <a:noFill/>
          <a:ln/>
          <a:effectLst/>
        </p:spPr>
      </p:pic>
      <p:pic>
        <p:nvPicPr>
          <p:cNvPr id="289" name="Picture 288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19737" y="3774908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290" name="Picture 289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58972" y="3774908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291" name="Picture 290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08169" y="3717033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296" name="Picture 295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76170" y="2996951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293" name="Picture 292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968209" y="2924945"/>
            <a:ext cx="125363" cy="176717"/>
          </a:xfrm>
          <a:prstGeom prst="rect">
            <a:avLst/>
          </a:prstGeom>
          <a:noFill/>
          <a:ln/>
          <a:effectLst/>
        </p:spPr>
      </p:pic>
      <p:pic>
        <p:nvPicPr>
          <p:cNvPr id="298" name="Picture 297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91880" y="2959668"/>
            <a:ext cx="100388" cy="175304"/>
          </a:xfrm>
          <a:prstGeom prst="rect">
            <a:avLst/>
          </a:prstGeom>
          <a:noFill/>
          <a:ln/>
          <a:effectLst/>
        </p:spPr>
      </p:pic>
      <p:pic>
        <p:nvPicPr>
          <p:cNvPr id="299" name="Picture 298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03713" y="4581129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300" name="Picture 299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43341" y="4716302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301" name="Picture 300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77100" y="4756679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302" name="Picture 301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80763" y="4604279"/>
            <a:ext cx="124861" cy="176009"/>
          </a:xfrm>
          <a:prstGeom prst="rect">
            <a:avLst/>
          </a:prstGeom>
          <a:noFill/>
          <a:ln/>
          <a:effectLst/>
        </p:spPr>
      </p:pic>
      <p:pic>
        <p:nvPicPr>
          <p:cNvPr id="303" name="Picture 302" descr="TP_tmp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70747" y="4549136"/>
            <a:ext cx="124861" cy="17600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7" idx="3"/>
            <a:endCxn id="5" idx="7"/>
          </p:cNvCxnSpPr>
          <p:nvPr/>
        </p:nvCxnSpPr>
        <p:spPr bwMode="auto">
          <a:xfrm flipH="1">
            <a:off x="3532330" y="1576040"/>
            <a:ext cx="537530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225051" y="2111789"/>
            <a:ext cx="360000" cy="360000"/>
            <a:chOff x="1604022" y="1988840"/>
            <a:chExt cx="519706" cy="519706"/>
          </a:xfrm>
        </p:grpSpPr>
        <p:sp>
          <p:nvSpPr>
            <p:cNvPr id="5" name="Oval 4"/>
            <p:cNvSpPr/>
            <p:nvPr/>
          </p:nvSpPr>
          <p:spPr bwMode="auto">
            <a:xfrm>
              <a:off x="1604022" y="1988840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49048" y="2133866"/>
              <a:ext cx="229654" cy="22965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4017139" y="1268760"/>
            <a:ext cx="360000" cy="360000"/>
            <a:chOff x="2390406" y="1201795"/>
            <a:chExt cx="519706" cy="519706"/>
          </a:xfrm>
        </p:grpSpPr>
        <p:sp>
          <p:nvSpPr>
            <p:cNvPr id="7" name="Oval 6"/>
            <p:cNvSpPr/>
            <p:nvPr/>
          </p:nvSpPr>
          <p:spPr bwMode="auto">
            <a:xfrm>
              <a:off x="2390406" y="1201795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487383" y="1329881"/>
              <a:ext cx="251104" cy="25110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9" name="Group 48"/>
          <p:cNvGrpSpPr>
            <a:grpSpLocks noChangeAspect="1"/>
          </p:cNvGrpSpPr>
          <p:nvPr/>
        </p:nvGrpSpPr>
        <p:grpSpPr bwMode="auto">
          <a:xfrm>
            <a:off x="4781234" y="2111789"/>
            <a:ext cx="360000" cy="360000"/>
            <a:chOff x="3158128" y="2044826"/>
            <a:chExt cx="519706" cy="519706"/>
          </a:xfrm>
        </p:grpSpPr>
        <p:sp>
          <p:nvSpPr>
            <p:cNvPr id="20" name="Oval 19"/>
            <p:cNvSpPr/>
            <p:nvPr/>
          </p:nvSpPr>
          <p:spPr bwMode="auto">
            <a:xfrm>
              <a:off x="3158128" y="2044826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7" name="Picture 46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03727" y="2190139"/>
              <a:ext cx="228506" cy="22850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3225051" y="3021026"/>
            <a:ext cx="360000" cy="360000"/>
            <a:chOff x="1622684" y="2954061"/>
            <a:chExt cx="519706" cy="519706"/>
          </a:xfrm>
        </p:grpSpPr>
        <p:sp>
          <p:nvSpPr>
            <p:cNvPr id="22" name="Oval 21"/>
            <p:cNvSpPr/>
            <p:nvPr/>
          </p:nvSpPr>
          <p:spPr bwMode="auto">
            <a:xfrm>
              <a:off x="1622684" y="2954061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0" name="Picture 49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68284" y="3099661"/>
              <a:ext cx="228506" cy="228506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24" name="Straight Arrow Connector 23"/>
          <p:cNvCxnSpPr>
            <a:stCxn id="7" idx="5"/>
            <a:endCxn id="20" idx="1"/>
          </p:cNvCxnSpPr>
          <p:nvPr/>
        </p:nvCxnSpPr>
        <p:spPr bwMode="auto">
          <a:xfrm>
            <a:off x="4324419" y="1576040"/>
            <a:ext cx="509537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22" idx="0"/>
          </p:cNvCxnSpPr>
          <p:nvPr/>
        </p:nvCxnSpPr>
        <p:spPr bwMode="auto">
          <a:xfrm>
            <a:off x="3405051" y="2471790"/>
            <a:ext cx="0" cy="549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8" idx="1"/>
          </p:cNvCxnSpPr>
          <p:nvPr/>
        </p:nvCxnSpPr>
        <p:spPr bwMode="auto">
          <a:xfrm>
            <a:off x="4961234" y="2471789"/>
            <a:ext cx="251242" cy="601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>
            <a:grpSpLocks noChangeAspect="1"/>
          </p:cNvGrpSpPr>
          <p:nvPr/>
        </p:nvGrpSpPr>
        <p:grpSpPr bwMode="auto">
          <a:xfrm>
            <a:off x="5159755" y="3021026"/>
            <a:ext cx="360000" cy="360000"/>
            <a:chOff x="3620246" y="2996952"/>
            <a:chExt cx="519706" cy="519706"/>
          </a:xfrm>
        </p:grpSpPr>
        <p:pic>
          <p:nvPicPr>
            <p:cNvPr id="57" name="Picture 56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76090" y="3163600"/>
              <a:ext cx="230204" cy="20251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8" name="Oval 27"/>
            <p:cNvSpPr/>
            <p:nvPr/>
          </p:nvSpPr>
          <p:spPr bwMode="auto">
            <a:xfrm>
              <a:off x="3620246" y="2996952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29" name="Straight Arrow Connector 28"/>
          <p:cNvCxnSpPr>
            <a:stCxn id="20" idx="4"/>
            <a:endCxn id="31" idx="7"/>
          </p:cNvCxnSpPr>
          <p:nvPr/>
        </p:nvCxnSpPr>
        <p:spPr bwMode="auto">
          <a:xfrm flipH="1">
            <a:off x="4749306" y="2471789"/>
            <a:ext cx="211929" cy="601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>
            <a:grpSpLocks noChangeAspect="1"/>
          </p:cNvGrpSpPr>
          <p:nvPr/>
        </p:nvGrpSpPr>
        <p:grpSpPr bwMode="auto">
          <a:xfrm>
            <a:off x="4442026" y="3021026"/>
            <a:ext cx="360000" cy="360000"/>
            <a:chOff x="2713174" y="3028996"/>
            <a:chExt cx="519706" cy="519706"/>
          </a:xfrm>
        </p:grpSpPr>
        <p:pic>
          <p:nvPicPr>
            <p:cNvPr id="51" name="Picture 50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846832" y="3195644"/>
              <a:ext cx="230204" cy="20251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1" name="Oval 30"/>
            <p:cNvSpPr/>
            <p:nvPr/>
          </p:nvSpPr>
          <p:spPr bwMode="auto">
            <a:xfrm>
              <a:off x="2713174" y="3028996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999656" y="1068758"/>
            <a:ext cx="2357602" cy="2538942"/>
            <a:chOff x="1475656" y="1068758"/>
            <a:chExt cx="2357602" cy="2538942"/>
          </a:xfrm>
        </p:grpSpPr>
        <p:sp>
          <p:nvSpPr>
            <p:cNvPr id="73" name="Arc 72"/>
            <p:cNvSpPr/>
            <p:nvPr/>
          </p:nvSpPr>
          <p:spPr bwMode="auto">
            <a:xfrm>
              <a:off x="2267744" y="1068758"/>
              <a:ext cx="801419" cy="801419"/>
            </a:xfrm>
            <a:prstGeom prst="arc">
              <a:avLst>
                <a:gd name="adj1" fmla="val 13379474"/>
                <a:gd name="adj2" fmla="val 19466947"/>
              </a:avLst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Arc 73"/>
            <p:cNvSpPr/>
            <p:nvPr/>
          </p:nvSpPr>
          <p:spPr bwMode="auto">
            <a:xfrm>
              <a:off x="3031839" y="1907501"/>
              <a:ext cx="801419" cy="801419"/>
            </a:xfrm>
            <a:prstGeom prst="arc">
              <a:avLst>
                <a:gd name="adj1" fmla="val 18973838"/>
                <a:gd name="adj2" fmla="val 8136747"/>
              </a:avLst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Arc 75"/>
            <p:cNvSpPr/>
            <p:nvPr/>
          </p:nvSpPr>
          <p:spPr bwMode="auto">
            <a:xfrm>
              <a:off x="1475656" y="1907501"/>
              <a:ext cx="801419" cy="801419"/>
            </a:xfrm>
            <a:prstGeom prst="arc">
              <a:avLst>
                <a:gd name="adj1" fmla="val 10847389"/>
                <a:gd name="adj2" fmla="val 13066992"/>
              </a:avLst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Arc 76"/>
            <p:cNvSpPr/>
            <p:nvPr/>
          </p:nvSpPr>
          <p:spPr bwMode="auto">
            <a:xfrm>
              <a:off x="1475656" y="2806281"/>
              <a:ext cx="801419" cy="801419"/>
            </a:xfrm>
            <a:prstGeom prst="arc">
              <a:avLst>
                <a:gd name="adj1" fmla="val 21597739"/>
                <a:gd name="adj2" fmla="val 10725399"/>
              </a:avLst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flipV="1">
              <a:off x="1475656" y="2276872"/>
              <a:ext cx="0" cy="93610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7" idx="0"/>
            </p:cNvCxnSpPr>
            <p:nvPr/>
          </p:nvCxnSpPr>
          <p:spPr bwMode="auto">
            <a:xfrm flipH="1" flipV="1">
              <a:off x="2267744" y="2348880"/>
              <a:ext cx="9331" cy="85784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2267744" y="2028844"/>
              <a:ext cx="360040" cy="32003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1547664" y="1160840"/>
              <a:ext cx="864096" cy="90000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 bwMode="auto">
            <a:xfrm>
              <a:off x="2663840" y="2024904"/>
              <a:ext cx="468000" cy="54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 rot="60000">
              <a:off x="2994130" y="1240383"/>
              <a:ext cx="713774" cy="74845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4712090" y="2038559"/>
            <a:ext cx="874556" cy="1420778"/>
            <a:chOff x="3188090" y="2038559"/>
            <a:chExt cx="874556" cy="1420778"/>
          </a:xfrm>
        </p:grpSpPr>
        <p:sp>
          <p:nvSpPr>
            <p:cNvPr id="75" name="Arc 74"/>
            <p:cNvSpPr/>
            <p:nvPr/>
          </p:nvSpPr>
          <p:spPr bwMode="auto">
            <a:xfrm>
              <a:off x="3547846" y="2944537"/>
              <a:ext cx="514800" cy="514800"/>
            </a:xfrm>
            <a:prstGeom prst="arc">
              <a:avLst>
                <a:gd name="adj1" fmla="val 19837568"/>
                <a:gd name="adj2" fmla="val 9483645"/>
              </a:avLst>
            </a:prstGeom>
            <a:ln w="12700">
              <a:solidFill>
                <a:srgbClr val="00FF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Arc 78"/>
            <p:cNvSpPr/>
            <p:nvPr/>
          </p:nvSpPr>
          <p:spPr bwMode="auto">
            <a:xfrm>
              <a:off x="3188090" y="2038559"/>
              <a:ext cx="513283" cy="513283"/>
            </a:xfrm>
            <a:prstGeom prst="arc">
              <a:avLst>
                <a:gd name="adj1" fmla="val 9515540"/>
                <a:gd name="adj2" fmla="val 20033547"/>
              </a:avLst>
            </a:prstGeom>
            <a:ln w="12700">
              <a:solidFill>
                <a:srgbClr val="00FF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2" name="Straight Connector 101"/>
            <p:cNvCxnSpPr>
              <a:endCxn id="75" idx="0"/>
            </p:cNvCxnSpPr>
            <p:nvPr/>
          </p:nvCxnSpPr>
          <p:spPr bwMode="auto">
            <a:xfrm>
              <a:off x="3670243" y="2179718"/>
              <a:ext cx="359311" cy="895963"/>
            </a:xfrm>
            <a:prstGeom prst="line">
              <a:avLst/>
            </a:prstGeom>
            <a:ln w="12700">
              <a:solidFill>
                <a:srgbClr val="00FF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75" idx="2"/>
            </p:cNvCxnSpPr>
            <p:nvPr/>
          </p:nvCxnSpPr>
          <p:spPr bwMode="auto">
            <a:xfrm>
              <a:off x="3219907" y="2420888"/>
              <a:ext cx="346580" cy="877220"/>
            </a:xfrm>
            <a:prstGeom prst="line">
              <a:avLst/>
            </a:prstGeom>
            <a:ln w="12700">
              <a:solidFill>
                <a:srgbClr val="00FF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Picture 1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3844129">
            <a:off x="5305577" y="2580271"/>
            <a:ext cx="506988" cy="254254"/>
          </a:xfrm>
          <a:prstGeom prst="rect">
            <a:avLst/>
          </a:prstGeom>
          <a:noFill/>
          <a:ln/>
          <a:effectLst/>
        </p:spPr>
      </p:pic>
      <p:pic>
        <p:nvPicPr>
          <p:cNvPr id="118" name="Picture 11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747021">
            <a:off x="3104337" y="1428213"/>
            <a:ext cx="532339" cy="2540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7" idx="3"/>
            <a:endCxn id="5" idx="7"/>
          </p:cNvCxnSpPr>
          <p:nvPr/>
        </p:nvCxnSpPr>
        <p:spPr bwMode="auto">
          <a:xfrm flipH="1">
            <a:off x="3532331" y="1576040"/>
            <a:ext cx="672215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4"/>
          <p:cNvGrpSpPr>
            <a:grpSpLocks noChangeAspect="1"/>
          </p:cNvGrpSpPr>
          <p:nvPr/>
        </p:nvGrpSpPr>
        <p:grpSpPr>
          <a:xfrm>
            <a:off x="3225051" y="2111789"/>
            <a:ext cx="360000" cy="360000"/>
            <a:chOff x="1604022" y="1988840"/>
            <a:chExt cx="519706" cy="519706"/>
          </a:xfrm>
        </p:grpSpPr>
        <p:sp>
          <p:nvSpPr>
            <p:cNvPr id="5" name="Oval 4"/>
            <p:cNvSpPr/>
            <p:nvPr/>
          </p:nvSpPr>
          <p:spPr bwMode="auto">
            <a:xfrm>
              <a:off x="1604022" y="1988840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49048" y="2133866"/>
              <a:ext cx="229654" cy="22965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" name="Group 77"/>
          <p:cNvGrpSpPr>
            <a:grpSpLocks noChangeAspect="1"/>
          </p:cNvGrpSpPr>
          <p:nvPr/>
        </p:nvGrpSpPr>
        <p:grpSpPr>
          <a:xfrm>
            <a:off x="4151824" y="1268760"/>
            <a:ext cx="360000" cy="360000"/>
            <a:chOff x="2390406" y="1201795"/>
            <a:chExt cx="519706" cy="519706"/>
          </a:xfrm>
        </p:grpSpPr>
        <p:sp>
          <p:nvSpPr>
            <p:cNvPr id="7" name="Oval 6"/>
            <p:cNvSpPr/>
            <p:nvPr/>
          </p:nvSpPr>
          <p:spPr bwMode="auto">
            <a:xfrm>
              <a:off x="2390406" y="1201795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487383" y="1329881"/>
              <a:ext cx="251104" cy="25110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6" name="Group 55"/>
          <p:cNvGrpSpPr/>
          <p:nvPr/>
        </p:nvGrpSpPr>
        <p:grpSpPr bwMode="auto">
          <a:xfrm>
            <a:off x="5096817" y="2111787"/>
            <a:ext cx="360000" cy="360000"/>
            <a:chOff x="3572818" y="2111789"/>
            <a:chExt cx="360000" cy="360000"/>
          </a:xfrm>
        </p:grpSpPr>
        <p:sp>
          <p:nvSpPr>
            <p:cNvPr id="20" name="Oval 19"/>
            <p:cNvSpPr/>
            <p:nvPr/>
          </p:nvSpPr>
          <p:spPr bwMode="auto">
            <a:xfrm>
              <a:off x="3572818" y="2111789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4" name="Picture 53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673871" y="2212446"/>
              <a:ext cx="157890" cy="15789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3" name="Group 62"/>
          <p:cNvGrpSpPr/>
          <p:nvPr/>
        </p:nvGrpSpPr>
        <p:grpSpPr bwMode="auto">
          <a:xfrm>
            <a:off x="3225049" y="2924984"/>
            <a:ext cx="360000" cy="360000"/>
            <a:chOff x="1701050" y="3021026"/>
            <a:chExt cx="360000" cy="360000"/>
          </a:xfrm>
        </p:grpSpPr>
        <p:sp>
          <p:nvSpPr>
            <p:cNvPr id="22" name="Oval 21"/>
            <p:cNvSpPr/>
            <p:nvPr/>
          </p:nvSpPr>
          <p:spPr bwMode="auto">
            <a:xfrm>
              <a:off x="1701050" y="302102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802302" y="3131611"/>
              <a:ext cx="157495" cy="138548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24" name="Straight Arrow Connector 23"/>
          <p:cNvCxnSpPr>
            <a:stCxn id="7" idx="5"/>
            <a:endCxn id="20" idx="1"/>
          </p:cNvCxnSpPr>
          <p:nvPr/>
        </p:nvCxnSpPr>
        <p:spPr bwMode="auto">
          <a:xfrm>
            <a:off x="4459104" y="1576040"/>
            <a:ext cx="690435" cy="58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22" idx="0"/>
          </p:cNvCxnSpPr>
          <p:nvPr/>
        </p:nvCxnSpPr>
        <p:spPr bwMode="auto">
          <a:xfrm flipH="1">
            <a:off x="3405049" y="2471790"/>
            <a:ext cx="2" cy="453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8" idx="1"/>
          </p:cNvCxnSpPr>
          <p:nvPr/>
        </p:nvCxnSpPr>
        <p:spPr bwMode="auto">
          <a:xfrm>
            <a:off x="5276818" y="2471787"/>
            <a:ext cx="251241" cy="505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 bwMode="auto">
          <a:xfrm>
            <a:off x="5475337" y="2924984"/>
            <a:ext cx="360000" cy="360000"/>
            <a:chOff x="3951338" y="3021026"/>
            <a:chExt cx="360000" cy="360000"/>
          </a:xfrm>
        </p:grpSpPr>
        <p:pic>
          <p:nvPicPr>
            <p:cNvPr id="135" name="Picture 134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049548" y="3124887"/>
              <a:ext cx="178945" cy="15866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8" name="Oval 27"/>
            <p:cNvSpPr/>
            <p:nvPr/>
          </p:nvSpPr>
          <p:spPr bwMode="auto">
            <a:xfrm>
              <a:off x="3951338" y="302102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29" name="Straight Arrow Connector 28"/>
          <p:cNvCxnSpPr>
            <a:stCxn id="20" idx="4"/>
            <a:endCxn id="31" idx="7"/>
          </p:cNvCxnSpPr>
          <p:nvPr/>
        </p:nvCxnSpPr>
        <p:spPr bwMode="auto">
          <a:xfrm flipH="1">
            <a:off x="5064887" y="2471787"/>
            <a:ext cx="211930" cy="505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 bwMode="auto">
          <a:xfrm>
            <a:off x="4757608" y="2924984"/>
            <a:ext cx="360000" cy="360000"/>
            <a:chOff x="3233609" y="3021026"/>
            <a:chExt cx="360000" cy="360000"/>
          </a:xfrm>
        </p:grpSpPr>
        <p:pic>
          <p:nvPicPr>
            <p:cNvPr id="132" name="Picture 131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26591" y="3113978"/>
              <a:ext cx="158665" cy="15866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1" name="Oval 30"/>
            <p:cNvSpPr/>
            <p:nvPr/>
          </p:nvSpPr>
          <p:spPr bwMode="auto">
            <a:xfrm>
              <a:off x="3233609" y="302102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3" name="Group 52"/>
          <p:cNvGrpSpPr/>
          <p:nvPr/>
        </p:nvGrpSpPr>
        <p:grpSpPr bwMode="auto">
          <a:xfrm>
            <a:off x="4151783" y="2107146"/>
            <a:ext cx="360000" cy="360000"/>
            <a:chOff x="2627784" y="2107148"/>
            <a:chExt cx="360000" cy="360000"/>
          </a:xfrm>
        </p:grpSpPr>
        <p:sp>
          <p:nvSpPr>
            <p:cNvPr id="43" name="Oval 42"/>
            <p:cNvSpPr/>
            <p:nvPr/>
          </p:nvSpPr>
          <p:spPr bwMode="auto">
            <a:xfrm>
              <a:off x="2627784" y="210714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9" name="Picture 48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728839" y="2208004"/>
              <a:ext cx="157890" cy="157890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45" name="Straight Arrow Connector 44"/>
          <p:cNvCxnSpPr>
            <a:stCxn id="7" idx="4"/>
            <a:endCxn id="43" idx="0"/>
          </p:cNvCxnSpPr>
          <p:nvPr/>
        </p:nvCxnSpPr>
        <p:spPr bwMode="auto">
          <a:xfrm flipH="1">
            <a:off x="4331784" y="1628760"/>
            <a:ext cx="41" cy="478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4344806" y="1052737"/>
            <a:ext cx="1175130" cy="1001583"/>
          </a:xfrm>
          <a:prstGeom prst="straightConnector1">
            <a:avLst/>
          </a:prstGeom>
          <a:ln w="254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flipH="1">
            <a:off x="3143673" y="1052737"/>
            <a:ext cx="1207013" cy="105664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 bwMode="auto">
          <a:xfrm>
            <a:off x="4583832" y="2006184"/>
            <a:ext cx="504000" cy="432000"/>
          </a:xfrm>
          <a:prstGeom prst="straightConnector1">
            <a:avLst/>
          </a:prstGeom>
          <a:ln w="25400">
            <a:solidFill>
              <a:srgbClr val="00FF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 bwMode="auto">
          <a:xfrm>
            <a:off x="4583888" y="1994916"/>
            <a:ext cx="0" cy="1074044"/>
          </a:xfrm>
          <a:prstGeom prst="straightConnector1">
            <a:avLst/>
          </a:prstGeom>
          <a:ln w="25400">
            <a:solidFill>
              <a:srgbClr val="00FF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9140000">
            <a:off x="3535534" y="1355442"/>
            <a:ext cx="377246" cy="180000"/>
          </a:xfrm>
          <a:prstGeom prst="rect">
            <a:avLst/>
          </a:prstGeom>
          <a:noFill/>
          <a:ln/>
          <a:effectLst/>
        </p:spPr>
      </p:pic>
      <p:pic>
        <p:nvPicPr>
          <p:cNvPr id="142" name="Picture 14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305778">
            <a:off x="4655929" y="2309646"/>
            <a:ext cx="377246" cy="180000"/>
          </a:xfrm>
          <a:prstGeom prst="rect">
            <a:avLst/>
          </a:prstGeom>
          <a:noFill/>
          <a:ln/>
          <a:effectLst/>
        </p:spPr>
      </p:pic>
      <p:grpSp>
        <p:nvGrpSpPr>
          <p:cNvPr id="129" name="Group 128"/>
          <p:cNvGrpSpPr/>
          <p:nvPr/>
        </p:nvGrpSpPr>
        <p:grpSpPr bwMode="auto">
          <a:xfrm>
            <a:off x="4151784" y="2900910"/>
            <a:ext cx="360000" cy="360000"/>
            <a:chOff x="3233610" y="3021026"/>
            <a:chExt cx="360000" cy="360000"/>
          </a:xfrm>
        </p:grpSpPr>
        <p:pic>
          <p:nvPicPr>
            <p:cNvPr id="130" name="Picture 129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26394" y="3136463"/>
              <a:ext cx="159063" cy="13992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31" name="Oval 130"/>
            <p:cNvSpPr/>
            <p:nvPr/>
          </p:nvSpPr>
          <p:spPr bwMode="auto">
            <a:xfrm>
              <a:off x="3233610" y="302102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138" name="Straight Arrow Connector 137"/>
          <p:cNvCxnSpPr>
            <a:stCxn id="43" idx="4"/>
            <a:endCxn id="131" idx="0"/>
          </p:cNvCxnSpPr>
          <p:nvPr/>
        </p:nvCxnSpPr>
        <p:spPr bwMode="auto">
          <a:xfrm>
            <a:off x="4331784" y="2467146"/>
            <a:ext cx="1" cy="433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>
            <a:stCxn id="88" idx="6"/>
            <a:endCxn id="62" idx="2"/>
          </p:cNvCxnSpPr>
          <p:nvPr/>
        </p:nvCxnSpPr>
        <p:spPr bwMode="auto">
          <a:xfrm>
            <a:off x="4771642" y="4158944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0" idx="5"/>
            <a:endCxn id="52" idx="1"/>
          </p:cNvCxnSpPr>
          <p:nvPr/>
        </p:nvCxnSpPr>
        <p:spPr bwMode="auto">
          <a:xfrm>
            <a:off x="6158219" y="1918131"/>
            <a:ext cx="1066074" cy="10966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0" idx="4"/>
            <a:endCxn id="65" idx="7"/>
          </p:cNvCxnSpPr>
          <p:nvPr/>
        </p:nvCxnSpPr>
        <p:spPr bwMode="auto">
          <a:xfrm flipH="1">
            <a:off x="4759127" y="1975337"/>
            <a:ext cx="1254014" cy="177755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9" idx="6"/>
            <a:endCxn id="61" idx="2"/>
          </p:cNvCxnSpPr>
          <p:nvPr/>
        </p:nvCxnSpPr>
        <p:spPr bwMode="auto">
          <a:xfrm>
            <a:off x="4771642" y="4769114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0" idx="6"/>
            <a:endCxn id="51" idx="2"/>
          </p:cNvCxnSpPr>
          <p:nvPr/>
        </p:nvCxnSpPr>
        <p:spPr bwMode="auto">
          <a:xfrm>
            <a:off x="6218314" y="1780026"/>
            <a:ext cx="993465" cy="484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7211779" y="22211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 bwMode="auto">
          <a:xfrm>
            <a:off x="7211779" y="3002187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 bwMode="auto">
          <a:xfrm>
            <a:off x="7211779" y="3783240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/>
          <p:cNvCxnSpPr>
            <a:stCxn id="100" idx="4"/>
            <a:endCxn id="54" idx="2"/>
          </p:cNvCxnSpPr>
          <p:nvPr/>
        </p:nvCxnSpPr>
        <p:spPr bwMode="auto">
          <a:xfrm>
            <a:off x="6013142" y="1975337"/>
            <a:ext cx="1198637" cy="1850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0" idx="2"/>
            <a:endCxn id="68" idx="6"/>
          </p:cNvCxnSpPr>
          <p:nvPr/>
        </p:nvCxnSpPr>
        <p:spPr bwMode="auto">
          <a:xfrm flipH="1">
            <a:off x="4771642" y="1780026"/>
            <a:ext cx="1036326" cy="484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7211779" y="472619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 bwMode="auto">
          <a:xfrm>
            <a:off x="7211779" y="411602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 bwMode="auto">
          <a:xfrm>
            <a:off x="7211779" y="535696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 bwMode="auto">
          <a:xfrm>
            <a:off x="4686184" y="3740325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 bwMode="auto">
          <a:xfrm>
            <a:off x="4686184" y="298072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 bwMode="auto">
          <a:xfrm>
            <a:off x="4686184" y="22211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9" name="Straight Arrow Connector 68"/>
          <p:cNvCxnSpPr>
            <a:stCxn id="92" idx="6"/>
            <a:endCxn id="63" idx="2"/>
          </p:cNvCxnSpPr>
          <p:nvPr/>
        </p:nvCxnSpPr>
        <p:spPr bwMode="auto">
          <a:xfrm>
            <a:off x="4771642" y="5399878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auto">
          <a:xfrm>
            <a:off x="4686184" y="411602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 bwMode="auto">
          <a:xfrm>
            <a:off x="4686184" y="472619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 bwMode="auto">
          <a:xfrm>
            <a:off x="4686184" y="535696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4" name="Picture 83" descr="TP_tmp.png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4191" y="1556792"/>
            <a:ext cx="421242" cy="220249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 hidden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33748" y="1556792"/>
            <a:ext cx="421243" cy="220249"/>
          </a:xfrm>
          <a:prstGeom prst="rect">
            <a:avLst/>
          </a:prstGeom>
          <a:noFill/>
          <a:ln/>
          <a:effectLst/>
        </p:spPr>
      </p:pic>
      <p:pic>
        <p:nvPicPr>
          <p:cNvPr id="79" name="Picture 7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22050" y="5528640"/>
            <a:ext cx="582308" cy="141056"/>
          </a:xfrm>
          <a:prstGeom prst="rect">
            <a:avLst/>
          </a:prstGeom>
          <a:noFill/>
          <a:ln/>
          <a:effectLst/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29471" y="5528640"/>
            <a:ext cx="601957" cy="140858"/>
          </a:xfrm>
          <a:prstGeom prst="rect">
            <a:avLst/>
          </a:prstGeom>
          <a:noFill/>
          <a:ln/>
          <a:effectLst/>
        </p:spPr>
      </p:pic>
      <p:pic>
        <p:nvPicPr>
          <p:cNvPr id="95" name="Picture 9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38843" y="5242607"/>
            <a:ext cx="655833" cy="144078"/>
          </a:xfrm>
          <a:prstGeom prst="rect">
            <a:avLst/>
          </a:prstGeom>
          <a:noFill/>
          <a:ln/>
          <a:effectLst/>
        </p:spPr>
      </p:pic>
      <p:pic>
        <p:nvPicPr>
          <p:cNvPr id="96" name="Picture 95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48336" y="4606169"/>
            <a:ext cx="615625" cy="143881"/>
          </a:xfrm>
          <a:prstGeom prst="rect">
            <a:avLst/>
          </a:prstGeom>
          <a:noFill/>
          <a:ln/>
          <a:effectLst/>
        </p:spPr>
      </p:pic>
      <p:pic>
        <p:nvPicPr>
          <p:cNvPr id="108" name="Picture 107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29471" y="3933057"/>
            <a:ext cx="180045" cy="140435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991" y="3907179"/>
            <a:ext cx="180235" cy="140583"/>
          </a:xfrm>
          <a:prstGeom prst="rect">
            <a:avLst/>
          </a:prstGeom>
          <a:noFill/>
          <a:ln/>
          <a:effectLst/>
        </p:spPr>
      </p:pic>
      <p:pic>
        <p:nvPicPr>
          <p:cNvPr id="110" name="Picture 109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991" y="3507422"/>
            <a:ext cx="219093" cy="199937"/>
          </a:xfrm>
          <a:prstGeom prst="rect">
            <a:avLst/>
          </a:prstGeom>
          <a:noFill/>
          <a:ln/>
          <a:effectLst/>
        </p:spPr>
      </p:pic>
      <p:pic>
        <p:nvPicPr>
          <p:cNvPr id="111" name="Picture 110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29471" y="3573722"/>
            <a:ext cx="180415" cy="140724"/>
          </a:xfrm>
          <a:prstGeom prst="rect">
            <a:avLst/>
          </a:prstGeom>
          <a:noFill/>
          <a:ln/>
          <a:effectLst/>
        </p:spPr>
      </p:pic>
      <p:pic>
        <p:nvPicPr>
          <p:cNvPr id="115" name="Picture 114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560000">
            <a:off x="6479727" y="1853942"/>
            <a:ext cx="485861" cy="144104"/>
          </a:xfrm>
          <a:prstGeom prst="rect">
            <a:avLst/>
          </a:prstGeom>
          <a:noFill/>
          <a:ln/>
          <a:effectLst/>
        </p:spPr>
      </p:pic>
      <p:pic>
        <p:nvPicPr>
          <p:cNvPr id="117" name="Picture 116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360000">
            <a:off x="5049546" y="2747833"/>
            <a:ext cx="536704" cy="143802"/>
          </a:xfrm>
          <a:prstGeom prst="rect">
            <a:avLst/>
          </a:prstGeom>
          <a:noFill/>
          <a:ln/>
          <a:effectLst/>
        </p:spPr>
      </p:pic>
      <p:pic>
        <p:nvPicPr>
          <p:cNvPr id="80" name="Picture 79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00041" y="1921961"/>
            <a:ext cx="569592" cy="220345"/>
          </a:xfrm>
          <a:prstGeom prst="rect">
            <a:avLst/>
          </a:prstGeom>
          <a:noFill/>
          <a:ln/>
          <a:effectLst/>
        </p:spPr>
      </p:pic>
      <p:pic>
        <p:nvPicPr>
          <p:cNvPr id="81" name="Picture 80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29470" y="1925141"/>
            <a:ext cx="641630" cy="248212"/>
          </a:xfrm>
          <a:prstGeom prst="rect">
            <a:avLst/>
          </a:prstGeom>
          <a:noFill/>
          <a:ln/>
          <a:effectLst/>
        </p:spPr>
      </p:pic>
      <p:pic>
        <p:nvPicPr>
          <p:cNvPr id="83" name="Picture 82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700000">
            <a:off x="6447311" y="2321243"/>
            <a:ext cx="590409" cy="144060"/>
          </a:xfrm>
          <a:prstGeom prst="rect">
            <a:avLst/>
          </a:prstGeom>
          <a:noFill/>
          <a:ln/>
          <a:effectLst/>
        </p:spPr>
      </p:pic>
      <p:pic>
        <p:nvPicPr>
          <p:cNvPr id="107" name="Picture 106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94075" y="3997509"/>
            <a:ext cx="511276" cy="143944"/>
          </a:xfrm>
          <a:prstGeom prst="rect">
            <a:avLst/>
          </a:prstGeom>
          <a:noFill/>
          <a:ln/>
          <a:effectLst/>
        </p:spPr>
      </p:pic>
      <p:pic>
        <p:nvPicPr>
          <p:cNvPr id="143" name="Picture 142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7456" y="5707417"/>
            <a:ext cx="152400" cy="178308"/>
          </a:xfrm>
          <a:prstGeom prst="rect">
            <a:avLst/>
          </a:prstGeom>
          <a:noFill/>
        </p:spPr>
      </p:pic>
      <p:pic>
        <p:nvPicPr>
          <p:cNvPr id="145" name="Picture 144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05596" y="5707417"/>
            <a:ext cx="126492" cy="178308"/>
          </a:xfrm>
          <a:prstGeom prst="rect">
            <a:avLst/>
          </a:prstGeom>
          <a:noFill/>
          <a:ln/>
          <a:effectLst/>
        </p:spPr>
      </p:pic>
      <p:cxnSp>
        <p:nvCxnSpPr>
          <p:cNvPr id="127" name="Straight Arrow Connector 126"/>
          <p:cNvCxnSpPr>
            <a:stCxn id="100" idx="3"/>
            <a:endCxn id="67" idx="7"/>
          </p:cNvCxnSpPr>
          <p:nvPr/>
        </p:nvCxnSpPr>
        <p:spPr bwMode="auto">
          <a:xfrm flipH="1">
            <a:off x="4759128" y="1918131"/>
            <a:ext cx="1108935" cy="107516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0100000">
            <a:off x="5035579" y="1846628"/>
            <a:ext cx="485350" cy="143953"/>
          </a:xfrm>
          <a:prstGeom prst="rect">
            <a:avLst/>
          </a:prstGeom>
          <a:noFill/>
          <a:ln/>
          <a:effectLst/>
        </p:spPr>
      </p:pic>
      <p:pic>
        <p:nvPicPr>
          <p:cNvPr id="82" name="Picture 81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9020000">
            <a:off x="4972258" y="2305391"/>
            <a:ext cx="603328" cy="143949"/>
          </a:xfrm>
          <a:prstGeom prst="rect">
            <a:avLst/>
          </a:prstGeom>
          <a:noFill/>
          <a:ln/>
          <a:effectLst/>
        </p:spPr>
      </p:pic>
      <p:pic>
        <p:nvPicPr>
          <p:cNvPr id="116" name="Picture 115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3360000">
            <a:off x="6476483" y="2831607"/>
            <a:ext cx="510978" cy="14386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95"/>
          <p:cNvGrpSpPr/>
          <p:nvPr/>
        </p:nvGrpSpPr>
        <p:grpSpPr>
          <a:xfrm>
            <a:off x="7236507" y="2560375"/>
            <a:ext cx="36000" cy="188400"/>
            <a:chOff x="6943197" y="2373533"/>
            <a:chExt cx="36000" cy="188400"/>
          </a:xfrm>
        </p:grpSpPr>
        <p:sp>
          <p:nvSpPr>
            <p:cNvPr id="197" name="Oval 196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" name="Group 199"/>
          <p:cNvGrpSpPr/>
          <p:nvPr/>
        </p:nvGrpSpPr>
        <p:grpSpPr>
          <a:xfrm>
            <a:off x="7236507" y="3341429"/>
            <a:ext cx="36000" cy="188400"/>
            <a:chOff x="6943197" y="2373533"/>
            <a:chExt cx="36000" cy="188400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" name="Group 203"/>
          <p:cNvGrpSpPr/>
          <p:nvPr/>
        </p:nvGrpSpPr>
        <p:grpSpPr>
          <a:xfrm>
            <a:off x="7236507" y="4316463"/>
            <a:ext cx="36000" cy="188400"/>
            <a:chOff x="6943197" y="2373533"/>
            <a:chExt cx="36000" cy="188400"/>
          </a:xfrm>
        </p:grpSpPr>
        <p:sp>
          <p:nvSpPr>
            <p:cNvPr id="205" name="Oval 20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207"/>
          <p:cNvGrpSpPr/>
          <p:nvPr/>
        </p:nvGrpSpPr>
        <p:grpSpPr>
          <a:xfrm>
            <a:off x="7236507" y="5065534"/>
            <a:ext cx="36000" cy="188400"/>
            <a:chOff x="6943197" y="2373533"/>
            <a:chExt cx="36000" cy="188400"/>
          </a:xfrm>
        </p:grpSpPr>
        <p:sp>
          <p:nvSpPr>
            <p:cNvPr id="209" name="Oval 208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211"/>
          <p:cNvGrpSpPr/>
          <p:nvPr/>
        </p:nvGrpSpPr>
        <p:grpSpPr>
          <a:xfrm>
            <a:off x="4710912" y="4316463"/>
            <a:ext cx="36000" cy="188400"/>
            <a:chOff x="6943197" y="2373533"/>
            <a:chExt cx="36000" cy="188400"/>
          </a:xfrm>
        </p:grpSpPr>
        <p:sp>
          <p:nvSpPr>
            <p:cNvPr id="213" name="Oval 21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Oval 21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Oval 21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" name="Group 215"/>
          <p:cNvGrpSpPr/>
          <p:nvPr/>
        </p:nvGrpSpPr>
        <p:grpSpPr>
          <a:xfrm>
            <a:off x="4710912" y="5065533"/>
            <a:ext cx="36000" cy="188400"/>
            <a:chOff x="6943197" y="2373533"/>
            <a:chExt cx="36000" cy="188400"/>
          </a:xfrm>
        </p:grpSpPr>
        <p:sp>
          <p:nvSpPr>
            <p:cNvPr id="217" name="Oval 216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219"/>
          <p:cNvGrpSpPr/>
          <p:nvPr/>
        </p:nvGrpSpPr>
        <p:grpSpPr>
          <a:xfrm>
            <a:off x="4710912" y="2549646"/>
            <a:ext cx="36000" cy="188400"/>
            <a:chOff x="6943197" y="2373533"/>
            <a:chExt cx="36000" cy="188400"/>
          </a:xfrm>
        </p:grpSpPr>
        <p:sp>
          <p:nvSpPr>
            <p:cNvPr id="221" name="Oval 22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Oval 22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223"/>
          <p:cNvGrpSpPr/>
          <p:nvPr/>
        </p:nvGrpSpPr>
        <p:grpSpPr>
          <a:xfrm>
            <a:off x="4710912" y="3309242"/>
            <a:ext cx="36000" cy="188400"/>
            <a:chOff x="6943197" y="2373533"/>
            <a:chExt cx="36000" cy="1884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Oval 22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101"/>
          <p:cNvGrpSpPr/>
          <p:nvPr/>
        </p:nvGrpSpPr>
        <p:grpSpPr>
          <a:xfrm>
            <a:off x="5807969" y="1584714"/>
            <a:ext cx="410345" cy="390622"/>
            <a:chOff x="3707904" y="548680"/>
            <a:chExt cx="410345" cy="390622"/>
          </a:xfrm>
        </p:grpSpPr>
        <p:sp>
          <p:nvSpPr>
            <p:cNvPr id="100" name="Oval 99"/>
            <p:cNvSpPr/>
            <p:nvPr/>
          </p:nvSpPr>
          <p:spPr bwMode="auto">
            <a:xfrm>
              <a:off x="3707904" y="54868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1" name="Picture 100" descr="TP_tmp.png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5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58193" y="676002"/>
              <a:ext cx="109766" cy="13597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90" name="Picture 89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29471" y="3135776"/>
            <a:ext cx="140723" cy="140723"/>
          </a:xfrm>
          <a:prstGeom prst="rect">
            <a:avLst/>
          </a:prstGeom>
          <a:noFill/>
          <a:ln/>
          <a:effectLst/>
        </p:spPr>
      </p:pic>
      <p:pic>
        <p:nvPicPr>
          <p:cNvPr id="93" name="Picture 92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990" y="3048001"/>
            <a:ext cx="158942" cy="218695"/>
          </a:xfrm>
          <a:prstGeom prst="rect">
            <a:avLst/>
          </a:prstGeom>
          <a:noFill/>
          <a:ln/>
          <a:effectLst/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29471" y="2819400"/>
            <a:ext cx="341353" cy="160424"/>
          </a:xfrm>
          <a:prstGeom prst="rect">
            <a:avLst/>
          </a:prstGeom>
          <a:noFill/>
          <a:ln/>
          <a:effectLst/>
        </p:spPr>
      </p:pic>
      <p:pic>
        <p:nvPicPr>
          <p:cNvPr id="99" name="Picture 98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991" y="2754775"/>
            <a:ext cx="357619" cy="218148"/>
          </a:xfrm>
          <a:prstGeom prst="rect">
            <a:avLst/>
          </a:prstGeom>
          <a:noFill/>
          <a:ln/>
          <a:effectLst/>
        </p:spPr>
      </p:pic>
      <p:pic>
        <p:nvPicPr>
          <p:cNvPr id="105" name="Picture 104" descr="TP_tmp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29471" y="4854282"/>
            <a:ext cx="159639" cy="140434"/>
          </a:xfrm>
          <a:prstGeom prst="rect">
            <a:avLst/>
          </a:prstGeom>
          <a:noFill/>
          <a:ln/>
          <a:effectLst/>
        </p:spPr>
      </p:pic>
      <p:pic>
        <p:nvPicPr>
          <p:cNvPr id="106" name="Picture 105" descr="TP_tmp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37926" y="4854282"/>
            <a:ext cx="159639" cy="140434"/>
          </a:xfrm>
          <a:prstGeom prst="rect">
            <a:avLst/>
          </a:prstGeom>
          <a:noFill/>
          <a:ln/>
          <a:effectLst/>
        </p:spPr>
      </p:pic>
      <p:pic>
        <p:nvPicPr>
          <p:cNvPr id="119" name="Picture 118" descr="TP_tmp.pn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23512" y="4561057"/>
            <a:ext cx="359187" cy="159240"/>
          </a:xfrm>
          <a:prstGeom prst="rect">
            <a:avLst/>
          </a:prstGeom>
          <a:noFill/>
          <a:ln/>
          <a:effectLst/>
        </p:spPr>
      </p:pic>
      <p:pic>
        <p:nvPicPr>
          <p:cNvPr id="120" name="Picture 119" descr="TP_tmp.pn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29471" y="4572000"/>
            <a:ext cx="359187" cy="159240"/>
          </a:xfrm>
          <a:prstGeom prst="rect">
            <a:avLst/>
          </a:prstGeom>
          <a:noFill/>
          <a:ln/>
          <a:effectLst/>
        </p:spPr>
      </p:pic>
      <p:sp>
        <p:nvSpPr>
          <p:cNvPr id="123" name="TextBox 122"/>
          <p:cNvSpPr txBox="1"/>
          <p:nvPr/>
        </p:nvSpPr>
        <p:spPr>
          <a:xfrm>
            <a:off x="3048000" y="0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Proof Of Correctness</a:t>
            </a:r>
          </a:p>
        </p:txBody>
      </p:sp>
      <p:sp>
        <p:nvSpPr>
          <p:cNvPr id="124" name="ac"/>
          <p:cNvSpPr/>
          <p:nvPr/>
        </p:nvSpPr>
        <p:spPr>
          <a:xfrm flipH="1">
            <a:off x="4583575" y="3124200"/>
            <a:ext cx="2819400" cy="18002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00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6" name="bc"/>
          <p:cNvCxnSpPr>
            <a:endCxn id="90" idx="0"/>
          </p:cNvCxnSpPr>
          <p:nvPr/>
        </p:nvCxnSpPr>
        <p:spPr bwMode="auto">
          <a:xfrm>
            <a:off x="4648200" y="3124201"/>
            <a:ext cx="2751632" cy="11575"/>
          </a:xfrm>
          <a:prstGeom prst="line">
            <a:avLst/>
          </a:prstGeom>
          <a:ln w="15875">
            <a:solidFill>
              <a:srgbClr val="00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ba"/>
          <p:cNvSpPr/>
          <p:nvPr/>
        </p:nvSpPr>
        <p:spPr>
          <a:xfrm>
            <a:off x="4629875" y="3117450"/>
            <a:ext cx="2819400" cy="18002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00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7" idx="3"/>
            <a:endCxn id="5" idx="7"/>
          </p:cNvCxnSpPr>
          <p:nvPr/>
        </p:nvCxnSpPr>
        <p:spPr bwMode="auto">
          <a:xfrm flipH="1">
            <a:off x="3600277" y="1544882"/>
            <a:ext cx="619770" cy="6196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4"/>
          <p:cNvGrpSpPr>
            <a:grpSpLocks noChangeAspect="1"/>
          </p:cNvGrpSpPr>
          <p:nvPr/>
        </p:nvGrpSpPr>
        <p:grpSpPr>
          <a:xfrm>
            <a:off x="3292998" y="2111789"/>
            <a:ext cx="360000" cy="360000"/>
            <a:chOff x="1604022" y="1988840"/>
            <a:chExt cx="519706" cy="519706"/>
          </a:xfrm>
        </p:grpSpPr>
        <p:sp>
          <p:nvSpPr>
            <p:cNvPr id="5" name="Oval 4"/>
            <p:cNvSpPr/>
            <p:nvPr/>
          </p:nvSpPr>
          <p:spPr bwMode="auto">
            <a:xfrm>
              <a:off x="1604022" y="1988840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49048" y="2133866"/>
              <a:ext cx="229654" cy="22965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3" name="Group 62"/>
          <p:cNvGrpSpPr/>
          <p:nvPr/>
        </p:nvGrpSpPr>
        <p:grpSpPr bwMode="auto">
          <a:xfrm>
            <a:off x="3292996" y="2924984"/>
            <a:ext cx="360000" cy="360000"/>
            <a:chOff x="1701050" y="3021026"/>
            <a:chExt cx="360000" cy="360000"/>
          </a:xfrm>
        </p:grpSpPr>
        <p:sp>
          <p:nvSpPr>
            <p:cNvPr id="22" name="Oval 21"/>
            <p:cNvSpPr/>
            <p:nvPr/>
          </p:nvSpPr>
          <p:spPr bwMode="auto">
            <a:xfrm>
              <a:off x="1701050" y="302102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802302" y="3131611"/>
              <a:ext cx="157495" cy="138548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24" name="Straight Arrow Connector 23"/>
          <p:cNvCxnSpPr>
            <a:stCxn id="7" idx="5"/>
            <a:endCxn id="20" idx="1"/>
          </p:cNvCxnSpPr>
          <p:nvPr/>
        </p:nvCxnSpPr>
        <p:spPr bwMode="auto">
          <a:xfrm>
            <a:off x="4474605" y="1544881"/>
            <a:ext cx="574688" cy="57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22" idx="0"/>
          </p:cNvCxnSpPr>
          <p:nvPr/>
        </p:nvCxnSpPr>
        <p:spPr bwMode="auto">
          <a:xfrm flipH="1">
            <a:off x="3472996" y="2471790"/>
            <a:ext cx="2" cy="453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67326" y="1237603"/>
            <a:ext cx="360000" cy="1211561"/>
            <a:chOff x="2637779" y="1255585"/>
            <a:chExt cx="360000" cy="1211561"/>
          </a:xfrm>
        </p:grpSpPr>
        <p:grpSp>
          <p:nvGrpSpPr>
            <p:cNvPr id="3" name="Group 77"/>
            <p:cNvGrpSpPr>
              <a:grpSpLocks noChangeAspect="1"/>
            </p:cNvGrpSpPr>
            <p:nvPr/>
          </p:nvGrpSpPr>
          <p:grpSpPr>
            <a:xfrm>
              <a:off x="2637779" y="1255585"/>
              <a:ext cx="360000" cy="360000"/>
              <a:chOff x="2390406" y="1201795"/>
              <a:chExt cx="519706" cy="519706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390406" y="1201795"/>
                <a:ext cx="519706" cy="5197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8" name="Picture 7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2487383" y="1329881"/>
                <a:ext cx="251104" cy="251104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53" name="Group 52"/>
            <p:cNvGrpSpPr/>
            <p:nvPr/>
          </p:nvGrpSpPr>
          <p:grpSpPr bwMode="auto">
            <a:xfrm>
              <a:off x="2637779" y="2107146"/>
              <a:ext cx="360000" cy="360000"/>
              <a:chOff x="2627784" y="2107148"/>
              <a:chExt cx="360000" cy="3600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2627784" y="210714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49" name="Picture 48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2728839" y="2208004"/>
                <a:ext cx="157890" cy="157890"/>
              </a:xfrm>
              <a:prstGeom prst="rect">
                <a:avLst/>
              </a:prstGeom>
              <a:noFill/>
              <a:ln/>
              <a:effectLst/>
            </p:spPr>
          </p:pic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2817779" y="1615585"/>
              <a:ext cx="0" cy="491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 bwMode="auto">
          <a:xfrm>
            <a:off x="4167874" y="2900910"/>
            <a:ext cx="360000" cy="360000"/>
            <a:chOff x="3233610" y="3021026"/>
            <a:chExt cx="360000" cy="360000"/>
          </a:xfrm>
        </p:grpSpPr>
        <p:pic>
          <p:nvPicPr>
            <p:cNvPr id="130" name="Picture 129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26394" y="3136463"/>
              <a:ext cx="159063" cy="13992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31" name="Oval 130"/>
            <p:cNvSpPr/>
            <p:nvPr/>
          </p:nvSpPr>
          <p:spPr bwMode="auto">
            <a:xfrm>
              <a:off x="3233610" y="302102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138" name="Straight Arrow Connector 137"/>
          <p:cNvCxnSpPr>
            <a:stCxn id="43" idx="4"/>
            <a:endCxn id="131" idx="0"/>
          </p:cNvCxnSpPr>
          <p:nvPr/>
        </p:nvCxnSpPr>
        <p:spPr bwMode="auto">
          <a:xfrm>
            <a:off x="4347326" y="2449164"/>
            <a:ext cx="548" cy="451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reen1"/>
          <p:cNvSpPr/>
          <p:nvPr/>
        </p:nvSpPr>
        <p:spPr bwMode="auto">
          <a:xfrm rot="18900000">
            <a:off x="3434813" y="1366366"/>
            <a:ext cx="1798149" cy="1792078"/>
          </a:xfrm>
          <a:custGeom>
            <a:avLst/>
            <a:gdLst>
              <a:gd name="connsiteX0" fmla="*/ 1711654 w 1798149"/>
              <a:gd name="connsiteY0" fmla="*/ 86495 h 1792078"/>
              <a:gd name="connsiteX1" fmla="*/ 1798149 w 1798149"/>
              <a:gd name="connsiteY1" fmla="*/ 295311 h 1792078"/>
              <a:gd name="connsiteX2" fmla="*/ 1798149 w 1798149"/>
              <a:gd name="connsiteY2" fmla="*/ 1496767 h 1792078"/>
              <a:gd name="connsiteX3" fmla="*/ 1502838 w 1798149"/>
              <a:gd name="connsiteY3" fmla="*/ 1792078 h 1792078"/>
              <a:gd name="connsiteX4" fmla="*/ 1207527 w 1798149"/>
              <a:gd name="connsiteY4" fmla="*/ 1496767 h 1792078"/>
              <a:gd name="connsiteX5" fmla="*/ 1207527 w 1798149"/>
              <a:gd name="connsiteY5" fmla="*/ 592863 h 1792078"/>
              <a:gd name="connsiteX6" fmla="*/ 295311 w 1798149"/>
              <a:gd name="connsiteY6" fmla="*/ 592863 h 1792078"/>
              <a:gd name="connsiteX7" fmla="*/ 0 w 1798149"/>
              <a:gd name="connsiteY7" fmla="*/ 297552 h 1792078"/>
              <a:gd name="connsiteX8" fmla="*/ 295311 w 1798149"/>
              <a:gd name="connsiteY8" fmla="*/ 2241 h 1792078"/>
              <a:gd name="connsiteX9" fmla="*/ 1491740 w 1798149"/>
              <a:gd name="connsiteY9" fmla="*/ 2241 h 1792078"/>
              <a:gd name="connsiteX10" fmla="*/ 1502838 w 1798149"/>
              <a:gd name="connsiteY10" fmla="*/ 0 h 1792078"/>
              <a:gd name="connsiteX11" fmla="*/ 1711654 w 1798149"/>
              <a:gd name="connsiteY11" fmla="*/ 86495 h 17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8149" h="1792078">
                <a:moveTo>
                  <a:pt x="1711654" y="86495"/>
                </a:moveTo>
                <a:cubicBezTo>
                  <a:pt x="1765095" y="139936"/>
                  <a:pt x="1798149" y="213763"/>
                  <a:pt x="1798149" y="295311"/>
                </a:cubicBezTo>
                <a:lnTo>
                  <a:pt x="1798149" y="1496767"/>
                </a:lnTo>
                <a:cubicBezTo>
                  <a:pt x="1798149" y="1659863"/>
                  <a:pt x="1665934" y="1792078"/>
                  <a:pt x="1502838" y="1792078"/>
                </a:cubicBezTo>
                <a:cubicBezTo>
                  <a:pt x="1339742" y="1792078"/>
                  <a:pt x="1207527" y="1659863"/>
                  <a:pt x="1207527" y="1496767"/>
                </a:cubicBezTo>
                <a:lnTo>
                  <a:pt x="1207527" y="592863"/>
                </a:lnTo>
                <a:lnTo>
                  <a:pt x="295311" y="592863"/>
                </a:lnTo>
                <a:cubicBezTo>
                  <a:pt x="132215" y="592863"/>
                  <a:pt x="0" y="460648"/>
                  <a:pt x="0" y="297552"/>
                </a:cubicBezTo>
                <a:cubicBezTo>
                  <a:pt x="0" y="134456"/>
                  <a:pt x="132215" y="2241"/>
                  <a:pt x="295311" y="2241"/>
                </a:cubicBezTo>
                <a:lnTo>
                  <a:pt x="1491740" y="2241"/>
                </a:lnTo>
                <a:lnTo>
                  <a:pt x="1502838" y="0"/>
                </a:lnTo>
                <a:cubicBezTo>
                  <a:pt x="1584386" y="0"/>
                  <a:pt x="1658214" y="33054"/>
                  <a:pt x="1711654" y="86495"/>
                </a:cubicBezTo>
                <a:close/>
              </a:path>
            </a:pathLst>
          </a:custGeom>
          <a:noFill/>
          <a:ln w="12700">
            <a:solidFill>
              <a:srgbClr val="00FF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/>
          </a:p>
        </p:txBody>
      </p:sp>
      <p:grpSp>
        <p:nvGrpSpPr>
          <p:cNvPr id="11" name="Original Green1" hidden="1"/>
          <p:cNvGrpSpPr/>
          <p:nvPr/>
        </p:nvGrpSpPr>
        <p:grpSpPr>
          <a:xfrm>
            <a:off x="3010908" y="939063"/>
            <a:ext cx="2044300" cy="1792078"/>
            <a:chOff x="1486908" y="939063"/>
            <a:chExt cx="2044300" cy="1792078"/>
          </a:xfrm>
        </p:grpSpPr>
        <p:sp>
          <p:nvSpPr>
            <p:cNvPr id="9" name="green1"/>
            <p:cNvSpPr/>
            <p:nvPr/>
          </p:nvSpPr>
          <p:spPr bwMode="auto">
            <a:xfrm rot="-2700000">
              <a:off x="1486908" y="1544017"/>
              <a:ext cx="1796748" cy="59062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green2"/>
            <p:cNvSpPr/>
            <p:nvPr/>
          </p:nvSpPr>
          <p:spPr bwMode="auto">
            <a:xfrm rot="2700000" flipV="1">
              <a:off x="2339858" y="1539791"/>
              <a:ext cx="1792078" cy="59062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7" name="Red 1"/>
          <p:cNvSpPr/>
          <p:nvPr/>
        </p:nvSpPr>
        <p:spPr bwMode="auto">
          <a:xfrm rot="2700000" flipV="1">
            <a:off x="3532155" y="1441720"/>
            <a:ext cx="1630009" cy="1630010"/>
          </a:xfrm>
          <a:custGeom>
            <a:avLst/>
            <a:gdLst>
              <a:gd name="connsiteX0" fmla="*/ 64058 w 1630009"/>
              <a:gd name="connsiteY0" fmla="*/ 1565952 h 1630010"/>
              <a:gd name="connsiteX1" fmla="*/ 218706 w 1630009"/>
              <a:gd name="connsiteY1" fmla="*/ 1630010 h 1630010"/>
              <a:gd name="connsiteX2" fmla="*/ 232426 w 1630009"/>
              <a:gd name="connsiteY2" fmla="*/ 1627340 h 1630010"/>
              <a:gd name="connsiteX3" fmla="*/ 1408317 w 1630009"/>
              <a:gd name="connsiteY3" fmla="*/ 1627340 h 1630010"/>
              <a:gd name="connsiteX4" fmla="*/ 1627023 w 1630009"/>
              <a:gd name="connsiteY4" fmla="*/ 1408634 h 1630010"/>
              <a:gd name="connsiteX5" fmla="*/ 1408317 w 1630009"/>
              <a:gd name="connsiteY5" fmla="*/ 1189928 h 1630010"/>
              <a:gd name="connsiteX6" fmla="*/ 749379 w 1630009"/>
              <a:gd name="connsiteY6" fmla="*/ 1189928 h 1630010"/>
              <a:gd name="connsiteX7" fmla="*/ 1565952 w 1630009"/>
              <a:gd name="connsiteY7" fmla="*/ 373354 h 1630010"/>
              <a:gd name="connsiteX8" fmla="*/ 1565952 w 1630009"/>
              <a:gd name="connsiteY8" fmla="*/ 64057 h 1630010"/>
              <a:gd name="connsiteX9" fmla="*/ 1256655 w 1630009"/>
              <a:gd name="connsiteY9" fmla="*/ 64057 h 1630010"/>
              <a:gd name="connsiteX10" fmla="*/ 70378 w 1630009"/>
              <a:gd name="connsiteY10" fmla="*/ 1250335 h 1630010"/>
              <a:gd name="connsiteX11" fmla="*/ 65953 w 1630009"/>
              <a:gd name="connsiteY11" fmla="*/ 1253985 h 1630010"/>
              <a:gd name="connsiteX12" fmla="*/ 39247 w 1630009"/>
              <a:gd name="connsiteY12" fmla="*/ 1286353 h 1630010"/>
              <a:gd name="connsiteX13" fmla="*/ 38156 w 1630009"/>
              <a:gd name="connsiteY13" fmla="*/ 1288365 h 1630010"/>
              <a:gd name="connsiteX14" fmla="*/ 36032 w 1630009"/>
              <a:gd name="connsiteY14" fmla="*/ 1290964 h 1630010"/>
              <a:gd name="connsiteX15" fmla="*/ 16014 w 1630009"/>
              <a:gd name="connsiteY15" fmla="*/ 1329004 h 1630010"/>
              <a:gd name="connsiteX16" fmla="*/ 13728 w 1630009"/>
              <a:gd name="connsiteY16" fmla="*/ 1340754 h 1630010"/>
              <a:gd name="connsiteX17" fmla="*/ 6339 w 1630009"/>
              <a:gd name="connsiteY17" fmla="*/ 1364557 h 1630010"/>
              <a:gd name="connsiteX18" fmla="*/ 3375 w 1630009"/>
              <a:gd name="connsiteY18" fmla="*/ 1393957 h 1630010"/>
              <a:gd name="connsiteX19" fmla="*/ 0 w 1630009"/>
              <a:gd name="connsiteY19" fmla="*/ 1411304 h 1630010"/>
              <a:gd name="connsiteX20" fmla="*/ 64058 w 1630009"/>
              <a:gd name="connsiteY20" fmla="*/ 1565952 h 163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30009" h="1630010">
                <a:moveTo>
                  <a:pt x="64058" y="1565952"/>
                </a:moveTo>
                <a:cubicBezTo>
                  <a:pt x="106763" y="1608657"/>
                  <a:pt x="162734" y="1630010"/>
                  <a:pt x="218706" y="1630010"/>
                </a:cubicBezTo>
                <a:lnTo>
                  <a:pt x="232426" y="1627340"/>
                </a:lnTo>
                <a:lnTo>
                  <a:pt x="1408317" y="1627340"/>
                </a:lnTo>
                <a:cubicBezTo>
                  <a:pt x="1529105" y="1627340"/>
                  <a:pt x="1627023" y="1529422"/>
                  <a:pt x="1627023" y="1408634"/>
                </a:cubicBezTo>
                <a:cubicBezTo>
                  <a:pt x="1627023" y="1287846"/>
                  <a:pt x="1529105" y="1189928"/>
                  <a:pt x="1408317" y="1189928"/>
                </a:cubicBezTo>
                <a:lnTo>
                  <a:pt x="749379" y="1189928"/>
                </a:lnTo>
                <a:lnTo>
                  <a:pt x="1565952" y="373354"/>
                </a:lnTo>
                <a:cubicBezTo>
                  <a:pt x="1651362" y="287944"/>
                  <a:pt x="1651362" y="149467"/>
                  <a:pt x="1565952" y="64057"/>
                </a:cubicBezTo>
                <a:cubicBezTo>
                  <a:pt x="1480542" y="-21353"/>
                  <a:pt x="1342065" y="-21353"/>
                  <a:pt x="1256655" y="64057"/>
                </a:cubicBezTo>
                <a:lnTo>
                  <a:pt x="70378" y="1250335"/>
                </a:lnTo>
                <a:lnTo>
                  <a:pt x="65953" y="1253985"/>
                </a:lnTo>
                <a:cubicBezTo>
                  <a:pt x="56059" y="1263880"/>
                  <a:pt x="47108" y="1274718"/>
                  <a:pt x="39247" y="1286353"/>
                </a:cubicBezTo>
                <a:lnTo>
                  <a:pt x="38156" y="1288365"/>
                </a:lnTo>
                <a:lnTo>
                  <a:pt x="36032" y="1290964"/>
                </a:lnTo>
                <a:cubicBezTo>
                  <a:pt x="28025" y="1303092"/>
                  <a:pt x="21353" y="1315841"/>
                  <a:pt x="16014" y="1329004"/>
                </a:cubicBezTo>
                <a:lnTo>
                  <a:pt x="13728" y="1340754"/>
                </a:lnTo>
                <a:lnTo>
                  <a:pt x="6339" y="1364557"/>
                </a:lnTo>
                <a:lnTo>
                  <a:pt x="3375" y="1393957"/>
                </a:lnTo>
                <a:lnTo>
                  <a:pt x="0" y="1411304"/>
                </a:lnTo>
                <a:cubicBezTo>
                  <a:pt x="0" y="1467275"/>
                  <a:pt x="21353" y="1523247"/>
                  <a:pt x="64058" y="1565952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/>
          </a:p>
        </p:txBody>
      </p:sp>
      <p:grpSp>
        <p:nvGrpSpPr>
          <p:cNvPr id="51" name="Original Red 1" hidden="1"/>
          <p:cNvGrpSpPr/>
          <p:nvPr/>
        </p:nvGrpSpPr>
        <p:grpSpPr>
          <a:xfrm>
            <a:off x="4128453" y="1024018"/>
            <a:ext cx="856786" cy="2294709"/>
            <a:chOff x="2604453" y="1024017"/>
            <a:chExt cx="856786" cy="2294709"/>
          </a:xfrm>
        </p:grpSpPr>
        <p:sp>
          <p:nvSpPr>
            <p:cNvPr id="52" name="red1"/>
            <p:cNvSpPr/>
            <p:nvPr/>
          </p:nvSpPr>
          <p:spPr bwMode="auto">
            <a:xfrm rot="2700000" flipV="1">
              <a:off x="2429969" y="1617875"/>
              <a:ext cx="1625127" cy="43741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d2"/>
            <p:cNvSpPr/>
            <p:nvPr/>
          </p:nvSpPr>
          <p:spPr bwMode="auto">
            <a:xfrm rot="5400000" flipV="1">
              <a:off x="1761159" y="2038020"/>
              <a:ext cx="2124000" cy="43741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42" name="Picture 4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3733397" y="2559256"/>
            <a:ext cx="506994" cy="254257"/>
          </a:xfrm>
          <a:prstGeom prst="rect">
            <a:avLst/>
          </a:prstGeom>
          <a:noFill/>
          <a:ln/>
          <a:effectLst/>
        </p:spPr>
      </p:pic>
      <p:sp>
        <p:nvSpPr>
          <p:cNvPr id="60" name="Oval 59"/>
          <p:cNvSpPr/>
          <p:nvPr/>
        </p:nvSpPr>
        <p:spPr bwMode="auto">
          <a:xfrm rot="20595714">
            <a:off x="4996572" y="206732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2" name="Picture 6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97625" y="2167985"/>
            <a:ext cx="157890" cy="157890"/>
          </a:xfrm>
          <a:prstGeom prst="rect">
            <a:avLst/>
          </a:prstGeom>
          <a:noFill/>
          <a:ln/>
          <a:effectLst/>
        </p:spPr>
      </p:pic>
      <p:cxnSp>
        <p:nvCxnSpPr>
          <p:cNvPr id="64" name="Straight Arrow Connector 63"/>
          <p:cNvCxnSpPr>
            <a:stCxn id="60" idx="4"/>
            <a:endCxn id="66" idx="1"/>
          </p:cNvCxnSpPr>
          <p:nvPr/>
        </p:nvCxnSpPr>
        <p:spPr bwMode="auto">
          <a:xfrm>
            <a:off x="5228413" y="2419702"/>
            <a:ext cx="228365" cy="524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77691" y="3017429"/>
            <a:ext cx="178945" cy="158665"/>
          </a:xfrm>
          <a:prstGeom prst="rect">
            <a:avLst/>
          </a:prstGeom>
          <a:noFill/>
          <a:ln/>
          <a:effectLst/>
        </p:spPr>
      </p:pic>
      <p:sp>
        <p:nvSpPr>
          <p:cNvPr id="66" name="Oval 65"/>
          <p:cNvSpPr/>
          <p:nvPr/>
        </p:nvSpPr>
        <p:spPr bwMode="auto">
          <a:xfrm rot="589353">
            <a:off x="5380477" y="29118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7" name="Straight Arrow Connector 66"/>
          <p:cNvCxnSpPr>
            <a:stCxn id="60" idx="3"/>
            <a:endCxn id="69" idx="7"/>
          </p:cNvCxnSpPr>
          <p:nvPr/>
        </p:nvCxnSpPr>
        <p:spPr bwMode="auto">
          <a:xfrm flipH="1">
            <a:off x="4902900" y="2405871"/>
            <a:ext cx="188443" cy="516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72525" y="3007457"/>
            <a:ext cx="158665" cy="158665"/>
          </a:xfrm>
          <a:prstGeom prst="rect">
            <a:avLst/>
          </a:prstGeom>
          <a:noFill/>
          <a:ln/>
          <a:effectLst/>
        </p:spPr>
      </p:pic>
      <p:sp>
        <p:nvSpPr>
          <p:cNvPr id="69" name="Oval 68"/>
          <p:cNvSpPr/>
          <p:nvPr/>
        </p:nvSpPr>
        <p:spPr bwMode="auto">
          <a:xfrm rot="20071343">
            <a:off x="4662748" y="29118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1" name="Picture 4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960000">
            <a:off x="3300098" y="1435051"/>
            <a:ext cx="533141" cy="254383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129568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7" idx="3"/>
            <a:endCxn id="5" idx="7"/>
          </p:cNvCxnSpPr>
          <p:nvPr/>
        </p:nvCxnSpPr>
        <p:spPr bwMode="auto">
          <a:xfrm flipH="1">
            <a:off x="3600277" y="1544882"/>
            <a:ext cx="619770" cy="6196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4"/>
          <p:cNvGrpSpPr>
            <a:grpSpLocks noChangeAspect="1"/>
          </p:cNvGrpSpPr>
          <p:nvPr/>
        </p:nvGrpSpPr>
        <p:grpSpPr>
          <a:xfrm>
            <a:off x="3292998" y="2111789"/>
            <a:ext cx="360000" cy="360000"/>
            <a:chOff x="1604022" y="1988840"/>
            <a:chExt cx="519706" cy="519706"/>
          </a:xfrm>
        </p:grpSpPr>
        <p:sp>
          <p:nvSpPr>
            <p:cNvPr id="5" name="Oval 4"/>
            <p:cNvSpPr/>
            <p:nvPr/>
          </p:nvSpPr>
          <p:spPr bwMode="auto">
            <a:xfrm>
              <a:off x="1604022" y="1988840"/>
              <a:ext cx="519706" cy="519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49048" y="2133866"/>
              <a:ext cx="229654" cy="229654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0" name="Oval 19"/>
          <p:cNvSpPr/>
          <p:nvPr/>
        </p:nvSpPr>
        <p:spPr bwMode="auto">
          <a:xfrm rot="20595714">
            <a:off x="4996572" y="206732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4" name="Picture 5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97625" y="2167985"/>
            <a:ext cx="157890" cy="157890"/>
          </a:xfrm>
          <a:prstGeom prst="rect">
            <a:avLst/>
          </a:prstGeom>
          <a:noFill/>
          <a:ln/>
          <a:effectLst/>
        </p:spPr>
      </p:pic>
      <p:grpSp>
        <p:nvGrpSpPr>
          <p:cNvPr id="63" name="Group 62"/>
          <p:cNvGrpSpPr/>
          <p:nvPr/>
        </p:nvGrpSpPr>
        <p:grpSpPr bwMode="auto">
          <a:xfrm>
            <a:off x="3292996" y="2924984"/>
            <a:ext cx="360000" cy="360000"/>
            <a:chOff x="1701050" y="3021026"/>
            <a:chExt cx="360000" cy="360000"/>
          </a:xfrm>
        </p:grpSpPr>
        <p:sp>
          <p:nvSpPr>
            <p:cNvPr id="22" name="Oval 21"/>
            <p:cNvSpPr/>
            <p:nvPr/>
          </p:nvSpPr>
          <p:spPr bwMode="auto">
            <a:xfrm>
              <a:off x="1701050" y="302102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802302" y="3131611"/>
              <a:ext cx="157495" cy="138548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24" name="Straight Arrow Connector 23"/>
          <p:cNvCxnSpPr>
            <a:stCxn id="7" idx="5"/>
          </p:cNvCxnSpPr>
          <p:nvPr/>
        </p:nvCxnSpPr>
        <p:spPr bwMode="auto">
          <a:xfrm>
            <a:off x="4474605" y="1544882"/>
            <a:ext cx="577686" cy="551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22" idx="0"/>
          </p:cNvCxnSpPr>
          <p:nvPr/>
        </p:nvCxnSpPr>
        <p:spPr bwMode="auto">
          <a:xfrm flipH="1">
            <a:off x="3472996" y="2471790"/>
            <a:ext cx="2" cy="453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8" idx="1"/>
          </p:cNvCxnSpPr>
          <p:nvPr/>
        </p:nvCxnSpPr>
        <p:spPr bwMode="auto">
          <a:xfrm>
            <a:off x="5228413" y="2419702"/>
            <a:ext cx="228365" cy="524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77691" y="3017429"/>
            <a:ext cx="178945" cy="158665"/>
          </a:xfrm>
          <a:prstGeom prst="rect">
            <a:avLst/>
          </a:prstGeom>
          <a:noFill/>
          <a:ln/>
          <a:effectLst/>
        </p:spPr>
      </p:pic>
      <p:sp>
        <p:nvSpPr>
          <p:cNvPr id="28" name="Oval 27"/>
          <p:cNvSpPr/>
          <p:nvPr/>
        </p:nvSpPr>
        <p:spPr bwMode="auto">
          <a:xfrm rot="589353">
            <a:off x="5380477" y="29118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9" name="Straight Arrow Connector 28"/>
          <p:cNvCxnSpPr>
            <a:stCxn id="20" idx="3"/>
            <a:endCxn id="31" idx="7"/>
          </p:cNvCxnSpPr>
          <p:nvPr/>
        </p:nvCxnSpPr>
        <p:spPr bwMode="auto">
          <a:xfrm flipH="1">
            <a:off x="4902900" y="2405871"/>
            <a:ext cx="188443" cy="516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72525" y="3007457"/>
            <a:ext cx="158665" cy="158665"/>
          </a:xfrm>
          <a:prstGeom prst="rect">
            <a:avLst/>
          </a:prstGeom>
          <a:noFill/>
          <a:ln/>
          <a:effectLst/>
        </p:spPr>
      </p:pic>
      <p:sp>
        <p:nvSpPr>
          <p:cNvPr id="31" name="Oval 30"/>
          <p:cNvSpPr/>
          <p:nvPr/>
        </p:nvSpPr>
        <p:spPr bwMode="auto">
          <a:xfrm rot="20071343">
            <a:off x="4662748" y="29118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7326" y="1237603"/>
            <a:ext cx="360000" cy="1211561"/>
            <a:chOff x="2637779" y="1255585"/>
            <a:chExt cx="360000" cy="1211561"/>
          </a:xfrm>
        </p:grpSpPr>
        <p:grpSp>
          <p:nvGrpSpPr>
            <p:cNvPr id="3" name="Group 77"/>
            <p:cNvGrpSpPr>
              <a:grpSpLocks noChangeAspect="1"/>
            </p:cNvGrpSpPr>
            <p:nvPr/>
          </p:nvGrpSpPr>
          <p:grpSpPr>
            <a:xfrm>
              <a:off x="2637779" y="1255585"/>
              <a:ext cx="360000" cy="360000"/>
              <a:chOff x="2390406" y="1201795"/>
              <a:chExt cx="519706" cy="519706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390406" y="1201795"/>
                <a:ext cx="519706" cy="5197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8" name="Picture 7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2487383" y="1329881"/>
                <a:ext cx="251104" cy="251104"/>
              </a:xfrm>
              <a:prstGeom prst="rect">
                <a:avLst/>
              </a:prstGeom>
              <a:noFill/>
              <a:ln/>
              <a:effectLst/>
            </p:spPr>
          </p:pic>
        </p:grpSp>
        <p:grpSp>
          <p:nvGrpSpPr>
            <p:cNvPr id="53" name="Group 52"/>
            <p:cNvGrpSpPr/>
            <p:nvPr/>
          </p:nvGrpSpPr>
          <p:grpSpPr bwMode="auto">
            <a:xfrm>
              <a:off x="2637779" y="2107146"/>
              <a:ext cx="360000" cy="360000"/>
              <a:chOff x="2627784" y="2107148"/>
              <a:chExt cx="360000" cy="3600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2627784" y="210714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49" name="Picture 48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2728839" y="2208004"/>
                <a:ext cx="157890" cy="157890"/>
              </a:xfrm>
              <a:prstGeom prst="rect">
                <a:avLst/>
              </a:prstGeom>
              <a:noFill/>
              <a:ln/>
              <a:effectLst/>
            </p:spPr>
          </p:pic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2817779" y="1615585"/>
              <a:ext cx="0" cy="491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 bwMode="auto">
          <a:xfrm>
            <a:off x="4167874" y="2900910"/>
            <a:ext cx="360000" cy="360000"/>
            <a:chOff x="3233610" y="3021026"/>
            <a:chExt cx="360000" cy="360000"/>
          </a:xfrm>
        </p:grpSpPr>
        <p:pic>
          <p:nvPicPr>
            <p:cNvPr id="130" name="Picture 129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26394" y="3136463"/>
              <a:ext cx="159063" cy="13992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31" name="Oval 130"/>
            <p:cNvSpPr/>
            <p:nvPr/>
          </p:nvSpPr>
          <p:spPr bwMode="auto">
            <a:xfrm>
              <a:off x="3233610" y="302102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138" name="Straight Arrow Connector 137"/>
          <p:cNvCxnSpPr>
            <a:stCxn id="43" idx="4"/>
            <a:endCxn id="131" idx="0"/>
          </p:cNvCxnSpPr>
          <p:nvPr/>
        </p:nvCxnSpPr>
        <p:spPr bwMode="auto">
          <a:xfrm>
            <a:off x="4347326" y="2449164"/>
            <a:ext cx="548" cy="451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d 2"/>
          <p:cNvSpPr/>
          <p:nvPr/>
        </p:nvSpPr>
        <p:spPr bwMode="auto">
          <a:xfrm rot="17466450" flipV="1">
            <a:off x="4308965" y="2453982"/>
            <a:ext cx="1401370" cy="4374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Green 2"/>
          <p:cNvSpPr/>
          <p:nvPr/>
        </p:nvSpPr>
        <p:spPr bwMode="auto">
          <a:xfrm rot="18900000">
            <a:off x="2954959" y="1564371"/>
            <a:ext cx="2359260" cy="1792078"/>
          </a:xfrm>
          <a:custGeom>
            <a:avLst/>
            <a:gdLst>
              <a:gd name="connsiteX0" fmla="*/ 2272765 w 2359260"/>
              <a:gd name="connsiteY0" fmla="*/ 86495 h 1792078"/>
              <a:gd name="connsiteX1" fmla="*/ 2359260 w 2359260"/>
              <a:gd name="connsiteY1" fmla="*/ 295311 h 1792078"/>
              <a:gd name="connsiteX2" fmla="*/ 2359260 w 2359260"/>
              <a:gd name="connsiteY2" fmla="*/ 1496767 h 1792078"/>
              <a:gd name="connsiteX3" fmla="*/ 2063949 w 2359260"/>
              <a:gd name="connsiteY3" fmla="*/ 1792078 h 1792078"/>
              <a:gd name="connsiteX4" fmla="*/ 1768638 w 2359260"/>
              <a:gd name="connsiteY4" fmla="*/ 1496767 h 1792078"/>
              <a:gd name="connsiteX5" fmla="*/ 1768638 w 2359260"/>
              <a:gd name="connsiteY5" fmla="*/ 592863 h 1792078"/>
              <a:gd name="connsiteX6" fmla="*/ 982127 w 2359260"/>
              <a:gd name="connsiteY6" fmla="*/ 592863 h 1792078"/>
              <a:gd name="connsiteX7" fmla="*/ 504127 w 2359260"/>
              <a:gd name="connsiteY7" fmla="*/ 1070862 h 1792078"/>
              <a:gd name="connsiteX8" fmla="*/ 86494 w 2359260"/>
              <a:gd name="connsiteY8" fmla="*/ 1070862 h 1792078"/>
              <a:gd name="connsiteX9" fmla="*/ 86494 w 2359260"/>
              <a:gd name="connsiteY9" fmla="*/ 653230 h 1792078"/>
              <a:gd name="connsiteX10" fmla="*/ 631649 w 2359260"/>
              <a:gd name="connsiteY10" fmla="*/ 108075 h 1792078"/>
              <a:gd name="connsiteX11" fmla="*/ 647605 w 2359260"/>
              <a:gd name="connsiteY11" fmla="*/ 88736 h 1792078"/>
              <a:gd name="connsiteX12" fmla="*/ 796907 w 2359260"/>
              <a:gd name="connsiteY12" fmla="*/ 8241 h 1792078"/>
              <a:gd name="connsiteX13" fmla="*/ 800826 w 2359260"/>
              <a:gd name="connsiteY13" fmla="*/ 7846 h 1792078"/>
              <a:gd name="connsiteX14" fmla="*/ 804205 w 2359260"/>
              <a:gd name="connsiteY14" fmla="*/ 6844 h 1792078"/>
              <a:gd name="connsiteX15" fmla="*/ 860607 w 2359260"/>
              <a:gd name="connsiteY15" fmla="*/ 1438 h 1792078"/>
              <a:gd name="connsiteX16" fmla="*/ 868982 w 2359260"/>
              <a:gd name="connsiteY16" fmla="*/ 2241 h 1792078"/>
              <a:gd name="connsiteX17" fmla="*/ 2052851 w 2359260"/>
              <a:gd name="connsiteY17" fmla="*/ 2241 h 1792078"/>
              <a:gd name="connsiteX18" fmla="*/ 2063949 w 2359260"/>
              <a:gd name="connsiteY18" fmla="*/ 0 h 1792078"/>
              <a:gd name="connsiteX19" fmla="*/ 2272765 w 2359260"/>
              <a:gd name="connsiteY19" fmla="*/ 86495 h 17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9260" h="1792078">
                <a:moveTo>
                  <a:pt x="2272765" y="86495"/>
                </a:moveTo>
                <a:cubicBezTo>
                  <a:pt x="2326206" y="139936"/>
                  <a:pt x="2359260" y="213763"/>
                  <a:pt x="2359260" y="295311"/>
                </a:cubicBezTo>
                <a:lnTo>
                  <a:pt x="2359260" y="1496767"/>
                </a:lnTo>
                <a:cubicBezTo>
                  <a:pt x="2359260" y="1659863"/>
                  <a:pt x="2227045" y="1792078"/>
                  <a:pt x="2063949" y="1792078"/>
                </a:cubicBezTo>
                <a:cubicBezTo>
                  <a:pt x="1900853" y="1792078"/>
                  <a:pt x="1768638" y="1659863"/>
                  <a:pt x="1768638" y="1496767"/>
                </a:cubicBezTo>
                <a:lnTo>
                  <a:pt x="1768638" y="592863"/>
                </a:lnTo>
                <a:lnTo>
                  <a:pt x="982127" y="592863"/>
                </a:lnTo>
                <a:lnTo>
                  <a:pt x="504127" y="1070862"/>
                </a:lnTo>
                <a:cubicBezTo>
                  <a:pt x="388801" y="1186189"/>
                  <a:pt x="201821" y="1186189"/>
                  <a:pt x="86494" y="1070862"/>
                </a:cubicBezTo>
                <a:cubicBezTo>
                  <a:pt x="-28832" y="955536"/>
                  <a:pt x="-28832" y="768556"/>
                  <a:pt x="86494" y="653230"/>
                </a:cubicBezTo>
                <a:lnTo>
                  <a:pt x="631649" y="108075"/>
                </a:lnTo>
                <a:lnTo>
                  <a:pt x="647605" y="88736"/>
                </a:lnTo>
                <a:cubicBezTo>
                  <a:pt x="687686" y="48655"/>
                  <a:pt x="739234" y="20042"/>
                  <a:pt x="796907" y="8241"/>
                </a:cubicBezTo>
                <a:lnTo>
                  <a:pt x="800826" y="7846"/>
                </a:lnTo>
                <a:lnTo>
                  <a:pt x="804205" y="6844"/>
                </a:lnTo>
                <a:cubicBezTo>
                  <a:pt x="822819" y="3240"/>
                  <a:pt x="841713" y="1438"/>
                  <a:pt x="860607" y="1438"/>
                </a:cubicBezTo>
                <a:lnTo>
                  <a:pt x="868982" y="2241"/>
                </a:lnTo>
                <a:lnTo>
                  <a:pt x="2052851" y="2241"/>
                </a:lnTo>
                <a:lnTo>
                  <a:pt x="2063949" y="0"/>
                </a:lnTo>
                <a:cubicBezTo>
                  <a:pt x="2145497" y="0"/>
                  <a:pt x="2219325" y="33054"/>
                  <a:pt x="2272765" y="86495"/>
                </a:cubicBezTo>
                <a:close/>
              </a:path>
            </a:pathLst>
          </a:custGeom>
          <a:noFill/>
          <a:ln w="12700">
            <a:solidFill>
              <a:srgbClr val="00B0F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/>
          </a:p>
        </p:txBody>
      </p:sp>
      <p:grpSp>
        <p:nvGrpSpPr>
          <p:cNvPr id="64" name="Original Green 2" hidden="1"/>
          <p:cNvGrpSpPr/>
          <p:nvPr/>
        </p:nvGrpSpPr>
        <p:grpSpPr>
          <a:xfrm>
            <a:off x="3010908" y="939064"/>
            <a:ext cx="2044300" cy="2417929"/>
            <a:chOff x="1486908" y="939063"/>
            <a:chExt cx="2044300" cy="2417929"/>
          </a:xfrm>
        </p:grpSpPr>
        <p:sp>
          <p:nvSpPr>
            <p:cNvPr id="65" name="green1"/>
            <p:cNvSpPr/>
            <p:nvPr/>
          </p:nvSpPr>
          <p:spPr bwMode="auto">
            <a:xfrm rot="18900000">
              <a:off x="1486908" y="1544017"/>
              <a:ext cx="1796748" cy="59062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green2"/>
            <p:cNvSpPr/>
            <p:nvPr/>
          </p:nvSpPr>
          <p:spPr bwMode="auto">
            <a:xfrm rot="2700000" flipV="1">
              <a:off x="2339858" y="1539791"/>
              <a:ext cx="1792078" cy="59062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green1"/>
            <p:cNvSpPr/>
            <p:nvPr/>
          </p:nvSpPr>
          <p:spPr bwMode="auto">
            <a:xfrm rot="16200000">
              <a:off x="1266208" y="2366645"/>
              <a:ext cx="1390072" cy="59062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39" name="Picture 3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960000">
            <a:off x="3272169" y="1430204"/>
            <a:ext cx="533139" cy="254383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7565428">
            <a:off x="4394592" y="2483684"/>
            <a:ext cx="532876" cy="25425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713490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89812" y="203135"/>
            <a:ext cx="8733320" cy="1168403"/>
          </a:xfrm>
          <a:prstGeom prst="rect">
            <a:avLst/>
          </a:prstGeom>
          <a:noFill/>
          <a:ln/>
          <a:effectLst/>
        </p:spPr>
      </p:pic>
      <p:grpSp>
        <p:nvGrpSpPr>
          <p:cNvPr id="34" name="Group 252"/>
          <p:cNvGrpSpPr/>
          <p:nvPr/>
        </p:nvGrpSpPr>
        <p:grpSpPr bwMode="auto">
          <a:xfrm>
            <a:off x="5627845" y="3956049"/>
            <a:ext cx="30103" cy="157537"/>
            <a:chOff x="6943197" y="2373533"/>
            <a:chExt cx="36000" cy="188400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256"/>
          <p:cNvGrpSpPr/>
          <p:nvPr/>
        </p:nvGrpSpPr>
        <p:grpSpPr bwMode="auto">
          <a:xfrm>
            <a:off x="5627845" y="3512772"/>
            <a:ext cx="30103" cy="157537"/>
            <a:chOff x="6943197" y="2373533"/>
            <a:chExt cx="36000" cy="18840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" name="Group 256"/>
          <p:cNvGrpSpPr/>
          <p:nvPr/>
        </p:nvGrpSpPr>
        <p:grpSpPr bwMode="auto">
          <a:xfrm>
            <a:off x="5627845" y="2603451"/>
            <a:ext cx="30103" cy="157537"/>
            <a:chOff x="6943197" y="2373533"/>
            <a:chExt cx="36000" cy="188400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3" name="Group 252"/>
          <p:cNvGrpSpPr/>
          <p:nvPr/>
        </p:nvGrpSpPr>
        <p:grpSpPr bwMode="auto">
          <a:xfrm flipV="1">
            <a:off x="6459183" y="2126970"/>
            <a:ext cx="30103" cy="157537"/>
            <a:chOff x="6943197" y="2373533"/>
            <a:chExt cx="36000" cy="188400"/>
          </a:xfrm>
        </p:grpSpPr>
        <p:sp>
          <p:nvSpPr>
            <p:cNvPr id="113" name="Oval 11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4" name="Group 256"/>
          <p:cNvGrpSpPr/>
          <p:nvPr/>
        </p:nvGrpSpPr>
        <p:grpSpPr bwMode="auto">
          <a:xfrm flipV="1">
            <a:off x="6459183" y="2570247"/>
            <a:ext cx="30103" cy="157537"/>
            <a:chOff x="6943197" y="2373533"/>
            <a:chExt cx="36000" cy="188400"/>
          </a:xfrm>
        </p:grpSpPr>
        <p:sp>
          <p:nvSpPr>
            <p:cNvPr id="110" name="Oval 109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6" name="Group 256"/>
          <p:cNvGrpSpPr/>
          <p:nvPr/>
        </p:nvGrpSpPr>
        <p:grpSpPr bwMode="auto">
          <a:xfrm flipV="1">
            <a:off x="6459183" y="3484786"/>
            <a:ext cx="30103" cy="157537"/>
            <a:chOff x="6943197" y="2373533"/>
            <a:chExt cx="36000" cy="188400"/>
          </a:xfrm>
        </p:grpSpPr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 bwMode="auto">
          <a:xfrm>
            <a:off x="5275951" y="1675227"/>
            <a:ext cx="1640101" cy="3049174"/>
            <a:chOff x="3751950" y="1675227"/>
            <a:chExt cx="1640101" cy="3049174"/>
          </a:xfrm>
        </p:grpSpPr>
        <p:pic>
          <p:nvPicPr>
            <p:cNvPr id="45" name="Picture 44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68620" y="4362280"/>
              <a:ext cx="196131" cy="16278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4073841" y="3327124"/>
              <a:ext cx="90109" cy="85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4073841" y="3770401"/>
              <a:ext cx="90109" cy="85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4073841" y="4213677"/>
              <a:ext cx="90109" cy="85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4073841" y="1951758"/>
              <a:ext cx="90109" cy="85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 flipV="1">
              <a:off x="4905179" y="2827876"/>
              <a:ext cx="90109" cy="85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 bwMode="auto">
            <a:xfrm flipV="1">
              <a:off x="4905179" y="2384599"/>
              <a:ext cx="90109" cy="85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 bwMode="auto">
            <a:xfrm flipV="1">
              <a:off x="4905179" y="1951758"/>
              <a:ext cx="90109" cy="85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 flipV="1">
              <a:off x="4905179" y="4213677"/>
              <a:ext cx="90109" cy="85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8" name="Picture 117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751950" y="1675227"/>
              <a:ext cx="229473" cy="22947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20" name="Picture 119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159478" y="1675227"/>
              <a:ext cx="230128" cy="32847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21" name="Picture 120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195920" y="4362280"/>
              <a:ext cx="196131" cy="16278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7" name="Picture 56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10837" y="3440958"/>
              <a:ext cx="111695" cy="11169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0" name="Picture 59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21014" y="3827060"/>
              <a:ext cx="91343" cy="18132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3" name="Picture 62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229278" y="2270030"/>
              <a:ext cx="90526" cy="11214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6" name="Picture 65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218469" y="2650912"/>
              <a:ext cx="112144" cy="17970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43" name="Straight Arrow Connector 142"/>
            <p:cNvCxnSpPr>
              <a:stCxn id="5" idx="7"/>
              <a:endCxn id="100" idx="2"/>
            </p:cNvCxnSpPr>
            <p:nvPr/>
          </p:nvCxnSpPr>
          <p:spPr bwMode="auto">
            <a:xfrm rot="5400000" flipH="1" flipV="1">
              <a:off x="4293466" y="2727941"/>
              <a:ext cx="469000" cy="75442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144" descr="TP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327438" y="2890922"/>
              <a:ext cx="303074" cy="132809"/>
            </a:xfrm>
            <a:prstGeom prst="rect">
              <a:avLst/>
            </a:prstGeom>
            <a:noFill/>
          </p:spPr>
        </p:pic>
        <p:sp>
          <p:nvSpPr>
            <p:cNvPr id="146" name="Freeform 145"/>
            <p:cNvSpPr/>
            <p:nvPr/>
          </p:nvSpPr>
          <p:spPr bwMode="auto">
            <a:xfrm flipH="1">
              <a:off x="3910032" y="2275247"/>
              <a:ext cx="1153084" cy="1627883"/>
            </a:xfrm>
            <a:custGeom>
              <a:avLst/>
              <a:gdLst>
                <a:gd name="connsiteX0" fmla="*/ 0 w 3238500"/>
                <a:gd name="connsiteY0" fmla="*/ 95250 h 1128183"/>
                <a:gd name="connsiteX1" fmla="*/ 990600 w 3238500"/>
                <a:gd name="connsiteY1" fmla="*/ 146050 h 1128183"/>
                <a:gd name="connsiteX2" fmla="*/ 2044700 w 3238500"/>
                <a:gd name="connsiteY2" fmla="*/ 971550 h 1128183"/>
                <a:gd name="connsiteX3" fmla="*/ 3238500 w 3238500"/>
                <a:gd name="connsiteY3" fmla="*/ 1085850 h 1128183"/>
                <a:gd name="connsiteX0" fmla="*/ 0 w 3238500"/>
                <a:gd name="connsiteY0" fmla="*/ 76283 h 1088049"/>
                <a:gd name="connsiteX1" fmla="*/ 990600 w 3238500"/>
                <a:gd name="connsiteY1" fmla="*/ 127083 h 1088049"/>
                <a:gd name="connsiteX2" fmla="*/ 2011164 w 3238500"/>
                <a:gd name="connsiteY2" fmla="*/ 838779 h 1088049"/>
                <a:gd name="connsiteX3" fmla="*/ 3238500 w 3238500"/>
                <a:gd name="connsiteY3" fmla="*/ 1066883 h 1088049"/>
                <a:gd name="connsiteX0" fmla="*/ 0 w 3307308"/>
                <a:gd name="connsiteY0" fmla="*/ 76283 h 969396"/>
                <a:gd name="connsiteX1" fmla="*/ 990600 w 3307308"/>
                <a:gd name="connsiteY1" fmla="*/ 127083 h 969396"/>
                <a:gd name="connsiteX2" fmla="*/ 2011164 w 3307308"/>
                <a:gd name="connsiteY2" fmla="*/ 838779 h 969396"/>
                <a:gd name="connsiteX3" fmla="*/ 3307308 w 3307308"/>
                <a:gd name="connsiteY3" fmla="*/ 910787 h 969396"/>
                <a:gd name="connsiteX0" fmla="*/ 0 w 3307308"/>
                <a:gd name="connsiteY0" fmla="*/ 76283 h 969396"/>
                <a:gd name="connsiteX1" fmla="*/ 990600 w 3307308"/>
                <a:gd name="connsiteY1" fmla="*/ 127083 h 969396"/>
                <a:gd name="connsiteX2" fmla="*/ 2011164 w 3307308"/>
                <a:gd name="connsiteY2" fmla="*/ 838779 h 969396"/>
                <a:gd name="connsiteX3" fmla="*/ 3307308 w 3307308"/>
                <a:gd name="connsiteY3" fmla="*/ 910787 h 969396"/>
                <a:gd name="connsiteX0" fmla="*/ 0 w 3307308"/>
                <a:gd name="connsiteY0" fmla="*/ 76283 h 992151"/>
                <a:gd name="connsiteX1" fmla="*/ 990600 w 3307308"/>
                <a:gd name="connsiteY1" fmla="*/ 127083 h 992151"/>
                <a:gd name="connsiteX2" fmla="*/ 2011164 w 3307308"/>
                <a:gd name="connsiteY2" fmla="*/ 838779 h 992151"/>
                <a:gd name="connsiteX3" fmla="*/ 3307308 w 3307308"/>
                <a:gd name="connsiteY3" fmla="*/ 982795 h 992151"/>
                <a:gd name="connsiteX0" fmla="*/ 0 w 3240360"/>
                <a:gd name="connsiteY0" fmla="*/ 51623 h 997083"/>
                <a:gd name="connsiteX1" fmla="*/ 923652 w 3240360"/>
                <a:gd name="connsiteY1" fmla="*/ 132015 h 997083"/>
                <a:gd name="connsiteX2" fmla="*/ 1944216 w 3240360"/>
                <a:gd name="connsiteY2" fmla="*/ 843711 h 997083"/>
                <a:gd name="connsiteX3" fmla="*/ 3240360 w 3240360"/>
                <a:gd name="connsiteY3" fmla="*/ 987727 h 997083"/>
                <a:gd name="connsiteX0" fmla="*/ 0 w 3240360"/>
                <a:gd name="connsiteY0" fmla="*/ 51623 h 997083"/>
                <a:gd name="connsiteX1" fmla="*/ 923652 w 3240360"/>
                <a:gd name="connsiteY1" fmla="*/ 132015 h 997083"/>
                <a:gd name="connsiteX2" fmla="*/ 1944216 w 3240360"/>
                <a:gd name="connsiteY2" fmla="*/ 843711 h 997083"/>
                <a:gd name="connsiteX3" fmla="*/ 3240360 w 3240360"/>
                <a:gd name="connsiteY3" fmla="*/ 987727 h 997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360" h="997083">
                  <a:moveTo>
                    <a:pt x="0" y="51623"/>
                  </a:moveTo>
                  <a:cubicBezTo>
                    <a:pt x="327786" y="63040"/>
                    <a:pt x="599616" y="0"/>
                    <a:pt x="923652" y="132015"/>
                  </a:cubicBezTo>
                  <a:cubicBezTo>
                    <a:pt x="1247688" y="264030"/>
                    <a:pt x="1558098" y="701092"/>
                    <a:pt x="1944216" y="843711"/>
                  </a:cubicBezTo>
                  <a:cubicBezTo>
                    <a:pt x="2330334" y="986330"/>
                    <a:pt x="2844500" y="997083"/>
                    <a:pt x="3240360" y="987727"/>
                  </a:cubicBezTo>
                </a:path>
              </a:pathLst>
            </a:custGeom>
            <a:ln w="15875">
              <a:solidFill>
                <a:srgbClr val="FF0000">
                  <a:alpha val="62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64" name="Picture 163" descr="TP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977861" y="4525068"/>
              <a:ext cx="170371" cy="199333"/>
            </a:xfrm>
            <a:prstGeom prst="rect">
              <a:avLst/>
            </a:prstGeom>
            <a:noFill/>
          </p:spPr>
        </p:pic>
        <p:pic>
          <p:nvPicPr>
            <p:cNvPr id="165" name="Picture 164" descr="TP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04888" y="4525068"/>
              <a:ext cx="141407" cy="19933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77" name="Picture 17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89080" y="5029200"/>
            <a:ext cx="8762801" cy="58444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/>
          <p:cNvSpPr/>
          <p:nvPr/>
        </p:nvSpPr>
        <p:spPr bwMode="auto">
          <a:xfrm>
            <a:off x="2667001" y="624255"/>
            <a:ext cx="1925515" cy="536331"/>
          </a:xfrm>
          <a:custGeom>
            <a:avLst/>
            <a:gdLst>
              <a:gd name="connsiteX0" fmla="*/ 492369 w 1925515"/>
              <a:gd name="connsiteY0" fmla="*/ 536331 h 536331"/>
              <a:gd name="connsiteX1" fmla="*/ 1397977 w 1925515"/>
              <a:gd name="connsiteY1" fmla="*/ 536331 h 536331"/>
              <a:gd name="connsiteX2" fmla="*/ 1925515 w 1925515"/>
              <a:gd name="connsiteY2" fmla="*/ 0 h 536331"/>
              <a:gd name="connsiteX3" fmla="*/ 0 w 1925515"/>
              <a:gd name="connsiteY3" fmla="*/ 0 h 536331"/>
              <a:gd name="connsiteX4" fmla="*/ 492369 w 1925515"/>
              <a:gd name="connsiteY4" fmla="*/ 536331 h 53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515" h="536331">
                <a:moveTo>
                  <a:pt x="492369" y="536331"/>
                </a:moveTo>
                <a:lnTo>
                  <a:pt x="1397977" y="536331"/>
                </a:lnTo>
                <a:lnTo>
                  <a:pt x="1925515" y="0"/>
                </a:lnTo>
                <a:lnTo>
                  <a:pt x="0" y="0"/>
                </a:lnTo>
                <a:lnTo>
                  <a:pt x="492369" y="536331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reeform: Shape 43"/>
          <p:cNvSpPr/>
          <p:nvPr/>
        </p:nvSpPr>
        <p:spPr bwMode="auto">
          <a:xfrm>
            <a:off x="2631832" y="624254"/>
            <a:ext cx="553915" cy="1943100"/>
          </a:xfrm>
          <a:custGeom>
            <a:avLst/>
            <a:gdLst>
              <a:gd name="connsiteX0" fmla="*/ 0 w 571500"/>
              <a:gd name="connsiteY0" fmla="*/ 0 h 1934308"/>
              <a:gd name="connsiteX1" fmla="*/ 571500 w 571500"/>
              <a:gd name="connsiteY1" fmla="*/ 545123 h 1934308"/>
              <a:gd name="connsiteX2" fmla="*/ 553916 w 571500"/>
              <a:gd name="connsiteY2" fmla="*/ 1389185 h 1934308"/>
              <a:gd name="connsiteX3" fmla="*/ 26377 w 571500"/>
              <a:gd name="connsiteY3" fmla="*/ 1934308 h 1934308"/>
              <a:gd name="connsiteX4" fmla="*/ 0 w 571500"/>
              <a:gd name="connsiteY4" fmla="*/ 0 h 1934308"/>
              <a:gd name="connsiteX0" fmla="*/ 0 w 553915"/>
              <a:gd name="connsiteY0" fmla="*/ 0 h 1943100"/>
              <a:gd name="connsiteX1" fmla="*/ 553915 w 553915"/>
              <a:gd name="connsiteY1" fmla="*/ 553915 h 1943100"/>
              <a:gd name="connsiteX2" fmla="*/ 536331 w 553915"/>
              <a:gd name="connsiteY2" fmla="*/ 1397977 h 1943100"/>
              <a:gd name="connsiteX3" fmla="*/ 8792 w 553915"/>
              <a:gd name="connsiteY3" fmla="*/ 1943100 h 1943100"/>
              <a:gd name="connsiteX4" fmla="*/ 0 w 55391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1943100">
                <a:moveTo>
                  <a:pt x="0" y="0"/>
                </a:moveTo>
                <a:lnTo>
                  <a:pt x="553915" y="553915"/>
                </a:lnTo>
                <a:lnTo>
                  <a:pt x="536331" y="1397977"/>
                </a:lnTo>
                <a:lnTo>
                  <a:pt x="8792" y="1943100"/>
                </a:lnTo>
                <a:cubicBezTo>
                  <a:pt x="5861" y="1292469"/>
                  <a:pt x="20516" y="633047"/>
                  <a:pt x="0" y="0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reeform: Shape 44"/>
          <p:cNvSpPr/>
          <p:nvPr/>
        </p:nvSpPr>
        <p:spPr bwMode="auto">
          <a:xfrm>
            <a:off x="2658209" y="2004646"/>
            <a:ext cx="1934307" cy="562708"/>
          </a:xfrm>
          <a:custGeom>
            <a:avLst/>
            <a:gdLst>
              <a:gd name="connsiteX0" fmla="*/ 1934307 w 1934307"/>
              <a:gd name="connsiteY0" fmla="*/ 562708 h 562708"/>
              <a:gd name="connsiteX1" fmla="*/ 1406769 w 1934307"/>
              <a:gd name="connsiteY1" fmla="*/ 35169 h 562708"/>
              <a:gd name="connsiteX2" fmla="*/ 536330 w 1934307"/>
              <a:gd name="connsiteY2" fmla="*/ 0 h 562708"/>
              <a:gd name="connsiteX3" fmla="*/ 0 w 1934307"/>
              <a:gd name="connsiteY3" fmla="*/ 562708 h 562708"/>
              <a:gd name="connsiteX4" fmla="*/ 1934307 w 1934307"/>
              <a:gd name="connsiteY4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307" h="562708">
                <a:moveTo>
                  <a:pt x="1934307" y="562708"/>
                </a:moveTo>
                <a:lnTo>
                  <a:pt x="1406769" y="35169"/>
                </a:lnTo>
                <a:lnTo>
                  <a:pt x="536330" y="0"/>
                </a:lnTo>
                <a:lnTo>
                  <a:pt x="0" y="562708"/>
                </a:lnTo>
                <a:lnTo>
                  <a:pt x="1934307" y="562708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/>
          <p:cNvSpPr/>
          <p:nvPr/>
        </p:nvSpPr>
        <p:spPr bwMode="auto">
          <a:xfrm>
            <a:off x="4029808" y="633046"/>
            <a:ext cx="555868" cy="1925516"/>
          </a:xfrm>
          <a:custGeom>
            <a:avLst/>
            <a:gdLst>
              <a:gd name="connsiteX0" fmla="*/ 536330 w 555868"/>
              <a:gd name="connsiteY0" fmla="*/ 0 h 1925516"/>
              <a:gd name="connsiteX1" fmla="*/ 0 w 555868"/>
              <a:gd name="connsiteY1" fmla="*/ 536331 h 1925516"/>
              <a:gd name="connsiteX2" fmla="*/ 26377 w 555868"/>
              <a:gd name="connsiteY2" fmla="*/ 1415562 h 1925516"/>
              <a:gd name="connsiteX3" fmla="*/ 553915 w 555868"/>
              <a:gd name="connsiteY3" fmla="*/ 1925516 h 1925516"/>
              <a:gd name="connsiteX4" fmla="*/ 536330 w 555868"/>
              <a:gd name="connsiteY4" fmla="*/ 0 h 19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868" h="1925516">
                <a:moveTo>
                  <a:pt x="536330" y="0"/>
                </a:moveTo>
                <a:lnTo>
                  <a:pt x="0" y="536331"/>
                </a:lnTo>
                <a:lnTo>
                  <a:pt x="26377" y="1415562"/>
                </a:lnTo>
                <a:lnTo>
                  <a:pt x="553915" y="1925516"/>
                </a:lnTo>
                <a:cubicBezTo>
                  <a:pt x="556846" y="1292470"/>
                  <a:pt x="559776" y="659423"/>
                  <a:pt x="53633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reeform: Shape 46"/>
          <p:cNvSpPr/>
          <p:nvPr/>
        </p:nvSpPr>
        <p:spPr bwMode="auto">
          <a:xfrm>
            <a:off x="3176955" y="1169377"/>
            <a:ext cx="888023" cy="852854"/>
          </a:xfrm>
          <a:custGeom>
            <a:avLst/>
            <a:gdLst>
              <a:gd name="connsiteX0" fmla="*/ 0 w 888023"/>
              <a:gd name="connsiteY0" fmla="*/ 852854 h 852854"/>
              <a:gd name="connsiteX1" fmla="*/ 888023 w 888023"/>
              <a:gd name="connsiteY1" fmla="*/ 852854 h 852854"/>
              <a:gd name="connsiteX2" fmla="*/ 888023 w 888023"/>
              <a:gd name="connsiteY2" fmla="*/ 0 h 852854"/>
              <a:gd name="connsiteX3" fmla="*/ 8792 w 888023"/>
              <a:gd name="connsiteY3" fmla="*/ 0 h 852854"/>
              <a:gd name="connsiteX4" fmla="*/ 0 w 888023"/>
              <a:gd name="connsiteY4" fmla="*/ 852854 h 85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023" h="852854">
                <a:moveTo>
                  <a:pt x="0" y="852854"/>
                </a:moveTo>
                <a:lnTo>
                  <a:pt x="888023" y="852854"/>
                </a:lnTo>
                <a:lnTo>
                  <a:pt x="888023" y="0"/>
                </a:lnTo>
                <a:lnTo>
                  <a:pt x="8792" y="0"/>
                </a:lnTo>
                <a:cubicBezTo>
                  <a:pt x="5861" y="284285"/>
                  <a:pt x="2931" y="568569"/>
                  <a:pt x="0" y="852854"/>
                </a:cubicBezTo>
                <a:close/>
              </a:path>
            </a:pathLst>
          </a:custGeom>
          <a:solidFill>
            <a:srgbClr val="00FFFF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Oval 1"/>
          <p:cNvSpPr/>
          <p:nvPr/>
        </p:nvSpPr>
        <p:spPr>
          <a:xfrm>
            <a:off x="7248128" y="836712"/>
            <a:ext cx="432048" cy="432048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5951984" y="1664804"/>
            <a:ext cx="432048" cy="432048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6816080" y="1664804"/>
            <a:ext cx="432048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7680176" y="1664804"/>
            <a:ext cx="432048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8544272" y="166480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flipH="1">
            <a:off x="6168008" y="1052736"/>
            <a:ext cx="1080120" cy="612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0"/>
          </p:cNvCxnSpPr>
          <p:nvPr/>
        </p:nvCxnSpPr>
        <p:spPr>
          <a:xfrm flipH="1">
            <a:off x="7032104" y="1205488"/>
            <a:ext cx="279296" cy="4593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5"/>
            <a:endCxn id="5" idx="0"/>
          </p:cNvCxnSpPr>
          <p:nvPr/>
        </p:nvCxnSpPr>
        <p:spPr>
          <a:xfrm>
            <a:off x="7616904" y="1205488"/>
            <a:ext cx="279296" cy="4593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6"/>
            <a:endCxn id="6" idx="0"/>
          </p:cNvCxnSpPr>
          <p:nvPr/>
        </p:nvCxnSpPr>
        <p:spPr>
          <a:xfrm>
            <a:off x="7680176" y="1052736"/>
            <a:ext cx="1080120" cy="612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3676" y="1784848"/>
            <a:ext cx="202692" cy="202692"/>
          </a:xfrm>
          <a:prstGeom prst="rect">
            <a:avLst/>
          </a:prstGeom>
          <a:noFill/>
        </p:spPr>
      </p:pic>
      <p:pic>
        <p:nvPicPr>
          <p:cNvPr id="48" name="Picture 4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68334" y="968697"/>
            <a:ext cx="202185" cy="20218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9396" y="1772816"/>
            <a:ext cx="202692" cy="202692"/>
          </a:xfrm>
          <a:prstGeom prst="rect">
            <a:avLst/>
          </a:prstGeom>
          <a:noFill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8064" y="1798500"/>
            <a:ext cx="202692" cy="178308"/>
          </a:xfrm>
          <a:prstGeom prst="rect">
            <a:avLst/>
          </a:prstGeom>
          <a:noFill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1772817"/>
            <a:ext cx="178307" cy="20269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991544" y="566124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this case, for p and q we need to forbid labelling L G because G can not be on top of L.  However, at the same time we need to allow LT but since G comes before T along </a:t>
            </a:r>
            <a:r>
              <a:rPr lang="en-CA" dirty="0" err="1"/>
              <a:t>q’s</a:t>
            </a:r>
            <a:r>
              <a:rPr lang="en-CA" dirty="0"/>
              <a:t> path-move by forbidden G we are also forbid T implicitly.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9616" y="620688"/>
            <a:ext cx="194421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3179676" y="1160748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043832" y="620688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3832" y="2024904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639616" y="620688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639616" y="2024904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9" name="Picture 4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30165" y="1520787"/>
            <a:ext cx="161748" cy="161748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5640" y="1538656"/>
            <a:ext cx="142646" cy="162153"/>
          </a:xfrm>
          <a:prstGeom prst="rect">
            <a:avLst/>
          </a:prstGeom>
          <a:noFill/>
        </p:spPr>
      </p:pic>
      <p:pic>
        <p:nvPicPr>
          <p:cNvPr id="40" name="Picture 39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3792" y="1538654"/>
            <a:ext cx="162154" cy="162154"/>
          </a:xfrm>
          <a:prstGeom prst="rect">
            <a:avLst/>
          </a:prstGeom>
          <a:noFill/>
        </p:spPr>
      </p:pic>
      <p:pic>
        <p:nvPicPr>
          <p:cNvPr id="41" name="Picture 40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9962" y="836712"/>
            <a:ext cx="162154" cy="142646"/>
          </a:xfrm>
          <a:prstGeom prst="rect">
            <a:avLst/>
          </a:prstGeom>
          <a:noFill/>
        </p:spPr>
      </p:pic>
      <p:pic>
        <p:nvPicPr>
          <p:cNvPr id="42" name="Picture 41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9962" y="2204864"/>
            <a:ext cx="162154" cy="162154"/>
          </a:xfrm>
          <a:prstGeom prst="rect">
            <a:avLst/>
          </a:prstGeom>
          <a:noFill/>
        </p:spPr>
      </p:pic>
      <p:sp>
        <p:nvSpPr>
          <p:cNvPr id="50" name="Oval 49"/>
          <p:cNvSpPr/>
          <p:nvPr/>
        </p:nvSpPr>
        <p:spPr>
          <a:xfrm>
            <a:off x="6478609" y="3350532"/>
            <a:ext cx="432048" cy="432048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7342705" y="3350532"/>
            <a:ext cx="432048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 bwMode="auto">
          <a:xfrm>
            <a:off x="4172902" y="382944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97530" y="5262466"/>
            <a:ext cx="191398" cy="223935"/>
          </a:xfrm>
          <a:prstGeom prst="rect">
            <a:avLst/>
          </a:prstGeom>
          <a:noFill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38973" y="5262466"/>
            <a:ext cx="158860" cy="223935"/>
          </a:xfrm>
          <a:prstGeom prst="rect">
            <a:avLst/>
          </a:prstGeom>
          <a:noFill/>
          <a:ln/>
          <a:effectLst/>
        </p:spPr>
      </p:pic>
      <p:sp>
        <p:nvSpPr>
          <p:cNvPr id="25" name="Oval 24"/>
          <p:cNvSpPr/>
          <p:nvPr/>
        </p:nvSpPr>
        <p:spPr bwMode="auto">
          <a:xfrm>
            <a:off x="4172902" y="472900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 bwMode="auto">
          <a:xfrm>
            <a:off x="3172332" y="4729002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0" name="Picture 69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7741" y="4183521"/>
            <a:ext cx="199698" cy="199698"/>
          </a:xfrm>
          <a:prstGeom prst="rect">
            <a:avLst/>
          </a:prstGeom>
          <a:noFill/>
          <a:ln/>
          <a:effectLst/>
        </p:spPr>
      </p:pic>
      <p:sp>
        <p:nvSpPr>
          <p:cNvPr id="52" name="Oval 51"/>
          <p:cNvSpPr/>
          <p:nvPr/>
        </p:nvSpPr>
        <p:spPr>
          <a:xfrm>
            <a:off x="8206801" y="3350532"/>
            <a:ext cx="432048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9070897" y="335053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/>
          <p:cNvCxnSpPr>
            <a:stCxn id="64" idx="2"/>
            <a:endCxn id="50" idx="0"/>
          </p:cNvCxnSpPr>
          <p:nvPr/>
        </p:nvCxnSpPr>
        <p:spPr>
          <a:xfrm flipH="1">
            <a:off x="6694634" y="2522440"/>
            <a:ext cx="1516805" cy="828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47210" y="4896627"/>
            <a:ext cx="657010" cy="201806"/>
          </a:xfrm>
          <a:prstGeom prst="rect">
            <a:avLst/>
          </a:prstGeom>
          <a:noFill/>
          <a:ln/>
          <a:effectLst/>
        </p:spPr>
      </p:pic>
      <p:pic>
        <p:nvPicPr>
          <p:cNvPr id="84" name="Picture 83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78505" y="4133773"/>
            <a:ext cx="773418" cy="299194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7742" y="3602636"/>
            <a:ext cx="748869" cy="299547"/>
          </a:xfrm>
          <a:prstGeom prst="rect">
            <a:avLst/>
          </a:prstGeom>
          <a:noFill/>
          <a:ln/>
          <a:effectLst/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7741" y="4896627"/>
            <a:ext cx="657010" cy="201806"/>
          </a:xfrm>
          <a:prstGeom prst="rect">
            <a:avLst/>
          </a:prstGeom>
          <a:noFill/>
          <a:ln/>
          <a:effectLst/>
        </p:spPr>
      </p:pic>
      <p:cxnSp>
        <p:nvCxnSpPr>
          <p:cNvPr id="55" name="Straight Arrow Connector 54"/>
          <p:cNvCxnSpPr>
            <a:stCxn id="64" idx="3"/>
            <a:endCxn id="51" idx="0"/>
          </p:cNvCxnSpPr>
          <p:nvPr/>
        </p:nvCxnSpPr>
        <p:spPr>
          <a:xfrm flipH="1">
            <a:off x="7558730" y="2675192"/>
            <a:ext cx="715981" cy="675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4" idx="4"/>
            <a:endCxn id="52" idx="0"/>
          </p:cNvCxnSpPr>
          <p:nvPr/>
        </p:nvCxnSpPr>
        <p:spPr>
          <a:xfrm flipH="1">
            <a:off x="8422826" y="2738464"/>
            <a:ext cx="4637" cy="612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4" idx="5"/>
            <a:endCxn id="53" idx="0"/>
          </p:cNvCxnSpPr>
          <p:nvPr/>
        </p:nvCxnSpPr>
        <p:spPr>
          <a:xfrm>
            <a:off x="8580215" y="2675192"/>
            <a:ext cx="706707" cy="675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0301" y="3470576"/>
            <a:ext cx="202692" cy="202692"/>
          </a:xfrm>
          <a:prstGeom prst="rect">
            <a:avLst/>
          </a:prstGeom>
          <a:noFill/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6021" y="3458544"/>
            <a:ext cx="202692" cy="202692"/>
          </a:xfrm>
          <a:prstGeom prst="rect">
            <a:avLst/>
          </a:prstGeom>
          <a:noFill/>
        </p:spPr>
      </p:pic>
      <p:pic>
        <p:nvPicPr>
          <p:cNvPr id="60" name="Picture 59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4689" y="3484228"/>
            <a:ext cx="202692" cy="178308"/>
          </a:xfrm>
          <a:prstGeom prst="rect">
            <a:avLst/>
          </a:prstGeom>
          <a:noFill/>
        </p:spPr>
      </p:pic>
      <p:pic>
        <p:nvPicPr>
          <p:cNvPr id="61" name="Picture 60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2626" y="3458545"/>
            <a:ext cx="178307" cy="202691"/>
          </a:xfrm>
          <a:prstGeom prst="rect">
            <a:avLst/>
          </a:prstGeom>
          <a:noFill/>
        </p:spPr>
      </p:pic>
      <p:sp>
        <p:nvSpPr>
          <p:cNvPr id="62" name="Oval 61"/>
          <p:cNvSpPr/>
          <p:nvPr/>
        </p:nvSpPr>
        <p:spPr>
          <a:xfrm>
            <a:off x="9962594" y="3350532"/>
            <a:ext cx="432048" cy="432048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3" name="Picture 62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082800" y="3482516"/>
            <a:ext cx="202185" cy="202185"/>
          </a:xfrm>
          <a:prstGeom prst="rect">
            <a:avLst/>
          </a:prstGeom>
          <a:noFill/>
          <a:ln/>
          <a:effectLst/>
        </p:spPr>
      </p:pic>
      <p:sp>
        <p:nvSpPr>
          <p:cNvPr id="64" name="Oval 63"/>
          <p:cNvSpPr/>
          <p:nvPr/>
        </p:nvSpPr>
        <p:spPr>
          <a:xfrm>
            <a:off x="8211438" y="230641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5" name="Picture 64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05801" y="2438401"/>
            <a:ext cx="253871" cy="126175"/>
          </a:xfrm>
          <a:prstGeom prst="rect">
            <a:avLst/>
          </a:prstGeom>
          <a:noFill/>
          <a:ln/>
          <a:effectLst/>
        </p:spPr>
      </p:pic>
      <p:cxnSp>
        <p:nvCxnSpPr>
          <p:cNvPr id="66" name="Straight Arrow Connector 65"/>
          <p:cNvCxnSpPr>
            <a:stCxn id="64" idx="6"/>
            <a:endCxn id="62" idx="0"/>
          </p:cNvCxnSpPr>
          <p:nvPr/>
        </p:nvCxnSpPr>
        <p:spPr>
          <a:xfrm>
            <a:off x="8643486" y="2522440"/>
            <a:ext cx="1535132" cy="828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 flipH="1">
            <a:off x="3077980" y="4267200"/>
            <a:ext cx="1260000" cy="7620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1226520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902484" y="0"/>
                  <a:pt x="1226520" y="132015"/>
                </a:cubicBezTo>
                <a:cubicBezTo>
                  <a:pt x="1550556" y="264030"/>
                  <a:pt x="1608576" y="701092"/>
                  <a:pt x="1944216" y="843711"/>
                </a:cubicBezTo>
                <a:cubicBezTo>
                  <a:pt x="2279856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FF0000">
                <a:alpha val="62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reeform 73"/>
          <p:cNvSpPr/>
          <p:nvPr/>
        </p:nvSpPr>
        <p:spPr>
          <a:xfrm flipH="1">
            <a:off x="3048000" y="3657600"/>
            <a:ext cx="1371600" cy="12954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1226520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902484" y="0"/>
                  <a:pt x="1226520" y="132015"/>
                </a:cubicBezTo>
                <a:cubicBezTo>
                  <a:pt x="1550556" y="264030"/>
                  <a:pt x="1608576" y="701092"/>
                  <a:pt x="1944216" y="843711"/>
                </a:cubicBezTo>
                <a:cubicBezTo>
                  <a:pt x="2279856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FF0000">
                <a:alpha val="62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1"/>
            <a:endParaRPr lang="en-CA" dirty="0"/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79659" y="4770125"/>
            <a:ext cx="89324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652" y="4576600"/>
            <a:ext cx="410765" cy="1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H="1">
            <a:off x="2372405" y="1163679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43763" y="619787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943763" y="1354180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3193266" y="1122316"/>
            <a:ext cx="1000328" cy="180000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38400" y="327950"/>
            <a:ext cx="1016070" cy="18000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1709371" y="1122316"/>
            <a:ext cx="1016068" cy="180000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64244" y="1809302"/>
            <a:ext cx="1000330" cy="180000"/>
          </a:xfrm>
          <a:prstGeom prst="rect">
            <a:avLst/>
          </a:prstGeom>
          <a:noFill/>
          <a:ln/>
          <a:effectLst/>
        </p:spPr>
      </p:pic>
      <p:grpSp>
        <p:nvGrpSpPr>
          <p:cNvPr id="54" name="Group 53"/>
          <p:cNvGrpSpPr/>
          <p:nvPr/>
        </p:nvGrpSpPr>
        <p:grpSpPr bwMode="auto">
          <a:xfrm>
            <a:off x="2600863" y="973178"/>
            <a:ext cx="685800" cy="381000"/>
            <a:chOff x="4672233" y="1351552"/>
            <a:chExt cx="685800" cy="381000"/>
          </a:xfrm>
        </p:grpSpPr>
        <p:pic>
          <p:nvPicPr>
            <p:cNvPr id="52" name="Picture 51" descr="TP_tmp.png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60871" y="1452052"/>
              <a:ext cx="508525" cy="18000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0" name="Rounded Rectangle 49"/>
            <p:cNvSpPr/>
            <p:nvPr/>
          </p:nvSpPr>
          <p:spPr bwMode="auto">
            <a:xfrm>
              <a:off x="4672233" y="1351552"/>
              <a:ext cx="685800" cy="381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3294871" y="1163679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486400" y="1163679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057758" y="619787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057758" y="1354180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08866" y="1163679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42"/>
          <p:cNvSpPr/>
          <p:nvPr/>
        </p:nvSpPr>
        <p:spPr bwMode="auto">
          <a:xfrm>
            <a:off x="2008585" y="3203967"/>
            <a:ext cx="1925515" cy="536331"/>
          </a:xfrm>
          <a:custGeom>
            <a:avLst/>
            <a:gdLst>
              <a:gd name="connsiteX0" fmla="*/ 492369 w 1925515"/>
              <a:gd name="connsiteY0" fmla="*/ 536331 h 536331"/>
              <a:gd name="connsiteX1" fmla="*/ 1397977 w 1925515"/>
              <a:gd name="connsiteY1" fmla="*/ 536331 h 536331"/>
              <a:gd name="connsiteX2" fmla="*/ 1925515 w 1925515"/>
              <a:gd name="connsiteY2" fmla="*/ 0 h 536331"/>
              <a:gd name="connsiteX3" fmla="*/ 0 w 1925515"/>
              <a:gd name="connsiteY3" fmla="*/ 0 h 536331"/>
              <a:gd name="connsiteX4" fmla="*/ 492369 w 1925515"/>
              <a:gd name="connsiteY4" fmla="*/ 536331 h 53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515" h="536331">
                <a:moveTo>
                  <a:pt x="492369" y="536331"/>
                </a:moveTo>
                <a:lnTo>
                  <a:pt x="1397977" y="536331"/>
                </a:lnTo>
                <a:lnTo>
                  <a:pt x="1925515" y="0"/>
                </a:lnTo>
                <a:lnTo>
                  <a:pt x="0" y="0"/>
                </a:lnTo>
                <a:lnTo>
                  <a:pt x="492369" y="536331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" name="Picture 10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55135" y="362675"/>
            <a:ext cx="1032790" cy="180000"/>
          </a:xfrm>
          <a:prstGeom prst="rect">
            <a:avLst/>
          </a:prstGeom>
          <a:noFill/>
          <a:ln/>
          <a:effectLst/>
        </p:spPr>
      </p:pic>
      <p:pic>
        <p:nvPicPr>
          <p:cNvPr id="103" name="Picture 10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64772" y="1844026"/>
            <a:ext cx="1016069" cy="180000"/>
          </a:xfrm>
          <a:prstGeom prst="rect">
            <a:avLst/>
          </a:prstGeom>
          <a:noFill/>
          <a:ln/>
          <a:effectLst/>
        </p:spPr>
      </p:pic>
      <p:pic>
        <p:nvPicPr>
          <p:cNvPr id="104" name="Picture 103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6478228" y="1024154"/>
            <a:ext cx="639345" cy="180000"/>
          </a:xfrm>
          <a:prstGeom prst="rect">
            <a:avLst/>
          </a:prstGeom>
          <a:noFill/>
          <a:ln/>
          <a:effectLst/>
        </p:spPr>
      </p:pic>
      <p:pic>
        <p:nvPicPr>
          <p:cNvPr id="105" name="Picture 104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4766855" y="1107230"/>
            <a:ext cx="1212788" cy="180000"/>
          </a:xfrm>
          <a:prstGeom prst="rect">
            <a:avLst/>
          </a:prstGeom>
          <a:noFill/>
          <a:ln/>
          <a:effectLst/>
        </p:spPr>
      </p:pic>
      <p:grpSp>
        <p:nvGrpSpPr>
          <p:cNvPr id="101" name="Group 100"/>
          <p:cNvGrpSpPr/>
          <p:nvPr/>
        </p:nvGrpSpPr>
        <p:grpSpPr bwMode="auto">
          <a:xfrm>
            <a:off x="5714858" y="973178"/>
            <a:ext cx="685800" cy="381000"/>
            <a:chOff x="3276458" y="973178"/>
            <a:chExt cx="685800" cy="381000"/>
          </a:xfrm>
        </p:grpSpPr>
        <p:sp>
          <p:nvSpPr>
            <p:cNvPr id="81" name="Rounded Rectangle 80"/>
            <p:cNvSpPr/>
            <p:nvPr/>
          </p:nvSpPr>
          <p:spPr bwMode="auto">
            <a:xfrm>
              <a:off x="3276458" y="973178"/>
              <a:ext cx="685800" cy="381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9" name="Picture 98" descr="TP_tmp.pn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81816" y="1073678"/>
              <a:ext cx="475084" cy="18000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84" name="Freeform: Shape 43"/>
          <p:cNvSpPr/>
          <p:nvPr/>
        </p:nvSpPr>
        <p:spPr bwMode="auto">
          <a:xfrm>
            <a:off x="1973416" y="3203966"/>
            <a:ext cx="553915" cy="1943100"/>
          </a:xfrm>
          <a:custGeom>
            <a:avLst/>
            <a:gdLst>
              <a:gd name="connsiteX0" fmla="*/ 0 w 571500"/>
              <a:gd name="connsiteY0" fmla="*/ 0 h 1934308"/>
              <a:gd name="connsiteX1" fmla="*/ 571500 w 571500"/>
              <a:gd name="connsiteY1" fmla="*/ 545123 h 1934308"/>
              <a:gd name="connsiteX2" fmla="*/ 553916 w 571500"/>
              <a:gd name="connsiteY2" fmla="*/ 1389185 h 1934308"/>
              <a:gd name="connsiteX3" fmla="*/ 26377 w 571500"/>
              <a:gd name="connsiteY3" fmla="*/ 1934308 h 1934308"/>
              <a:gd name="connsiteX4" fmla="*/ 0 w 571500"/>
              <a:gd name="connsiteY4" fmla="*/ 0 h 1934308"/>
              <a:gd name="connsiteX0" fmla="*/ 0 w 553915"/>
              <a:gd name="connsiteY0" fmla="*/ 0 h 1943100"/>
              <a:gd name="connsiteX1" fmla="*/ 553915 w 553915"/>
              <a:gd name="connsiteY1" fmla="*/ 553915 h 1943100"/>
              <a:gd name="connsiteX2" fmla="*/ 536331 w 553915"/>
              <a:gd name="connsiteY2" fmla="*/ 1397977 h 1943100"/>
              <a:gd name="connsiteX3" fmla="*/ 8792 w 553915"/>
              <a:gd name="connsiteY3" fmla="*/ 1943100 h 1943100"/>
              <a:gd name="connsiteX4" fmla="*/ 0 w 55391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1943100">
                <a:moveTo>
                  <a:pt x="0" y="0"/>
                </a:moveTo>
                <a:lnTo>
                  <a:pt x="553915" y="553915"/>
                </a:lnTo>
                <a:lnTo>
                  <a:pt x="536331" y="1397977"/>
                </a:lnTo>
                <a:lnTo>
                  <a:pt x="8792" y="1943100"/>
                </a:lnTo>
                <a:cubicBezTo>
                  <a:pt x="5861" y="1292469"/>
                  <a:pt x="20516" y="633047"/>
                  <a:pt x="0" y="0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Freeform: Shape 44"/>
          <p:cNvSpPr/>
          <p:nvPr/>
        </p:nvSpPr>
        <p:spPr bwMode="auto">
          <a:xfrm>
            <a:off x="1999793" y="4584358"/>
            <a:ext cx="1934307" cy="562708"/>
          </a:xfrm>
          <a:custGeom>
            <a:avLst/>
            <a:gdLst>
              <a:gd name="connsiteX0" fmla="*/ 1934307 w 1934307"/>
              <a:gd name="connsiteY0" fmla="*/ 562708 h 562708"/>
              <a:gd name="connsiteX1" fmla="*/ 1406769 w 1934307"/>
              <a:gd name="connsiteY1" fmla="*/ 35169 h 562708"/>
              <a:gd name="connsiteX2" fmla="*/ 536330 w 1934307"/>
              <a:gd name="connsiteY2" fmla="*/ 0 h 562708"/>
              <a:gd name="connsiteX3" fmla="*/ 0 w 1934307"/>
              <a:gd name="connsiteY3" fmla="*/ 562708 h 562708"/>
              <a:gd name="connsiteX4" fmla="*/ 1934307 w 1934307"/>
              <a:gd name="connsiteY4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307" h="562708">
                <a:moveTo>
                  <a:pt x="1934307" y="562708"/>
                </a:moveTo>
                <a:lnTo>
                  <a:pt x="1406769" y="35169"/>
                </a:lnTo>
                <a:lnTo>
                  <a:pt x="536330" y="0"/>
                </a:lnTo>
                <a:lnTo>
                  <a:pt x="0" y="562708"/>
                </a:lnTo>
                <a:lnTo>
                  <a:pt x="1934307" y="562708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Freeform: Shape 45"/>
          <p:cNvSpPr/>
          <p:nvPr/>
        </p:nvSpPr>
        <p:spPr bwMode="auto">
          <a:xfrm>
            <a:off x="3371392" y="3212758"/>
            <a:ext cx="555868" cy="1925516"/>
          </a:xfrm>
          <a:custGeom>
            <a:avLst/>
            <a:gdLst>
              <a:gd name="connsiteX0" fmla="*/ 536330 w 555868"/>
              <a:gd name="connsiteY0" fmla="*/ 0 h 1925516"/>
              <a:gd name="connsiteX1" fmla="*/ 0 w 555868"/>
              <a:gd name="connsiteY1" fmla="*/ 536331 h 1925516"/>
              <a:gd name="connsiteX2" fmla="*/ 26377 w 555868"/>
              <a:gd name="connsiteY2" fmla="*/ 1415562 h 1925516"/>
              <a:gd name="connsiteX3" fmla="*/ 553915 w 555868"/>
              <a:gd name="connsiteY3" fmla="*/ 1925516 h 1925516"/>
              <a:gd name="connsiteX4" fmla="*/ 536330 w 555868"/>
              <a:gd name="connsiteY4" fmla="*/ 0 h 19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868" h="1925516">
                <a:moveTo>
                  <a:pt x="536330" y="0"/>
                </a:moveTo>
                <a:lnTo>
                  <a:pt x="0" y="536331"/>
                </a:lnTo>
                <a:lnTo>
                  <a:pt x="26377" y="1415562"/>
                </a:lnTo>
                <a:lnTo>
                  <a:pt x="553915" y="1925516"/>
                </a:lnTo>
                <a:cubicBezTo>
                  <a:pt x="556846" y="1292470"/>
                  <a:pt x="559776" y="659423"/>
                  <a:pt x="53633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Freeform: Shape 46"/>
          <p:cNvSpPr/>
          <p:nvPr/>
        </p:nvSpPr>
        <p:spPr bwMode="auto">
          <a:xfrm>
            <a:off x="2518539" y="3749089"/>
            <a:ext cx="888023" cy="852854"/>
          </a:xfrm>
          <a:custGeom>
            <a:avLst/>
            <a:gdLst>
              <a:gd name="connsiteX0" fmla="*/ 0 w 888023"/>
              <a:gd name="connsiteY0" fmla="*/ 852854 h 852854"/>
              <a:gd name="connsiteX1" fmla="*/ 888023 w 888023"/>
              <a:gd name="connsiteY1" fmla="*/ 852854 h 852854"/>
              <a:gd name="connsiteX2" fmla="*/ 888023 w 888023"/>
              <a:gd name="connsiteY2" fmla="*/ 0 h 852854"/>
              <a:gd name="connsiteX3" fmla="*/ 8792 w 888023"/>
              <a:gd name="connsiteY3" fmla="*/ 0 h 852854"/>
              <a:gd name="connsiteX4" fmla="*/ 0 w 888023"/>
              <a:gd name="connsiteY4" fmla="*/ 852854 h 85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023" h="852854">
                <a:moveTo>
                  <a:pt x="0" y="852854"/>
                </a:moveTo>
                <a:lnTo>
                  <a:pt x="888023" y="852854"/>
                </a:lnTo>
                <a:lnTo>
                  <a:pt x="888023" y="0"/>
                </a:lnTo>
                <a:lnTo>
                  <a:pt x="8792" y="0"/>
                </a:lnTo>
                <a:cubicBezTo>
                  <a:pt x="5861" y="284285"/>
                  <a:pt x="2931" y="568569"/>
                  <a:pt x="0" y="852854"/>
                </a:cubicBezTo>
                <a:close/>
              </a:path>
            </a:pathLst>
          </a:custGeom>
          <a:solidFill>
            <a:srgbClr val="00FFFF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 87"/>
          <p:cNvSpPr/>
          <p:nvPr/>
        </p:nvSpPr>
        <p:spPr>
          <a:xfrm>
            <a:off x="1981200" y="3200400"/>
            <a:ext cx="194421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/>
          <p:cNvSpPr/>
          <p:nvPr/>
        </p:nvSpPr>
        <p:spPr>
          <a:xfrm>
            <a:off x="2521260" y="3740460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3385416" y="3200400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85416" y="4604616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981200" y="3200400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981200" y="4604616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4" name="Picture 93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71749" y="4100499"/>
            <a:ext cx="161748" cy="161748"/>
          </a:xfrm>
          <a:prstGeom prst="rect">
            <a:avLst/>
          </a:prstGeom>
          <a:noFill/>
          <a:ln/>
          <a:effectLst/>
        </p:spPr>
      </p:pic>
      <p:pic>
        <p:nvPicPr>
          <p:cNvPr id="95" name="Picture 94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7224" y="4118368"/>
            <a:ext cx="142646" cy="162153"/>
          </a:xfrm>
          <a:prstGeom prst="rect">
            <a:avLst/>
          </a:prstGeom>
          <a:noFill/>
        </p:spPr>
      </p:pic>
      <p:pic>
        <p:nvPicPr>
          <p:cNvPr id="96" name="Picture 95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5376" y="4118366"/>
            <a:ext cx="162154" cy="162154"/>
          </a:xfrm>
          <a:prstGeom prst="rect">
            <a:avLst/>
          </a:prstGeom>
          <a:noFill/>
        </p:spPr>
      </p:pic>
      <p:pic>
        <p:nvPicPr>
          <p:cNvPr id="97" name="Picture 96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1546" y="3416424"/>
            <a:ext cx="162154" cy="142646"/>
          </a:xfrm>
          <a:prstGeom prst="rect">
            <a:avLst/>
          </a:prstGeom>
          <a:noFill/>
        </p:spPr>
      </p:pic>
      <p:pic>
        <p:nvPicPr>
          <p:cNvPr id="98" name="Picture 97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1546" y="4784576"/>
            <a:ext cx="162154" cy="162154"/>
          </a:xfrm>
          <a:prstGeom prst="rect">
            <a:avLst/>
          </a:prstGeom>
          <a:noFill/>
        </p:spPr>
      </p:pic>
      <p:cxnSp>
        <p:nvCxnSpPr>
          <p:cNvPr id="106" name="Straight Arrow Connector 105"/>
          <p:cNvCxnSpPr/>
          <p:nvPr/>
        </p:nvCxnSpPr>
        <p:spPr>
          <a:xfrm flipH="1">
            <a:off x="8534400" y="1143000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9105758" y="599108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9105758" y="1333501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456866" y="1143000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71042" y="318675"/>
            <a:ext cx="1229509" cy="180000"/>
          </a:xfrm>
          <a:prstGeom prst="rect">
            <a:avLst/>
          </a:prstGeom>
          <a:noFill/>
          <a:ln/>
          <a:effectLst/>
        </p:spPr>
      </p:pic>
      <p:pic>
        <p:nvPicPr>
          <p:cNvPr id="118" name="Picture 117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796525" y="1777047"/>
            <a:ext cx="639346" cy="180000"/>
          </a:xfrm>
          <a:prstGeom prst="rect">
            <a:avLst/>
          </a:prstGeom>
          <a:noFill/>
          <a:ln/>
          <a:effectLst/>
        </p:spPr>
      </p:pic>
      <p:pic>
        <p:nvPicPr>
          <p:cNvPr id="120" name="Picture 119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9312700" y="1023603"/>
            <a:ext cx="1016069" cy="180000"/>
          </a:xfrm>
          <a:prstGeom prst="rect">
            <a:avLst/>
          </a:prstGeom>
          <a:noFill/>
          <a:ln/>
          <a:effectLst/>
        </p:spPr>
      </p:pic>
      <p:pic>
        <p:nvPicPr>
          <p:cNvPr id="119" name="Picture 118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7766516" y="1086440"/>
            <a:ext cx="1238617" cy="215873"/>
          </a:xfrm>
          <a:prstGeom prst="rect">
            <a:avLst/>
          </a:prstGeom>
          <a:noFill/>
          <a:ln/>
          <a:effectLst/>
        </p:spPr>
      </p:pic>
      <p:sp>
        <p:nvSpPr>
          <p:cNvPr id="115" name="Rounded Rectangle 114"/>
          <p:cNvSpPr/>
          <p:nvPr/>
        </p:nvSpPr>
        <p:spPr bwMode="auto">
          <a:xfrm>
            <a:off x="8762858" y="952499"/>
            <a:ext cx="6858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1" name="Picture 120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859856" y="1052999"/>
            <a:ext cx="491804" cy="180000"/>
          </a:xfrm>
          <a:prstGeom prst="rect">
            <a:avLst/>
          </a:prstGeom>
          <a:noFill/>
          <a:ln/>
          <a:effectLst/>
        </p:spPr>
      </p:pic>
      <p:cxnSp>
        <p:nvCxnSpPr>
          <p:cNvPr id="124" name="Straight Arrow Connector 123"/>
          <p:cNvCxnSpPr/>
          <p:nvPr/>
        </p:nvCxnSpPr>
        <p:spPr>
          <a:xfrm flipH="1">
            <a:off x="5562600" y="3176977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133958" y="2633085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6133958" y="3367478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485066" y="3176977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38800" y="2350625"/>
            <a:ext cx="1016070" cy="180000"/>
          </a:xfrm>
          <a:prstGeom prst="rect">
            <a:avLst/>
          </a:prstGeom>
          <a:noFill/>
          <a:ln/>
          <a:effectLst/>
        </p:spPr>
      </p:pic>
      <p:pic>
        <p:nvPicPr>
          <p:cNvPr id="139" name="Picture 138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24907" y="3814825"/>
            <a:ext cx="1016068" cy="180000"/>
          </a:xfrm>
          <a:prstGeom prst="rect">
            <a:avLst/>
          </a:prstGeom>
          <a:noFill/>
          <a:ln/>
          <a:effectLst/>
        </p:spPr>
      </p:pic>
      <p:pic>
        <p:nvPicPr>
          <p:cNvPr id="140" name="Picture 139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6277264" y="3125179"/>
            <a:ext cx="1212791" cy="180000"/>
          </a:xfrm>
          <a:prstGeom prst="rect">
            <a:avLst/>
          </a:prstGeom>
          <a:noFill/>
          <a:ln/>
          <a:effectLst/>
        </p:spPr>
      </p:pic>
      <p:pic>
        <p:nvPicPr>
          <p:cNvPr id="141" name="Picture 140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5119501" y="3119370"/>
            <a:ext cx="622624" cy="180000"/>
          </a:xfrm>
          <a:prstGeom prst="rect">
            <a:avLst/>
          </a:prstGeom>
          <a:noFill/>
          <a:ln/>
          <a:effectLst/>
        </p:spPr>
      </p:pic>
      <p:sp>
        <p:nvSpPr>
          <p:cNvPr id="133" name="Rounded Rectangle 132"/>
          <p:cNvSpPr/>
          <p:nvPr/>
        </p:nvSpPr>
        <p:spPr bwMode="auto">
          <a:xfrm>
            <a:off x="5791058" y="2986476"/>
            <a:ext cx="6858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5" name="Picture 134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88056" y="3086976"/>
            <a:ext cx="491804" cy="180000"/>
          </a:xfrm>
          <a:prstGeom prst="rect">
            <a:avLst/>
          </a:prstGeom>
          <a:noFill/>
          <a:ln/>
          <a:effectLst/>
        </p:spPr>
      </p:pic>
      <p:cxnSp>
        <p:nvCxnSpPr>
          <p:cNvPr id="142" name="Straight Arrow Connector 141"/>
          <p:cNvCxnSpPr/>
          <p:nvPr/>
        </p:nvCxnSpPr>
        <p:spPr>
          <a:xfrm flipH="1">
            <a:off x="8409913" y="3176976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8981271" y="2633084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8981271" y="3367477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9332379" y="3176976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670766" y="2329672"/>
            <a:ext cx="622624" cy="180000"/>
          </a:xfrm>
          <a:prstGeom prst="rect">
            <a:avLst/>
          </a:prstGeom>
          <a:noFill/>
          <a:ln/>
          <a:effectLst/>
        </p:spPr>
      </p:pic>
      <p:pic>
        <p:nvPicPr>
          <p:cNvPr id="156" name="Picture 155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27296" y="3775275"/>
            <a:ext cx="1197054" cy="180000"/>
          </a:xfrm>
          <a:prstGeom prst="rect">
            <a:avLst/>
          </a:prstGeom>
          <a:noFill/>
          <a:ln/>
          <a:effectLst/>
        </p:spPr>
      </p:pic>
      <p:pic>
        <p:nvPicPr>
          <p:cNvPr id="158" name="Picture 157" descr="TP_tmp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9199755" y="3057739"/>
            <a:ext cx="1016067" cy="180000"/>
          </a:xfrm>
          <a:prstGeom prst="rect">
            <a:avLst/>
          </a:prstGeom>
          <a:noFill/>
          <a:ln/>
          <a:effectLst/>
        </p:spPr>
      </p:pic>
      <p:pic>
        <p:nvPicPr>
          <p:cNvPr id="159" name="Picture 158" descr="TP_tmp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7735367" y="3065973"/>
            <a:ext cx="1016069" cy="180000"/>
          </a:xfrm>
          <a:prstGeom prst="rect">
            <a:avLst/>
          </a:prstGeom>
          <a:noFill/>
          <a:ln/>
          <a:effectLst/>
        </p:spPr>
      </p:pic>
      <p:sp>
        <p:nvSpPr>
          <p:cNvPr id="151" name="Rounded Rectangle 150"/>
          <p:cNvSpPr/>
          <p:nvPr/>
        </p:nvSpPr>
        <p:spPr bwMode="auto">
          <a:xfrm>
            <a:off x="8638371" y="2986475"/>
            <a:ext cx="6858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3" name="Picture 152" descr="TP_tmp.pn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735370" y="3086975"/>
            <a:ext cx="491805" cy="180000"/>
          </a:xfrm>
          <a:prstGeom prst="rect">
            <a:avLst/>
          </a:prstGeom>
          <a:noFill/>
          <a:ln/>
          <a:effectLst/>
        </p:spPr>
      </p:pic>
      <p:sp>
        <p:nvSpPr>
          <p:cNvPr id="163" name="Rectangle 162"/>
          <p:cNvSpPr/>
          <p:nvPr/>
        </p:nvSpPr>
        <p:spPr>
          <a:xfrm>
            <a:off x="2122025" y="3048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Rectangle 163"/>
          <p:cNvSpPr/>
          <p:nvPr/>
        </p:nvSpPr>
        <p:spPr>
          <a:xfrm>
            <a:off x="5227900" y="339525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Rectangle 164"/>
          <p:cNvSpPr/>
          <p:nvPr/>
        </p:nvSpPr>
        <p:spPr>
          <a:xfrm>
            <a:off x="5334000" y="2320725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Rectangle 165"/>
          <p:cNvSpPr/>
          <p:nvPr/>
        </p:nvSpPr>
        <p:spPr>
          <a:xfrm>
            <a:off x="8141825" y="230915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Rectangle 166"/>
          <p:cNvSpPr/>
          <p:nvPr/>
        </p:nvSpPr>
        <p:spPr>
          <a:xfrm>
            <a:off x="8264325" y="3048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088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252"/>
          <p:cNvSpPr/>
          <p:nvPr/>
        </p:nvSpPr>
        <p:spPr bwMode="auto">
          <a:xfrm>
            <a:off x="2575412" y="1131832"/>
            <a:ext cx="1215229" cy="1209271"/>
          </a:xfrm>
          <a:custGeom>
            <a:avLst/>
            <a:gdLst>
              <a:gd name="connsiteX0" fmla="*/ 1212250 w 1215229"/>
              <a:gd name="connsiteY0" fmla="*/ 1197357 h 1209271"/>
              <a:gd name="connsiteX1" fmla="*/ 1042476 w 1215229"/>
              <a:gd name="connsiteY1" fmla="*/ 854830 h 1209271"/>
              <a:gd name="connsiteX2" fmla="*/ 1033540 w 1215229"/>
              <a:gd name="connsiteY2" fmla="*/ 348484 h 1209271"/>
              <a:gd name="connsiteX3" fmla="*/ 1215229 w 1215229"/>
              <a:gd name="connsiteY3" fmla="*/ 0 h 1209271"/>
              <a:gd name="connsiteX4" fmla="*/ 866744 w 1215229"/>
              <a:gd name="connsiteY4" fmla="*/ 157860 h 1209271"/>
              <a:gd name="connsiteX5" fmla="*/ 348485 w 1215229"/>
              <a:gd name="connsiteY5" fmla="*/ 172753 h 1209271"/>
              <a:gd name="connsiteX6" fmla="*/ 8936 w 1215229"/>
              <a:gd name="connsiteY6" fmla="*/ 2978 h 1209271"/>
              <a:gd name="connsiteX7" fmla="*/ 20850 w 1215229"/>
              <a:gd name="connsiteY7" fmla="*/ 50634 h 1209271"/>
              <a:gd name="connsiteX8" fmla="*/ 172753 w 1215229"/>
              <a:gd name="connsiteY8" fmla="*/ 345506 h 1209271"/>
              <a:gd name="connsiteX9" fmla="*/ 166796 w 1215229"/>
              <a:gd name="connsiteY9" fmla="*/ 848873 h 1209271"/>
              <a:gd name="connsiteX10" fmla="*/ 0 w 1215229"/>
              <a:gd name="connsiteY10" fmla="*/ 1209271 h 1209271"/>
              <a:gd name="connsiteX11" fmla="*/ 348485 w 1215229"/>
              <a:gd name="connsiteY11" fmla="*/ 1036518 h 1209271"/>
              <a:gd name="connsiteX12" fmla="*/ 875680 w 1215229"/>
              <a:gd name="connsiteY12" fmla="*/ 1039497 h 1209271"/>
              <a:gd name="connsiteX13" fmla="*/ 1212250 w 1215229"/>
              <a:gd name="connsiteY13" fmla="*/ 1197357 h 120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229" h="1209271">
                <a:moveTo>
                  <a:pt x="1212250" y="1197357"/>
                </a:moveTo>
                <a:lnTo>
                  <a:pt x="1042476" y="854830"/>
                </a:lnTo>
                <a:lnTo>
                  <a:pt x="1033540" y="348484"/>
                </a:lnTo>
                <a:lnTo>
                  <a:pt x="1215229" y="0"/>
                </a:lnTo>
                <a:lnTo>
                  <a:pt x="866744" y="157860"/>
                </a:lnTo>
                <a:lnTo>
                  <a:pt x="348485" y="172753"/>
                </a:lnTo>
                <a:lnTo>
                  <a:pt x="8936" y="2978"/>
                </a:lnTo>
                <a:lnTo>
                  <a:pt x="20850" y="50634"/>
                </a:lnTo>
                <a:lnTo>
                  <a:pt x="172753" y="345506"/>
                </a:lnTo>
                <a:cubicBezTo>
                  <a:pt x="170767" y="513295"/>
                  <a:pt x="168782" y="681084"/>
                  <a:pt x="166796" y="848873"/>
                </a:cubicBezTo>
                <a:lnTo>
                  <a:pt x="0" y="1209271"/>
                </a:lnTo>
                <a:lnTo>
                  <a:pt x="348485" y="1036518"/>
                </a:lnTo>
                <a:lnTo>
                  <a:pt x="875680" y="1039497"/>
                </a:lnTo>
                <a:lnTo>
                  <a:pt x="1212250" y="1197357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 w="12700">
            <a:noFill/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9" name="Freeform 248"/>
          <p:cNvSpPr/>
          <p:nvPr/>
        </p:nvSpPr>
        <p:spPr bwMode="auto">
          <a:xfrm>
            <a:off x="3614908" y="762496"/>
            <a:ext cx="548044" cy="1947940"/>
          </a:xfrm>
          <a:custGeom>
            <a:avLst/>
            <a:gdLst>
              <a:gd name="connsiteX0" fmla="*/ 533152 w 548044"/>
              <a:gd name="connsiteY0" fmla="*/ 0 h 1947940"/>
              <a:gd name="connsiteX1" fmla="*/ 208495 w 548044"/>
              <a:gd name="connsiteY1" fmla="*/ 333593 h 1947940"/>
              <a:gd name="connsiteX2" fmla="*/ 0 w 548044"/>
              <a:gd name="connsiteY2" fmla="*/ 714841 h 1947940"/>
              <a:gd name="connsiteX3" fmla="*/ 2979 w 548044"/>
              <a:gd name="connsiteY3" fmla="*/ 1233100 h 1947940"/>
              <a:gd name="connsiteX4" fmla="*/ 184667 w 548044"/>
              <a:gd name="connsiteY4" fmla="*/ 1581585 h 1947940"/>
              <a:gd name="connsiteX5" fmla="*/ 548044 w 548044"/>
              <a:gd name="connsiteY5" fmla="*/ 1947940 h 1947940"/>
              <a:gd name="connsiteX6" fmla="*/ 533152 w 548044"/>
              <a:gd name="connsiteY6" fmla="*/ 0 h 194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044" h="1947940">
                <a:moveTo>
                  <a:pt x="533152" y="0"/>
                </a:moveTo>
                <a:lnTo>
                  <a:pt x="208495" y="333593"/>
                </a:lnTo>
                <a:lnTo>
                  <a:pt x="0" y="714841"/>
                </a:lnTo>
                <a:lnTo>
                  <a:pt x="2979" y="1233100"/>
                </a:lnTo>
                <a:lnTo>
                  <a:pt x="184667" y="1581585"/>
                </a:lnTo>
                <a:lnTo>
                  <a:pt x="548044" y="1947940"/>
                </a:lnTo>
                <a:cubicBezTo>
                  <a:pt x="545066" y="1300612"/>
                  <a:pt x="542087" y="653285"/>
                  <a:pt x="533152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12700">
            <a:noFill/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0" name="Freeform 249"/>
          <p:cNvSpPr/>
          <p:nvPr/>
        </p:nvSpPr>
        <p:spPr bwMode="auto">
          <a:xfrm>
            <a:off x="2206077" y="2168350"/>
            <a:ext cx="1947940" cy="542087"/>
          </a:xfrm>
          <a:custGeom>
            <a:avLst/>
            <a:gdLst>
              <a:gd name="connsiteX0" fmla="*/ 0 w 1947940"/>
              <a:gd name="connsiteY0" fmla="*/ 539109 h 542087"/>
              <a:gd name="connsiteX1" fmla="*/ 360399 w 1947940"/>
              <a:gd name="connsiteY1" fmla="*/ 181689 h 542087"/>
              <a:gd name="connsiteX2" fmla="*/ 714840 w 1947940"/>
              <a:gd name="connsiteY2" fmla="*/ 2979 h 542087"/>
              <a:gd name="connsiteX3" fmla="*/ 1233100 w 1947940"/>
              <a:gd name="connsiteY3" fmla="*/ 0 h 542087"/>
              <a:gd name="connsiteX4" fmla="*/ 1587541 w 1947940"/>
              <a:gd name="connsiteY4" fmla="*/ 178710 h 542087"/>
              <a:gd name="connsiteX5" fmla="*/ 1947940 w 1947940"/>
              <a:gd name="connsiteY5" fmla="*/ 542087 h 542087"/>
              <a:gd name="connsiteX6" fmla="*/ 0 w 1947940"/>
              <a:gd name="connsiteY6" fmla="*/ 539109 h 54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7940" h="542087">
                <a:moveTo>
                  <a:pt x="0" y="539109"/>
                </a:moveTo>
                <a:lnTo>
                  <a:pt x="360399" y="181689"/>
                </a:lnTo>
                <a:lnTo>
                  <a:pt x="714840" y="2979"/>
                </a:lnTo>
                <a:lnTo>
                  <a:pt x="1233100" y="0"/>
                </a:lnTo>
                <a:lnTo>
                  <a:pt x="1587541" y="178710"/>
                </a:lnTo>
                <a:lnTo>
                  <a:pt x="1947940" y="542087"/>
                </a:lnTo>
                <a:lnTo>
                  <a:pt x="0" y="539109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12700">
            <a:noFill/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1" name="Freeform 250"/>
          <p:cNvSpPr/>
          <p:nvPr/>
        </p:nvSpPr>
        <p:spPr bwMode="auto">
          <a:xfrm>
            <a:off x="2212035" y="765476"/>
            <a:ext cx="539109" cy="1944961"/>
          </a:xfrm>
          <a:custGeom>
            <a:avLst/>
            <a:gdLst>
              <a:gd name="connsiteX0" fmla="*/ 2978 w 539109"/>
              <a:gd name="connsiteY0" fmla="*/ 0 h 1944961"/>
              <a:gd name="connsiteX1" fmla="*/ 354442 w 539109"/>
              <a:gd name="connsiteY1" fmla="*/ 351463 h 1944961"/>
              <a:gd name="connsiteX2" fmla="*/ 536130 w 539109"/>
              <a:gd name="connsiteY2" fmla="*/ 714840 h 1944961"/>
              <a:gd name="connsiteX3" fmla="*/ 539109 w 539109"/>
              <a:gd name="connsiteY3" fmla="*/ 1221186 h 1944961"/>
              <a:gd name="connsiteX4" fmla="*/ 357420 w 539109"/>
              <a:gd name="connsiteY4" fmla="*/ 1578606 h 1944961"/>
              <a:gd name="connsiteX5" fmla="*/ 0 w 539109"/>
              <a:gd name="connsiteY5" fmla="*/ 1944961 h 1944961"/>
              <a:gd name="connsiteX6" fmla="*/ 2978 w 539109"/>
              <a:gd name="connsiteY6" fmla="*/ 0 h 194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109" h="1944961">
                <a:moveTo>
                  <a:pt x="2978" y="0"/>
                </a:moveTo>
                <a:lnTo>
                  <a:pt x="354442" y="351463"/>
                </a:lnTo>
                <a:lnTo>
                  <a:pt x="536130" y="714840"/>
                </a:lnTo>
                <a:lnTo>
                  <a:pt x="539109" y="1221186"/>
                </a:lnTo>
                <a:lnTo>
                  <a:pt x="357420" y="1578606"/>
                </a:lnTo>
                <a:lnTo>
                  <a:pt x="0" y="1944961"/>
                </a:lnTo>
                <a:cubicBezTo>
                  <a:pt x="993" y="1296641"/>
                  <a:pt x="1985" y="648320"/>
                  <a:pt x="2978" y="0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 w="12700">
            <a:noFill/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2" name="Freeform 251"/>
          <p:cNvSpPr/>
          <p:nvPr/>
        </p:nvSpPr>
        <p:spPr bwMode="auto">
          <a:xfrm>
            <a:off x="2215013" y="759519"/>
            <a:ext cx="1941983" cy="542087"/>
          </a:xfrm>
          <a:custGeom>
            <a:avLst/>
            <a:gdLst>
              <a:gd name="connsiteX0" fmla="*/ 1224165 w 1941983"/>
              <a:gd name="connsiteY0" fmla="*/ 539109 h 542087"/>
              <a:gd name="connsiteX1" fmla="*/ 717819 w 1941983"/>
              <a:gd name="connsiteY1" fmla="*/ 542087 h 542087"/>
              <a:gd name="connsiteX2" fmla="*/ 354442 w 1941983"/>
              <a:gd name="connsiteY2" fmla="*/ 360399 h 542087"/>
              <a:gd name="connsiteX3" fmla="*/ 8936 w 1941983"/>
              <a:gd name="connsiteY3" fmla="*/ 23828 h 542087"/>
              <a:gd name="connsiteX4" fmla="*/ 0 w 1941983"/>
              <a:gd name="connsiteY4" fmla="*/ 0 h 542087"/>
              <a:gd name="connsiteX5" fmla="*/ 1941983 w 1941983"/>
              <a:gd name="connsiteY5" fmla="*/ 0 h 542087"/>
              <a:gd name="connsiteX6" fmla="*/ 1575628 w 1941983"/>
              <a:gd name="connsiteY6" fmla="*/ 360399 h 542087"/>
              <a:gd name="connsiteX7" fmla="*/ 1224165 w 1941983"/>
              <a:gd name="connsiteY7" fmla="*/ 539109 h 54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83" h="542087">
                <a:moveTo>
                  <a:pt x="1224165" y="539109"/>
                </a:moveTo>
                <a:lnTo>
                  <a:pt x="717819" y="542087"/>
                </a:lnTo>
                <a:lnTo>
                  <a:pt x="354442" y="360399"/>
                </a:lnTo>
                <a:lnTo>
                  <a:pt x="8936" y="23828"/>
                </a:lnTo>
                <a:lnTo>
                  <a:pt x="0" y="0"/>
                </a:lnTo>
                <a:lnTo>
                  <a:pt x="1941983" y="0"/>
                </a:lnTo>
                <a:lnTo>
                  <a:pt x="1575628" y="360399"/>
                </a:lnTo>
                <a:lnTo>
                  <a:pt x="1224165" y="539109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12700">
            <a:noFill/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3" name="Straight Arrow Connector 162"/>
          <p:cNvCxnSpPr/>
          <p:nvPr/>
        </p:nvCxnSpPr>
        <p:spPr bwMode="auto">
          <a:xfrm flipH="1">
            <a:off x="7413805" y="2043354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 bwMode="auto">
          <a:xfrm flipV="1">
            <a:off x="7985163" y="1499462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 bwMode="auto">
          <a:xfrm flipH="1">
            <a:off x="7985163" y="2233855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 bwMode="auto">
          <a:xfrm>
            <a:off x="8336271" y="2043354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 bwMode="auto">
          <a:xfrm>
            <a:off x="7642261" y="1852852"/>
            <a:ext cx="685800" cy="381000"/>
            <a:chOff x="6118263" y="1852853"/>
            <a:chExt cx="685800" cy="381000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6118263" y="1852853"/>
              <a:ext cx="685800" cy="381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2" name="Picture 171" descr="TP_tmp.png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3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07074" y="1953353"/>
              <a:ext cx="508177" cy="17987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70" name="Rectangle 169"/>
          <p:cNvSpPr/>
          <p:nvPr/>
        </p:nvSpPr>
        <p:spPr bwMode="auto">
          <a:xfrm>
            <a:off x="7155305" y="12192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Rectangle 182"/>
          <p:cNvSpPr/>
          <p:nvPr/>
        </p:nvSpPr>
        <p:spPr bwMode="auto">
          <a:xfrm>
            <a:off x="4889009" y="26670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2" name="Straight Arrow Connector 191"/>
          <p:cNvCxnSpPr/>
          <p:nvPr/>
        </p:nvCxnSpPr>
        <p:spPr bwMode="auto">
          <a:xfrm flipH="1">
            <a:off x="5178146" y="5760410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 bwMode="auto">
          <a:xfrm flipV="1">
            <a:off x="5749504" y="5216518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 bwMode="auto">
          <a:xfrm flipH="1">
            <a:off x="5749504" y="5950911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 bwMode="auto">
          <a:xfrm>
            <a:off x="6100612" y="5760410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 bwMode="auto">
          <a:xfrm>
            <a:off x="5406601" y="5569908"/>
            <a:ext cx="685800" cy="381000"/>
            <a:chOff x="3839756" y="5815252"/>
            <a:chExt cx="685800" cy="381000"/>
          </a:xfrm>
        </p:grpSpPr>
        <p:sp>
          <p:nvSpPr>
            <p:cNvPr id="198" name="Rounded Rectangle 197"/>
            <p:cNvSpPr/>
            <p:nvPr/>
          </p:nvSpPr>
          <p:spPr bwMode="auto">
            <a:xfrm>
              <a:off x="3839756" y="5815252"/>
              <a:ext cx="685800" cy="381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8" name="Picture 227" descr="TP_tmp.png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936763" y="5915752"/>
              <a:ext cx="491785" cy="17999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97" name="Rectangle 196"/>
          <p:cNvSpPr/>
          <p:nvPr/>
        </p:nvSpPr>
        <p:spPr bwMode="auto">
          <a:xfrm>
            <a:off x="4919646" y="4936256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1" name="Straight Arrow Connector 200"/>
          <p:cNvCxnSpPr/>
          <p:nvPr/>
        </p:nvCxnSpPr>
        <p:spPr bwMode="auto">
          <a:xfrm flipH="1">
            <a:off x="2408577" y="4032999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 bwMode="auto">
          <a:xfrm flipV="1">
            <a:off x="2979935" y="3489107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 bwMode="auto">
          <a:xfrm flipH="1">
            <a:off x="2979935" y="4223500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 bwMode="auto">
          <a:xfrm>
            <a:off x="3331043" y="4032999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 bwMode="auto">
          <a:xfrm>
            <a:off x="2637033" y="3842497"/>
            <a:ext cx="685800" cy="381000"/>
            <a:chOff x="1096556" y="4062652"/>
            <a:chExt cx="685800" cy="381000"/>
          </a:xfrm>
        </p:grpSpPr>
        <p:sp>
          <p:nvSpPr>
            <p:cNvPr id="207" name="Rounded Rectangle 206"/>
            <p:cNvSpPr/>
            <p:nvPr/>
          </p:nvSpPr>
          <p:spPr bwMode="auto">
            <a:xfrm>
              <a:off x="1096556" y="4062652"/>
              <a:ext cx="685800" cy="381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9" name="Picture 208" descr="TP_tmp.png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01923" y="4163152"/>
              <a:ext cx="475064" cy="17999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06" name="Rectangle 205"/>
          <p:cNvSpPr/>
          <p:nvPr/>
        </p:nvSpPr>
        <p:spPr bwMode="auto">
          <a:xfrm>
            <a:off x="2150077" y="3208845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5" name="Straight Arrow Connector 214"/>
          <p:cNvCxnSpPr/>
          <p:nvPr/>
        </p:nvCxnSpPr>
        <p:spPr bwMode="auto">
          <a:xfrm flipH="1">
            <a:off x="2337888" y="5853046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 bwMode="auto">
          <a:xfrm flipV="1">
            <a:off x="2909246" y="5309154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 flipH="1">
            <a:off x="2909246" y="6043547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 bwMode="auto">
          <a:xfrm>
            <a:off x="3260354" y="5853046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 bwMode="auto">
          <a:xfrm>
            <a:off x="2566344" y="5662544"/>
            <a:ext cx="685800" cy="381000"/>
            <a:chOff x="1096556" y="5815252"/>
            <a:chExt cx="685800" cy="381000"/>
          </a:xfrm>
        </p:grpSpPr>
        <p:sp>
          <p:nvSpPr>
            <p:cNvPr id="221" name="Rounded Rectangle 220"/>
            <p:cNvSpPr/>
            <p:nvPr/>
          </p:nvSpPr>
          <p:spPr bwMode="auto">
            <a:xfrm>
              <a:off x="1096556" y="5815252"/>
              <a:ext cx="685800" cy="381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3" name="Picture 222" descr="TP_tmp.png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4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93562" y="5915752"/>
              <a:ext cx="491785" cy="17999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20" name="Rectangle 219"/>
          <p:cNvSpPr/>
          <p:nvPr/>
        </p:nvSpPr>
        <p:spPr bwMode="auto">
          <a:xfrm>
            <a:off x="2079388" y="5028892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" name="Picture 10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3286" y="3209145"/>
            <a:ext cx="836067" cy="180000"/>
          </a:xfrm>
          <a:prstGeom prst="rect">
            <a:avLst/>
          </a:prstGeom>
          <a:noFill/>
          <a:ln/>
          <a:effectLst/>
        </p:spPr>
      </p:pic>
      <p:pic>
        <p:nvPicPr>
          <p:cNvPr id="103" name="Picture 10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34001" y="2667000"/>
            <a:ext cx="819347" cy="180000"/>
          </a:xfrm>
          <a:prstGeom prst="rect">
            <a:avLst/>
          </a:prstGeom>
          <a:noFill/>
          <a:ln/>
          <a:effectLst/>
        </p:spPr>
      </p:pic>
      <p:pic>
        <p:nvPicPr>
          <p:cNvPr id="105" name="Picture 10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4682296" y="3376108"/>
            <a:ext cx="622623" cy="180000"/>
          </a:xfrm>
          <a:prstGeom prst="rect">
            <a:avLst/>
          </a:prstGeom>
          <a:noFill/>
          <a:ln/>
          <a:effectLst/>
        </p:spPr>
      </p:pic>
      <p:pic>
        <p:nvPicPr>
          <p:cNvPr id="106" name="Picture 10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41344" y="4170540"/>
            <a:ext cx="803610" cy="180000"/>
          </a:xfrm>
          <a:prstGeom prst="rect">
            <a:avLst/>
          </a:prstGeom>
          <a:noFill/>
          <a:ln/>
          <a:effectLst/>
        </p:spPr>
      </p:pic>
      <p:pic>
        <p:nvPicPr>
          <p:cNvPr id="108" name="Picture 10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3286" y="4700491"/>
            <a:ext cx="819345" cy="180000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3405444" y="3943679"/>
            <a:ext cx="639345" cy="180000"/>
          </a:xfrm>
          <a:prstGeom prst="rect">
            <a:avLst/>
          </a:prstGeom>
          <a:noFill/>
          <a:ln/>
          <a:effectLst/>
        </p:spPr>
      </p:pic>
      <p:pic>
        <p:nvPicPr>
          <p:cNvPr id="111" name="Picture 11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3260477" y="5763872"/>
            <a:ext cx="819346" cy="180000"/>
          </a:xfrm>
          <a:prstGeom prst="rect">
            <a:avLst/>
          </a:prstGeom>
          <a:noFill/>
          <a:ln/>
          <a:effectLst/>
        </p:spPr>
      </p:pic>
      <p:pic>
        <p:nvPicPr>
          <p:cNvPr id="113" name="Picture 112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1762353" y="5772233"/>
            <a:ext cx="836067" cy="180000"/>
          </a:xfrm>
          <a:prstGeom prst="rect">
            <a:avLst/>
          </a:prstGeom>
          <a:noFill/>
          <a:ln/>
          <a:effectLst/>
        </p:spPr>
      </p:pic>
      <p:pic>
        <p:nvPicPr>
          <p:cNvPr id="112" name="Picture 111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98531" y="6524350"/>
            <a:ext cx="639345" cy="180000"/>
          </a:xfrm>
          <a:prstGeom prst="rect">
            <a:avLst/>
          </a:prstGeom>
          <a:noFill/>
          <a:ln/>
          <a:effectLst/>
        </p:spPr>
      </p:pic>
      <p:pic>
        <p:nvPicPr>
          <p:cNvPr id="159" name="Picture 158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5858159" y="3450658"/>
            <a:ext cx="1212792" cy="180000"/>
          </a:xfrm>
          <a:prstGeom prst="rect">
            <a:avLst/>
          </a:prstGeom>
          <a:noFill/>
          <a:ln/>
          <a:effectLst/>
        </p:spPr>
      </p:pic>
      <p:pic>
        <p:nvPicPr>
          <p:cNvPr id="161" name="Picture 160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40719" y="5044190"/>
            <a:ext cx="1229512" cy="180000"/>
          </a:xfrm>
          <a:prstGeom prst="rect">
            <a:avLst/>
          </a:prstGeom>
          <a:noFill/>
          <a:ln/>
          <a:effectLst/>
        </p:spPr>
      </p:pic>
      <p:pic>
        <p:nvPicPr>
          <p:cNvPr id="162" name="Picture 161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1643321" y="3906142"/>
            <a:ext cx="1212788" cy="180000"/>
          </a:xfrm>
          <a:prstGeom prst="rect">
            <a:avLst/>
          </a:prstGeom>
          <a:noFill/>
          <a:ln/>
          <a:effectLst/>
        </p:spPr>
      </p:pic>
      <p:pic>
        <p:nvPicPr>
          <p:cNvPr id="115" name="Picture 114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6112900" y="5680863"/>
            <a:ext cx="803606" cy="180000"/>
          </a:xfrm>
          <a:prstGeom prst="rect">
            <a:avLst/>
          </a:prstGeom>
          <a:noFill/>
          <a:ln/>
          <a:effectLst/>
        </p:spPr>
      </p:pic>
      <p:pic>
        <p:nvPicPr>
          <p:cNvPr id="114" name="Picture 113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57637" y="4960495"/>
            <a:ext cx="622624" cy="180000"/>
          </a:xfrm>
          <a:prstGeom prst="rect">
            <a:avLst/>
          </a:prstGeom>
          <a:noFill/>
          <a:ln/>
          <a:effectLst/>
        </p:spPr>
      </p:pic>
      <p:pic>
        <p:nvPicPr>
          <p:cNvPr id="117" name="Picture 116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4606977" y="5688734"/>
            <a:ext cx="819347" cy="180000"/>
          </a:xfrm>
          <a:prstGeom prst="rect">
            <a:avLst/>
          </a:prstGeom>
          <a:noFill/>
          <a:ln/>
          <a:effectLst/>
        </p:spPr>
      </p:pic>
      <p:pic>
        <p:nvPicPr>
          <p:cNvPr id="160" name="Picture 159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154620" y="6426915"/>
            <a:ext cx="1197049" cy="180000"/>
          </a:xfrm>
          <a:prstGeom prst="rect">
            <a:avLst/>
          </a:prstGeom>
          <a:noFill/>
          <a:ln/>
          <a:effectLst/>
        </p:spPr>
      </p:pic>
      <p:grpSp>
        <p:nvGrpSpPr>
          <p:cNvPr id="154" name="Group 153"/>
          <p:cNvGrpSpPr/>
          <p:nvPr/>
        </p:nvGrpSpPr>
        <p:grpSpPr bwMode="auto">
          <a:xfrm>
            <a:off x="2209800" y="762000"/>
            <a:ext cx="1944216" cy="1944216"/>
            <a:chOff x="685800" y="762000"/>
            <a:chExt cx="1944216" cy="1944216"/>
          </a:xfrm>
        </p:grpSpPr>
        <p:sp>
          <p:nvSpPr>
            <p:cNvPr id="119" name="Rectangle 118"/>
            <p:cNvSpPr/>
            <p:nvPr/>
          </p:nvSpPr>
          <p:spPr bwMode="auto">
            <a:xfrm>
              <a:off x="685800" y="762000"/>
              <a:ext cx="1944216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0" name="Straight Connector 119"/>
            <p:cNvCxnSpPr/>
            <p:nvPr/>
          </p:nvCxnSpPr>
          <p:spPr bwMode="auto">
            <a:xfrm flipH="1">
              <a:off x="685800" y="2346216"/>
              <a:ext cx="360000" cy="36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22" name="Picture 121" descr="TP_tmp.png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01824" y="1679967"/>
              <a:ext cx="142646" cy="162153"/>
            </a:xfrm>
            <a:prstGeom prst="rect">
              <a:avLst/>
            </a:prstGeom>
            <a:noFill/>
          </p:spPr>
        </p:pic>
        <p:pic>
          <p:nvPicPr>
            <p:cNvPr id="123" name="Picture 122" descr="TP_tmp.png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5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269976" y="1679966"/>
              <a:ext cx="162154" cy="162154"/>
            </a:xfrm>
            <a:prstGeom prst="rect">
              <a:avLst/>
            </a:prstGeom>
            <a:noFill/>
          </p:spPr>
        </p:pic>
        <p:pic>
          <p:nvPicPr>
            <p:cNvPr id="124" name="Picture 123" descr="TP_tmp.pn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5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76146" y="978024"/>
              <a:ext cx="162154" cy="142646"/>
            </a:xfrm>
            <a:prstGeom prst="rect">
              <a:avLst/>
            </a:prstGeom>
            <a:noFill/>
          </p:spPr>
        </p:pic>
        <p:pic>
          <p:nvPicPr>
            <p:cNvPr id="125" name="Picture 124" descr="TP_tmp.png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5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76146" y="2346176"/>
              <a:ext cx="162154" cy="162154"/>
            </a:xfrm>
            <a:prstGeom prst="rect">
              <a:avLst/>
            </a:prstGeom>
            <a:noFill/>
          </p:spPr>
        </p:pic>
        <p:cxnSp>
          <p:nvCxnSpPr>
            <p:cNvPr id="126" name="Straight Connector 125"/>
            <p:cNvCxnSpPr/>
            <p:nvPr/>
          </p:nvCxnSpPr>
          <p:spPr bwMode="auto">
            <a:xfrm flipH="1">
              <a:off x="1043166" y="1988810"/>
              <a:ext cx="180000" cy="3600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1045840" y="2166176"/>
              <a:ext cx="360000" cy="18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Straight Connector 127"/>
            <p:cNvCxnSpPr/>
            <p:nvPr/>
          </p:nvCxnSpPr>
          <p:spPr bwMode="auto">
            <a:xfrm flipH="1" flipV="1">
              <a:off x="685800" y="764674"/>
              <a:ext cx="360000" cy="36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/>
            <p:cNvCxnSpPr/>
            <p:nvPr/>
          </p:nvCxnSpPr>
          <p:spPr bwMode="auto">
            <a:xfrm flipH="1" flipV="1">
              <a:off x="1043166" y="1122040"/>
              <a:ext cx="180000" cy="3600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Straight Connector 129"/>
            <p:cNvCxnSpPr/>
            <p:nvPr/>
          </p:nvCxnSpPr>
          <p:spPr bwMode="auto">
            <a:xfrm flipH="1" flipV="1">
              <a:off x="1045840" y="1124714"/>
              <a:ext cx="360000" cy="18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Straight Connector 130"/>
            <p:cNvCxnSpPr/>
            <p:nvPr/>
          </p:nvCxnSpPr>
          <p:spPr bwMode="auto">
            <a:xfrm rot="10800000" flipH="1" flipV="1">
              <a:off x="2269976" y="2343542"/>
              <a:ext cx="360000" cy="36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/>
            <p:cNvCxnSpPr/>
            <p:nvPr/>
          </p:nvCxnSpPr>
          <p:spPr bwMode="auto">
            <a:xfrm rot="10800000" flipH="1" flipV="1">
              <a:off x="2092610" y="1986136"/>
              <a:ext cx="180000" cy="3600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Straight Connector 132"/>
            <p:cNvCxnSpPr/>
            <p:nvPr/>
          </p:nvCxnSpPr>
          <p:spPr bwMode="auto">
            <a:xfrm rot="10800000" flipH="1" flipV="1">
              <a:off x="1909936" y="2163502"/>
              <a:ext cx="360000" cy="18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Straight Connector 133"/>
            <p:cNvCxnSpPr/>
            <p:nvPr/>
          </p:nvCxnSpPr>
          <p:spPr bwMode="auto">
            <a:xfrm rot="5400000" flipH="1" flipV="1">
              <a:off x="2267342" y="762000"/>
              <a:ext cx="360000" cy="36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52" name="Picture 151" descr="TP_tmp.png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5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76349" y="1662099"/>
              <a:ext cx="161748" cy="16174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35" name="Straight Connector 134"/>
            <p:cNvCxnSpPr/>
            <p:nvPr/>
          </p:nvCxnSpPr>
          <p:spPr bwMode="auto">
            <a:xfrm rot="5400000" flipH="1" flipV="1">
              <a:off x="1999956" y="1029346"/>
              <a:ext cx="180000" cy="3600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/>
            <p:cNvCxnSpPr/>
            <p:nvPr/>
          </p:nvCxnSpPr>
          <p:spPr bwMode="auto">
            <a:xfrm rot="5400000" flipH="1" flipV="1">
              <a:off x="1997302" y="1212040"/>
              <a:ext cx="360000" cy="180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 bwMode="auto">
            <a:xfrm flipV="1">
              <a:off x="1221754" y="1476732"/>
              <a:ext cx="0" cy="522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2088524" y="1474832"/>
              <a:ext cx="0" cy="5148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Straight Connector 138"/>
            <p:cNvCxnSpPr/>
            <p:nvPr/>
          </p:nvCxnSpPr>
          <p:spPr bwMode="auto">
            <a:xfrm rot="16200000" flipV="1">
              <a:off x="1661532" y="1906398"/>
              <a:ext cx="0" cy="522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Connector 139"/>
            <p:cNvCxnSpPr/>
            <p:nvPr/>
          </p:nvCxnSpPr>
          <p:spPr bwMode="auto">
            <a:xfrm rot="16200000" flipV="1">
              <a:off x="1656184" y="1039819"/>
              <a:ext cx="0" cy="52200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7" name="Picture 156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8430394" y="1962918"/>
            <a:ext cx="622622" cy="180000"/>
          </a:xfrm>
          <a:prstGeom prst="rect">
            <a:avLst/>
          </a:prstGeom>
          <a:noFill/>
          <a:ln/>
          <a:effectLst/>
        </p:spPr>
      </p:pic>
      <p:pic>
        <p:nvPicPr>
          <p:cNvPr id="156" name="Picture 155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07039" y="1237745"/>
            <a:ext cx="639346" cy="180000"/>
          </a:xfrm>
          <a:prstGeom prst="rect">
            <a:avLst/>
          </a:prstGeom>
          <a:noFill/>
          <a:ln/>
          <a:effectLst/>
        </p:spPr>
      </p:pic>
      <p:pic>
        <p:nvPicPr>
          <p:cNvPr id="155" name="Picture 154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6939886" y="1931012"/>
            <a:ext cx="639344" cy="180000"/>
          </a:xfrm>
          <a:prstGeom prst="rect">
            <a:avLst/>
          </a:prstGeom>
          <a:noFill/>
          <a:ln/>
          <a:effectLst/>
        </p:spPr>
      </p:pic>
      <p:pic>
        <p:nvPicPr>
          <p:cNvPr id="158" name="Picture 157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15286" y="2708695"/>
            <a:ext cx="622622" cy="180000"/>
          </a:xfrm>
          <a:prstGeom prst="rect">
            <a:avLst/>
          </a:prstGeom>
          <a:noFill/>
          <a:ln/>
          <a:effectLst/>
        </p:spPr>
      </p:pic>
      <p:cxnSp>
        <p:nvCxnSpPr>
          <p:cNvPr id="178" name="Straight Arrow Connector 177"/>
          <p:cNvCxnSpPr/>
          <p:nvPr/>
        </p:nvCxnSpPr>
        <p:spPr bwMode="auto">
          <a:xfrm flipH="1">
            <a:off x="5147509" y="3491154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 bwMode="auto">
          <a:xfrm flipV="1">
            <a:off x="5718867" y="2947262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 bwMode="auto">
          <a:xfrm flipH="1">
            <a:off x="5718867" y="3681655"/>
            <a:ext cx="0" cy="334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 bwMode="auto">
          <a:xfrm>
            <a:off x="6069975" y="3491154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 bwMode="auto">
          <a:xfrm>
            <a:off x="5375964" y="3300652"/>
            <a:ext cx="685800" cy="381000"/>
            <a:chOff x="3839756" y="4062652"/>
            <a:chExt cx="685800" cy="381000"/>
          </a:xfrm>
        </p:grpSpPr>
        <p:sp>
          <p:nvSpPr>
            <p:cNvPr id="184" name="Rounded Rectangle 183"/>
            <p:cNvSpPr/>
            <p:nvPr/>
          </p:nvSpPr>
          <p:spPr bwMode="auto">
            <a:xfrm>
              <a:off x="3839756" y="4062652"/>
              <a:ext cx="685800" cy="381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6" name="Picture 185" descr="TP_tmp.png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936763" y="4163152"/>
              <a:ext cx="491785" cy="17999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33" name="Freeform: Shape 42"/>
          <p:cNvSpPr/>
          <p:nvPr/>
        </p:nvSpPr>
        <p:spPr bwMode="auto">
          <a:xfrm>
            <a:off x="7323993" y="3725009"/>
            <a:ext cx="1925515" cy="536331"/>
          </a:xfrm>
          <a:custGeom>
            <a:avLst/>
            <a:gdLst>
              <a:gd name="connsiteX0" fmla="*/ 492369 w 1925515"/>
              <a:gd name="connsiteY0" fmla="*/ 536331 h 536331"/>
              <a:gd name="connsiteX1" fmla="*/ 1397977 w 1925515"/>
              <a:gd name="connsiteY1" fmla="*/ 536331 h 536331"/>
              <a:gd name="connsiteX2" fmla="*/ 1925515 w 1925515"/>
              <a:gd name="connsiteY2" fmla="*/ 0 h 536331"/>
              <a:gd name="connsiteX3" fmla="*/ 0 w 1925515"/>
              <a:gd name="connsiteY3" fmla="*/ 0 h 536331"/>
              <a:gd name="connsiteX4" fmla="*/ 492369 w 1925515"/>
              <a:gd name="connsiteY4" fmla="*/ 536331 h 53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515" h="536331">
                <a:moveTo>
                  <a:pt x="492369" y="536331"/>
                </a:moveTo>
                <a:lnTo>
                  <a:pt x="1397977" y="536331"/>
                </a:lnTo>
                <a:lnTo>
                  <a:pt x="1925515" y="0"/>
                </a:lnTo>
                <a:lnTo>
                  <a:pt x="0" y="0"/>
                </a:lnTo>
                <a:lnTo>
                  <a:pt x="492369" y="536331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4" name="Freeform: Shape 43"/>
          <p:cNvSpPr/>
          <p:nvPr/>
        </p:nvSpPr>
        <p:spPr bwMode="auto">
          <a:xfrm>
            <a:off x="7288824" y="3725008"/>
            <a:ext cx="553915" cy="1943100"/>
          </a:xfrm>
          <a:custGeom>
            <a:avLst/>
            <a:gdLst>
              <a:gd name="connsiteX0" fmla="*/ 0 w 571500"/>
              <a:gd name="connsiteY0" fmla="*/ 0 h 1934308"/>
              <a:gd name="connsiteX1" fmla="*/ 571500 w 571500"/>
              <a:gd name="connsiteY1" fmla="*/ 545123 h 1934308"/>
              <a:gd name="connsiteX2" fmla="*/ 553916 w 571500"/>
              <a:gd name="connsiteY2" fmla="*/ 1389185 h 1934308"/>
              <a:gd name="connsiteX3" fmla="*/ 26377 w 571500"/>
              <a:gd name="connsiteY3" fmla="*/ 1934308 h 1934308"/>
              <a:gd name="connsiteX4" fmla="*/ 0 w 571500"/>
              <a:gd name="connsiteY4" fmla="*/ 0 h 1934308"/>
              <a:gd name="connsiteX0" fmla="*/ 0 w 553915"/>
              <a:gd name="connsiteY0" fmla="*/ 0 h 1943100"/>
              <a:gd name="connsiteX1" fmla="*/ 553915 w 553915"/>
              <a:gd name="connsiteY1" fmla="*/ 553915 h 1943100"/>
              <a:gd name="connsiteX2" fmla="*/ 536331 w 553915"/>
              <a:gd name="connsiteY2" fmla="*/ 1397977 h 1943100"/>
              <a:gd name="connsiteX3" fmla="*/ 8792 w 553915"/>
              <a:gd name="connsiteY3" fmla="*/ 1943100 h 1943100"/>
              <a:gd name="connsiteX4" fmla="*/ 0 w 55391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15" h="1943100">
                <a:moveTo>
                  <a:pt x="0" y="0"/>
                </a:moveTo>
                <a:lnTo>
                  <a:pt x="553915" y="553915"/>
                </a:lnTo>
                <a:lnTo>
                  <a:pt x="536331" y="1397977"/>
                </a:lnTo>
                <a:lnTo>
                  <a:pt x="8792" y="1943100"/>
                </a:lnTo>
                <a:cubicBezTo>
                  <a:pt x="5861" y="1292469"/>
                  <a:pt x="20516" y="633047"/>
                  <a:pt x="0" y="0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Freeform: Shape 44"/>
          <p:cNvSpPr/>
          <p:nvPr/>
        </p:nvSpPr>
        <p:spPr bwMode="auto">
          <a:xfrm>
            <a:off x="7315201" y="5105400"/>
            <a:ext cx="1934307" cy="562708"/>
          </a:xfrm>
          <a:custGeom>
            <a:avLst/>
            <a:gdLst>
              <a:gd name="connsiteX0" fmla="*/ 1934307 w 1934307"/>
              <a:gd name="connsiteY0" fmla="*/ 562708 h 562708"/>
              <a:gd name="connsiteX1" fmla="*/ 1406769 w 1934307"/>
              <a:gd name="connsiteY1" fmla="*/ 35169 h 562708"/>
              <a:gd name="connsiteX2" fmla="*/ 536330 w 1934307"/>
              <a:gd name="connsiteY2" fmla="*/ 0 h 562708"/>
              <a:gd name="connsiteX3" fmla="*/ 0 w 1934307"/>
              <a:gd name="connsiteY3" fmla="*/ 562708 h 562708"/>
              <a:gd name="connsiteX4" fmla="*/ 1934307 w 1934307"/>
              <a:gd name="connsiteY4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307" h="562708">
                <a:moveTo>
                  <a:pt x="1934307" y="562708"/>
                </a:moveTo>
                <a:lnTo>
                  <a:pt x="1406769" y="35169"/>
                </a:lnTo>
                <a:lnTo>
                  <a:pt x="536330" y="0"/>
                </a:lnTo>
                <a:lnTo>
                  <a:pt x="0" y="562708"/>
                </a:lnTo>
                <a:lnTo>
                  <a:pt x="1934307" y="562708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6" name="Freeform: Shape 45"/>
          <p:cNvSpPr/>
          <p:nvPr/>
        </p:nvSpPr>
        <p:spPr bwMode="auto">
          <a:xfrm>
            <a:off x="8686800" y="3733800"/>
            <a:ext cx="555868" cy="1925516"/>
          </a:xfrm>
          <a:custGeom>
            <a:avLst/>
            <a:gdLst>
              <a:gd name="connsiteX0" fmla="*/ 536330 w 555868"/>
              <a:gd name="connsiteY0" fmla="*/ 0 h 1925516"/>
              <a:gd name="connsiteX1" fmla="*/ 0 w 555868"/>
              <a:gd name="connsiteY1" fmla="*/ 536331 h 1925516"/>
              <a:gd name="connsiteX2" fmla="*/ 26377 w 555868"/>
              <a:gd name="connsiteY2" fmla="*/ 1415562 h 1925516"/>
              <a:gd name="connsiteX3" fmla="*/ 553915 w 555868"/>
              <a:gd name="connsiteY3" fmla="*/ 1925516 h 1925516"/>
              <a:gd name="connsiteX4" fmla="*/ 536330 w 555868"/>
              <a:gd name="connsiteY4" fmla="*/ 0 h 19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868" h="1925516">
                <a:moveTo>
                  <a:pt x="536330" y="0"/>
                </a:moveTo>
                <a:lnTo>
                  <a:pt x="0" y="536331"/>
                </a:lnTo>
                <a:lnTo>
                  <a:pt x="26377" y="1415562"/>
                </a:lnTo>
                <a:lnTo>
                  <a:pt x="553915" y="1925516"/>
                </a:lnTo>
                <a:cubicBezTo>
                  <a:pt x="556846" y="1292470"/>
                  <a:pt x="559776" y="659423"/>
                  <a:pt x="53633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7" name="Freeform: Shape 46"/>
          <p:cNvSpPr/>
          <p:nvPr/>
        </p:nvSpPr>
        <p:spPr bwMode="auto">
          <a:xfrm>
            <a:off x="7833947" y="4270131"/>
            <a:ext cx="888023" cy="852854"/>
          </a:xfrm>
          <a:custGeom>
            <a:avLst/>
            <a:gdLst>
              <a:gd name="connsiteX0" fmla="*/ 0 w 888023"/>
              <a:gd name="connsiteY0" fmla="*/ 852854 h 852854"/>
              <a:gd name="connsiteX1" fmla="*/ 888023 w 888023"/>
              <a:gd name="connsiteY1" fmla="*/ 852854 h 852854"/>
              <a:gd name="connsiteX2" fmla="*/ 888023 w 888023"/>
              <a:gd name="connsiteY2" fmla="*/ 0 h 852854"/>
              <a:gd name="connsiteX3" fmla="*/ 8792 w 888023"/>
              <a:gd name="connsiteY3" fmla="*/ 0 h 852854"/>
              <a:gd name="connsiteX4" fmla="*/ 0 w 888023"/>
              <a:gd name="connsiteY4" fmla="*/ 852854 h 85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023" h="852854">
                <a:moveTo>
                  <a:pt x="0" y="852854"/>
                </a:moveTo>
                <a:lnTo>
                  <a:pt x="888023" y="852854"/>
                </a:lnTo>
                <a:lnTo>
                  <a:pt x="888023" y="0"/>
                </a:lnTo>
                <a:lnTo>
                  <a:pt x="8792" y="0"/>
                </a:lnTo>
                <a:cubicBezTo>
                  <a:pt x="5861" y="284285"/>
                  <a:pt x="2931" y="568569"/>
                  <a:pt x="0" y="852854"/>
                </a:cubicBezTo>
                <a:close/>
              </a:path>
            </a:pathLst>
          </a:custGeom>
          <a:solidFill>
            <a:srgbClr val="00FFFF">
              <a:alpha val="50000"/>
            </a:srgbClr>
          </a:solidFill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8" name="Rectangle 237"/>
          <p:cNvSpPr/>
          <p:nvPr/>
        </p:nvSpPr>
        <p:spPr>
          <a:xfrm>
            <a:off x="7296608" y="3721442"/>
            <a:ext cx="194421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9" name="Rectangle 238"/>
          <p:cNvSpPr/>
          <p:nvPr/>
        </p:nvSpPr>
        <p:spPr>
          <a:xfrm>
            <a:off x="7836668" y="426150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8700824" y="3721442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700824" y="5125658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2" name="Straight Connector 241"/>
          <p:cNvCxnSpPr/>
          <p:nvPr/>
        </p:nvCxnSpPr>
        <p:spPr>
          <a:xfrm flipH="1" flipV="1">
            <a:off x="7296608" y="3721442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7296608" y="5125658"/>
            <a:ext cx="540000" cy="540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4" name="Picture 243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87157" y="4621541"/>
            <a:ext cx="161748" cy="161748"/>
          </a:xfrm>
          <a:prstGeom prst="rect">
            <a:avLst/>
          </a:prstGeom>
          <a:noFill/>
          <a:ln/>
          <a:effectLst/>
        </p:spPr>
      </p:pic>
      <p:pic>
        <p:nvPicPr>
          <p:cNvPr id="245" name="Picture 244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2632" y="4639410"/>
            <a:ext cx="142646" cy="162153"/>
          </a:xfrm>
          <a:prstGeom prst="rect">
            <a:avLst/>
          </a:prstGeom>
          <a:noFill/>
        </p:spPr>
      </p:pic>
      <p:pic>
        <p:nvPicPr>
          <p:cNvPr id="246" name="Picture 245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0784" y="4639408"/>
            <a:ext cx="162154" cy="162154"/>
          </a:xfrm>
          <a:prstGeom prst="rect">
            <a:avLst/>
          </a:prstGeom>
          <a:noFill/>
        </p:spPr>
      </p:pic>
      <p:pic>
        <p:nvPicPr>
          <p:cNvPr id="247" name="Picture 246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6954" y="3937466"/>
            <a:ext cx="162154" cy="142646"/>
          </a:xfrm>
          <a:prstGeom prst="rect">
            <a:avLst/>
          </a:prstGeom>
          <a:noFill/>
        </p:spPr>
      </p:pic>
      <p:pic>
        <p:nvPicPr>
          <p:cNvPr id="248" name="Picture 247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6954" y="5305618"/>
            <a:ext cx="162154" cy="162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7088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8" idx="3"/>
            <a:endCxn id="6" idx="0"/>
          </p:cNvCxnSpPr>
          <p:nvPr/>
        </p:nvCxnSpPr>
        <p:spPr bwMode="auto">
          <a:xfrm flipH="1">
            <a:off x="3899895" y="2480948"/>
            <a:ext cx="565576" cy="592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>
            <a:off x="3599031" y="3073799"/>
            <a:ext cx="601728" cy="60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00536" y="2153438"/>
            <a:ext cx="527412" cy="252000"/>
          </a:xfrm>
          <a:prstGeom prst="rect">
            <a:avLst/>
          </a:prstGeom>
          <a:noFill/>
          <a:ln/>
          <a:effectLst/>
        </p:spPr>
      </p:pic>
      <p:sp>
        <p:nvSpPr>
          <p:cNvPr id="8" name="Oval 7"/>
          <p:cNvSpPr/>
          <p:nvPr/>
        </p:nvSpPr>
        <p:spPr bwMode="auto">
          <a:xfrm>
            <a:off x="4377350" y="1967340"/>
            <a:ext cx="601728" cy="60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16923" y="3190624"/>
            <a:ext cx="290735" cy="290735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>
            <a:stCxn id="8" idx="5"/>
          </p:cNvCxnSpPr>
          <p:nvPr/>
        </p:nvCxnSpPr>
        <p:spPr bwMode="auto">
          <a:xfrm>
            <a:off x="4890958" y="2480948"/>
            <a:ext cx="595443" cy="6432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 flipH="1">
            <a:off x="4678215" y="1371601"/>
            <a:ext cx="655787" cy="59573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66212" y="2281510"/>
            <a:ext cx="400988" cy="400988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flipH="1">
            <a:off x="3355420" y="3634575"/>
            <a:ext cx="352832" cy="68097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4133739" y="3634575"/>
            <a:ext cx="333306" cy="65249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060000">
            <a:off x="2941905" y="3324575"/>
            <a:ext cx="527412" cy="252000"/>
          </a:xfrm>
          <a:prstGeom prst="rect">
            <a:avLst/>
          </a:prstGeom>
          <a:noFill/>
          <a:ln/>
          <a:effectLst/>
        </p:spPr>
      </p:pic>
      <p:grpSp>
        <p:nvGrpSpPr>
          <p:cNvPr id="24" name="Group 23"/>
          <p:cNvGrpSpPr/>
          <p:nvPr/>
        </p:nvGrpSpPr>
        <p:grpSpPr>
          <a:xfrm>
            <a:off x="2954387" y="2819956"/>
            <a:ext cx="1873894" cy="1704499"/>
            <a:chOff x="1430387" y="2819955"/>
            <a:chExt cx="1873894" cy="1704499"/>
          </a:xfrm>
        </p:grpSpPr>
        <p:sp>
          <p:nvSpPr>
            <p:cNvPr id="17" name="Arc 16"/>
            <p:cNvSpPr/>
            <p:nvPr/>
          </p:nvSpPr>
          <p:spPr bwMode="auto">
            <a:xfrm>
              <a:off x="1430387" y="3856067"/>
              <a:ext cx="668387" cy="668387"/>
            </a:xfrm>
            <a:prstGeom prst="arc">
              <a:avLst>
                <a:gd name="adj1" fmla="val 5719443"/>
                <a:gd name="adj2" fmla="val 12585375"/>
              </a:avLst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c 17"/>
            <p:cNvSpPr/>
            <p:nvPr/>
          </p:nvSpPr>
          <p:spPr bwMode="auto">
            <a:xfrm>
              <a:off x="2635894" y="3856067"/>
              <a:ext cx="668387" cy="668387"/>
            </a:xfrm>
            <a:prstGeom prst="arc">
              <a:avLst>
                <a:gd name="adj1" fmla="val 20193665"/>
                <a:gd name="adj2" fmla="val 5694850"/>
              </a:avLst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Arc 18"/>
            <p:cNvSpPr/>
            <p:nvPr/>
          </p:nvSpPr>
          <p:spPr bwMode="auto">
            <a:xfrm>
              <a:off x="2031501" y="2819955"/>
              <a:ext cx="668387" cy="668387"/>
            </a:xfrm>
            <a:prstGeom prst="arc">
              <a:avLst>
                <a:gd name="adj1" fmla="val 12429723"/>
                <a:gd name="adj2" fmla="val 19283114"/>
              </a:avLst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>
              <a:stCxn id="19" idx="0"/>
              <a:endCxn id="17" idx="2"/>
            </p:cNvCxnSpPr>
            <p:nvPr/>
          </p:nvCxnSpPr>
          <p:spPr bwMode="auto">
            <a:xfrm flipH="1">
              <a:off x="1474453" y="3001586"/>
              <a:ext cx="593904" cy="102281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2"/>
              <a:endCxn id="17" idx="0"/>
            </p:cNvCxnSpPr>
            <p:nvPr/>
          </p:nvCxnSpPr>
          <p:spPr bwMode="auto">
            <a:xfrm flipH="1" flipV="1">
              <a:off x="1733571" y="4523012"/>
              <a:ext cx="1207889" cy="213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2"/>
              <a:endCxn id="18" idx="0"/>
            </p:cNvCxnSpPr>
            <p:nvPr/>
          </p:nvCxnSpPr>
          <p:spPr bwMode="auto">
            <a:xfrm>
              <a:off x="2626820" y="2945585"/>
              <a:ext cx="649886" cy="1111744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9020000">
            <a:off x="4362364" y="1239602"/>
            <a:ext cx="918495" cy="252000"/>
          </a:xfrm>
          <a:prstGeom prst="rect">
            <a:avLst/>
          </a:prstGeom>
          <a:noFill/>
          <a:ln/>
          <a:effectLst/>
        </p:spPr>
      </p:pic>
      <p:sp>
        <p:nvSpPr>
          <p:cNvPr id="35" name="Arc 34"/>
          <p:cNvSpPr/>
          <p:nvPr/>
        </p:nvSpPr>
        <p:spPr bwMode="auto">
          <a:xfrm>
            <a:off x="5284176" y="919751"/>
            <a:ext cx="687600" cy="687600"/>
          </a:xfrm>
          <a:prstGeom prst="arc">
            <a:avLst>
              <a:gd name="adj1" fmla="val 14547381"/>
              <a:gd name="adj2" fmla="val 20558373"/>
            </a:avLst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 bwMode="auto">
          <a:xfrm>
            <a:off x="5284176" y="3083168"/>
            <a:ext cx="687600" cy="687600"/>
          </a:xfrm>
          <a:prstGeom prst="arc">
            <a:avLst>
              <a:gd name="adj1" fmla="val 790700"/>
              <a:gd name="adj2" fmla="val 8446243"/>
            </a:avLst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Arc 39"/>
          <p:cNvSpPr/>
          <p:nvPr/>
        </p:nvSpPr>
        <p:spPr bwMode="auto">
          <a:xfrm>
            <a:off x="4223239" y="1878624"/>
            <a:ext cx="687600" cy="687600"/>
          </a:xfrm>
          <a:prstGeom prst="arc">
            <a:avLst>
              <a:gd name="adj1" fmla="val 8229231"/>
              <a:gd name="adj2" fmla="val 13959229"/>
            </a:avLst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Connector 41"/>
          <p:cNvCxnSpPr>
            <a:stCxn id="35" idx="2"/>
            <a:endCxn id="39" idx="0"/>
          </p:cNvCxnSpPr>
          <p:nvPr/>
        </p:nvCxnSpPr>
        <p:spPr bwMode="auto">
          <a:xfrm>
            <a:off x="5956116" y="1160968"/>
            <a:ext cx="6607" cy="23443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2"/>
            <a:endCxn id="35" idx="0"/>
          </p:cNvCxnSpPr>
          <p:nvPr/>
        </p:nvCxnSpPr>
        <p:spPr bwMode="auto">
          <a:xfrm flipV="1">
            <a:off x="4358481" y="958718"/>
            <a:ext cx="1110515" cy="99039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0"/>
            <a:endCxn id="39" idx="2"/>
          </p:cNvCxnSpPr>
          <p:nvPr/>
        </p:nvCxnSpPr>
        <p:spPr bwMode="auto">
          <a:xfrm>
            <a:off x="4314971" y="2456220"/>
            <a:ext cx="1046690" cy="118817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0400" y="2743200"/>
            <a:ext cx="152400" cy="126492"/>
          </a:xfrm>
          <a:prstGeom prst="rect">
            <a:avLst/>
          </a:prstGeom>
          <a:noFill/>
        </p:spPr>
      </p:pic>
      <p:pic>
        <p:nvPicPr>
          <p:cNvPr id="31" name="Picture 3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600" y="1371600"/>
            <a:ext cx="228600" cy="304800"/>
          </a:xfrm>
          <a:prstGeom prst="rect">
            <a:avLst/>
          </a:prstGeom>
          <a:noFill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72400" y="1676400"/>
            <a:ext cx="228600" cy="304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377350" y="1967340"/>
            <a:ext cx="601728" cy="60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rot="2700000" flipH="1">
            <a:off x="5148943" y="1451633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38510" y="2513801"/>
            <a:ext cx="180000" cy="1800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6664" y="3969477"/>
            <a:ext cx="152400" cy="126492"/>
          </a:xfrm>
          <a:prstGeom prst="rect">
            <a:avLst/>
          </a:prstGeom>
          <a:noFill/>
        </p:spPr>
      </p:pic>
      <p:pic>
        <p:nvPicPr>
          <p:cNvPr id="39" name="Picture 3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9020000">
            <a:off x="4175959" y="1481873"/>
            <a:ext cx="757760" cy="252127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611437">
            <a:off x="2742511" y="3024327"/>
            <a:ext cx="526955" cy="251782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8060" y="1822435"/>
            <a:ext cx="228600" cy="304800"/>
          </a:xfrm>
          <a:prstGeom prst="rect">
            <a:avLst/>
          </a:prstGeom>
          <a:noFill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48060" y="2389001"/>
            <a:ext cx="228600" cy="304800"/>
          </a:xfrm>
          <a:prstGeom prst="rect">
            <a:avLst/>
          </a:prstGeom>
          <a:noFill/>
          <a:ln/>
          <a:effectLst/>
        </p:spPr>
      </p:pic>
      <p:cxnSp>
        <p:nvCxnSpPr>
          <p:cNvPr id="43" name="Straight Arrow Connector 42"/>
          <p:cNvCxnSpPr/>
          <p:nvPr/>
        </p:nvCxnSpPr>
        <p:spPr bwMode="auto">
          <a:xfrm rot="18900000" flipH="1">
            <a:off x="5143805" y="2370934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rot="13500000" flipH="1">
            <a:off x="4225751" y="2368127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>
            <a:off x="3438277" y="2913029"/>
            <a:ext cx="601728" cy="60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8900000" flipH="1">
            <a:off x="4227210" y="3323359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 rot="2700000" flipH="1">
            <a:off x="3271115" y="3330322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>
            <p:custDataLst>
              <p:custData r:id="rId7"/>
            </p:custDataLst>
          </p:nvPr>
        </p:nvGrpSpPr>
        <p:grpSpPr>
          <a:xfrm>
            <a:off x="2733229" y="2771279"/>
            <a:ext cx="2036310" cy="1477171"/>
            <a:chOff x="1209229" y="2771278"/>
            <a:chExt cx="2036310" cy="1477171"/>
          </a:xfrm>
        </p:grpSpPr>
        <p:grpSp>
          <p:nvGrpSpPr>
            <p:cNvPr id="69" name="Group 68"/>
            <p:cNvGrpSpPr/>
            <p:nvPr/>
          </p:nvGrpSpPr>
          <p:grpSpPr>
            <a:xfrm>
              <a:off x="1306963" y="2886856"/>
              <a:ext cx="1794453" cy="1359579"/>
              <a:chOff x="1340507" y="2807728"/>
              <a:chExt cx="1794453" cy="1359579"/>
            </a:xfrm>
          </p:grpSpPr>
          <p:cxnSp>
            <p:nvCxnSpPr>
              <p:cNvPr id="59" name="Straight Arrow Connector 58"/>
              <p:cNvCxnSpPr>
                <a:stCxn id="76" idx="0"/>
                <a:endCxn id="79" idx="2"/>
              </p:cNvCxnSpPr>
              <p:nvPr/>
            </p:nvCxnSpPr>
            <p:spPr bwMode="auto">
              <a:xfrm flipH="1">
                <a:off x="1340507" y="2827050"/>
                <a:ext cx="594615" cy="584324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ash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76" idx="2"/>
                <a:endCxn id="77" idx="0"/>
              </p:cNvCxnSpPr>
              <p:nvPr/>
            </p:nvCxnSpPr>
            <p:spPr bwMode="auto">
              <a:xfrm>
                <a:off x="2566745" y="2807728"/>
                <a:ext cx="568215" cy="564903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ash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79" idx="0"/>
                <a:endCxn id="77" idx="2"/>
              </p:cNvCxnSpPr>
              <p:nvPr/>
            </p:nvCxnSpPr>
            <p:spPr bwMode="auto">
              <a:xfrm>
                <a:off x="1683391" y="4156534"/>
                <a:ext cx="1177168" cy="10773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ash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Arc 75"/>
            <p:cNvSpPr/>
            <p:nvPr/>
          </p:nvSpPr>
          <p:spPr bwMode="auto">
            <a:xfrm rot="15300000">
              <a:off x="1766077" y="2771278"/>
              <a:ext cx="923204" cy="923204"/>
            </a:xfrm>
            <a:prstGeom prst="arc">
              <a:avLst>
                <a:gd name="adj1" fmla="val 19803162"/>
                <a:gd name="adj2" fmla="val 3386575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7" name="Arc 76"/>
            <p:cNvSpPr/>
            <p:nvPr/>
          </p:nvSpPr>
          <p:spPr bwMode="auto">
            <a:xfrm rot="15300000">
              <a:off x="2322335" y="3325245"/>
              <a:ext cx="923204" cy="923204"/>
            </a:xfrm>
            <a:prstGeom prst="arc">
              <a:avLst>
                <a:gd name="adj1" fmla="val 3507254"/>
                <a:gd name="adj2" fmla="val 11378717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Arc 78"/>
            <p:cNvSpPr/>
            <p:nvPr/>
          </p:nvSpPr>
          <p:spPr bwMode="auto">
            <a:xfrm rot="15300000">
              <a:off x="1209229" y="3312935"/>
              <a:ext cx="923204" cy="923204"/>
            </a:xfrm>
            <a:prstGeom prst="arc">
              <a:avLst>
                <a:gd name="adj1" fmla="val 11856333"/>
                <a:gd name="adj2" fmla="val 19378533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36716" y="1231465"/>
            <a:ext cx="2066790" cy="2051395"/>
            <a:chOff x="2712716" y="1231464"/>
            <a:chExt cx="2066790" cy="2051395"/>
          </a:xfrm>
        </p:grpSpPr>
        <p:cxnSp>
          <p:nvCxnSpPr>
            <p:cNvPr id="89" name="Straight Connector 88"/>
            <p:cNvCxnSpPr>
              <a:stCxn id="99" idx="2"/>
              <a:endCxn id="97" idx="0"/>
            </p:cNvCxnSpPr>
            <p:nvPr/>
          </p:nvCxnSpPr>
          <p:spPr bwMode="auto">
            <a:xfrm flipH="1" flipV="1">
              <a:off x="2824837" y="2567457"/>
              <a:ext cx="602890" cy="58553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14" idx="0"/>
              <a:endCxn id="97" idx="2"/>
            </p:cNvCxnSpPr>
            <p:nvPr/>
          </p:nvCxnSpPr>
          <p:spPr bwMode="auto">
            <a:xfrm flipH="1">
              <a:off x="2842013" y="1352312"/>
              <a:ext cx="613669" cy="61658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rc 96"/>
            <p:cNvSpPr>
              <a:spLocks noChangeAspect="1"/>
            </p:cNvSpPr>
            <p:nvPr/>
          </p:nvSpPr>
          <p:spPr bwMode="auto">
            <a:xfrm rot="15300000">
              <a:off x="2712716" y="1845111"/>
              <a:ext cx="864000" cy="864000"/>
            </a:xfrm>
            <a:prstGeom prst="arc">
              <a:avLst>
                <a:gd name="adj1" fmla="val 14566247"/>
                <a:gd name="adj2" fmla="val 19831002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98" name="Straight Connector 97"/>
            <p:cNvCxnSpPr>
              <a:stCxn id="100" idx="2"/>
              <a:endCxn id="99" idx="0"/>
            </p:cNvCxnSpPr>
            <p:nvPr/>
          </p:nvCxnSpPr>
          <p:spPr bwMode="auto">
            <a:xfrm flipH="1">
              <a:off x="4031203" y="2552056"/>
              <a:ext cx="627675" cy="61467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c 98"/>
            <p:cNvSpPr>
              <a:spLocks noChangeAspect="1"/>
            </p:cNvSpPr>
            <p:nvPr/>
          </p:nvSpPr>
          <p:spPr bwMode="auto">
            <a:xfrm rot="15300000">
              <a:off x="3304500" y="2418859"/>
              <a:ext cx="864000" cy="864000"/>
            </a:xfrm>
            <a:prstGeom prst="arc">
              <a:avLst>
                <a:gd name="adj1" fmla="val 9119133"/>
                <a:gd name="adj2" fmla="val 14437375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0" name="Arc 99"/>
            <p:cNvSpPr>
              <a:spLocks noChangeAspect="1"/>
            </p:cNvSpPr>
            <p:nvPr/>
          </p:nvSpPr>
          <p:spPr bwMode="auto">
            <a:xfrm rot="15300000">
              <a:off x="3915506" y="1820605"/>
              <a:ext cx="864000" cy="864000"/>
            </a:xfrm>
            <a:prstGeom prst="arc">
              <a:avLst>
                <a:gd name="adj1" fmla="val 4123030"/>
                <a:gd name="adj2" fmla="val 8932920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 flipH="1" flipV="1">
              <a:off x="4054284" y="1352313"/>
              <a:ext cx="662532" cy="66253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Arc 113"/>
            <p:cNvSpPr>
              <a:spLocks noChangeAspect="1"/>
            </p:cNvSpPr>
            <p:nvPr/>
          </p:nvSpPr>
          <p:spPr bwMode="auto">
            <a:xfrm rot="15300000">
              <a:off x="3323362" y="1231464"/>
              <a:ext cx="864000" cy="864000"/>
            </a:xfrm>
            <a:prstGeom prst="arc">
              <a:avLst>
                <a:gd name="adj1" fmla="val 19864551"/>
                <a:gd name="adj2" fmla="val 3777319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124" name="Straight Connector 123"/>
          <p:cNvCxnSpPr/>
          <p:nvPr/>
        </p:nvCxnSpPr>
        <p:spPr bwMode="auto">
          <a:xfrm flipH="1">
            <a:off x="3736040" y="3285695"/>
            <a:ext cx="3412" cy="680370"/>
          </a:xfrm>
          <a:prstGeom prst="line">
            <a:avLst/>
          </a:prstGeom>
          <a:ln w="19050">
            <a:solidFill>
              <a:srgbClr val="00FF00">
                <a:alpha val="96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 bwMode="auto">
          <a:xfrm flipV="1">
            <a:off x="3736168" y="2270087"/>
            <a:ext cx="1014105" cy="1019021"/>
          </a:xfrm>
          <a:prstGeom prst="line">
            <a:avLst/>
          </a:prstGeom>
          <a:ln w="19050">
            <a:solidFill>
              <a:srgbClr val="00FF00">
                <a:alpha val="96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 bwMode="auto">
          <a:xfrm flipH="1">
            <a:off x="4734822" y="2276484"/>
            <a:ext cx="532502" cy="0"/>
          </a:xfrm>
          <a:prstGeom prst="line">
            <a:avLst/>
          </a:prstGeom>
          <a:ln w="19050">
            <a:solidFill>
              <a:srgbClr val="00FF00">
                <a:alpha val="96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 bwMode="auto">
          <a:xfrm flipV="1">
            <a:off x="5248081" y="1946972"/>
            <a:ext cx="383414" cy="323051"/>
          </a:xfrm>
          <a:prstGeom prst="line">
            <a:avLst/>
          </a:prstGeom>
          <a:ln w="19050">
            <a:solidFill>
              <a:srgbClr val="00FF00">
                <a:alpha val="96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 bwMode="auto">
          <a:xfrm>
            <a:off x="5248082" y="2273071"/>
            <a:ext cx="409419" cy="273198"/>
          </a:xfrm>
          <a:prstGeom prst="line">
            <a:avLst/>
          </a:prstGeom>
          <a:ln w="19050">
            <a:solidFill>
              <a:srgbClr val="00FF00">
                <a:alpha val="96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4154" y="2179595"/>
            <a:ext cx="527412" cy="25200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59262" y="3029469"/>
            <a:ext cx="290735" cy="29073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636252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377350" y="1967340"/>
            <a:ext cx="601728" cy="60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rot="2700000" flipH="1">
            <a:off x="5148943" y="1451633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38510" y="2513801"/>
            <a:ext cx="180000" cy="1800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7649" y="3978058"/>
            <a:ext cx="152400" cy="126492"/>
          </a:xfrm>
          <a:prstGeom prst="rect">
            <a:avLst/>
          </a:prstGeom>
          <a:noFill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54677" y="3957484"/>
            <a:ext cx="228600" cy="304800"/>
          </a:xfrm>
          <a:prstGeom prst="rect">
            <a:avLst/>
          </a:prstGeom>
          <a:noFill/>
          <a:ln/>
          <a:effectLst/>
        </p:spPr>
      </p:pic>
      <p:cxnSp>
        <p:nvCxnSpPr>
          <p:cNvPr id="43" name="Straight Arrow Connector 42"/>
          <p:cNvCxnSpPr/>
          <p:nvPr/>
        </p:nvCxnSpPr>
        <p:spPr bwMode="auto">
          <a:xfrm rot="18900000" flipH="1">
            <a:off x="5143805" y="2370934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rot="13500000" flipH="1">
            <a:off x="4225751" y="2368127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>
            <a:off x="3438277" y="2913029"/>
            <a:ext cx="601728" cy="60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8900000" flipH="1">
            <a:off x="4227210" y="3323359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 rot="2700000" flipH="1">
            <a:off x="3271115" y="3330322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4154" y="2179595"/>
            <a:ext cx="527412" cy="25200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59262" y="3029469"/>
            <a:ext cx="290735" cy="290735"/>
          </a:xfrm>
          <a:prstGeom prst="rect">
            <a:avLst/>
          </a:prstGeom>
          <a:noFill/>
          <a:ln/>
          <a:effectLst/>
        </p:spPr>
      </p:pic>
      <p:sp>
        <p:nvSpPr>
          <p:cNvPr id="18" name="Oval 17"/>
          <p:cNvSpPr/>
          <p:nvPr/>
        </p:nvSpPr>
        <p:spPr bwMode="auto">
          <a:xfrm>
            <a:off x="3040381" y="3924301"/>
            <a:ext cx="430991" cy="430991"/>
          </a:xfrm>
          <a:prstGeom prst="ellipse">
            <a:avLst/>
          </a:prstGeom>
          <a:noFill/>
          <a:ln w="12700">
            <a:noFill/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 bwMode="auto">
          <a:xfrm>
            <a:off x="3965750" y="3897170"/>
            <a:ext cx="430991" cy="430991"/>
          </a:xfrm>
          <a:prstGeom prst="ellipse">
            <a:avLst/>
          </a:prstGeom>
          <a:noFill/>
          <a:ln w="12700">
            <a:noFill/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Straight Connector 50"/>
          <p:cNvCxnSpPr>
            <a:stCxn id="49" idx="0"/>
            <a:endCxn id="18" idx="0"/>
          </p:cNvCxnSpPr>
          <p:nvPr/>
        </p:nvCxnSpPr>
        <p:spPr bwMode="auto">
          <a:xfrm rot="16200000" flipH="1" flipV="1">
            <a:off x="3704996" y="3448050"/>
            <a:ext cx="27131" cy="925369"/>
          </a:xfrm>
          <a:prstGeom prst="curvedConnector3">
            <a:avLst>
              <a:gd name="adj1" fmla="val -842579"/>
            </a:avLst>
          </a:prstGeom>
          <a:ln w="19050">
            <a:solidFill>
              <a:srgbClr val="00FF00">
                <a:alpha val="96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9020000">
            <a:off x="4175959" y="1481873"/>
            <a:ext cx="757760" cy="252127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611437">
            <a:off x="2742511" y="3024327"/>
            <a:ext cx="526955" cy="251782"/>
          </a:xfrm>
          <a:prstGeom prst="rect">
            <a:avLst/>
          </a:prstGeom>
          <a:noFill/>
          <a:ln/>
          <a:effectLst/>
        </p:spPr>
      </p:pic>
      <p:grpSp>
        <p:nvGrpSpPr>
          <p:cNvPr id="37" name="Group 36"/>
          <p:cNvGrpSpPr/>
          <p:nvPr>
            <p:custDataLst>
              <p:custData r:id="rId8"/>
            </p:custDataLst>
          </p:nvPr>
        </p:nvGrpSpPr>
        <p:grpSpPr>
          <a:xfrm>
            <a:off x="2733229" y="2771279"/>
            <a:ext cx="2036310" cy="1477171"/>
            <a:chOff x="1209229" y="2771278"/>
            <a:chExt cx="2036310" cy="1477171"/>
          </a:xfrm>
        </p:grpSpPr>
        <p:grpSp>
          <p:nvGrpSpPr>
            <p:cNvPr id="38" name="Group 68"/>
            <p:cNvGrpSpPr/>
            <p:nvPr/>
          </p:nvGrpSpPr>
          <p:grpSpPr>
            <a:xfrm>
              <a:off x="1306963" y="2886856"/>
              <a:ext cx="1794453" cy="1359579"/>
              <a:chOff x="1340507" y="2807728"/>
              <a:chExt cx="1794453" cy="1359579"/>
            </a:xfrm>
          </p:grpSpPr>
          <p:cxnSp>
            <p:nvCxnSpPr>
              <p:cNvPr id="44" name="Straight Arrow Connector 43"/>
              <p:cNvCxnSpPr>
                <a:stCxn id="39" idx="0"/>
                <a:endCxn id="42" idx="2"/>
              </p:cNvCxnSpPr>
              <p:nvPr/>
            </p:nvCxnSpPr>
            <p:spPr bwMode="auto">
              <a:xfrm flipH="1">
                <a:off x="1340507" y="2827050"/>
                <a:ext cx="594615" cy="584324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ash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9" idx="2"/>
                <a:endCxn id="40" idx="0"/>
              </p:cNvCxnSpPr>
              <p:nvPr/>
            </p:nvCxnSpPr>
            <p:spPr bwMode="auto">
              <a:xfrm>
                <a:off x="2566745" y="2807728"/>
                <a:ext cx="568215" cy="564903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ash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2" idx="0"/>
                <a:endCxn id="40" idx="2"/>
              </p:cNvCxnSpPr>
              <p:nvPr/>
            </p:nvCxnSpPr>
            <p:spPr bwMode="auto">
              <a:xfrm>
                <a:off x="1683391" y="4156534"/>
                <a:ext cx="1177168" cy="10773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ash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c 38"/>
            <p:cNvSpPr/>
            <p:nvPr/>
          </p:nvSpPr>
          <p:spPr bwMode="auto">
            <a:xfrm rot="15300000">
              <a:off x="1766077" y="2771278"/>
              <a:ext cx="923204" cy="923204"/>
            </a:xfrm>
            <a:prstGeom prst="arc">
              <a:avLst>
                <a:gd name="adj1" fmla="val 19803162"/>
                <a:gd name="adj2" fmla="val 3386575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Arc 39"/>
            <p:cNvSpPr/>
            <p:nvPr/>
          </p:nvSpPr>
          <p:spPr bwMode="auto">
            <a:xfrm rot="15300000">
              <a:off x="2322335" y="3325245"/>
              <a:ext cx="923204" cy="923204"/>
            </a:xfrm>
            <a:prstGeom prst="arc">
              <a:avLst>
                <a:gd name="adj1" fmla="val 3507254"/>
                <a:gd name="adj2" fmla="val 11378717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Arc 41"/>
            <p:cNvSpPr/>
            <p:nvPr/>
          </p:nvSpPr>
          <p:spPr bwMode="auto">
            <a:xfrm rot="15300000">
              <a:off x="1209229" y="3312935"/>
              <a:ext cx="923204" cy="923204"/>
            </a:xfrm>
            <a:prstGeom prst="arc">
              <a:avLst>
                <a:gd name="adj1" fmla="val 11856333"/>
                <a:gd name="adj2" fmla="val 19378533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236716" y="1231465"/>
            <a:ext cx="2066790" cy="2051395"/>
            <a:chOff x="2712716" y="1231464"/>
            <a:chExt cx="2066790" cy="2051395"/>
          </a:xfrm>
        </p:grpSpPr>
        <p:cxnSp>
          <p:nvCxnSpPr>
            <p:cNvPr id="50" name="Straight Connector 49"/>
            <p:cNvCxnSpPr>
              <a:stCxn id="55" idx="2"/>
              <a:endCxn id="53" idx="0"/>
            </p:cNvCxnSpPr>
            <p:nvPr/>
          </p:nvCxnSpPr>
          <p:spPr bwMode="auto">
            <a:xfrm flipH="1" flipV="1">
              <a:off x="2824837" y="2567457"/>
              <a:ext cx="602890" cy="58553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1" idx="0"/>
              <a:endCxn id="53" idx="2"/>
            </p:cNvCxnSpPr>
            <p:nvPr/>
          </p:nvCxnSpPr>
          <p:spPr bwMode="auto">
            <a:xfrm flipH="1">
              <a:off x="2842013" y="1352312"/>
              <a:ext cx="613669" cy="61658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>
              <a:spLocks noChangeAspect="1"/>
            </p:cNvSpPr>
            <p:nvPr/>
          </p:nvSpPr>
          <p:spPr bwMode="auto">
            <a:xfrm rot="15300000">
              <a:off x="2712716" y="1845111"/>
              <a:ext cx="864000" cy="864000"/>
            </a:xfrm>
            <a:prstGeom prst="arc">
              <a:avLst>
                <a:gd name="adj1" fmla="val 14566247"/>
                <a:gd name="adj2" fmla="val 19831002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4" name="Straight Connector 53"/>
            <p:cNvCxnSpPr>
              <a:stCxn id="56" idx="2"/>
              <a:endCxn id="55" idx="0"/>
            </p:cNvCxnSpPr>
            <p:nvPr/>
          </p:nvCxnSpPr>
          <p:spPr bwMode="auto">
            <a:xfrm flipH="1">
              <a:off x="4031203" y="2552056"/>
              <a:ext cx="627675" cy="61467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>
              <a:spLocks noChangeAspect="1"/>
            </p:cNvSpPr>
            <p:nvPr/>
          </p:nvSpPr>
          <p:spPr bwMode="auto">
            <a:xfrm rot="15300000">
              <a:off x="3304500" y="2418859"/>
              <a:ext cx="864000" cy="864000"/>
            </a:xfrm>
            <a:prstGeom prst="arc">
              <a:avLst>
                <a:gd name="adj1" fmla="val 9119133"/>
                <a:gd name="adj2" fmla="val 14437375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6" name="Arc 55"/>
            <p:cNvSpPr>
              <a:spLocks noChangeAspect="1"/>
            </p:cNvSpPr>
            <p:nvPr/>
          </p:nvSpPr>
          <p:spPr bwMode="auto">
            <a:xfrm rot="15300000">
              <a:off x="3915506" y="1820605"/>
              <a:ext cx="864000" cy="864000"/>
            </a:xfrm>
            <a:prstGeom prst="arc">
              <a:avLst>
                <a:gd name="adj1" fmla="val 4123030"/>
                <a:gd name="adj2" fmla="val 8932920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 flipV="1">
              <a:off x="4054284" y="1352313"/>
              <a:ext cx="662532" cy="66253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>
              <a:spLocks noChangeAspect="1"/>
            </p:cNvSpPr>
            <p:nvPr/>
          </p:nvSpPr>
          <p:spPr bwMode="auto">
            <a:xfrm rot="15300000">
              <a:off x="3323362" y="1231464"/>
              <a:ext cx="864000" cy="864000"/>
            </a:xfrm>
            <a:prstGeom prst="arc">
              <a:avLst>
                <a:gd name="adj1" fmla="val 19864551"/>
                <a:gd name="adj2" fmla="val 3777319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6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a"/>
          <p:cNvSpPr/>
          <p:nvPr/>
        </p:nvSpPr>
        <p:spPr>
          <a:xfrm flipH="1">
            <a:off x="4572000" y="4343400"/>
            <a:ext cx="2743200" cy="11144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00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Straight Arrow Connector 44"/>
          <p:cNvCxnSpPr>
            <a:stCxn id="88" idx="6"/>
            <a:endCxn id="62" idx="2"/>
          </p:cNvCxnSpPr>
          <p:nvPr/>
        </p:nvCxnSpPr>
        <p:spPr bwMode="auto">
          <a:xfrm>
            <a:off x="4968418" y="3869630"/>
            <a:ext cx="2011861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0" idx="5"/>
            <a:endCxn id="52" idx="1"/>
          </p:cNvCxnSpPr>
          <p:nvPr/>
        </p:nvCxnSpPr>
        <p:spPr bwMode="auto">
          <a:xfrm>
            <a:off x="6158219" y="1628817"/>
            <a:ext cx="834574" cy="10966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0" idx="4"/>
            <a:endCxn id="65" idx="7"/>
          </p:cNvCxnSpPr>
          <p:nvPr/>
        </p:nvCxnSpPr>
        <p:spPr bwMode="auto">
          <a:xfrm flipH="1">
            <a:off x="4955903" y="1686023"/>
            <a:ext cx="1057239" cy="177755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9" idx="6"/>
            <a:endCxn id="61" idx="2"/>
          </p:cNvCxnSpPr>
          <p:nvPr/>
        </p:nvCxnSpPr>
        <p:spPr bwMode="auto">
          <a:xfrm>
            <a:off x="4968418" y="5261382"/>
            <a:ext cx="2011861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0" idx="6"/>
            <a:endCxn id="51" idx="2"/>
          </p:cNvCxnSpPr>
          <p:nvPr/>
        </p:nvCxnSpPr>
        <p:spPr bwMode="auto">
          <a:xfrm>
            <a:off x="6218314" y="1490712"/>
            <a:ext cx="761965" cy="484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6980279" y="193181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 bwMode="auto">
          <a:xfrm>
            <a:off x="6980279" y="271287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 bwMode="auto">
          <a:xfrm>
            <a:off x="6980279" y="3493926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/>
          <p:cNvCxnSpPr>
            <a:stCxn id="100" idx="4"/>
            <a:endCxn id="54" idx="2"/>
          </p:cNvCxnSpPr>
          <p:nvPr/>
        </p:nvCxnSpPr>
        <p:spPr bwMode="auto">
          <a:xfrm>
            <a:off x="6013142" y="1686023"/>
            <a:ext cx="967137" cy="1850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0" idx="2"/>
            <a:endCxn id="68" idx="6"/>
          </p:cNvCxnSpPr>
          <p:nvPr/>
        </p:nvCxnSpPr>
        <p:spPr bwMode="auto">
          <a:xfrm flipH="1">
            <a:off x="4968418" y="1490712"/>
            <a:ext cx="839551" cy="484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6980279" y="5218467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 bwMode="auto">
          <a:xfrm>
            <a:off x="6980279" y="3826715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 bwMode="auto">
          <a:xfrm>
            <a:off x="6980279" y="5849231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 bwMode="auto">
          <a:xfrm>
            <a:off x="4882959" y="3451011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 bwMode="auto">
          <a:xfrm>
            <a:off x="4882959" y="2691415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 bwMode="auto">
          <a:xfrm>
            <a:off x="4882959" y="1931819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9" name="Straight Arrow Connector 68"/>
          <p:cNvCxnSpPr>
            <a:stCxn id="92" idx="6"/>
            <a:endCxn id="63" idx="2"/>
          </p:cNvCxnSpPr>
          <p:nvPr/>
        </p:nvCxnSpPr>
        <p:spPr bwMode="auto">
          <a:xfrm>
            <a:off x="4968418" y="5892146"/>
            <a:ext cx="2011861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auto">
          <a:xfrm>
            <a:off x="4882959" y="3826715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 bwMode="auto">
          <a:xfrm>
            <a:off x="4882959" y="5218467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 bwMode="auto">
          <a:xfrm>
            <a:off x="4882959" y="5849231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4" name="Picture 83" descr="TP_tmp.png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4191" y="1556792"/>
            <a:ext cx="421242" cy="220249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 hidden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33748" y="1556792"/>
            <a:ext cx="421243" cy="220249"/>
          </a:xfrm>
          <a:prstGeom prst="rect">
            <a:avLst/>
          </a:prstGeom>
          <a:noFill/>
          <a:ln/>
          <a:effectLst/>
        </p:spPr>
      </p:pic>
      <p:pic>
        <p:nvPicPr>
          <p:cNvPr id="95" name="Picture 9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38841" y="5700150"/>
            <a:ext cx="819345" cy="180000"/>
          </a:xfrm>
          <a:prstGeom prst="rect">
            <a:avLst/>
          </a:prstGeom>
          <a:noFill/>
          <a:ln/>
          <a:effectLst/>
        </p:spPr>
      </p:pic>
      <p:pic>
        <p:nvPicPr>
          <p:cNvPr id="108" name="Picture 10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97971" y="3643743"/>
            <a:ext cx="180045" cy="140435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08707" y="3617865"/>
            <a:ext cx="180235" cy="140583"/>
          </a:xfrm>
          <a:prstGeom prst="rect">
            <a:avLst/>
          </a:prstGeom>
          <a:noFill/>
          <a:ln/>
          <a:effectLst/>
        </p:spPr>
      </p:pic>
      <p:pic>
        <p:nvPicPr>
          <p:cNvPr id="110" name="Picture 109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08707" y="3218108"/>
            <a:ext cx="219093" cy="199937"/>
          </a:xfrm>
          <a:prstGeom prst="rect">
            <a:avLst/>
          </a:prstGeom>
          <a:noFill/>
          <a:ln/>
          <a:effectLst/>
        </p:spPr>
      </p:pic>
      <p:pic>
        <p:nvPicPr>
          <p:cNvPr id="111" name="Picture 11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97971" y="3284408"/>
            <a:ext cx="180415" cy="140724"/>
          </a:xfrm>
          <a:prstGeom prst="rect">
            <a:avLst/>
          </a:prstGeom>
          <a:noFill/>
          <a:ln/>
          <a:effectLst/>
        </p:spPr>
      </p:pic>
      <p:pic>
        <p:nvPicPr>
          <p:cNvPr id="115" name="Picture 114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60000">
            <a:off x="6339167" y="1554495"/>
            <a:ext cx="606890" cy="180000"/>
          </a:xfrm>
          <a:prstGeom prst="rect">
            <a:avLst/>
          </a:prstGeom>
          <a:noFill/>
          <a:ln/>
          <a:effectLst/>
        </p:spPr>
      </p:pic>
      <p:pic>
        <p:nvPicPr>
          <p:cNvPr id="117" name="Picture 116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180000">
            <a:off x="5067592" y="2437323"/>
            <a:ext cx="671805" cy="180000"/>
          </a:xfrm>
          <a:prstGeom prst="rect">
            <a:avLst/>
          </a:prstGeom>
          <a:noFill/>
          <a:ln/>
          <a:effectLst/>
        </p:spPr>
      </p:pic>
      <p:pic>
        <p:nvPicPr>
          <p:cNvPr id="107" name="Picture 10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94075" y="3673397"/>
            <a:ext cx="639345" cy="180000"/>
          </a:xfrm>
          <a:prstGeom prst="rect">
            <a:avLst/>
          </a:prstGeom>
          <a:noFill/>
          <a:ln/>
          <a:effectLst/>
        </p:spPr>
      </p:pic>
      <p:pic>
        <p:nvPicPr>
          <p:cNvPr id="143" name="Picture 142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231" y="6199685"/>
            <a:ext cx="152400" cy="178308"/>
          </a:xfrm>
          <a:prstGeom prst="rect">
            <a:avLst/>
          </a:prstGeom>
          <a:noFill/>
        </p:spPr>
      </p:pic>
      <p:pic>
        <p:nvPicPr>
          <p:cNvPr id="145" name="Picture 144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974096" y="6199685"/>
            <a:ext cx="126492" cy="178308"/>
          </a:xfrm>
          <a:prstGeom prst="rect">
            <a:avLst/>
          </a:prstGeom>
          <a:noFill/>
          <a:ln/>
          <a:effectLst/>
        </p:spPr>
      </p:pic>
      <p:cxnSp>
        <p:nvCxnSpPr>
          <p:cNvPr id="127" name="Straight Arrow Connector 126"/>
          <p:cNvCxnSpPr>
            <a:stCxn id="100" idx="3"/>
            <a:endCxn id="67" idx="7"/>
          </p:cNvCxnSpPr>
          <p:nvPr/>
        </p:nvCxnSpPr>
        <p:spPr bwMode="auto">
          <a:xfrm flipH="1">
            <a:off x="4955902" y="1628817"/>
            <a:ext cx="912160" cy="107516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9920000">
            <a:off x="5086744" y="1535527"/>
            <a:ext cx="606885" cy="180000"/>
          </a:xfrm>
          <a:prstGeom prst="rect">
            <a:avLst/>
          </a:prstGeom>
          <a:noFill/>
          <a:ln/>
          <a:effectLst/>
        </p:spPr>
      </p:pic>
      <p:pic>
        <p:nvPicPr>
          <p:cNvPr id="116" name="Picture 115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3783989">
            <a:off x="6293026" y="2552811"/>
            <a:ext cx="639345" cy="18000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95"/>
          <p:cNvGrpSpPr/>
          <p:nvPr/>
        </p:nvGrpSpPr>
        <p:grpSpPr>
          <a:xfrm>
            <a:off x="7005007" y="2271061"/>
            <a:ext cx="36000" cy="188400"/>
            <a:chOff x="6943197" y="2373533"/>
            <a:chExt cx="36000" cy="188400"/>
          </a:xfrm>
        </p:grpSpPr>
        <p:sp>
          <p:nvSpPr>
            <p:cNvPr id="197" name="Oval 196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" name="Group 199"/>
          <p:cNvGrpSpPr/>
          <p:nvPr/>
        </p:nvGrpSpPr>
        <p:grpSpPr>
          <a:xfrm>
            <a:off x="7005007" y="3052115"/>
            <a:ext cx="36000" cy="188400"/>
            <a:chOff x="6943197" y="2373533"/>
            <a:chExt cx="36000" cy="188400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" name="Group 203"/>
          <p:cNvGrpSpPr/>
          <p:nvPr/>
        </p:nvGrpSpPr>
        <p:grpSpPr>
          <a:xfrm>
            <a:off x="7005007" y="4800300"/>
            <a:ext cx="36000" cy="188400"/>
            <a:chOff x="6943197" y="2373533"/>
            <a:chExt cx="36000" cy="188400"/>
          </a:xfrm>
        </p:grpSpPr>
        <p:sp>
          <p:nvSpPr>
            <p:cNvPr id="205" name="Oval 20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207"/>
          <p:cNvGrpSpPr/>
          <p:nvPr/>
        </p:nvGrpSpPr>
        <p:grpSpPr>
          <a:xfrm>
            <a:off x="7005007" y="5557802"/>
            <a:ext cx="36000" cy="188400"/>
            <a:chOff x="6943197" y="2373533"/>
            <a:chExt cx="36000" cy="188400"/>
          </a:xfrm>
        </p:grpSpPr>
        <p:sp>
          <p:nvSpPr>
            <p:cNvPr id="209" name="Oval 208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211"/>
          <p:cNvGrpSpPr/>
          <p:nvPr/>
        </p:nvGrpSpPr>
        <p:grpSpPr>
          <a:xfrm>
            <a:off x="4907687" y="4800300"/>
            <a:ext cx="36000" cy="188400"/>
            <a:chOff x="6943197" y="2373533"/>
            <a:chExt cx="36000" cy="188400"/>
          </a:xfrm>
        </p:grpSpPr>
        <p:sp>
          <p:nvSpPr>
            <p:cNvPr id="213" name="Oval 21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Oval 21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Oval 21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" name="Group 215"/>
          <p:cNvGrpSpPr/>
          <p:nvPr/>
        </p:nvGrpSpPr>
        <p:grpSpPr>
          <a:xfrm>
            <a:off x="4907687" y="5557801"/>
            <a:ext cx="36000" cy="188400"/>
            <a:chOff x="6943197" y="2373533"/>
            <a:chExt cx="36000" cy="188400"/>
          </a:xfrm>
        </p:grpSpPr>
        <p:sp>
          <p:nvSpPr>
            <p:cNvPr id="217" name="Oval 216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219"/>
          <p:cNvGrpSpPr/>
          <p:nvPr/>
        </p:nvGrpSpPr>
        <p:grpSpPr>
          <a:xfrm>
            <a:off x="4907687" y="2260332"/>
            <a:ext cx="36000" cy="188400"/>
            <a:chOff x="6943197" y="2373533"/>
            <a:chExt cx="36000" cy="188400"/>
          </a:xfrm>
        </p:grpSpPr>
        <p:sp>
          <p:nvSpPr>
            <p:cNvPr id="221" name="Oval 22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Oval 22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223"/>
          <p:cNvGrpSpPr/>
          <p:nvPr/>
        </p:nvGrpSpPr>
        <p:grpSpPr>
          <a:xfrm>
            <a:off x="4907687" y="3019928"/>
            <a:ext cx="36000" cy="188400"/>
            <a:chOff x="6943197" y="2373533"/>
            <a:chExt cx="36000" cy="1884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Oval 22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101"/>
          <p:cNvGrpSpPr/>
          <p:nvPr/>
        </p:nvGrpSpPr>
        <p:grpSpPr>
          <a:xfrm>
            <a:off x="5807969" y="1295400"/>
            <a:ext cx="410345" cy="390622"/>
            <a:chOff x="3707904" y="548680"/>
            <a:chExt cx="410345" cy="390622"/>
          </a:xfrm>
        </p:grpSpPr>
        <p:sp>
          <p:nvSpPr>
            <p:cNvPr id="100" name="Oval 99"/>
            <p:cNvSpPr/>
            <p:nvPr/>
          </p:nvSpPr>
          <p:spPr bwMode="auto">
            <a:xfrm>
              <a:off x="3707904" y="54868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1" name="Picture 100" descr="TP_tmp.png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5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58193" y="676002"/>
              <a:ext cx="109766" cy="13597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05" name="Picture 104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97971" y="5346550"/>
            <a:ext cx="159639" cy="140434"/>
          </a:xfrm>
          <a:prstGeom prst="rect">
            <a:avLst/>
          </a:prstGeom>
          <a:noFill/>
          <a:ln/>
          <a:effectLst/>
        </p:spPr>
      </p:pic>
      <p:pic>
        <p:nvPicPr>
          <p:cNvPr id="106" name="Picture 105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07149" y="5346550"/>
            <a:ext cx="159639" cy="140434"/>
          </a:xfrm>
          <a:prstGeom prst="rect">
            <a:avLst/>
          </a:prstGeom>
          <a:noFill/>
          <a:ln/>
          <a:effectLst/>
        </p:spPr>
      </p:pic>
      <p:pic>
        <p:nvPicPr>
          <p:cNvPr id="148" name="Picture 147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08243" y="2465461"/>
            <a:ext cx="158544" cy="218147"/>
          </a:xfrm>
          <a:prstGeom prst="rect">
            <a:avLst/>
          </a:prstGeom>
          <a:noFill/>
          <a:ln/>
          <a:effectLst/>
        </p:spPr>
      </p:pic>
      <p:pic>
        <p:nvPicPr>
          <p:cNvPr id="149" name="Picture 148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09368" y="2758686"/>
            <a:ext cx="357619" cy="218148"/>
          </a:xfrm>
          <a:prstGeom prst="rect">
            <a:avLst/>
          </a:prstGeom>
          <a:noFill/>
          <a:ln/>
          <a:effectLst/>
        </p:spPr>
      </p:pic>
      <p:pic>
        <p:nvPicPr>
          <p:cNvPr id="150" name="Picture 149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720000">
            <a:off x="4981307" y="1973575"/>
            <a:ext cx="770165" cy="180000"/>
          </a:xfrm>
          <a:prstGeom prst="rect">
            <a:avLst/>
          </a:prstGeom>
          <a:noFill/>
          <a:ln/>
          <a:effectLst/>
        </p:spPr>
      </p:pic>
      <p:pic>
        <p:nvPicPr>
          <p:cNvPr id="151" name="Picture 150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30000" y="2530086"/>
            <a:ext cx="140958" cy="140958"/>
          </a:xfrm>
          <a:prstGeom prst="rect">
            <a:avLst/>
          </a:prstGeom>
          <a:noFill/>
          <a:ln/>
          <a:effectLst/>
        </p:spPr>
      </p:pic>
      <p:pic>
        <p:nvPicPr>
          <p:cNvPr id="152" name="Picture 151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01830" y="2834887"/>
            <a:ext cx="341353" cy="141125"/>
          </a:xfrm>
          <a:prstGeom prst="rect">
            <a:avLst/>
          </a:prstGeom>
          <a:noFill/>
          <a:ln/>
          <a:effectLst/>
        </p:spPr>
      </p:pic>
      <p:pic>
        <p:nvPicPr>
          <p:cNvPr id="153" name="Picture 152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3060000">
            <a:off x="6286031" y="2026544"/>
            <a:ext cx="737705" cy="180000"/>
          </a:xfrm>
          <a:prstGeom prst="rect">
            <a:avLst/>
          </a:prstGeom>
          <a:noFill/>
          <a:ln/>
          <a:effectLst/>
        </p:spPr>
      </p:pic>
      <p:pic>
        <p:nvPicPr>
          <p:cNvPr id="154" name="Picture 153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20165" y="1632646"/>
            <a:ext cx="146623" cy="184106"/>
          </a:xfrm>
          <a:prstGeom prst="rect">
            <a:avLst/>
          </a:prstGeom>
          <a:noFill/>
          <a:ln/>
          <a:effectLst/>
        </p:spPr>
      </p:pic>
      <p:pic>
        <p:nvPicPr>
          <p:cNvPr id="156" name="Picture 155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6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86071" y="6020908"/>
            <a:ext cx="180716" cy="140958"/>
          </a:xfrm>
          <a:prstGeom prst="rect">
            <a:avLst/>
          </a:prstGeom>
          <a:noFill/>
          <a:ln/>
          <a:effectLst/>
        </p:spPr>
      </p:pic>
      <p:pic>
        <p:nvPicPr>
          <p:cNvPr id="158" name="Picture 157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6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30001" y="1635828"/>
            <a:ext cx="165167" cy="145297"/>
          </a:xfrm>
          <a:prstGeom prst="rect">
            <a:avLst/>
          </a:prstGeom>
          <a:noFill/>
          <a:ln/>
          <a:effectLst/>
        </p:spPr>
      </p:pic>
      <p:pic>
        <p:nvPicPr>
          <p:cNvPr id="159" name="Picture 158" descr="TP_tmp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6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30001" y="6020908"/>
            <a:ext cx="180587" cy="140858"/>
          </a:xfrm>
          <a:prstGeom prst="rect">
            <a:avLst/>
          </a:prstGeom>
          <a:noFill/>
          <a:ln/>
          <a:effectLst/>
        </p:spPr>
      </p:pic>
      <p:pic>
        <p:nvPicPr>
          <p:cNvPr id="160" name="Picture 159" descr="TP_tmp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08706" y="5053325"/>
            <a:ext cx="359186" cy="140083"/>
          </a:xfrm>
          <a:prstGeom prst="rect">
            <a:avLst/>
          </a:prstGeom>
          <a:noFill/>
          <a:ln/>
          <a:effectLst/>
        </p:spPr>
      </p:pic>
      <p:pic>
        <p:nvPicPr>
          <p:cNvPr id="162" name="Picture 161" descr="TP_tmp.pn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6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48499" y="5086861"/>
            <a:ext cx="769843" cy="179925"/>
          </a:xfrm>
          <a:prstGeom prst="rect">
            <a:avLst/>
          </a:prstGeom>
          <a:noFill/>
          <a:ln/>
          <a:effectLst/>
        </p:spPr>
      </p:pic>
      <p:pic>
        <p:nvPicPr>
          <p:cNvPr id="161" name="Picture 160" descr="TP_tmp.pn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6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97970" y="5064269"/>
            <a:ext cx="359186" cy="140083"/>
          </a:xfrm>
          <a:prstGeom prst="rect">
            <a:avLst/>
          </a:prstGeom>
          <a:noFill/>
          <a:ln/>
          <a:effectLst/>
        </p:spPr>
      </p:pic>
      <p:sp>
        <p:nvSpPr>
          <p:cNvPr id="123" name="TextBox 122"/>
          <p:cNvSpPr txBox="1"/>
          <p:nvPr/>
        </p:nvSpPr>
        <p:spPr>
          <a:xfrm>
            <a:off x="3048000" y="0"/>
            <a:ext cx="24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Proof Of Correctness </a:t>
            </a:r>
            <a:r>
              <a:rPr lang="en-CA" dirty="0" err="1"/>
              <a:t>aa</a:t>
            </a:r>
            <a:endParaRPr lang="en-CA" dirty="0"/>
          </a:p>
        </p:txBody>
      </p:sp>
      <p:cxnSp>
        <p:nvCxnSpPr>
          <p:cNvPr id="91" name="Straight Arrow Connector 90"/>
          <p:cNvCxnSpPr>
            <a:stCxn id="94" idx="6"/>
            <a:endCxn id="104" idx="2"/>
          </p:cNvCxnSpPr>
          <p:nvPr/>
        </p:nvCxnSpPr>
        <p:spPr bwMode="auto">
          <a:xfrm>
            <a:off x="4968418" y="4537957"/>
            <a:ext cx="2011861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 bwMode="auto">
          <a:xfrm>
            <a:off x="4882959" y="4495042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9" name="Picture 118" descr="TP_tmp.png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6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75728" y="4351859"/>
            <a:ext cx="1113453" cy="179842"/>
          </a:xfrm>
          <a:prstGeom prst="rect">
            <a:avLst/>
          </a:prstGeom>
          <a:noFill/>
          <a:ln/>
          <a:effectLst/>
        </p:spPr>
      </p:pic>
      <p:pic>
        <p:nvPicPr>
          <p:cNvPr id="121" name="Picture 120" descr="TP_tmp.png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6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08505" y="4597108"/>
            <a:ext cx="560712" cy="159688"/>
          </a:xfrm>
          <a:prstGeom prst="rect">
            <a:avLst/>
          </a:prstGeom>
          <a:noFill/>
          <a:ln/>
          <a:effectLst/>
        </p:spPr>
      </p:pic>
      <p:pic>
        <p:nvPicPr>
          <p:cNvPr id="120" name="Picture 119" descr="TP_tmp.png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6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07382" y="4631201"/>
            <a:ext cx="560712" cy="159688"/>
          </a:xfrm>
          <a:prstGeom prst="rect">
            <a:avLst/>
          </a:prstGeom>
          <a:noFill/>
          <a:ln/>
          <a:effectLst/>
        </p:spPr>
      </p:pic>
      <p:sp>
        <p:nvSpPr>
          <p:cNvPr id="104" name="Oval 103"/>
          <p:cNvSpPr/>
          <p:nvPr/>
        </p:nvSpPr>
        <p:spPr bwMode="auto">
          <a:xfrm>
            <a:off x="6980279" y="4495042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8" name="Picture 117" descr="TP_tmp.png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6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08507" y="4299421"/>
            <a:ext cx="380349" cy="159579"/>
          </a:xfrm>
          <a:prstGeom prst="rect">
            <a:avLst/>
          </a:prstGeom>
          <a:noFill/>
          <a:ln/>
          <a:effectLst/>
        </p:spPr>
      </p:pic>
      <p:pic>
        <p:nvPicPr>
          <p:cNvPr id="113" name="Picture 112" descr="TP_tmp.png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6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97571" y="4279366"/>
            <a:ext cx="380349" cy="159579"/>
          </a:xfrm>
          <a:prstGeom prst="rect">
            <a:avLst/>
          </a:prstGeom>
          <a:noFill/>
          <a:ln/>
          <a:effectLst/>
        </p:spPr>
      </p:pic>
      <p:grpSp>
        <p:nvGrpSpPr>
          <p:cNvPr id="131" name="Group 203"/>
          <p:cNvGrpSpPr/>
          <p:nvPr/>
        </p:nvGrpSpPr>
        <p:grpSpPr>
          <a:xfrm>
            <a:off x="7018495" y="4103225"/>
            <a:ext cx="36000" cy="188400"/>
            <a:chOff x="6943197" y="2373533"/>
            <a:chExt cx="36000" cy="188400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5" name="Group 211"/>
          <p:cNvGrpSpPr/>
          <p:nvPr/>
        </p:nvGrpSpPr>
        <p:grpSpPr>
          <a:xfrm>
            <a:off x="4921175" y="4103225"/>
            <a:ext cx="36000" cy="188400"/>
            <a:chOff x="6943197" y="2373533"/>
            <a:chExt cx="36000" cy="188400"/>
          </a:xfrm>
        </p:grpSpPr>
        <p:sp>
          <p:nvSpPr>
            <p:cNvPr id="136" name="Oval 135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0" name="ac" hidden="1"/>
          <p:cNvSpPr/>
          <p:nvPr/>
        </p:nvSpPr>
        <p:spPr>
          <a:xfrm flipH="1">
            <a:off x="4537275" y="2438400"/>
            <a:ext cx="2819400" cy="30480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00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1" name="bc" hidden="1"/>
          <p:cNvCxnSpPr/>
          <p:nvPr/>
        </p:nvCxnSpPr>
        <p:spPr bwMode="auto">
          <a:xfrm>
            <a:off x="4570874" y="2579225"/>
            <a:ext cx="2758597" cy="37214"/>
          </a:xfrm>
          <a:prstGeom prst="line">
            <a:avLst/>
          </a:prstGeom>
          <a:ln w="15875">
            <a:solidFill>
              <a:srgbClr val="00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ba" hidden="1"/>
          <p:cNvSpPr/>
          <p:nvPr/>
        </p:nvSpPr>
        <p:spPr>
          <a:xfrm>
            <a:off x="4606725" y="2438401"/>
            <a:ext cx="2819400" cy="2971799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00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 descr="TP_tmp.png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4191" y="1556792"/>
            <a:ext cx="421242" cy="220249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 hidden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33748" y="1556792"/>
            <a:ext cx="421243" cy="220249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>
            <a:stCxn id="88" idx="6"/>
            <a:endCxn id="62" idx="2"/>
          </p:cNvCxnSpPr>
          <p:nvPr/>
        </p:nvCxnSpPr>
        <p:spPr bwMode="auto">
          <a:xfrm>
            <a:off x="4771536" y="4177798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0" idx="5"/>
            <a:endCxn id="52" idx="1"/>
          </p:cNvCxnSpPr>
          <p:nvPr/>
        </p:nvCxnSpPr>
        <p:spPr bwMode="auto">
          <a:xfrm>
            <a:off x="6158113" y="1918132"/>
            <a:ext cx="1066074" cy="89655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0" idx="4"/>
            <a:endCxn id="65" idx="7"/>
          </p:cNvCxnSpPr>
          <p:nvPr/>
        </p:nvCxnSpPr>
        <p:spPr bwMode="auto">
          <a:xfrm rot="5400000">
            <a:off x="4520696" y="2213662"/>
            <a:ext cx="1730667" cy="1254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9" idx="6"/>
            <a:endCxn id="61" idx="2"/>
          </p:cNvCxnSpPr>
          <p:nvPr/>
        </p:nvCxnSpPr>
        <p:spPr bwMode="auto">
          <a:xfrm>
            <a:off x="4771536" y="4899448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0" idx="6"/>
            <a:endCxn id="51" idx="2"/>
          </p:cNvCxnSpPr>
          <p:nvPr/>
        </p:nvCxnSpPr>
        <p:spPr bwMode="auto">
          <a:xfrm>
            <a:off x="6218208" y="1780026"/>
            <a:ext cx="993465" cy="484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7211673" y="22211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 bwMode="auto">
          <a:xfrm>
            <a:off x="7211673" y="2802114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 bwMode="auto">
          <a:xfrm>
            <a:off x="7211673" y="36934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/>
          <p:cNvCxnSpPr>
            <a:stCxn id="100" idx="4"/>
            <a:endCxn id="54" idx="2"/>
          </p:cNvCxnSpPr>
          <p:nvPr/>
        </p:nvCxnSpPr>
        <p:spPr bwMode="auto">
          <a:xfrm rot="16200000" flipH="1">
            <a:off x="5731847" y="2256524"/>
            <a:ext cx="1761012" cy="119863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0" idx="2"/>
            <a:endCxn id="68" idx="6"/>
          </p:cNvCxnSpPr>
          <p:nvPr/>
        </p:nvCxnSpPr>
        <p:spPr bwMode="auto">
          <a:xfrm flipH="1">
            <a:off x="4771536" y="1780026"/>
            <a:ext cx="1036326" cy="484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7211673" y="48565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 bwMode="auto">
          <a:xfrm>
            <a:off x="7211673" y="413488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 bwMode="auto">
          <a:xfrm>
            <a:off x="7211673" y="5269252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 bwMode="auto">
          <a:xfrm>
            <a:off x="4686078" y="36934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 bwMode="auto">
          <a:xfrm>
            <a:off x="4686078" y="2832501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 bwMode="auto">
          <a:xfrm>
            <a:off x="4686078" y="22211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9" name="Straight Arrow Connector 68"/>
          <p:cNvCxnSpPr>
            <a:stCxn id="92" idx="6"/>
            <a:endCxn id="63" idx="2"/>
          </p:cNvCxnSpPr>
          <p:nvPr/>
        </p:nvCxnSpPr>
        <p:spPr bwMode="auto">
          <a:xfrm>
            <a:off x="4771536" y="5312167"/>
            <a:ext cx="244013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auto">
          <a:xfrm>
            <a:off x="4686078" y="413488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 bwMode="auto">
          <a:xfrm>
            <a:off x="4686078" y="4856533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 bwMode="auto">
          <a:xfrm>
            <a:off x="4686078" y="5269252"/>
            <a:ext cx="85459" cy="85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5" name="Picture 9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27721" y="5098511"/>
            <a:ext cx="819349" cy="180000"/>
          </a:xfrm>
          <a:prstGeom prst="rect">
            <a:avLst/>
          </a:prstGeom>
          <a:noFill/>
          <a:ln/>
          <a:effectLst/>
        </p:spPr>
      </p:pic>
      <p:pic>
        <p:nvPicPr>
          <p:cNvPr id="108" name="Picture 10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37809" y="3908314"/>
            <a:ext cx="180045" cy="140435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885" y="3886782"/>
            <a:ext cx="180235" cy="140583"/>
          </a:xfrm>
          <a:prstGeom prst="rect">
            <a:avLst/>
          </a:prstGeom>
          <a:noFill/>
          <a:ln/>
          <a:effectLst/>
        </p:spPr>
      </p:pic>
      <p:pic>
        <p:nvPicPr>
          <p:cNvPr id="110" name="Picture 109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885" y="3471547"/>
            <a:ext cx="219093" cy="199937"/>
          </a:xfrm>
          <a:prstGeom prst="rect">
            <a:avLst/>
          </a:prstGeom>
          <a:noFill/>
          <a:ln/>
          <a:effectLst/>
        </p:spPr>
      </p:pic>
      <p:pic>
        <p:nvPicPr>
          <p:cNvPr id="111" name="Picture 110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37809" y="3552793"/>
            <a:ext cx="180415" cy="140724"/>
          </a:xfrm>
          <a:prstGeom prst="rect">
            <a:avLst/>
          </a:prstGeom>
          <a:noFill/>
          <a:ln/>
          <a:effectLst/>
        </p:spPr>
      </p:pic>
      <p:pic>
        <p:nvPicPr>
          <p:cNvPr id="115" name="Picture 114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560000">
            <a:off x="6443593" y="2076357"/>
            <a:ext cx="606888" cy="180000"/>
          </a:xfrm>
          <a:prstGeom prst="rect">
            <a:avLst/>
          </a:prstGeom>
          <a:noFill/>
          <a:ln/>
          <a:effectLst/>
        </p:spPr>
      </p:pic>
      <p:pic>
        <p:nvPicPr>
          <p:cNvPr id="117" name="Picture 116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8360000">
            <a:off x="5166194" y="2843094"/>
            <a:ext cx="671804" cy="180000"/>
          </a:xfrm>
          <a:prstGeom prst="rect">
            <a:avLst/>
          </a:prstGeom>
          <a:noFill/>
          <a:ln/>
          <a:effectLst/>
        </p:spPr>
      </p:pic>
      <p:pic>
        <p:nvPicPr>
          <p:cNvPr id="143" name="Picture 142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48094" y="5963750"/>
            <a:ext cx="152400" cy="178308"/>
          </a:xfrm>
          <a:prstGeom prst="rect">
            <a:avLst/>
          </a:prstGeom>
          <a:noFill/>
        </p:spPr>
      </p:pic>
      <p:pic>
        <p:nvPicPr>
          <p:cNvPr id="145" name="Picture 144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05490" y="5963750"/>
            <a:ext cx="126492" cy="178308"/>
          </a:xfrm>
          <a:prstGeom prst="rect">
            <a:avLst/>
          </a:prstGeom>
          <a:noFill/>
          <a:ln/>
          <a:effectLst/>
        </p:spPr>
      </p:pic>
      <p:cxnSp>
        <p:nvCxnSpPr>
          <p:cNvPr id="127" name="Straight Arrow Connector 126"/>
          <p:cNvCxnSpPr>
            <a:stCxn id="100" idx="3"/>
            <a:endCxn id="67" idx="7"/>
          </p:cNvCxnSpPr>
          <p:nvPr/>
        </p:nvCxnSpPr>
        <p:spPr bwMode="auto">
          <a:xfrm flipH="1">
            <a:off x="4759022" y="1918131"/>
            <a:ext cx="1108935" cy="9269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0100000">
            <a:off x="5031737" y="2043537"/>
            <a:ext cx="606885" cy="180000"/>
          </a:xfrm>
          <a:prstGeom prst="rect">
            <a:avLst/>
          </a:prstGeom>
          <a:noFill/>
          <a:ln/>
          <a:effectLst/>
        </p:spPr>
      </p:pic>
      <p:pic>
        <p:nvPicPr>
          <p:cNvPr id="116" name="Picture 115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3360000">
            <a:off x="6210381" y="2919171"/>
            <a:ext cx="639344" cy="180000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199"/>
          <p:cNvGrpSpPr/>
          <p:nvPr/>
        </p:nvGrpSpPr>
        <p:grpSpPr bwMode="auto">
          <a:xfrm>
            <a:off x="7236401" y="3217946"/>
            <a:ext cx="36000" cy="188400"/>
            <a:chOff x="6943197" y="2373533"/>
            <a:chExt cx="36000" cy="188400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" name="Group 203"/>
          <p:cNvGrpSpPr/>
          <p:nvPr/>
        </p:nvGrpSpPr>
        <p:grpSpPr bwMode="auto">
          <a:xfrm>
            <a:off x="7236401" y="4392337"/>
            <a:ext cx="36000" cy="188400"/>
            <a:chOff x="6943197" y="2373533"/>
            <a:chExt cx="36000" cy="188400"/>
          </a:xfrm>
        </p:grpSpPr>
        <p:sp>
          <p:nvSpPr>
            <p:cNvPr id="205" name="Oval 20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211"/>
          <p:cNvGrpSpPr/>
          <p:nvPr/>
        </p:nvGrpSpPr>
        <p:grpSpPr bwMode="auto">
          <a:xfrm>
            <a:off x="4710806" y="4392337"/>
            <a:ext cx="36000" cy="188400"/>
            <a:chOff x="6943197" y="2373533"/>
            <a:chExt cx="36000" cy="188400"/>
          </a:xfrm>
        </p:grpSpPr>
        <p:sp>
          <p:nvSpPr>
            <p:cNvPr id="213" name="Oval 21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Oval 21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Oval 21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88" name="Picture 187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220259">
            <a:off x="6441773" y="2446611"/>
            <a:ext cx="606885" cy="180000"/>
          </a:xfrm>
          <a:prstGeom prst="rect">
            <a:avLst/>
          </a:prstGeom>
          <a:noFill/>
          <a:ln/>
          <a:effectLst/>
        </p:spPr>
      </p:pic>
      <p:pic>
        <p:nvPicPr>
          <p:cNvPr id="189" name="Picture 188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9020000">
            <a:off x="5042625" y="2390641"/>
            <a:ext cx="606886" cy="180000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223"/>
          <p:cNvGrpSpPr/>
          <p:nvPr/>
        </p:nvGrpSpPr>
        <p:grpSpPr bwMode="auto">
          <a:xfrm>
            <a:off x="4710806" y="3217946"/>
            <a:ext cx="36000" cy="188400"/>
            <a:chOff x="6943197" y="2373533"/>
            <a:chExt cx="36000" cy="188400"/>
          </a:xfrm>
        </p:grpSpPr>
        <p:sp>
          <p:nvSpPr>
            <p:cNvPr id="225" name="Oval 22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Oval 22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101"/>
          <p:cNvGrpSpPr/>
          <p:nvPr/>
        </p:nvGrpSpPr>
        <p:grpSpPr bwMode="auto">
          <a:xfrm>
            <a:off x="5807863" y="1584714"/>
            <a:ext cx="410345" cy="390622"/>
            <a:chOff x="3707904" y="548680"/>
            <a:chExt cx="410345" cy="390622"/>
          </a:xfrm>
        </p:grpSpPr>
        <p:sp>
          <p:nvSpPr>
            <p:cNvPr id="100" name="Oval 99"/>
            <p:cNvSpPr/>
            <p:nvPr/>
          </p:nvSpPr>
          <p:spPr bwMode="auto">
            <a:xfrm>
              <a:off x="3707904" y="54868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1" name="Picture 100" descr="TP_tmp.png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5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58193" y="676002"/>
              <a:ext cx="109766" cy="13597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04" name="Picture 203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63089" y="4684596"/>
            <a:ext cx="983613" cy="180000"/>
          </a:xfrm>
          <a:prstGeom prst="rect">
            <a:avLst/>
          </a:prstGeom>
          <a:noFill/>
          <a:ln/>
          <a:effectLst/>
        </p:spPr>
      </p:pic>
      <p:cxnSp>
        <p:nvCxnSpPr>
          <p:cNvPr id="81" name="Straight Connector 80"/>
          <p:cNvCxnSpPr>
            <a:stCxn id="65" idx="4"/>
            <a:endCxn id="88" idx="0"/>
          </p:cNvCxnSpPr>
          <p:nvPr/>
        </p:nvCxnSpPr>
        <p:spPr bwMode="auto">
          <a:xfrm rot="5400000">
            <a:off x="4550997" y="3957073"/>
            <a:ext cx="35562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68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943454" y="5518553"/>
            <a:ext cx="581492" cy="140858"/>
          </a:xfrm>
          <a:prstGeom prst="rect">
            <a:avLst/>
          </a:prstGeom>
          <a:noFill/>
          <a:ln/>
          <a:effectLst/>
        </p:spPr>
      </p:pic>
      <p:pic>
        <p:nvPicPr>
          <p:cNvPr id="272" name="Picture 271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93968" y="3988082"/>
            <a:ext cx="639345" cy="180000"/>
          </a:xfrm>
          <a:prstGeom prst="rect">
            <a:avLst/>
          </a:prstGeom>
          <a:noFill/>
          <a:ln/>
          <a:effectLst/>
        </p:spPr>
      </p:pic>
      <p:grpSp>
        <p:nvGrpSpPr>
          <p:cNvPr id="93" name="Group 92"/>
          <p:cNvGrpSpPr/>
          <p:nvPr/>
        </p:nvGrpSpPr>
        <p:grpSpPr bwMode="auto">
          <a:xfrm>
            <a:off x="5801142" y="5821824"/>
            <a:ext cx="410345" cy="390622"/>
            <a:chOff x="4277248" y="5629178"/>
            <a:chExt cx="410345" cy="390622"/>
          </a:xfrm>
        </p:grpSpPr>
        <p:sp>
          <p:nvSpPr>
            <p:cNvPr id="83" name="Oval 82"/>
            <p:cNvSpPr/>
            <p:nvPr/>
          </p:nvSpPr>
          <p:spPr bwMode="auto">
            <a:xfrm>
              <a:off x="4277248" y="5629178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0" name="Picture 89" descr="TP_tmp.png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5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424139" y="5736404"/>
              <a:ext cx="136658" cy="192638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77" name="Picture 276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271" y="5526646"/>
            <a:ext cx="602389" cy="140959"/>
          </a:xfrm>
          <a:prstGeom prst="rect">
            <a:avLst/>
          </a:prstGeom>
          <a:noFill/>
          <a:ln/>
          <a:effectLst/>
        </p:spPr>
      </p:pic>
      <p:pic>
        <p:nvPicPr>
          <p:cNvPr id="280" name="Picture 279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49493" y="1809571"/>
            <a:ext cx="620934" cy="248373"/>
          </a:xfrm>
          <a:prstGeom prst="rect">
            <a:avLst/>
          </a:prstGeom>
          <a:noFill/>
          <a:ln/>
          <a:effectLst/>
        </p:spPr>
      </p:pic>
      <p:pic>
        <p:nvPicPr>
          <p:cNvPr id="281" name="Picture 280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25974" y="1809570"/>
            <a:ext cx="570329" cy="220630"/>
          </a:xfrm>
          <a:prstGeom prst="rect">
            <a:avLst/>
          </a:prstGeom>
          <a:noFill/>
          <a:ln/>
          <a:effectLst/>
        </p:spPr>
      </p:pic>
      <p:cxnSp>
        <p:nvCxnSpPr>
          <p:cNvPr id="94" name="Straight Connector 93"/>
          <p:cNvCxnSpPr>
            <a:stCxn id="92" idx="5"/>
          </p:cNvCxnSpPr>
          <p:nvPr/>
        </p:nvCxnSpPr>
        <p:spPr bwMode="auto">
          <a:xfrm>
            <a:off x="4759022" y="5342512"/>
            <a:ext cx="1247293" cy="4793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3" idx="3"/>
          </p:cNvCxnSpPr>
          <p:nvPr/>
        </p:nvCxnSpPr>
        <p:spPr bwMode="auto">
          <a:xfrm flipH="1">
            <a:off x="6006315" y="5342512"/>
            <a:ext cx="1217873" cy="4793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4" idx="4"/>
            <a:endCxn id="62" idx="0"/>
          </p:cNvCxnSpPr>
          <p:nvPr/>
        </p:nvCxnSpPr>
        <p:spPr bwMode="auto">
          <a:xfrm rot="5400000">
            <a:off x="7076592" y="3957073"/>
            <a:ext cx="35562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170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884" y="2470195"/>
            <a:ext cx="158544" cy="199074"/>
          </a:xfrm>
          <a:prstGeom prst="rect">
            <a:avLst/>
          </a:prstGeom>
          <a:noFill/>
          <a:ln/>
          <a:effectLst/>
        </p:spPr>
      </p:pic>
      <p:pic>
        <p:nvPicPr>
          <p:cNvPr id="172" name="Picture 171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37809" y="2481936"/>
            <a:ext cx="165061" cy="145204"/>
          </a:xfrm>
          <a:prstGeom prst="rect">
            <a:avLst/>
          </a:prstGeom>
          <a:noFill/>
          <a:ln/>
          <a:effectLst/>
        </p:spPr>
      </p:pic>
      <p:pic>
        <p:nvPicPr>
          <p:cNvPr id="174" name="Picture 173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6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34727" y="5060019"/>
            <a:ext cx="381913" cy="140958"/>
          </a:xfrm>
          <a:prstGeom prst="rect">
            <a:avLst/>
          </a:prstGeom>
          <a:noFill/>
          <a:ln/>
          <a:effectLst/>
        </p:spPr>
      </p:pic>
      <p:pic>
        <p:nvPicPr>
          <p:cNvPr id="175" name="Picture 174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6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50371" y="5060019"/>
            <a:ext cx="381913" cy="140958"/>
          </a:xfrm>
          <a:prstGeom prst="rect">
            <a:avLst/>
          </a:prstGeom>
          <a:noFill/>
          <a:ln/>
          <a:effectLst/>
        </p:spPr>
      </p:pic>
      <p:pic>
        <p:nvPicPr>
          <p:cNvPr id="177" name="Picture 176" descr="TP_tmp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6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885" y="2895600"/>
            <a:ext cx="158147" cy="198576"/>
          </a:xfrm>
          <a:prstGeom prst="rect">
            <a:avLst/>
          </a:prstGeom>
          <a:noFill/>
          <a:ln/>
          <a:effectLst/>
        </p:spPr>
      </p:pic>
      <p:cxnSp>
        <p:nvCxnSpPr>
          <p:cNvPr id="178" name="Straight Connector 177"/>
          <p:cNvCxnSpPr>
            <a:stCxn id="68" idx="4"/>
            <a:endCxn id="67" idx="0"/>
          </p:cNvCxnSpPr>
          <p:nvPr/>
        </p:nvCxnSpPr>
        <p:spPr bwMode="auto">
          <a:xfrm>
            <a:off x="4728807" y="2306963"/>
            <a:ext cx="0" cy="525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51" idx="4"/>
            <a:endCxn id="52" idx="0"/>
          </p:cNvCxnSpPr>
          <p:nvPr/>
        </p:nvCxnSpPr>
        <p:spPr bwMode="auto">
          <a:xfrm>
            <a:off x="7254402" y="2306964"/>
            <a:ext cx="0" cy="4951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Picture 186" descr="TP_tmp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37808" y="2978997"/>
            <a:ext cx="164648" cy="144841"/>
          </a:xfrm>
          <a:prstGeom prst="rect">
            <a:avLst/>
          </a:prstGeom>
          <a:noFill/>
          <a:ln/>
          <a:effectLst/>
        </p:spPr>
      </p:pic>
      <p:cxnSp>
        <p:nvCxnSpPr>
          <p:cNvPr id="190" name="Straight Connector 189"/>
          <p:cNvCxnSpPr>
            <a:stCxn id="89" idx="4"/>
            <a:endCxn id="92" idx="0"/>
          </p:cNvCxnSpPr>
          <p:nvPr/>
        </p:nvCxnSpPr>
        <p:spPr bwMode="auto">
          <a:xfrm>
            <a:off x="4728807" y="4942364"/>
            <a:ext cx="0" cy="32688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61" idx="4"/>
            <a:endCxn id="63" idx="0"/>
          </p:cNvCxnSpPr>
          <p:nvPr/>
        </p:nvCxnSpPr>
        <p:spPr bwMode="auto">
          <a:xfrm>
            <a:off x="7254402" y="4942364"/>
            <a:ext cx="0" cy="32688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TP_tmp.png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6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30671" y="4706778"/>
            <a:ext cx="401613" cy="141107"/>
          </a:xfrm>
          <a:prstGeom prst="rect">
            <a:avLst/>
          </a:prstGeom>
          <a:noFill/>
          <a:ln/>
          <a:effectLst/>
        </p:spPr>
      </p:pic>
      <p:pic>
        <p:nvPicPr>
          <p:cNvPr id="208" name="Picture 207" descr="TP_tmp.pn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6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34727" y="4698686"/>
            <a:ext cx="401613" cy="141107"/>
          </a:xfrm>
          <a:prstGeom prst="rect">
            <a:avLst/>
          </a:prstGeom>
          <a:noFill/>
          <a:ln/>
          <a:effectLst/>
        </p:spPr>
      </p:pic>
      <p:sp>
        <p:nvSpPr>
          <p:cNvPr id="275" name="A valid cut k-1 c1" hidden="1"/>
          <p:cNvSpPr/>
          <p:nvPr/>
        </p:nvSpPr>
        <p:spPr bwMode="auto">
          <a:xfrm>
            <a:off x="4191000" y="2362201"/>
            <a:ext cx="3429000" cy="2769831"/>
          </a:xfrm>
          <a:custGeom>
            <a:avLst/>
            <a:gdLst>
              <a:gd name="connsiteX0" fmla="*/ 0 w 3675888"/>
              <a:gd name="connsiteY0" fmla="*/ 2738628 h 3133344"/>
              <a:gd name="connsiteX1" fmla="*/ 859536 w 3675888"/>
              <a:gd name="connsiteY1" fmla="*/ 2747772 h 3133344"/>
              <a:gd name="connsiteX2" fmla="*/ 1545336 w 3675888"/>
              <a:gd name="connsiteY2" fmla="*/ 425196 h 3133344"/>
              <a:gd name="connsiteX3" fmla="*/ 3675888 w 3675888"/>
              <a:gd name="connsiteY3" fmla="*/ 196596 h 3133344"/>
              <a:gd name="connsiteX0" fmla="*/ 0 w 3675888"/>
              <a:gd name="connsiteY0" fmla="*/ 2738628 h 3133344"/>
              <a:gd name="connsiteX1" fmla="*/ 859536 w 3675888"/>
              <a:gd name="connsiteY1" fmla="*/ 2747772 h 3133344"/>
              <a:gd name="connsiteX2" fmla="*/ 1545336 w 3675888"/>
              <a:gd name="connsiteY2" fmla="*/ 425196 h 3133344"/>
              <a:gd name="connsiteX3" fmla="*/ 3675888 w 3675888"/>
              <a:gd name="connsiteY3" fmla="*/ 196596 h 3133344"/>
              <a:gd name="connsiteX0" fmla="*/ 0 w 3675888"/>
              <a:gd name="connsiteY0" fmla="*/ 2643124 h 2643124"/>
              <a:gd name="connsiteX1" fmla="*/ 914400 w 3675888"/>
              <a:gd name="connsiteY1" fmla="*/ 2079244 h 2643124"/>
              <a:gd name="connsiteX2" fmla="*/ 1545336 w 3675888"/>
              <a:gd name="connsiteY2" fmla="*/ 329692 h 2643124"/>
              <a:gd name="connsiteX3" fmla="*/ 3675888 w 3675888"/>
              <a:gd name="connsiteY3" fmla="*/ 101092 h 2643124"/>
              <a:gd name="connsiteX0" fmla="*/ 0 w 3675888"/>
              <a:gd name="connsiteY0" fmla="*/ 2643124 h 2647696"/>
              <a:gd name="connsiteX1" fmla="*/ 914400 w 3675888"/>
              <a:gd name="connsiteY1" fmla="*/ 2079244 h 2647696"/>
              <a:gd name="connsiteX2" fmla="*/ 1545336 w 3675888"/>
              <a:gd name="connsiteY2" fmla="*/ 329692 h 2647696"/>
              <a:gd name="connsiteX3" fmla="*/ 3675888 w 3675888"/>
              <a:gd name="connsiteY3" fmla="*/ 101092 h 2647696"/>
              <a:gd name="connsiteX0" fmla="*/ 0 w 3675888"/>
              <a:gd name="connsiteY0" fmla="*/ 2640330 h 2640330"/>
              <a:gd name="connsiteX1" fmla="*/ 914400 w 3675888"/>
              <a:gd name="connsiteY1" fmla="*/ 2076450 h 2640330"/>
              <a:gd name="connsiteX2" fmla="*/ 1219200 w 3675888"/>
              <a:gd name="connsiteY2" fmla="*/ 628650 h 2640330"/>
              <a:gd name="connsiteX3" fmla="*/ 3675888 w 3675888"/>
              <a:gd name="connsiteY3" fmla="*/ 98298 h 2640330"/>
              <a:gd name="connsiteX0" fmla="*/ 0 w 3733800"/>
              <a:gd name="connsiteY0" fmla="*/ 2265680 h 2265680"/>
              <a:gd name="connsiteX1" fmla="*/ 914400 w 3733800"/>
              <a:gd name="connsiteY1" fmla="*/ 1701800 h 2265680"/>
              <a:gd name="connsiteX2" fmla="*/ 1219200 w 3733800"/>
              <a:gd name="connsiteY2" fmla="*/ 254000 h 2265680"/>
              <a:gd name="connsiteX3" fmla="*/ 3733800 w 3733800"/>
              <a:gd name="connsiteY3" fmla="*/ 177800 h 2265680"/>
              <a:gd name="connsiteX0" fmla="*/ 0 w 3733800"/>
              <a:gd name="connsiteY0" fmla="*/ 2265680 h 2265680"/>
              <a:gd name="connsiteX1" fmla="*/ 914400 w 3733800"/>
              <a:gd name="connsiteY1" fmla="*/ 1701800 h 2265680"/>
              <a:gd name="connsiteX2" fmla="*/ 1219200 w 3733800"/>
              <a:gd name="connsiteY2" fmla="*/ 254000 h 2265680"/>
              <a:gd name="connsiteX3" fmla="*/ 3733800 w 3733800"/>
              <a:gd name="connsiteY3" fmla="*/ 177800 h 2265680"/>
              <a:gd name="connsiteX0" fmla="*/ 0 w 3733800"/>
              <a:gd name="connsiteY0" fmla="*/ 2278380 h 2278380"/>
              <a:gd name="connsiteX1" fmla="*/ 914400 w 3733800"/>
              <a:gd name="connsiteY1" fmla="*/ 1714500 h 2278380"/>
              <a:gd name="connsiteX2" fmla="*/ 1219200 w 3733800"/>
              <a:gd name="connsiteY2" fmla="*/ 266700 h 2278380"/>
              <a:gd name="connsiteX3" fmla="*/ 3733800 w 3733800"/>
              <a:gd name="connsiteY3" fmla="*/ 114300 h 2278380"/>
              <a:gd name="connsiteX0" fmla="*/ 0 w 3733800"/>
              <a:gd name="connsiteY0" fmla="*/ 2278380 h 2278380"/>
              <a:gd name="connsiteX1" fmla="*/ 914400 w 3733800"/>
              <a:gd name="connsiteY1" fmla="*/ 1714500 h 2278380"/>
              <a:gd name="connsiteX2" fmla="*/ 1219200 w 3733800"/>
              <a:gd name="connsiteY2" fmla="*/ 266700 h 2278380"/>
              <a:gd name="connsiteX3" fmla="*/ 3733800 w 3733800"/>
              <a:gd name="connsiteY3" fmla="*/ 114300 h 2278380"/>
              <a:gd name="connsiteX0" fmla="*/ 0 w 3733800"/>
              <a:gd name="connsiteY0" fmla="*/ 2278380 h 2278380"/>
              <a:gd name="connsiteX1" fmla="*/ 914400 w 3733800"/>
              <a:gd name="connsiteY1" fmla="*/ 1714500 h 2278380"/>
              <a:gd name="connsiteX2" fmla="*/ 1623391 w 3733800"/>
              <a:gd name="connsiteY2" fmla="*/ 266700 h 2278380"/>
              <a:gd name="connsiteX3" fmla="*/ 3733800 w 3733800"/>
              <a:gd name="connsiteY3" fmla="*/ 114300 h 2278380"/>
              <a:gd name="connsiteX0" fmla="*/ 0 w 3733800"/>
              <a:gd name="connsiteY0" fmla="*/ 2278380 h 2278380"/>
              <a:gd name="connsiteX1" fmla="*/ 914400 w 3733800"/>
              <a:gd name="connsiteY1" fmla="*/ 1714500 h 2278380"/>
              <a:gd name="connsiteX2" fmla="*/ 1704561 w 3733800"/>
              <a:gd name="connsiteY2" fmla="*/ 266700 h 2278380"/>
              <a:gd name="connsiteX3" fmla="*/ 3733800 w 3733800"/>
              <a:gd name="connsiteY3" fmla="*/ 114300 h 2278380"/>
              <a:gd name="connsiteX0" fmla="*/ 0 w 3733800"/>
              <a:gd name="connsiteY0" fmla="*/ 2278380 h 2278380"/>
              <a:gd name="connsiteX1" fmla="*/ 914400 w 3733800"/>
              <a:gd name="connsiteY1" fmla="*/ 1714500 h 2278380"/>
              <a:gd name="connsiteX2" fmla="*/ 1704561 w 3733800"/>
              <a:gd name="connsiteY2" fmla="*/ 266700 h 2278380"/>
              <a:gd name="connsiteX3" fmla="*/ 3733800 w 3733800"/>
              <a:gd name="connsiteY3" fmla="*/ 114300 h 2278380"/>
              <a:gd name="connsiteX0" fmla="*/ 0 w 3733800"/>
              <a:gd name="connsiteY0" fmla="*/ 2278380 h 2278380"/>
              <a:gd name="connsiteX1" fmla="*/ 914400 w 3733800"/>
              <a:gd name="connsiteY1" fmla="*/ 1714500 h 2278380"/>
              <a:gd name="connsiteX2" fmla="*/ 1704561 w 3733800"/>
              <a:gd name="connsiteY2" fmla="*/ 266700 h 2278380"/>
              <a:gd name="connsiteX3" fmla="*/ 3733800 w 3733800"/>
              <a:gd name="connsiteY3" fmla="*/ 114300 h 2278380"/>
              <a:gd name="connsiteX0" fmla="*/ 0 w 3733800"/>
              <a:gd name="connsiteY0" fmla="*/ 2278380 h 2278380"/>
              <a:gd name="connsiteX1" fmla="*/ 914400 w 3733800"/>
              <a:gd name="connsiteY1" fmla="*/ 1714500 h 2278380"/>
              <a:gd name="connsiteX2" fmla="*/ 1704561 w 3733800"/>
              <a:gd name="connsiteY2" fmla="*/ 266700 h 2278380"/>
              <a:gd name="connsiteX3" fmla="*/ 3733800 w 3733800"/>
              <a:gd name="connsiteY3" fmla="*/ 114300 h 2278380"/>
              <a:gd name="connsiteX0" fmla="*/ 0 w 3733800"/>
              <a:gd name="connsiteY0" fmla="*/ 2277035 h 2277035"/>
              <a:gd name="connsiteX1" fmla="*/ 914400 w 3733800"/>
              <a:gd name="connsiteY1" fmla="*/ 1713155 h 2277035"/>
              <a:gd name="connsiteX2" fmla="*/ 2224391 w 3733800"/>
              <a:gd name="connsiteY2" fmla="*/ 266700 h 2277035"/>
              <a:gd name="connsiteX3" fmla="*/ 3733800 w 3733800"/>
              <a:gd name="connsiteY3" fmla="*/ 112955 h 2277035"/>
              <a:gd name="connsiteX0" fmla="*/ 0 w 3733800"/>
              <a:gd name="connsiteY0" fmla="*/ 2270498 h 2270498"/>
              <a:gd name="connsiteX1" fmla="*/ 1429966 w 3733800"/>
              <a:gd name="connsiteY1" fmla="*/ 1667398 h 2270498"/>
              <a:gd name="connsiteX2" fmla="*/ 2224391 w 3733800"/>
              <a:gd name="connsiteY2" fmla="*/ 260163 h 2270498"/>
              <a:gd name="connsiteX3" fmla="*/ 3733800 w 3733800"/>
              <a:gd name="connsiteY3" fmla="*/ 106418 h 2270498"/>
              <a:gd name="connsiteX0" fmla="*/ 0 w 3733800"/>
              <a:gd name="connsiteY0" fmla="*/ 2270498 h 2270498"/>
              <a:gd name="connsiteX1" fmla="*/ 1429966 w 3733800"/>
              <a:gd name="connsiteY1" fmla="*/ 1667398 h 2270498"/>
              <a:gd name="connsiteX2" fmla="*/ 2224391 w 3733800"/>
              <a:gd name="connsiteY2" fmla="*/ 260163 h 2270498"/>
              <a:gd name="connsiteX3" fmla="*/ 3733800 w 3733800"/>
              <a:gd name="connsiteY3" fmla="*/ 106418 h 2270498"/>
              <a:gd name="connsiteX0" fmla="*/ 0 w 3733800"/>
              <a:gd name="connsiteY0" fmla="*/ 2203486 h 2203486"/>
              <a:gd name="connsiteX1" fmla="*/ 1429966 w 3733800"/>
              <a:gd name="connsiteY1" fmla="*/ 1667398 h 2203486"/>
              <a:gd name="connsiteX2" fmla="*/ 2224391 w 3733800"/>
              <a:gd name="connsiteY2" fmla="*/ 260163 h 2203486"/>
              <a:gd name="connsiteX3" fmla="*/ 3733800 w 3733800"/>
              <a:gd name="connsiteY3" fmla="*/ 106418 h 2203486"/>
              <a:gd name="connsiteX0" fmla="*/ 0 w 3733800"/>
              <a:gd name="connsiteY0" fmla="*/ 2203486 h 2203486"/>
              <a:gd name="connsiteX1" fmla="*/ 1429966 w 3733800"/>
              <a:gd name="connsiteY1" fmla="*/ 1667398 h 2203486"/>
              <a:gd name="connsiteX2" fmla="*/ 2224391 w 3733800"/>
              <a:gd name="connsiteY2" fmla="*/ 260163 h 2203486"/>
              <a:gd name="connsiteX3" fmla="*/ 3733800 w 3733800"/>
              <a:gd name="connsiteY3" fmla="*/ 106418 h 2203486"/>
              <a:gd name="connsiteX0" fmla="*/ 0 w 3733800"/>
              <a:gd name="connsiteY0" fmla="*/ 2203486 h 2203486"/>
              <a:gd name="connsiteX1" fmla="*/ 1429966 w 3733800"/>
              <a:gd name="connsiteY1" fmla="*/ 1667398 h 2203486"/>
              <a:gd name="connsiteX2" fmla="*/ 2224391 w 3733800"/>
              <a:gd name="connsiteY2" fmla="*/ 260163 h 2203486"/>
              <a:gd name="connsiteX3" fmla="*/ 3733800 w 3733800"/>
              <a:gd name="connsiteY3" fmla="*/ 106418 h 2203486"/>
              <a:gd name="connsiteX0" fmla="*/ 0 w 3574915"/>
              <a:gd name="connsiteY0" fmla="*/ 2203487 h 2203487"/>
              <a:gd name="connsiteX1" fmla="*/ 1271081 w 3574915"/>
              <a:gd name="connsiteY1" fmla="*/ 1667398 h 2203487"/>
              <a:gd name="connsiteX2" fmla="*/ 2065506 w 3574915"/>
              <a:gd name="connsiteY2" fmla="*/ 260163 h 2203487"/>
              <a:gd name="connsiteX3" fmla="*/ 3574915 w 3574915"/>
              <a:gd name="connsiteY3" fmla="*/ 106418 h 2203487"/>
              <a:gd name="connsiteX0" fmla="*/ 0 w 3574915"/>
              <a:gd name="connsiteY0" fmla="*/ 2203487 h 2243486"/>
              <a:gd name="connsiteX1" fmla="*/ 1271081 w 3574915"/>
              <a:gd name="connsiteY1" fmla="*/ 1667398 h 2243486"/>
              <a:gd name="connsiteX2" fmla="*/ 2065506 w 3574915"/>
              <a:gd name="connsiteY2" fmla="*/ 260163 h 2243486"/>
              <a:gd name="connsiteX3" fmla="*/ 3574915 w 3574915"/>
              <a:gd name="connsiteY3" fmla="*/ 106418 h 2243486"/>
              <a:gd name="connsiteX0" fmla="*/ 0 w 3574915"/>
              <a:gd name="connsiteY0" fmla="*/ 2203487 h 2243486"/>
              <a:gd name="connsiteX1" fmla="*/ 1271081 w 3574915"/>
              <a:gd name="connsiteY1" fmla="*/ 1667398 h 2243486"/>
              <a:gd name="connsiteX2" fmla="*/ 2065506 w 3574915"/>
              <a:gd name="connsiteY2" fmla="*/ 260163 h 2243486"/>
              <a:gd name="connsiteX3" fmla="*/ 3574915 w 3574915"/>
              <a:gd name="connsiteY3" fmla="*/ 106418 h 224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4915" h="2243486">
                <a:moveTo>
                  <a:pt x="0" y="2203487"/>
                </a:moveTo>
                <a:cubicBezTo>
                  <a:pt x="781576" y="2243486"/>
                  <a:pt x="1050499" y="1978850"/>
                  <a:pt x="1271081" y="1667398"/>
                </a:cubicBezTo>
                <a:cubicBezTo>
                  <a:pt x="1491663" y="1355946"/>
                  <a:pt x="1681534" y="520326"/>
                  <a:pt x="2065506" y="260163"/>
                </a:cubicBezTo>
                <a:cubicBezTo>
                  <a:pt x="2449478" y="0"/>
                  <a:pt x="2693535" y="119880"/>
                  <a:pt x="3574915" y="106418"/>
                </a:cubicBezTo>
              </a:path>
            </a:pathLst>
          </a:custGeom>
          <a:ln w="12700">
            <a:solidFill>
              <a:srgbClr val="00FF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1" name="Picture 90" descr="TP_tmp.png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6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49248" y="4267442"/>
            <a:ext cx="180045" cy="140435"/>
          </a:xfrm>
          <a:prstGeom prst="rect">
            <a:avLst/>
          </a:prstGeom>
          <a:noFill/>
          <a:ln/>
          <a:effectLst/>
        </p:spPr>
      </p:pic>
      <p:pic>
        <p:nvPicPr>
          <p:cNvPr id="96" name="Picture 95" descr="TP_tmp.png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6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31323" y="4245910"/>
            <a:ext cx="180235" cy="14058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 bwMode="auto">
          <a:xfrm>
            <a:off x="4339907" y="478464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 bwMode="auto">
          <a:xfrm>
            <a:off x="4339907" y="435573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 bwMode="auto">
          <a:xfrm>
            <a:off x="4339907" y="521355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 bwMode="auto">
          <a:xfrm>
            <a:off x="2742437" y="478464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 bwMode="auto">
          <a:xfrm>
            <a:off x="2742437" y="521355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5" name="Picture 8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99726" y="4952644"/>
            <a:ext cx="200701" cy="200701"/>
          </a:xfrm>
          <a:prstGeom prst="rect">
            <a:avLst/>
          </a:prstGeom>
          <a:noFill/>
          <a:ln/>
          <a:effectLst/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635" y="6309321"/>
            <a:ext cx="191398" cy="223935"/>
          </a:xfrm>
          <a:prstGeom prst="rect">
            <a:avLst/>
          </a:prstGeom>
          <a:noFill/>
        </p:spPr>
      </p:pic>
      <p:pic>
        <p:nvPicPr>
          <p:cNvPr id="87" name="Picture 8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305978" y="6309321"/>
            <a:ext cx="158860" cy="223935"/>
          </a:xfrm>
          <a:prstGeom prst="rect">
            <a:avLst/>
          </a:prstGeom>
          <a:noFill/>
          <a:ln/>
          <a:effectLst/>
        </p:spPr>
      </p:pic>
      <p:grpSp>
        <p:nvGrpSpPr>
          <p:cNvPr id="7" name="Group 101"/>
          <p:cNvGrpSpPr/>
          <p:nvPr/>
        </p:nvGrpSpPr>
        <p:grpSpPr>
          <a:xfrm>
            <a:off x="3311203" y="2544415"/>
            <a:ext cx="515348" cy="490578"/>
            <a:chOff x="3707904" y="548680"/>
            <a:chExt cx="410345" cy="390622"/>
          </a:xfrm>
        </p:grpSpPr>
        <p:sp>
          <p:nvSpPr>
            <p:cNvPr id="91" name="Oval 90"/>
            <p:cNvSpPr/>
            <p:nvPr/>
          </p:nvSpPr>
          <p:spPr bwMode="auto">
            <a:xfrm>
              <a:off x="3707904" y="54868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3" name="Picture 92" descr="TP_tmp.pn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58193" y="676002"/>
              <a:ext cx="109766" cy="13597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8" name="Group 203"/>
          <p:cNvGrpSpPr/>
          <p:nvPr/>
        </p:nvGrpSpPr>
        <p:grpSpPr>
          <a:xfrm>
            <a:off x="4370963" y="3905674"/>
            <a:ext cx="45212" cy="236610"/>
            <a:chOff x="6943197" y="2373533"/>
            <a:chExt cx="36000" cy="188400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211"/>
          <p:cNvGrpSpPr/>
          <p:nvPr/>
        </p:nvGrpSpPr>
        <p:grpSpPr>
          <a:xfrm>
            <a:off x="2773493" y="4129100"/>
            <a:ext cx="45212" cy="236610"/>
            <a:chOff x="6943197" y="2373533"/>
            <a:chExt cx="36000" cy="188400"/>
          </a:xfrm>
        </p:grpSpPr>
        <p:sp>
          <p:nvSpPr>
            <p:cNvPr id="99" name="Oval 98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211"/>
          <p:cNvGrpSpPr/>
          <p:nvPr/>
        </p:nvGrpSpPr>
        <p:grpSpPr>
          <a:xfrm>
            <a:off x="2773493" y="5489936"/>
            <a:ext cx="45212" cy="236610"/>
            <a:chOff x="6943197" y="2373533"/>
            <a:chExt cx="36000" cy="188400"/>
          </a:xfrm>
        </p:grpSpPr>
        <p:sp>
          <p:nvSpPr>
            <p:cNvPr id="103" name="Oval 10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211"/>
          <p:cNvGrpSpPr/>
          <p:nvPr/>
        </p:nvGrpSpPr>
        <p:grpSpPr>
          <a:xfrm>
            <a:off x="4370963" y="5489936"/>
            <a:ext cx="45212" cy="236610"/>
            <a:chOff x="6943197" y="2373533"/>
            <a:chExt cx="36000" cy="188400"/>
          </a:xfrm>
        </p:grpSpPr>
        <p:sp>
          <p:nvSpPr>
            <p:cNvPr id="113" name="Oval 11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6" name="Picture 11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51014" y="4952644"/>
            <a:ext cx="200701" cy="200701"/>
          </a:xfrm>
          <a:prstGeom prst="rect">
            <a:avLst/>
          </a:prstGeom>
          <a:noFill/>
          <a:ln/>
          <a:effectLst/>
        </p:spPr>
      </p:pic>
      <p:pic>
        <p:nvPicPr>
          <p:cNvPr id="117" name="Picture 11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51265" y="4523987"/>
            <a:ext cx="200199" cy="200199"/>
          </a:xfrm>
          <a:prstGeom prst="rect">
            <a:avLst/>
          </a:prstGeom>
          <a:noFill/>
          <a:ln/>
          <a:effectLst/>
        </p:spPr>
      </p:pic>
      <p:cxnSp>
        <p:nvCxnSpPr>
          <p:cNvPr id="118" name="Straight Arrow Connector 117"/>
          <p:cNvCxnSpPr>
            <a:stCxn id="83" idx="7"/>
            <a:endCxn id="79" idx="2"/>
          </p:cNvCxnSpPr>
          <p:nvPr/>
        </p:nvCxnSpPr>
        <p:spPr bwMode="auto">
          <a:xfrm flipV="1">
            <a:off x="2834046" y="4409631"/>
            <a:ext cx="1505861" cy="39079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75712" y="6044819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120" name="Picture 119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24424" y="6044819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121" name="Picture 120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35560" y="2642257"/>
            <a:ext cx="529032" cy="302303"/>
          </a:xfrm>
          <a:prstGeom prst="rect">
            <a:avLst/>
          </a:prstGeom>
          <a:noFill/>
          <a:ln/>
          <a:effectLst/>
        </p:spPr>
      </p:pic>
      <p:pic>
        <p:nvPicPr>
          <p:cNvPr id="122" name="Picture 121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86848" y="2642255"/>
            <a:ext cx="529033" cy="302304"/>
          </a:xfrm>
          <a:prstGeom prst="rect">
            <a:avLst/>
          </a:prstGeom>
          <a:noFill/>
          <a:ln/>
          <a:effectLst/>
        </p:spPr>
      </p:pic>
      <p:sp>
        <p:nvSpPr>
          <p:cNvPr id="123" name="Oval 122"/>
          <p:cNvSpPr/>
          <p:nvPr/>
        </p:nvSpPr>
        <p:spPr bwMode="auto">
          <a:xfrm>
            <a:off x="4339907" y="360237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 bwMode="auto">
          <a:xfrm>
            <a:off x="2742437" y="360237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 bwMode="auto">
          <a:xfrm>
            <a:off x="4339907" y="587719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 bwMode="auto">
          <a:xfrm>
            <a:off x="2742437" y="587719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7" name="Picture 12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62925" y="3125428"/>
            <a:ext cx="226580" cy="302107"/>
          </a:xfrm>
          <a:prstGeom prst="rect">
            <a:avLst/>
          </a:prstGeom>
          <a:noFill/>
          <a:ln/>
          <a:effectLst/>
        </p:spPr>
      </p:pic>
      <p:pic>
        <p:nvPicPr>
          <p:cNvPr id="128" name="Picture 127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67716" y="3215861"/>
            <a:ext cx="226579" cy="302105"/>
          </a:xfrm>
          <a:prstGeom prst="rect">
            <a:avLst/>
          </a:prstGeom>
          <a:noFill/>
          <a:ln/>
          <a:effectLst/>
        </p:spPr>
      </p:pic>
      <p:pic>
        <p:nvPicPr>
          <p:cNvPr id="129" name="Picture 128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665" y="4438160"/>
            <a:ext cx="340480" cy="149200"/>
          </a:xfrm>
          <a:prstGeom prst="rect">
            <a:avLst/>
          </a:prstGeom>
          <a:noFill/>
        </p:spPr>
      </p:pic>
      <p:grpSp>
        <p:nvGrpSpPr>
          <p:cNvPr id="185" name="Group 184"/>
          <p:cNvGrpSpPr/>
          <p:nvPr/>
        </p:nvGrpSpPr>
        <p:grpSpPr>
          <a:xfrm>
            <a:off x="9048328" y="116633"/>
            <a:ext cx="1006690" cy="1626863"/>
            <a:chOff x="984391" y="512773"/>
            <a:chExt cx="1006690" cy="1626863"/>
          </a:xfrm>
        </p:grpSpPr>
        <p:cxnSp>
          <p:nvCxnSpPr>
            <p:cNvPr id="130" name="Straight Arrow Connector 129"/>
            <p:cNvCxnSpPr>
              <a:stCxn id="140" idx="3"/>
              <a:endCxn id="131" idx="7"/>
            </p:cNvCxnSpPr>
            <p:nvPr/>
          </p:nvCxnSpPr>
          <p:spPr bwMode="auto">
            <a:xfrm flipH="1">
              <a:off x="1392282" y="1151390"/>
              <a:ext cx="190060" cy="366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auto">
            <a:xfrm>
              <a:off x="1115617" y="1470742"/>
              <a:ext cx="324133" cy="3241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5" name="Picture 134" descr="TP_tmp.png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19672" y="961478"/>
              <a:ext cx="143232" cy="14323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40" name="Oval 139"/>
            <p:cNvSpPr/>
            <p:nvPr/>
          </p:nvSpPr>
          <p:spPr bwMode="auto">
            <a:xfrm>
              <a:off x="1534874" y="874726"/>
              <a:ext cx="324133" cy="3241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1" name="Picture 140" descr="TP_tmp.png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92616" y="1547167"/>
              <a:ext cx="156610" cy="156610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44" name="Straight Arrow Connector 143"/>
            <p:cNvCxnSpPr>
              <a:stCxn id="140" idx="5"/>
            </p:cNvCxnSpPr>
            <p:nvPr/>
          </p:nvCxnSpPr>
          <p:spPr bwMode="auto">
            <a:xfrm>
              <a:off x="1811539" y="1151390"/>
              <a:ext cx="179542" cy="3514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140" idx="0"/>
            </p:cNvCxnSpPr>
            <p:nvPr/>
          </p:nvCxnSpPr>
          <p:spPr bwMode="auto">
            <a:xfrm>
              <a:off x="1696941" y="512773"/>
              <a:ext cx="0" cy="36195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159" descr="TP_tmp.png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62263" y="1110486"/>
              <a:ext cx="216000" cy="216000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58" name="Straight Arrow Connector 157"/>
            <p:cNvCxnSpPr/>
            <p:nvPr/>
          </p:nvCxnSpPr>
          <p:spPr bwMode="auto">
            <a:xfrm flipH="1">
              <a:off x="984391" y="1772816"/>
              <a:ext cx="190060" cy="36682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 bwMode="auto">
            <a:xfrm>
              <a:off x="1403648" y="1772816"/>
              <a:ext cx="179542" cy="3514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Picture 175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9656" y="2132856"/>
            <a:ext cx="1040894" cy="278892"/>
          </a:xfrm>
          <a:prstGeom prst="rect">
            <a:avLst/>
          </a:prstGeom>
          <a:noFill/>
        </p:spPr>
      </p:pic>
      <p:pic>
        <p:nvPicPr>
          <p:cNvPr id="191" name="Picture 190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36099" y="260648"/>
            <a:ext cx="5820797" cy="279068"/>
          </a:xfrm>
          <a:prstGeom prst="rect">
            <a:avLst/>
          </a:prstGeom>
          <a:noFill/>
          <a:ln/>
          <a:effectLst/>
        </p:spPr>
      </p:pic>
      <p:pic>
        <p:nvPicPr>
          <p:cNvPr id="146" name="Picture 145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72265" y="1268760"/>
            <a:ext cx="452067" cy="216000"/>
          </a:xfrm>
          <a:prstGeom prst="rect">
            <a:avLst/>
          </a:prstGeom>
          <a:noFill/>
          <a:ln/>
          <a:effectLst/>
        </p:spPr>
      </p:pic>
      <p:grpSp>
        <p:nvGrpSpPr>
          <p:cNvPr id="184" name="Group 183"/>
          <p:cNvGrpSpPr/>
          <p:nvPr/>
        </p:nvGrpSpPr>
        <p:grpSpPr>
          <a:xfrm>
            <a:off x="8832304" y="937864"/>
            <a:ext cx="1009410" cy="918162"/>
            <a:chOff x="6997249" y="1006562"/>
            <a:chExt cx="1009410" cy="918162"/>
          </a:xfrm>
        </p:grpSpPr>
        <p:sp>
          <p:nvSpPr>
            <p:cNvPr id="162" name="Arc 161"/>
            <p:cNvSpPr/>
            <p:nvPr/>
          </p:nvSpPr>
          <p:spPr bwMode="auto">
            <a:xfrm>
              <a:off x="6997249" y="1564684"/>
              <a:ext cx="360040" cy="360040"/>
            </a:xfrm>
            <a:prstGeom prst="arc">
              <a:avLst>
                <a:gd name="adj1" fmla="val 5719443"/>
                <a:gd name="adj2" fmla="val 12585375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Arc 162"/>
            <p:cNvSpPr/>
            <p:nvPr/>
          </p:nvSpPr>
          <p:spPr bwMode="auto">
            <a:xfrm>
              <a:off x="7646619" y="1564684"/>
              <a:ext cx="360040" cy="360040"/>
            </a:xfrm>
            <a:prstGeom prst="arc">
              <a:avLst>
                <a:gd name="adj1" fmla="val 20193665"/>
                <a:gd name="adj2" fmla="val 5694850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Arc 172"/>
            <p:cNvSpPr/>
            <p:nvPr/>
          </p:nvSpPr>
          <p:spPr bwMode="auto">
            <a:xfrm>
              <a:off x="7321051" y="1006562"/>
              <a:ext cx="360040" cy="360040"/>
            </a:xfrm>
            <a:prstGeom prst="arc">
              <a:avLst>
                <a:gd name="adj1" fmla="val 12429723"/>
                <a:gd name="adj2" fmla="val 19283114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7" name="Straight Connector 176"/>
            <p:cNvCxnSpPr>
              <a:stCxn id="173" idx="0"/>
              <a:endCxn id="162" idx="2"/>
            </p:cNvCxnSpPr>
            <p:nvPr/>
          </p:nvCxnSpPr>
          <p:spPr bwMode="auto">
            <a:xfrm flipH="1">
              <a:off x="7020986" y="1104401"/>
              <a:ext cx="319918" cy="55095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63" idx="2"/>
              <a:endCxn id="162" idx="0"/>
            </p:cNvCxnSpPr>
            <p:nvPr/>
          </p:nvCxnSpPr>
          <p:spPr bwMode="auto">
            <a:xfrm flipH="1" flipV="1">
              <a:off x="7160565" y="1923947"/>
              <a:ext cx="650653" cy="1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73" idx="2"/>
              <a:endCxn id="163" idx="0"/>
            </p:cNvCxnSpPr>
            <p:nvPr/>
          </p:nvCxnSpPr>
          <p:spPr bwMode="auto">
            <a:xfrm>
              <a:off x="7641731" y="1074235"/>
              <a:ext cx="350074" cy="598863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Picture 192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36098" y="620688"/>
            <a:ext cx="3482764" cy="279170"/>
          </a:xfrm>
          <a:prstGeom prst="rect">
            <a:avLst/>
          </a:prstGeom>
          <a:noFill/>
          <a:ln/>
          <a:effectLst/>
        </p:spPr>
      </p:pic>
      <p:pic>
        <p:nvPicPr>
          <p:cNvPr id="197" name="Picture 196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2251" y="5157192"/>
            <a:ext cx="254508" cy="254508"/>
          </a:xfrm>
          <a:prstGeom prst="rect">
            <a:avLst/>
          </a:prstGeom>
          <a:noFill/>
        </p:spPr>
      </p:pic>
      <p:pic>
        <p:nvPicPr>
          <p:cNvPr id="199" name="Picture 198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02252" y="4709121"/>
            <a:ext cx="279449" cy="255016"/>
          </a:xfrm>
          <a:prstGeom prst="rect">
            <a:avLst/>
          </a:prstGeom>
          <a:noFill/>
          <a:ln/>
          <a:effectLst/>
        </p:spPr>
      </p:pic>
      <p:pic>
        <p:nvPicPr>
          <p:cNvPr id="201" name="Picture 200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02251" y="4298119"/>
            <a:ext cx="278940" cy="254552"/>
          </a:xfrm>
          <a:prstGeom prst="rect">
            <a:avLst/>
          </a:prstGeom>
          <a:noFill/>
          <a:ln/>
          <a:effectLst/>
        </p:spPr>
      </p:pic>
      <p:cxnSp>
        <p:nvCxnSpPr>
          <p:cNvPr id="203" name="Straight Connector 202"/>
          <p:cNvCxnSpPr/>
          <p:nvPr/>
        </p:nvCxnSpPr>
        <p:spPr bwMode="auto">
          <a:xfrm flipV="1">
            <a:off x="1766189" y="4425394"/>
            <a:ext cx="33755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 bwMode="auto">
          <a:xfrm flipV="1">
            <a:off x="1766189" y="4822505"/>
            <a:ext cx="33755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 bwMode="auto">
          <a:xfrm flipV="1">
            <a:off x="1766189" y="5257193"/>
            <a:ext cx="33755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11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07968" y="1340768"/>
            <a:ext cx="1799824" cy="947096"/>
          </a:xfrm>
          <a:prstGeom prst="rect">
            <a:avLst/>
          </a:prstGeom>
          <a:noFill/>
          <a:ln/>
          <a:effectLst/>
        </p:spPr>
      </p:pic>
      <p:pic>
        <p:nvPicPr>
          <p:cNvPr id="209" name="Picture 208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4759828"/>
            <a:ext cx="152400" cy="126492"/>
          </a:xfrm>
          <a:prstGeom prst="rect">
            <a:avLst/>
          </a:prstGeom>
          <a:noFill/>
        </p:spPr>
      </p:pic>
      <p:pic>
        <p:nvPicPr>
          <p:cNvPr id="211" name="Picture 210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74499" y="4327780"/>
            <a:ext cx="152400" cy="178308"/>
          </a:xfrm>
          <a:prstGeom prst="rect">
            <a:avLst/>
          </a:prstGeom>
          <a:noFill/>
          <a:ln/>
          <a:effectLst/>
        </p:spPr>
      </p:pic>
      <p:pic>
        <p:nvPicPr>
          <p:cNvPr id="230" name="Picture 229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56218" y="2564904"/>
            <a:ext cx="3174859" cy="711791"/>
          </a:xfrm>
          <a:prstGeom prst="rect">
            <a:avLst/>
          </a:prstGeom>
          <a:noFill/>
          <a:ln/>
          <a:effectLst/>
        </p:spPr>
      </p:pic>
      <p:pic>
        <p:nvPicPr>
          <p:cNvPr id="246" name="Picture 245" descr="TP_tmp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56041" y="3429001"/>
            <a:ext cx="3911121" cy="711529"/>
          </a:xfrm>
          <a:prstGeom prst="rect">
            <a:avLst/>
          </a:prstGeom>
          <a:noFill/>
          <a:ln/>
          <a:effectLst/>
        </p:spPr>
      </p:pic>
      <p:pic>
        <p:nvPicPr>
          <p:cNvPr id="243" name="Picture 242" descr="TP_tmp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03912" y="5701592"/>
            <a:ext cx="5053858" cy="103977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4"/>
          <p:cNvGrpSpPr/>
          <p:nvPr/>
        </p:nvGrpSpPr>
        <p:grpSpPr>
          <a:xfrm>
            <a:off x="9048328" y="116633"/>
            <a:ext cx="1006690" cy="1626863"/>
            <a:chOff x="984391" y="512773"/>
            <a:chExt cx="1006690" cy="1626863"/>
          </a:xfrm>
        </p:grpSpPr>
        <p:cxnSp>
          <p:nvCxnSpPr>
            <p:cNvPr id="130" name="Straight Arrow Connector 129"/>
            <p:cNvCxnSpPr>
              <a:stCxn id="140" idx="3"/>
              <a:endCxn id="131" idx="7"/>
            </p:cNvCxnSpPr>
            <p:nvPr/>
          </p:nvCxnSpPr>
          <p:spPr bwMode="auto">
            <a:xfrm flipH="1">
              <a:off x="1392282" y="1151390"/>
              <a:ext cx="190060" cy="366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auto">
            <a:xfrm>
              <a:off x="1115617" y="1470742"/>
              <a:ext cx="324133" cy="3241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5" name="Picture 134" descr="TP_tmp.png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19672" y="961478"/>
              <a:ext cx="143232" cy="14323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40" name="Oval 139"/>
            <p:cNvSpPr/>
            <p:nvPr/>
          </p:nvSpPr>
          <p:spPr bwMode="auto">
            <a:xfrm>
              <a:off x="1534874" y="874726"/>
              <a:ext cx="324133" cy="3241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1" name="Picture 140" descr="TP_tmp.png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92616" y="1547167"/>
              <a:ext cx="156610" cy="156610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44" name="Straight Arrow Connector 143"/>
            <p:cNvCxnSpPr>
              <a:stCxn id="140" idx="5"/>
            </p:cNvCxnSpPr>
            <p:nvPr/>
          </p:nvCxnSpPr>
          <p:spPr bwMode="auto">
            <a:xfrm>
              <a:off x="1811539" y="1151390"/>
              <a:ext cx="179542" cy="3514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140" idx="0"/>
            </p:cNvCxnSpPr>
            <p:nvPr/>
          </p:nvCxnSpPr>
          <p:spPr bwMode="auto">
            <a:xfrm>
              <a:off x="1696941" y="512773"/>
              <a:ext cx="0" cy="36195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159" descr="TP_tmp.png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62263" y="1110486"/>
              <a:ext cx="216000" cy="216000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58" name="Straight Arrow Connector 157"/>
            <p:cNvCxnSpPr/>
            <p:nvPr/>
          </p:nvCxnSpPr>
          <p:spPr bwMode="auto">
            <a:xfrm flipH="1">
              <a:off x="984391" y="1772816"/>
              <a:ext cx="190060" cy="36682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 bwMode="auto">
            <a:xfrm>
              <a:off x="1403648" y="1772816"/>
              <a:ext cx="179542" cy="3514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 bwMode="auto">
          <a:xfrm>
            <a:off x="4254712" y="4743840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 bwMode="auto">
          <a:xfrm>
            <a:off x="4254712" y="5184193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 bwMode="auto">
          <a:xfrm>
            <a:off x="4252177" y="4303486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 bwMode="auto">
          <a:xfrm>
            <a:off x="2614615" y="4743840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 bwMode="auto">
          <a:xfrm>
            <a:off x="2614615" y="5184193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3" name="Picture 14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7818" y="6295434"/>
            <a:ext cx="196505" cy="229911"/>
          </a:xfrm>
          <a:prstGeom prst="rect">
            <a:avLst/>
          </a:prstGeom>
          <a:noFill/>
        </p:spPr>
      </p:pic>
      <p:pic>
        <p:nvPicPr>
          <p:cNvPr id="145" name="Picture 14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19878" y="6295434"/>
            <a:ext cx="163099" cy="229911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101"/>
          <p:cNvGrpSpPr/>
          <p:nvPr/>
        </p:nvGrpSpPr>
        <p:grpSpPr>
          <a:xfrm>
            <a:off x="3198559" y="2443833"/>
            <a:ext cx="529099" cy="503669"/>
            <a:chOff x="3707904" y="548680"/>
            <a:chExt cx="410345" cy="390622"/>
          </a:xfrm>
        </p:grpSpPr>
        <p:sp>
          <p:nvSpPr>
            <p:cNvPr id="80" name="Oval 79"/>
            <p:cNvSpPr/>
            <p:nvPr/>
          </p:nvSpPr>
          <p:spPr bwMode="auto">
            <a:xfrm>
              <a:off x="3707904" y="54868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1" name="Picture 80" descr="TP_tmp.pn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58193" y="676002"/>
              <a:ext cx="109766" cy="13597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0" name="Group 203"/>
          <p:cNvGrpSpPr/>
          <p:nvPr/>
        </p:nvGrpSpPr>
        <p:grpSpPr>
          <a:xfrm>
            <a:off x="2663082" y="4107231"/>
            <a:ext cx="46418" cy="242923"/>
            <a:chOff x="6943197" y="2373533"/>
            <a:chExt cx="36000" cy="188400"/>
          </a:xfrm>
        </p:grpSpPr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211"/>
          <p:cNvGrpSpPr/>
          <p:nvPr/>
        </p:nvGrpSpPr>
        <p:grpSpPr>
          <a:xfrm>
            <a:off x="4284061" y="3841416"/>
            <a:ext cx="46418" cy="242923"/>
            <a:chOff x="6943197" y="2373533"/>
            <a:chExt cx="36000" cy="188400"/>
          </a:xfrm>
        </p:grpSpPr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" name="Group 211"/>
          <p:cNvGrpSpPr/>
          <p:nvPr/>
        </p:nvGrpSpPr>
        <p:grpSpPr>
          <a:xfrm>
            <a:off x="2646499" y="5467952"/>
            <a:ext cx="46418" cy="242923"/>
            <a:chOff x="6943197" y="2373533"/>
            <a:chExt cx="36000" cy="188400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98" name="Picture 9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60349" y="4916580"/>
            <a:ext cx="205541" cy="205541"/>
          </a:xfrm>
          <a:prstGeom prst="rect">
            <a:avLst/>
          </a:prstGeom>
          <a:noFill/>
          <a:ln/>
          <a:effectLst/>
        </p:spPr>
      </p:pic>
      <p:grpSp>
        <p:nvGrpSpPr>
          <p:cNvPr id="13" name="Group 211"/>
          <p:cNvGrpSpPr/>
          <p:nvPr/>
        </p:nvGrpSpPr>
        <p:grpSpPr>
          <a:xfrm>
            <a:off x="4286596" y="5467952"/>
            <a:ext cx="46418" cy="242923"/>
            <a:chOff x="6943197" y="2373533"/>
            <a:chExt cx="36000" cy="188400"/>
          </a:xfrm>
        </p:grpSpPr>
        <p:sp>
          <p:nvSpPr>
            <p:cNvPr id="136" name="Oval 135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2" name="Picture 11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58642" y="4476484"/>
            <a:ext cx="205026" cy="205026"/>
          </a:xfrm>
          <a:prstGeom prst="rect">
            <a:avLst/>
          </a:prstGeom>
          <a:noFill/>
          <a:ln/>
          <a:effectLst/>
        </p:spPr>
      </p:pic>
      <p:pic>
        <p:nvPicPr>
          <p:cNvPr id="102" name="Picture 10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58386" y="4916581"/>
            <a:ext cx="205541" cy="205541"/>
          </a:xfrm>
          <a:prstGeom prst="rect">
            <a:avLst/>
          </a:prstGeom>
          <a:noFill/>
          <a:ln/>
          <a:effectLst/>
        </p:spPr>
      </p:pic>
      <p:cxnSp>
        <p:nvCxnSpPr>
          <p:cNvPr id="152" name="Straight Arrow Connector 151"/>
          <p:cNvCxnSpPr>
            <a:stCxn id="92" idx="7"/>
            <a:endCxn id="61" idx="3"/>
          </p:cNvCxnSpPr>
          <p:nvPr/>
        </p:nvCxnSpPr>
        <p:spPr bwMode="auto">
          <a:xfrm flipV="1">
            <a:off x="2708668" y="4838301"/>
            <a:ext cx="1562180" cy="36209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83487" y="6092360"/>
            <a:ext cx="155339" cy="128931"/>
          </a:xfrm>
          <a:prstGeom prst="rect">
            <a:avLst/>
          </a:prstGeom>
          <a:noFill/>
          <a:ln/>
          <a:effectLst/>
        </p:spPr>
      </p:pic>
      <p:pic>
        <p:nvPicPr>
          <p:cNvPr id="165" name="Picture 16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85450" y="6092360"/>
            <a:ext cx="155339" cy="128931"/>
          </a:xfrm>
          <a:prstGeom prst="rect">
            <a:avLst/>
          </a:prstGeom>
          <a:noFill/>
          <a:ln/>
          <a:effectLst/>
        </p:spPr>
      </p:pic>
      <p:pic>
        <p:nvPicPr>
          <p:cNvPr id="166" name="Picture 165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91545" y="2544285"/>
            <a:ext cx="543149" cy="310369"/>
          </a:xfrm>
          <a:prstGeom prst="rect">
            <a:avLst/>
          </a:prstGeom>
          <a:noFill/>
          <a:ln/>
          <a:effectLst/>
        </p:spPr>
      </p:pic>
      <p:pic>
        <p:nvPicPr>
          <p:cNvPr id="167" name="Picture 166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05572" y="2544284"/>
            <a:ext cx="543150" cy="310371"/>
          </a:xfrm>
          <a:prstGeom prst="rect">
            <a:avLst/>
          </a:prstGeom>
          <a:noFill/>
          <a:ln/>
          <a:effectLst/>
        </p:spPr>
      </p:pic>
      <p:sp>
        <p:nvSpPr>
          <p:cNvPr id="168" name="Oval 167"/>
          <p:cNvSpPr/>
          <p:nvPr/>
        </p:nvSpPr>
        <p:spPr bwMode="auto">
          <a:xfrm>
            <a:off x="4254712" y="3530022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Oval 168"/>
          <p:cNvSpPr/>
          <p:nvPr/>
        </p:nvSpPr>
        <p:spPr bwMode="auto">
          <a:xfrm>
            <a:off x="2614615" y="3530022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Oval 169"/>
          <p:cNvSpPr/>
          <p:nvPr/>
        </p:nvSpPr>
        <p:spPr bwMode="auto">
          <a:xfrm>
            <a:off x="4254712" y="5865542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1" name="Oval 170"/>
          <p:cNvSpPr/>
          <p:nvPr/>
        </p:nvSpPr>
        <p:spPr bwMode="auto">
          <a:xfrm>
            <a:off x="2614615" y="5865542"/>
            <a:ext cx="110191" cy="110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2" name="Picture 171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46805" y="3040348"/>
            <a:ext cx="232626" cy="310168"/>
          </a:xfrm>
          <a:prstGeom prst="rect">
            <a:avLst/>
          </a:prstGeom>
          <a:noFill/>
          <a:ln/>
          <a:effectLst/>
        </p:spPr>
      </p:pic>
      <p:pic>
        <p:nvPicPr>
          <p:cNvPr id="174" name="Picture 173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44844" y="3133195"/>
            <a:ext cx="232625" cy="310167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8251" y="4762536"/>
            <a:ext cx="349566" cy="153181"/>
          </a:xfrm>
          <a:prstGeom prst="rect">
            <a:avLst/>
          </a:prstGeom>
          <a:noFill/>
        </p:spPr>
      </p:pic>
      <p:pic>
        <p:nvPicPr>
          <p:cNvPr id="178" name="Picture 177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27648" y="1916832"/>
            <a:ext cx="1040388" cy="278756"/>
          </a:xfrm>
          <a:prstGeom prst="rect">
            <a:avLst/>
          </a:prstGeom>
          <a:noFill/>
          <a:ln/>
          <a:effectLst/>
        </p:spPr>
      </p:pic>
      <p:pic>
        <p:nvPicPr>
          <p:cNvPr id="191" name="Picture 190" descr="TP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36099" y="260648"/>
            <a:ext cx="5820797" cy="279068"/>
          </a:xfrm>
          <a:prstGeom prst="rect">
            <a:avLst/>
          </a:prstGeom>
          <a:noFill/>
          <a:ln/>
          <a:effectLst/>
        </p:spPr>
      </p:pic>
      <p:pic>
        <p:nvPicPr>
          <p:cNvPr id="146" name="Picture 145" descr="TP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72265" y="1268760"/>
            <a:ext cx="452067" cy="216000"/>
          </a:xfrm>
          <a:prstGeom prst="rect">
            <a:avLst/>
          </a:prstGeom>
          <a:noFill/>
          <a:ln/>
          <a:effectLst/>
        </p:spPr>
      </p:pic>
      <p:grpSp>
        <p:nvGrpSpPr>
          <p:cNvPr id="14" name="Group 183"/>
          <p:cNvGrpSpPr/>
          <p:nvPr/>
        </p:nvGrpSpPr>
        <p:grpSpPr>
          <a:xfrm>
            <a:off x="8832304" y="937864"/>
            <a:ext cx="1009410" cy="918162"/>
            <a:chOff x="6997249" y="1006562"/>
            <a:chExt cx="1009410" cy="918162"/>
          </a:xfrm>
        </p:grpSpPr>
        <p:sp>
          <p:nvSpPr>
            <p:cNvPr id="162" name="Arc 161"/>
            <p:cNvSpPr/>
            <p:nvPr/>
          </p:nvSpPr>
          <p:spPr bwMode="auto">
            <a:xfrm>
              <a:off x="6997249" y="1564684"/>
              <a:ext cx="360040" cy="360040"/>
            </a:xfrm>
            <a:prstGeom prst="arc">
              <a:avLst>
                <a:gd name="adj1" fmla="val 5719443"/>
                <a:gd name="adj2" fmla="val 12585375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Arc 162"/>
            <p:cNvSpPr/>
            <p:nvPr/>
          </p:nvSpPr>
          <p:spPr bwMode="auto">
            <a:xfrm>
              <a:off x="7646619" y="1564684"/>
              <a:ext cx="360040" cy="360040"/>
            </a:xfrm>
            <a:prstGeom prst="arc">
              <a:avLst>
                <a:gd name="adj1" fmla="val 20193665"/>
                <a:gd name="adj2" fmla="val 5694850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Arc 172"/>
            <p:cNvSpPr/>
            <p:nvPr/>
          </p:nvSpPr>
          <p:spPr bwMode="auto">
            <a:xfrm>
              <a:off x="7321051" y="1006562"/>
              <a:ext cx="360040" cy="360040"/>
            </a:xfrm>
            <a:prstGeom prst="arc">
              <a:avLst>
                <a:gd name="adj1" fmla="val 12429723"/>
                <a:gd name="adj2" fmla="val 19283114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7" name="Straight Connector 176"/>
            <p:cNvCxnSpPr>
              <a:stCxn id="173" idx="0"/>
              <a:endCxn id="162" idx="2"/>
            </p:cNvCxnSpPr>
            <p:nvPr/>
          </p:nvCxnSpPr>
          <p:spPr bwMode="auto">
            <a:xfrm flipH="1">
              <a:off x="7020986" y="1104401"/>
              <a:ext cx="319918" cy="55095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63" idx="2"/>
              <a:endCxn id="162" idx="0"/>
            </p:cNvCxnSpPr>
            <p:nvPr/>
          </p:nvCxnSpPr>
          <p:spPr bwMode="auto">
            <a:xfrm flipH="1" flipV="1">
              <a:off x="7160565" y="1923947"/>
              <a:ext cx="650653" cy="1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73" idx="2"/>
              <a:endCxn id="163" idx="0"/>
            </p:cNvCxnSpPr>
            <p:nvPr/>
          </p:nvCxnSpPr>
          <p:spPr bwMode="auto">
            <a:xfrm>
              <a:off x="7641731" y="1074235"/>
              <a:ext cx="350074" cy="598863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Picture 192" descr="TP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36098" y="620688"/>
            <a:ext cx="3482764" cy="279170"/>
          </a:xfrm>
          <a:prstGeom prst="rect">
            <a:avLst/>
          </a:prstGeom>
          <a:noFill/>
          <a:ln/>
          <a:effectLst/>
        </p:spPr>
      </p:pic>
      <p:pic>
        <p:nvPicPr>
          <p:cNvPr id="212" name="Picture 211" descr="TP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96000" y="980728"/>
            <a:ext cx="1799824" cy="947096"/>
          </a:xfrm>
          <a:prstGeom prst="rect">
            <a:avLst/>
          </a:prstGeom>
          <a:noFill/>
          <a:ln/>
          <a:effectLst/>
        </p:spPr>
      </p:pic>
      <p:pic>
        <p:nvPicPr>
          <p:cNvPr id="138" name="Picture 137" descr="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5598" y="5091875"/>
            <a:ext cx="254508" cy="254508"/>
          </a:xfrm>
          <a:prstGeom prst="rect">
            <a:avLst/>
          </a:prstGeom>
          <a:noFill/>
        </p:spPr>
      </p:pic>
      <p:pic>
        <p:nvPicPr>
          <p:cNvPr id="142" name="Picture 141" descr="TP_tmp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55599" y="4643804"/>
            <a:ext cx="279449" cy="255016"/>
          </a:xfrm>
          <a:prstGeom prst="rect">
            <a:avLst/>
          </a:prstGeom>
          <a:noFill/>
          <a:ln/>
          <a:effectLst/>
        </p:spPr>
      </p:pic>
      <p:pic>
        <p:nvPicPr>
          <p:cNvPr id="148" name="Picture 147" descr="TP_tmp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55598" y="4232802"/>
            <a:ext cx="278940" cy="254552"/>
          </a:xfrm>
          <a:prstGeom prst="rect">
            <a:avLst/>
          </a:prstGeom>
          <a:noFill/>
          <a:ln/>
          <a:effectLst/>
        </p:spPr>
      </p:pic>
      <p:cxnSp>
        <p:nvCxnSpPr>
          <p:cNvPr id="149" name="Straight Connector 148"/>
          <p:cNvCxnSpPr/>
          <p:nvPr/>
        </p:nvCxnSpPr>
        <p:spPr bwMode="auto">
          <a:xfrm flipV="1">
            <a:off x="1919536" y="4358819"/>
            <a:ext cx="33755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1919536" y="4799173"/>
            <a:ext cx="33755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 bwMode="auto">
          <a:xfrm flipV="1">
            <a:off x="1919536" y="5239526"/>
            <a:ext cx="33755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 descr="TP_tmp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16474" y="2564901"/>
            <a:ext cx="4011893" cy="609479"/>
          </a:xfrm>
          <a:prstGeom prst="rect">
            <a:avLst/>
          </a:prstGeom>
          <a:noFill/>
          <a:ln/>
          <a:effectLst/>
        </p:spPr>
      </p:pic>
      <p:pic>
        <p:nvPicPr>
          <p:cNvPr id="182" name="Picture 181" descr="TP_tmp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16474" y="3429001"/>
            <a:ext cx="3174519" cy="711715"/>
          </a:xfrm>
          <a:prstGeom prst="rect">
            <a:avLst/>
          </a:prstGeom>
          <a:noFill/>
          <a:ln/>
          <a:effectLst/>
        </p:spPr>
      </p:pic>
      <p:pic>
        <p:nvPicPr>
          <p:cNvPr id="187" name="Picture 186" descr="TP_tmp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51973" y="5157193"/>
            <a:ext cx="5053878" cy="6741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247520" y="3715415"/>
            <a:ext cx="527279" cy="274320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793052" y="3740816"/>
            <a:ext cx="527279" cy="274320"/>
          </a:xfrm>
          <a:prstGeom prst="rect">
            <a:avLst/>
          </a:prstGeom>
          <a:noFill/>
          <a:ln/>
          <a:effectLst/>
        </p:spPr>
      </p:pic>
      <p:sp>
        <p:nvSpPr>
          <p:cNvPr id="78" name="Oval 77"/>
          <p:cNvSpPr/>
          <p:nvPr/>
        </p:nvSpPr>
        <p:spPr bwMode="auto">
          <a:xfrm>
            <a:off x="3743007" y="401417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 bwMode="auto">
          <a:xfrm>
            <a:off x="3743007" y="358526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 bwMode="auto">
          <a:xfrm>
            <a:off x="3743007" y="444308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 bwMode="auto">
          <a:xfrm>
            <a:off x="2742437" y="4014174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 bwMode="auto">
          <a:xfrm>
            <a:off x="2742437" y="444308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5" name="Picture 8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02367" y="4182174"/>
            <a:ext cx="200701" cy="200701"/>
          </a:xfrm>
          <a:prstGeom prst="rect">
            <a:avLst/>
          </a:prstGeom>
          <a:noFill/>
          <a:ln/>
          <a:effectLst/>
        </p:spPr>
      </p:pic>
      <p:pic>
        <p:nvPicPr>
          <p:cNvPr id="86" name="Picture 8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635" y="5591100"/>
            <a:ext cx="191398" cy="223935"/>
          </a:xfrm>
          <a:prstGeom prst="rect">
            <a:avLst/>
          </a:prstGeom>
          <a:noFill/>
        </p:spPr>
      </p:pic>
      <p:pic>
        <p:nvPicPr>
          <p:cNvPr id="87" name="Picture 8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09078" y="5591100"/>
            <a:ext cx="158860" cy="223935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203"/>
          <p:cNvGrpSpPr/>
          <p:nvPr/>
        </p:nvGrpSpPr>
        <p:grpSpPr>
          <a:xfrm>
            <a:off x="3774063" y="3133622"/>
            <a:ext cx="45212" cy="236610"/>
            <a:chOff x="6943197" y="2373533"/>
            <a:chExt cx="36000" cy="188400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" name="Group 211"/>
          <p:cNvGrpSpPr/>
          <p:nvPr/>
        </p:nvGrpSpPr>
        <p:grpSpPr>
          <a:xfrm>
            <a:off x="2773493" y="3358630"/>
            <a:ext cx="45212" cy="236610"/>
            <a:chOff x="6943197" y="2373533"/>
            <a:chExt cx="36000" cy="188400"/>
          </a:xfrm>
        </p:grpSpPr>
        <p:sp>
          <p:nvSpPr>
            <p:cNvPr id="99" name="Oval 98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" name="Group 211"/>
          <p:cNvGrpSpPr/>
          <p:nvPr/>
        </p:nvGrpSpPr>
        <p:grpSpPr>
          <a:xfrm>
            <a:off x="2773493" y="4719466"/>
            <a:ext cx="45212" cy="236610"/>
            <a:chOff x="6943197" y="2373533"/>
            <a:chExt cx="36000" cy="188400"/>
          </a:xfrm>
        </p:grpSpPr>
        <p:sp>
          <p:nvSpPr>
            <p:cNvPr id="103" name="Oval 10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211"/>
          <p:cNvGrpSpPr/>
          <p:nvPr/>
        </p:nvGrpSpPr>
        <p:grpSpPr>
          <a:xfrm>
            <a:off x="3774063" y="4719466"/>
            <a:ext cx="45212" cy="236610"/>
            <a:chOff x="6943197" y="2373533"/>
            <a:chExt cx="36000" cy="188400"/>
          </a:xfrm>
        </p:grpSpPr>
        <p:sp>
          <p:nvSpPr>
            <p:cNvPr id="113" name="Oval 112"/>
            <p:cNvSpPr>
              <a:spLocks noChangeAspect="1"/>
            </p:cNvSpPr>
            <p:nvPr/>
          </p:nvSpPr>
          <p:spPr bwMode="auto">
            <a:xfrm>
              <a:off x="6943197" y="23735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 bwMode="auto">
            <a:xfrm>
              <a:off x="6943197" y="252593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 bwMode="auto">
            <a:xfrm>
              <a:off x="6943197" y="24444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6" name="Picture 115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47681" y="4182174"/>
            <a:ext cx="200701" cy="200701"/>
          </a:xfrm>
          <a:prstGeom prst="rect">
            <a:avLst/>
          </a:prstGeom>
          <a:noFill/>
          <a:ln/>
          <a:effectLst/>
        </p:spPr>
      </p:pic>
      <p:cxnSp>
        <p:nvCxnSpPr>
          <p:cNvPr id="118" name="Straight Arrow Connector 117"/>
          <p:cNvCxnSpPr>
            <a:stCxn id="83" idx="7"/>
            <a:endCxn id="79" idx="2"/>
          </p:cNvCxnSpPr>
          <p:nvPr/>
        </p:nvCxnSpPr>
        <p:spPr bwMode="auto">
          <a:xfrm rot="5400000" flipH="1" flipV="1">
            <a:off x="3093126" y="3380081"/>
            <a:ext cx="390798" cy="90896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97079" y="5274349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120" name="Picture 119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02366" y="5274349"/>
            <a:ext cx="151302" cy="12558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.png" hidden="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02366" y="2642255"/>
            <a:ext cx="529033" cy="276608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png" hidden="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619348" y="2642255"/>
            <a:ext cx="529035" cy="276609"/>
          </a:xfrm>
          <a:prstGeom prst="rect">
            <a:avLst/>
          </a:prstGeom>
          <a:noFill/>
          <a:ln/>
          <a:effectLst/>
        </p:spPr>
      </p:pic>
      <p:sp>
        <p:nvSpPr>
          <p:cNvPr id="123" name="Oval 122"/>
          <p:cNvSpPr/>
          <p:nvPr/>
        </p:nvSpPr>
        <p:spPr bwMode="auto">
          <a:xfrm>
            <a:off x="3743007" y="283190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 bwMode="auto">
          <a:xfrm>
            <a:off x="2742437" y="2831905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 bwMode="auto">
          <a:xfrm>
            <a:off x="3743007" y="510672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 bwMode="auto">
          <a:xfrm>
            <a:off x="2742437" y="5106723"/>
            <a:ext cx="107327" cy="107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02140" y="2445387"/>
            <a:ext cx="227033" cy="302711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21576" y="2445390"/>
            <a:ext cx="227031" cy="302708"/>
          </a:xfrm>
          <a:prstGeom prst="rect">
            <a:avLst/>
          </a:prstGeom>
          <a:noFill/>
          <a:ln/>
          <a:effectLst/>
        </p:spPr>
      </p:pic>
      <p:pic>
        <p:nvPicPr>
          <p:cNvPr id="129" name="Picture 128" descr="TP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2476" y="3578790"/>
            <a:ext cx="340480" cy="149200"/>
          </a:xfrm>
          <a:prstGeom prst="rect">
            <a:avLst/>
          </a:prstGeom>
          <a:noFill/>
        </p:spPr>
      </p:pic>
      <p:sp>
        <p:nvSpPr>
          <p:cNvPr id="187" name="Freeform 186"/>
          <p:cNvSpPr/>
          <p:nvPr/>
        </p:nvSpPr>
        <p:spPr>
          <a:xfrm flipH="1">
            <a:off x="2381224" y="3107796"/>
            <a:ext cx="1785950" cy="1800200"/>
          </a:xfrm>
          <a:custGeom>
            <a:avLst/>
            <a:gdLst>
              <a:gd name="connsiteX0" fmla="*/ 0 w 3238500"/>
              <a:gd name="connsiteY0" fmla="*/ 95250 h 1128183"/>
              <a:gd name="connsiteX1" fmla="*/ 990600 w 3238500"/>
              <a:gd name="connsiteY1" fmla="*/ 146050 h 1128183"/>
              <a:gd name="connsiteX2" fmla="*/ 2044700 w 3238500"/>
              <a:gd name="connsiteY2" fmla="*/ 971550 h 1128183"/>
              <a:gd name="connsiteX3" fmla="*/ 3238500 w 3238500"/>
              <a:gd name="connsiteY3" fmla="*/ 1085850 h 1128183"/>
              <a:gd name="connsiteX0" fmla="*/ 0 w 3238500"/>
              <a:gd name="connsiteY0" fmla="*/ 76283 h 1088049"/>
              <a:gd name="connsiteX1" fmla="*/ 990600 w 3238500"/>
              <a:gd name="connsiteY1" fmla="*/ 127083 h 1088049"/>
              <a:gd name="connsiteX2" fmla="*/ 2011164 w 3238500"/>
              <a:gd name="connsiteY2" fmla="*/ 838779 h 1088049"/>
              <a:gd name="connsiteX3" fmla="*/ 3238500 w 3238500"/>
              <a:gd name="connsiteY3" fmla="*/ 1066883 h 1088049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69396"/>
              <a:gd name="connsiteX1" fmla="*/ 990600 w 3307308"/>
              <a:gd name="connsiteY1" fmla="*/ 127083 h 969396"/>
              <a:gd name="connsiteX2" fmla="*/ 2011164 w 3307308"/>
              <a:gd name="connsiteY2" fmla="*/ 838779 h 969396"/>
              <a:gd name="connsiteX3" fmla="*/ 3307308 w 3307308"/>
              <a:gd name="connsiteY3" fmla="*/ 910787 h 969396"/>
              <a:gd name="connsiteX0" fmla="*/ 0 w 3307308"/>
              <a:gd name="connsiteY0" fmla="*/ 76283 h 992151"/>
              <a:gd name="connsiteX1" fmla="*/ 990600 w 3307308"/>
              <a:gd name="connsiteY1" fmla="*/ 127083 h 992151"/>
              <a:gd name="connsiteX2" fmla="*/ 2011164 w 3307308"/>
              <a:gd name="connsiteY2" fmla="*/ 838779 h 992151"/>
              <a:gd name="connsiteX3" fmla="*/ 3307308 w 3307308"/>
              <a:gd name="connsiteY3" fmla="*/ 982795 h 992151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  <a:gd name="connsiteX0" fmla="*/ 0 w 3240360"/>
              <a:gd name="connsiteY0" fmla="*/ 51623 h 997083"/>
              <a:gd name="connsiteX1" fmla="*/ 923652 w 3240360"/>
              <a:gd name="connsiteY1" fmla="*/ 132015 h 997083"/>
              <a:gd name="connsiteX2" fmla="*/ 1944216 w 3240360"/>
              <a:gd name="connsiteY2" fmla="*/ 843711 h 997083"/>
              <a:gd name="connsiteX3" fmla="*/ 3240360 w 3240360"/>
              <a:gd name="connsiteY3" fmla="*/ 987727 h 9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60" h="997083">
                <a:moveTo>
                  <a:pt x="0" y="51623"/>
                </a:moveTo>
                <a:cubicBezTo>
                  <a:pt x="327786" y="63040"/>
                  <a:pt x="599616" y="0"/>
                  <a:pt x="923652" y="132015"/>
                </a:cubicBezTo>
                <a:cubicBezTo>
                  <a:pt x="1247688" y="264030"/>
                  <a:pt x="1558098" y="701092"/>
                  <a:pt x="1944216" y="843711"/>
                </a:cubicBezTo>
                <a:cubicBezTo>
                  <a:pt x="2330334" y="986330"/>
                  <a:pt x="2844500" y="997083"/>
                  <a:pt x="3240360" y="987727"/>
                </a:cubicBezTo>
              </a:path>
            </a:pathLst>
          </a:cu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ight Brace 43"/>
          <p:cNvSpPr/>
          <p:nvPr/>
        </p:nvSpPr>
        <p:spPr bwMode="auto">
          <a:xfrm>
            <a:off x="4195217" y="2444216"/>
            <a:ext cx="214314" cy="1143008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>
          <a:xfrm rot="16200000">
            <a:off x="1677767" y="4679866"/>
            <a:ext cx="717099" cy="274320"/>
          </a:xfrm>
          <a:prstGeom prst="rect">
            <a:avLst/>
          </a:prstGeom>
        </p:spPr>
      </p:pic>
      <p:sp>
        <p:nvSpPr>
          <p:cNvPr id="45" name="Right Brace 44"/>
          <p:cNvSpPr/>
          <p:nvPr/>
        </p:nvSpPr>
        <p:spPr bwMode="auto">
          <a:xfrm flipH="1">
            <a:off x="2146274" y="4184128"/>
            <a:ext cx="214314" cy="1214446"/>
          </a:xfrm>
          <a:prstGeom prst="rightBrace">
            <a:avLst>
              <a:gd name="adj1" fmla="val 47222"/>
              <a:gd name="adj2" fmla="val 50000"/>
            </a:avLst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 rot="5400000">
            <a:off x="3703497" y="2850288"/>
            <a:ext cx="1645113" cy="274320"/>
          </a:xfrm>
          <a:prstGeom prst="rect">
            <a:avLst/>
          </a:prstGeom>
          <a:noFill/>
          <a:ln/>
          <a:effectLst/>
        </p:spPr>
      </p:pic>
      <p:grpSp>
        <p:nvGrpSpPr>
          <p:cNvPr id="6" name="PL" hidden="1"/>
          <p:cNvGrpSpPr/>
          <p:nvPr/>
        </p:nvGrpSpPr>
        <p:grpSpPr>
          <a:xfrm>
            <a:off x="2796100" y="2133600"/>
            <a:ext cx="1000570" cy="3743422"/>
            <a:chOff x="1272100" y="2133600"/>
            <a:chExt cx="1000570" cy="3743422"/>
          </a:xfrm>
        </p:grpSpPr>
        <p:sp>
          <p:nvSpPr>
            <p:cNvPr id="53" name="Oval 52"/>
            <p:cNvSpPr/>
            <p:nvPr/>
          </p:nvSpPr>
          <p:spPr bwMode="auto">
            <a:xfrm>
              <a:off x="1557051" y="213360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4" name="Picture 53" descr="TP_tmp.pn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07340" y="2260922"/>
              <a:ext cx="109766" cy="13597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5" name="Oval 54"/>
            <p:cNvSpPr/>
            <p:nvPr/>
          </p:nvSpPr>
          <p:spPr bwMode="auto">
            <a:xfrm>
              <a:off x="1524000" y="5486400"/>
              <a:ext cx="410345" cy="390622"/>
            </a:xfrm>
            <a:prstGeom prst="ellipse">
              <a:avLst/>
            </a:prstGeom>
            <a:noFill/>
            <a:ln w="38100" cap="sq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9" name="Picture 88" descr="TP_tmp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66254" y="5592078"/>
              <a:ext cx="136658" cy="19263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57" name="Straight Connector 56"/>
            <p:cNvCxnSpPr>
              <a:stCxn id="53" idx="4"/>
              <a:endCxn id="124" idx="0"/>
            </p:cNvCxnSpPr>
            <p:nvPr/>
          </p:nvCxnSpPr>
          <p:spPr bwMode="auto">
            <a:xfrm flipH="1">
              <a:off x="1272100" y="2524222"/>
              <a:ext cx="490124" cy="3076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4"/>
              <a:endCxn id="123" idx="0"/>
            </p:cNvCxnSpPr>
            <p:nvPr/>
          </p:nvCxnSpPr>
          <p:spPr bwMode="auto">
            <a:xfrm>
              <a:off x="1762224" y="2524222"/>
              <a:ext cx="510446" cy="3076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9" idx="4"/>
              <a:endCxn id="78" idx="0"/>
            </p:cNvCxnSpPr>
            <p:nvPr/>
          </p:nvCxnSpPr>
          <p:spPr bwMode="auto">
            <a:xfrm>
              <a:off x="2272670" y="3693057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2" idx="0"/>
              <a:endCxn id="78" idx="4"/>
            </p:cNvCxnSpPr>
            <p:nvPr/>
          </p:nvCxnSpPr>
          <p:spPr bwMode="auto">
            <a:xfrm flipV="1">
              <a:off x="2272670" y="4121966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4" idx="0"/>
              <a:endCxn id="83" idx="4"/>
            </p:cNvCxnSpPr>
            <p:nvPr/>
          </p:nvCxnSpPr>
          <p:spPr bwMode="auto">
            <a:xfrm flipV="1">
              <a:off x="1272100" y="4121966"/>
              <a:ext cx="0" cy="321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5" idx="0"/>
              <a:endCxn id="126" idx="4"/>
            </p:cNvCxnSpPr>
            <p:nvPr/>
          </p:nvCxnSpPr>
          <p:spPr bwMode="auto">
            <a:xfrm flipH="1" flipV="1">
              <a:off x="1272100" y="5214515"/>
              <a:ext cx="457073" cy="2718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5" idx="0"/>
              <a:endCxn id="125" idx="4"/>
            </p:cNvCxnSpPr>
            <p:nvPr/>
          </p:nvCxnSpPr>
          <p:spPr bwMode="auto">
            <a:xfrm flipV="1">
              <a:off x="1729173" y="5214515"/>
              <a:ext cx="543497" cy="2718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SACK@UIRIGGNFUVWYY57I" val="613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4"/>
  <p:tag name="FILENAME" val="TP_tmp"/>
  <p:tag name="ORIGWIDTH" val="8"/>
  <p:tag name="PICTUREFILESIZE" val="125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  template TPT1  env TPENV1  fore 8421504  back 16777215  eqnno 2"/>
  <p:tag name="FILENAME" val="TP_tmp"/>
  <p:tag name="ORIGWIDTH" val="9"/>
  <p:tag name="PICTUREFILESIZE" val="173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m  template TPT1  env TPENV1  fore 8421504  back 16777215  eqnno 2"/>
  <p:tag name="FILENAME" val="TP_tmp"/>
  <p:tag name="ORIGWIDTH" val="11"/>
  <p:tag name="PICTUREFILESIZE" val="217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n  template TPT1  env TPENV1  fore 8421504  back 16777215  eqnno 2"/>
  <p:tag name="FILENAME" val="TP_tmp"/>
  <p:tag name="ORIGWIDTH" val="9"/>
  <p:tag name="PICTUREFILESIZE" val="178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1,c_2)  template TPT1  env TPENV1  fore 0  back 16777215  eqnno 3"/>
  <p:tag name="FILENAME" val="TP_tmp"/>
  <p:tag name="ORIGWIDTH" val="37"/>
  <p:tag name="PICTUREFILESIZE" val="33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m,a_1)  template TPT1  env TPENV1  fore 0  back 16777215  eqnno 3"/>
  <p:tag name="FILENAME" val="TP_tmp"/>
  <p:tag name="ORIGWIDTH" val="41"/>
  <p:tag name="PICTUREFILESIZE" val="375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{2},a_1)  template TPT1  env TPENV1  fore 0  back 16777215  eqnno 3"/>
  <p:tag name="FILENAME" val="TP_tmp"/>
  <p:tag name="ORIGWIDTH" val="39"/>
  <p:tag name="PICTUREFILESIZE" val="356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1,b_2)  template TPT1  env TPENV1  fore 0  back 16777215  eqnno 3"/>
  <p:tag name="FILENAME" val="TP_tmp"/>
  <p:tag name="ORIGWIDTH" val="37"/>
  <p:tag name="PICTUREFILESIZE" val="354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n,a_1)  template TPT1  env TPENV1  fore 0  back 16777215  eqnno 3"/>
  <p:tag name="FILENAME" val="TP_tmp"/>
  <p:tag name="ORIGWIDTH" val="39"/>
  <p:tag name="PICTUREFILESIZE" val="36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3"/>
  <p:tag name="FILENAME" val="TP_tmp"/>
  <p:tag name="ORIGWIDTH" val="8"/>
  <p:tag name="PICTUREFILESIZE" val="140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i  template TPT1  env TPENV1  fore 8421504  back 16777215  eqnno 2"/>
  <p:tag name="FILENAME" val="TP_tmp"/>
  <p:tag name="ORIGWIDTH" val="8"/>
  <p:tag name="PICTUREFILESIZE" val="179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i  template TPT1  env TPENV1  fore 8421504  back 16777215  eqnno 2"/>
  <p:tag name="FILENAME" val="TP_tmp"/>
  <p:tag name="ORIGWIDTH" val="8"/>
  <p:tag name="PICTUREFILESIZE" val="179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{j}  template TPT1  env TPENV1  fore 8421504  back 16777215  eqnno 2"/>
  <p:tag name="FILENAME" val="TP_tmp"/>
  <p:tag name="ORIGWIDTH" val="8"/>
  <p:tag name="PICTUREFILESIZE" val="196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{j-1}  template TPT1  env TPENV1  fore 8421504  back 16777215  eqnno 2"/>
  <p:tag name="FILENAME" val="TP_tmp"/>
  <p:tag name="ORIGWIDTH" val="18"/>
  <p:tag name="PICTUREFILESIZE" val="246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{j-1},b_{j})  template TPT1  env TPENV1  fore 0  back 16777215  eqnno 3"/>
  <p:tag name="FILENAME" val="TP_tmp"/>
  <p:tag name="ORIGWIDTH" val="47"/>
  <p:tag name="PICTUREFILESIZE" val="382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{t}  template TPT1  env TPENV1  fore 8421504  back 16777215  eqnno 2"/>
  <p:tag name="FILENAME" val="TP_tmp"/>
  <p:tag name="ORIGWIDTH" val="7"/>
  <p:tag name="PICTUREFILESIZE" val="163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{t-1}  template TPT1  env TPENV1  fore 8421504  back 16777215  eqnno 2"/>
  <p:tag name="FILENAME" val="TP_tmp"/>
  <p:tag name="ORIGWIDTH" val="17"/>
  <p:tag name="PICTUREFILESIZE" val="204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{t-1},c_{t})  template TPT1  env TPENV1  fore 0  back 16777215  eqnno 3"/>
  <p:tag name="FILENAME" val="TP_tmp"/>
  <p:tag name="ORIGWIDTH" val="45"/>
  <p:tag name="PICTUREFILESIZE" val="34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1  template TPT1  env TPENV1  fore 8421504  back 16777215  eqnno 2"/>
  <p:tag name="FILENAME" val="TP_tmp"/>
  <p:tag name="ORIGWIDTH" val="8"/>
  <p:tag name="PICTUREFILESIZE" val="180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k  template TPT1  env TPENV1  fore 8421504  back 16777215  eqnno 2"/>
  <p:tag name="FILENAME" val="TP_tmp"/>
  <p:tag name="ORIGWIDTH" val="9"/>
  <p:tag name="PICTUREFILESIZE" val="19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 template TPT1  env TPENV1  fore 8421504  back 16777215  eqnno 2"/>
  <p:tag name="FILENAME" val="TP_tmp"/>
  <p:tag name="ORIGWIDTH" val="8"/>
  <p:tag name="PICTUREFILESIZE" val="157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1  template TPT1  env TPENV1  fore 8421504  back 16777215  eqnno 2"/>
  <p:tag name="FILENAME" val="TP_tmp"/>
  <p:tag name="ORIGWIDTH" val="8"/>
  <p:tag name="PICTUREFILESIZE" val="156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k  template TPT1  env TPENV1  fore 8421504  back 16777215  eqnno 2"/>
  <p:tag name="FILENAME" val="TP_tmp"/>
  <p:tag name="ORIGWIDTH" val="9"/>
  <p:tag name="PICTUREFILESIZE" val="195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i-1}  template TPT1  env TPENV1  fore 8421504  back 16777215  eqnno 2"/>
  <p:tag name="FILENAME" val="TP_tmp"/>
  <p:tag name="ORIGWIDTH" val="18"/>
  <p:tag name="PICTUREFILESIZE" val="218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{i},a_{i-1})  template TPT1  env TPENV1  fore 0  back 16777215  eqnno 3"/>
  <p:tag name="FILENAME" val="TP_tmp"/>
  <p:tag name="ORIGWIDTH" val="47"/>
  <p:tag name="PICTUREFILESIZE" val="369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i-1}  template TPT1  env TPENV1  fore 8421504  back 16777215  eqnno 2"/>
  <p:tag name="FILENAME" val="TP_tmp"/>
  <p:tag name="ORIGWIDTH" val="18"/>
  <p:tag name="PICTUREFILESIZE" val="218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{i+x+1},a_{i+x})  template TPT1  env TPENV1  fore 0  back 16777215  eqnno 3"/>
  <p:tag name="FILENAME" val="TP_tmp"/>
  <p:tag name="ORIGWIDTH" val="68"/>
  <p:tag name="PICTUREFILESIZE" val="469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i+x+1}  template TPT1  env TPENV1  fore 8421504  back 16777215  eqnno 2"/>
  <p:tag name="FILENAME" val="TP_tmp"/>
  <p:tag name="ORIGWIDTH" val="28"/>
  <p:tag name="PICTUREFILESIZE" val="292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i+x+1}  template TPT1  env TPENV1  fore 8421504  back 16777215  eqnno 2"/>
  <p:tag name="FILENAME" val="TP_tmp"/>
  <p:tag name="ORIGWIDTH" val="28"/>
  <p:tag name="PICTUREFILESIZE" val="292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i+x}  template TPT1  env TPENV1  fore 8421504  back 16777215  eqnno 2"/>
  <p:tag name="FILENAME" val="TP_tmp"/>
  <p:tag name="ORIGWIDTH" val="19"/>
  <p:tag name="PICTUREFILESIZE" val="254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i+x}  template TPT1  env TPENV1  fore 8421504  back 16777215  eqnno 2"/>
  <p:tag name="FILENAME" val="TP_tmp"/>
  <p:tag name="ORIGWIDTH" val="19"/>
  <p:tag name="PICTUREFILESIZE" val="254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q}  template TPT1  env TPENV1  fore 8421504  back 16777215  eqnno 2"/>
  <p:tag name="FILENAME" val="TP_tmp"/>
  <p:tag name="ORIGWIDTH" val="21"/>
  <p:tag name="PICTUREFILESIZE" val="278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k,a_{k-1})  template TPT1  env TPENV1  fore 0  back 16777215  eqnno 3"/>
  <p:tag name="FILENAME" val="TP_tmp"/>
  <p:tag name="ORIGWIDTH" val="50"/>
  <p:tag name="PICTUREFILESIZE" val="384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  template TPT1  env TPENV1  fore 8421504  back 16777215  eqnno 2"/>
  <p:tag name="FILENAME" val="TP_tmp"/>
  <p:tag name="ORIGWIDTH" val="9"/>
  <p:tag name="PICTUREFILESIZE" val="173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  template TPT1  env TPENV1  fore 8421504  back 16777215  eqnno 2"/>
  <p:tag name="FILENAME" val="TP_tmp"/>
  <p:tag name="ORIGWIDTH" val="9"/>
  <p:tag name="PICTUREFILESIZE" val="173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m  template TPT1  env TPENV1  fore 8421504  back 16777215  eqnno 2"/>
  <p:tag name="FILENAME" val="TP_tmp"/>
  <p:tag name="ORIGWIDTH" val="11"/>
  <p:tag name="PICTUREFILESIZE" val="217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n  template TPT1  env TPENV1  fore 8421504  back 16777215  eqnno 2"/>
  <p:tag name="FILENAME" val="TP_tmp"/>
  <p:tag name="ORIGWIDTH" val="9"/>
  <p:tag name="PICTUREFILESIZE" val="178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1,c_2)  template TPT1  env TPENV1  fore 0  back 16777215  eqnno 3"/>
  <p:tag name="FILENAME" val="TP_tmp"/>
  <p:tag name="ORIGWIDTH" val="37"/>
  <p:tag name="PICTUREFILESIZE" val="334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m,a_1)  template TPT1  env TPENV1  fore 0  back 16777215  eqnno 3"/>
  <p:tag name="FILENAME" val="TP_tmp"/>
  <p:tag name="ORIGWIDTH" val="41"/>
  <p:tag name="PICTUREFILESIZE" val="37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1,b_2)  template TPT1  env TPENV1  fore 0  back 16777215  eqnno 3"/>
  <p:tag name="FILENAME" val="TP_tmp"/>
  <p:tag name="ORIGWIDTH" val="37"/>
  <p:tag name="PICTUREFILESIZE" val="354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n,a_1)  template TPT1  env TPENV1  fore 0  back 16777215  eqnno 3"/>
  <p:tag name="FILENAME" val="TP_tmp"/>
  <p:tag name="ORIGWIDTH" val="39"/>
  <p:tag name="PICTUREFILESIZE" val="363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2,c_3)  template TPT1  env TPENV1  fore 0  back 16777215  eqnno 3"/>
  <p:tag name="FILENAME" val="TP_tmp"/>
  <p:tag name="ORIGWIDTH" val="37"/>
  <p:tag name="PICTUREFILESIZE" val="344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2,b_3)  template TPT1  env TPENV1  fore 0  back 16777215  eqnno 3"/>
  <p:tag name="FILENAME" val="TP_tmp"/>
  <p:tag name="ORIGWIDTH" val="37"/>
  <p:tag name="PICTUREFILESIZE" val="363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{k-1},a_{k-2})  template TPT1  env TPENV1  fore 0  back 16777215  eqnno 3"/>
  <p:tag name="FILENAME" val="TP_tmp"/>
  <p:tag name="ORIGWIDTH" val="60"/>
  <p:tag name="PICTUREFILESIZE" val="422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=a_k  template TPT1  env TPENV1  fore 8421504  back 16777215  eqnno 2"/>
  <p:tag name="FILENAME" val="TP_tmp"/>
  <p:tag name="ORIGWIDTH" val="29"/>
  <p:tag name="PICTUREFILESIZE" val="289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2,a_1)  template TPT1  env TPENV1  fore 0  back 16777215  eqnno 3"/>
  <p:tag name="FILENAME" val="TP_tmp"/>
  <p:tag name="ORIGWIDTH" val="39"/>
  <p:tag name="PICTUREFILESIZE" val="356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k=\alpha  template TPT1  env TPENV1  fore 8421504  back 16777215  eqnno 2"/>
  <p:tag name="FILENAME" val="TP_tmp"/>
  <p:tag name="ORIGWIDTH" val="30"/>
  <p:tag name="PICTUREFILESIZE" val="28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 template TPT1  env TPENV1  fore 8421504  back 16777215  eqnno 2"/>
  <p:tag name="FILENAME" val="TP_tmp"/>
  <p:tag name="ORIGWIDTH" val="8"/>
  <p:tag name="PICTUREFILESIZE" val="157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=c_1  template TPT1  env TPENV1  fore 8421504  back 16777215  eqnno 2"/>
  <p:tag name="FILENAME" val="TP_tmp"/>
  <p:tag name="ORIGWIDTH" val="30"/>
  <p:tag name="PICTUREFILESIZE" val="327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1=f'_p  template TPT1  env TPENV1  fore 8421504  back 16777215  eqnno 2"/>
  <p:tag name="FILENAME" val="TP_tmp"/>
  <p:tag name="ORIGWIDTH" val="31"/>
  <p:tag name="PICTUREFILESIZE" val="355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2  template TPT1  env TPENV1  fore 8421504  back 16777215  eqnno 2"/>
  <p:tag name="FILENAME" val="TP_tmp"/>
  <p:tag name="ORIGWIDTH" val="8"/>
  <p:tag name="PICTUREFILESIZE" val="196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2  template TPT1  env TPENV1  fore 8421504  back 16777215  eqnno 2"/>
  <p:tag name="FILENAME" val="TP_tmp"/>
  <p:tag name="ORIGWIDTH" val="8"/>
  <p:tag name="PICTUREFILESIZE" val="174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k-1}  template TPT1  env TPENV1  fore 8421504  back 16777215  eqnno 2"/>
  <p:tag name="FILENAME" val="TP_tmp"/>
  <p:tag name="ORIGWIDTH" val="19"/>
  <p:tag name="PICTUREFILESIZE" val="239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k-1}  template TPT1  env TPENV1  fore 8421504  back 16777215  eqnno 2"/>
  <p:tag name="FILENAME" val="TP_tmp"/>
  <p:tag name="ORIGWIDTH" val="19"/>
  <p:tag name="PICTUREFILESIZE" val="239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3  template TPT1  env TPENV1  fore 8421504  back 16777215  eqnno 2"/>
  <p:tag name="FILENAME" val="TP_tmp"/>
  <p:tag name="ORIGWIDTH" val="8"/>
  <p:tag name="PICTUREFILESIZE" val="199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3  template TPT1  env TPENV1  fore 8421504  back 16777215  eqnno 2"/>
  <p:tag name="FILENAME" val="TP_tmp"/>
  <p:tag name="ORIGWIDTH" val="8"/>
  <p:tag name="PICTUREFILESIZE" val="177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k-2}  template TPT1  env TPENV1  fore 8421504  back 16777215  eqnno 2"/>
  <p:tag name="FILENAME" val="TP_tmp"/>
  <p:tag name="ORIGWIDTH" val="20"/>
  <p:tag name="PICTUREFILESIZE" val="254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k-2}  template TPT1  env TPENV1  fore 8421504  back 16777215  eqnno 2"/>
  <p:tag name="FILENAME" val="TP_tmp"/>
  <p:tag name="ORIGWIDTH" val="20"/>
  <p:tag name="PICTUREFILESIZE" val="25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8421504  back 16777215  eqnno 2"/>
  <p:tag name="FILENAME" val="TP_tmp"/>
  <p:tag name="ORIGWIDTH" val="7"/>
  <p:tag name="PICTUREFILESIZE" val="149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2  template TPT1  env TPENV1  fore 8421504  back 16777215  eqnno 2"/>
  <p:tag name="FILENAME" val="TP_tmp"/>
  <p:tag name="ORIGWIDTH" val="9"/>
  <p:tag name="PICTUREFILESIZE" val="7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2  template TPT1  env TPENV1  fore 8421504  back 16777215  eqnno 2"/>
  <p:tag name="FILENAME" val="TP_tmp"/>
  <p:tag name="ORIGWIDTH" val="9"/>
  <p:tag name="PICTUREFILESIZE" val="72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1"/>
  <p:tag name="FILENAME" val="TP_tmp"/>
  <p:tag name="ORIGWIDTH" val="5"/>
  <p:tag name="PICTUREFILESIZE" val="116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8421504  back 16777215  eqnno 2"/>
  <p:tag name="FILENAME" val="TP_tmp"/>
  <p:tag name="ORIGWIDTH" val="8"/>
  <p:tag name="PICTUREFILESIZE" val="176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8421504  back 16777215  eqnno 2"/>
  <p:tag name="FILENAME" val="TP_tmp"/>
  <p:tag name="ORIGWIDTH" val="7"/>
  <p:tag name="PICTUREFILESIZE" val="149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f'_p}  template TPT1  env TPENV1  fore 8421504  back 16777215  eqnno 2"/>
  <p:tag name="FILENAME" val="TP_tmp"/>
  <p:tag name="ORIGWIDTH" val="21"/>
  <p:tag name="PICTUREFILESIZE" val="294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f'_q}  template TPT1  env TPENV1  fore 8421504  back 16777215  eqnno 2"/>
  <p:tag name="FILENAME" val="TP_tmp"/>
  <p:tag name="ORIGWIDTH" val="21"/>
  <p:tag name="PICTUREFILESIZE" val="290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8421504  back 16777215  eqnno 2"/>
  <p:tag name="FILENAME" val="TP_tmp"/>
  <p:tag name="ORIGWIDTH" val="9"/>
  <p:tag name="PICTUREFILESIZE" val="227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8421504  back 16777215  eqnno 2"/>
  <p:tag name="FILENAME" val="TP_tmp"/>
  <p:tag name="ORIGWIDTH" val="9"/>
  <p:tag name="PICTUREFILESIZE" val="224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\in {\mathcal T}(A)  template TPT1  env TPENV1  fore 0  back 16777215  eqnno 1"/>
  <p:tag name="FILENAME" val="TP_tmp"/>
  <p:tag name="ORIGWIDTH" val="41"/>
  <p:tag name="PICTUREFILESIZE" val="343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,calc}&#10;\usepackage{amssymb,mathtools}&#10;\pagestyle{empty}&#10;\begin{document}&#10;Let $\delta_A &gt;0$ and $A$ is directly inside $B$, i.e.~${\mathcal P}(A)= B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29"/>
  <p:tag name="PICTUREFILESIZE" val="1444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T}(A)  template TPT1  env TPENV1  fore 12632256  back 16777215  eqnno 1"/>
  <p:tag name="FILENAME" val="TP_tmp"/>
  <p:tag name="ORIGWIDTH" val="23"/>
  <p:tag name="PICTUREFILESIZE" val="360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,calc}&#10;\usepackage{amssymb,mathtools}&#10;\pagestyle{empty}&#10;\begin{document}&#10;$p,q \in \Omega$ such that $\lVert p-q \rVert &lt; \delta_A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37"/>
  <p:tag name="PICTUREFILESIZE" val="94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8421504  back 16777215  eqnno 2"/>
  <p:tag name="FILENAME" val="TP_tmp"/>
  <p:tag name="ORIGWIDTH" val="8"/>
  <p:tag name="PICTUREFILESIZE" val="153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_1  template TPT1  env TPENV1  fore 0  back 16777215  eqnno 1"/>
  <p:tag name="FILENAME" val="TP_tmp"/>
  <p:tag name="ORIGWIDTH" val="10"/>
  <p:tag name="PICTUREFILESIZE" val="144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_2  template TPT1  env TPENV1  fore 0  back 16777215  eqnno 1"/>
  <p:tag name="FILENAME" val="TP_tmp"/>
  <p:tag name="ORIGWIDTH" val="11"/>
  <p:tag name="PICTUREFILESIZE" val="165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_3  template TPT1  env TPENV1  fore 0  back 16777215  eqnno 1"/>
  <p:tag name="FILENAME" val="TP_tmp"/>
  <p:tag name="ORIGWIDTH" val="11"/>
  <p:tag name="PICTUREFILESIZE" val="168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fonts}&#10;\pagestyle{empty}&#10;\begin{document}&#10;\begin{tabular}{c|c|c|c}&#10;Layer &amp; X &amp; B &amp; A\\&#10;\hline&#10;$L_3$ &amp; $t$&amp; $s$&amp; $s$\\&#10;$L_2$ &amp; $t$&amp; $t$&amp; $s$\\&#10;$L_1$ &amp; $t$&amp; $t$&amp; $t$\\&#10;\end{tabular}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5"/>
  <p:tag name="PICTUREFILESIZE" val="1834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2"/>
  <p:tag name="FILENAME" val="TP_tmp"/>
  <p:tag name="ORIGWIDTH" val="6"/>
  <p:tag name="PICTUREFILESIZE" val="129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  template TPT1  env TPENV1  fore 0  back 16777215  eqnno 2"/>
  <p:tag name="FILENAME" val="TP_tmp"/>
  <p:tag name="ORIGWIDTH" val="6"/>
  <p:tag name="PICTUREFILESIZE" val="137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athtools}&#10;\usepackage{amsmath}&#10;\usepackage{amsfonts}&#10;\usepackage{amssymb}&#10;\pagestyle{empty}&#10;\begin{document}&#10;$\Gamma_{\alpha,f'_p}=\{\overbrace{\alpha,\hdots, A}^{\in {\mathcal T}(A)},\overbrace{B,\hdots, f'_p}^{\not \in {\mathcal T}(A)}\}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5"/>
  <p:tag name="PICTUREFILESIZE" val="1292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athtools}&#10;\usepackage{amsmath}&#10;\usepackage{amsfonts}&#10;\usepackage{amssymb}&#10;\pagestyle{empty}&#10;\begin{document}&#10;$\Gamma_{\alpha,f'_q}=\{\alpha,\hdots, A,B,\underbrace{\hdots, f'_q}_{\not \in \{ {\mathcal T}(A) \cup {\mathcal P}(A)\|}\}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4"/>
  <p:tag name="PICTUREFILESIZE" val="1255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usepackage{amsfonts}&#10;\usepackage{amssymb}&#10;\pagestyle{empty}&#10;\begin{document}&#10;If the $w_\infty$ edge from node $x$ to $y$ was severed then we can deduce the following about $f_p$ and $f_q$.&#10;First, $p$ was assinged to either $A$ or one of its decdents, i.e.~$f_p \in {\mathcal T}(A)$.&#10;Second, $q$ was assinged to a labled that is not $B$ and not in ${\mathcal T}(A)$, i.e.~$f_q \not \in \{ {\mathcal P}(A) \cup {\mathcal T}(A)\}$. As you can see, severing that edge would violate the condition of the Iversion bracket shown in eq(x) resulting an infinlty large energy (prohibited labeling).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45"/>
  <p:tag name="PICTUREFILESIZE" val="11143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1"/>
  <p:tag name="FILENAME" val="TP_tmp"/>
  <p:tag name="ORIGWIDTH" val="6"/>
  <p:tag name="PICTUREFILESIZE" val="135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A  template TPT1  env TPENV1  fore 0  back 16777215  eqnno 1"/>
  <p:tag name="FILENAME" val="TP_tmp"/>
  <p:tag name="ORIGWIDTH" val="10"/>
  <p:tag name="PICTUREFILESIZE" val="172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8421504  back 16777215  eqnno 2"/>
  <p:tag name="FILENAME" val="TP_tmp"/>
  <p:tag name="ORIGWIDTH" val="8"/>
  <p:tag name="PICTUREFILESIZE" val="176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8421504  back 16777215  eqnno 2"/>
  <p:tag name="FILENAME" val="TP_tmp"/>
  <p:tag name="ORIGWIDTH" val="8"/>
  <p:tag name="PICTUREFILESIZE" val="176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 template TPT1  env TPENV1  fore 0  back 16777215  eqnno 1"/>
  <p:tag name="FILENAME" val="TP_tmp"/>
  <p:tag name="ORIGWIDTH" val="8"/>
  <p:tag name="PICTUREFILESIZE" val="130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f'_p}  template TPT1  env TPENV1  fore 8421504  back 16777215  eqnno 2"/>
  <p:tag name="FILENAME" val="TP_tmp"/>
  <p:tag name="ORIGWIDTH" val="21"/>
  <p:tag name="PICTUREFILESIZE" val="294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f'_q}  template TPT1  env TPENV1  fore 8421504  back 16777215  eqnno 2"/>
  <p:tag name="FILENAME" val="TP_tmp"/>
  <p:tag name="ORIGWIDTH" val="21"/>
  <p:tag name="PICTUREFILESIZE" val="290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8421504  back 16777215  eqnno 2"/>
  <p:tag name="FILENAME" val="TP_tmp"/>
  <p:tag name="ORIGWIDTH" val="9"/>
  <p:tag name="PICTUREFILESIZE" val="227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8421504  back 16777215  eqnno 2"/>
  <p:tag name="FILENAME" val="TP_tmp"/>
  <p:tag name="ORIGWIDTH" val="9"/>
  <p:tag name="PICTUREFILESIZE" val="224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\not \in {\mathcal T}(A)  template TPT1  env TPENV1  fore 0  back 16777215  eqnno 1"/>
  <p:tag name="FILENAME" val="TP_tmp"/>
  <p:tag name="ORIGWIDTH" val="41"/>
  <p:tag name="PICTUREFILESIZE" val="370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,calc}&#10;\usepackage{amssymb,mathtools}&#10;\pagestyle{empty}&#10;\begin{document}&#10;Let $\delta_A &gt;0$ and $A$ is directly inside $B$, i.e.~${\mathcal P}(A)= B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29"/>
  <p:tag name="PICTUREFILESIZE" val="1444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T}(A)  template TPT1  env TPENV1  fore 12632256  back 16777215  eqnno 1"/>
  <p:tag name="FILENAME" val="TP_tmp"/>
  <p:tag name="ORIGWIDTH" val="23"/>
  <p:tag name="PICTUREFILESIZE" val="360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,calc}&#10;\usepackage{amssymb,mathtools}&#10;\pagestyle{empty}&#10;\begin{document}&#10;$p,q \in \Omega$ such that $\lVert p-q \rVert &lt; \delta_A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37"/>
  <p:tag name="PICTUREFILESIZE" val="944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fonts}&#10;\pagestyle{empty}&#10;\begin{document}&#10;\begin{tabular}{c|c|c|c}&#10;Layer &amp; X &amp; B &amp; A\\&#10;\hline&#10;$L_3$ &amp; $t$&amp; $s$&amp; $s$\\&#10;$L_2$ &amp; $t$&amp; $t$&amp; $s$\\&#10;$L_1$ &amp; $t$&amp; $t$&amp; $t$\\&#10;\end{tabular}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5"/>
  <p:tag name="PICTUREFILESIZE" val="1834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n  template TPT1  env TPENV1  fore 0  back 16777215  eqnno 1"/>
  <p:tag name="FILENAME" val="TP_tmp"/>
  <p:tag name="ORIGWIDTH" val="12"/>
  <p:tag name="PICTUREFILESIZE" val="178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_1  template TPT1  env TPENV1  fore 0  back 16777215  eqnno 1"/>
  <p:tag name="FILENAME" val="TP_tmp"/>
  <p:tag name="ORIGWIDTH" val="10"/>
  <p:tag name="PICTUREFILESIZE" val="144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_2  template TPT1  env TPENV1  fore 0  back 16777215  eqnno 1"/>
  <p:tag name="FILENAME" val="TP_tmp"/>
  <p:tag name="ORIGWIDTH" val="11"/>
  <p:tag name="PICTUREFILESIZE" val="165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_3  template TPT1  env TPENV1  fore 0  back 16777215  eqnno 1"/>
  <p:tag name="FILENAME" val="TP_tmp"/>
  <p:tag name="ORIGWIDTH" val="11"/>
  <p:tag name="PICTUREFILESIZE" val="168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athtools}&#10;\usepackage{amsmath}&#10;\usepackage{amsfonts}&#10;\usepackage{amssymb}&#10;\pagestyle{empty}&#10;\begin{document}&#10;$\Gamma_{\alpha,f'_p}=\{\overbrace{\alpha,\hdots}^{\not \in \{{\mathcal T}(A) \cup {\mathcal P}(A)\}}, B,X,\hdots, f'_p\}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8"/>
  <p:tag name="PICTUREFILESIZE" val="1254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athtools}&#10;\usepackage{amsmath}&#10;\usepackage{amsfonts}&#10;\usepackage{amssymb}&#10;\pagestyle{empty}&#10;\begin{document}&#10;$\Gamma_{\alpha,f'_q}=\{\alpha,\hdots, B,\underbrace{A,\hdots, f'_q}_{\in {\mathcal T}(A)}\}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5"/>
  <p:tag name="PICTUREFILESIZE" val="1049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usepackage{amsfonts}&#10;\usepackage{amssymb}&#10;\pagestyle{empty}&#10;\begin{document}&#10;If the $w_\infty$ edge shown in fig.blaa(b) was severed then we can deduce the following about $f_p$ and $f_q$.&#10;First, $q$ was assinged to a label in ${\mathcal T}(A)$.&#10;Second, $p$ was assinged to a labled that is not in $\{ {\mathcal P}(A) \cup {\mathcal T}(A)\}$ which would violate the $\delta_A$ min.~margin.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45"/>
  <p:tag name="PICTUREFILESIZE" val="6794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A  template TPT1  env TPENV1  fore 0  back 16777215  eqnno 1"/>
  <p:tag name="FILENAME" val="TP_tmp"/>
  <p:tag name="ORIGWIDTH" val="10"/>
  <p:tag name="PICTUREFILESIZE" val="172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1  template TPT1  env TPENV1  fore 0  back 16777215  eqnno 1"/>
  <p:tag name="FILENAME" val="TP_tmp"/>
  <p:tag name="ORIGWIDTH" val="11"/>
  <p:tag name="PICTUREFILESIZE" val="168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8421504  back 16777215  eqnno 2"/>
  <p:tag name="FILENAME" val="TP_tmp"/>
  <p:tag name="ORIGWIDTH" val="25"/>
  <p:tag name="PICTUREFILESIZE" val="246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8421504  back 16777215  eqnno 2"/>
  <p:tag name="FILENAME" val="TP_tmp"/>
  <p:tag name="ORIGWIDTH" val="25"/>
  <p:tag name="PICTUREFILESIZE" val="246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q}  template TPT1  env TPENV1  fore 8421504  back 16777215  eqnno 2"/>
  <p:tag name="FILENAME" val="TP_tmp"/>
  <p:tag name="ORIGWIDTH" val="21"/>
  <p:tag name="PICTUREFILESIZE" val="27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1  template TPT1  env TPENV1  fore 0  back 16777215  eqnno 1"/>
  <p:tag name="FILENAME" val="TP_tmp"/>
  <p:tag name="ORIGWIDTH" val="11"/>
  <p:tag name="PICTUREFILESIZE" val="1587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8421504  back 16777215  eqnno 2"/>
  <p:tag name="FILENAME" val="TP_tmp"/>
  <p:tag name="ORIGWIDTH" val="9"/>
  <p:tag name="PICTUREFILESIZE" val="2278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8421504  back 16777215  eqnno 2"/>
  <p:tag name="FILENAME" val="TP_tmp"/>
  <p:tag name="ORIGWIDTH" val="9"/>
  <p:tag name="PICTUREFILESIZE" val="224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 {\mathcal T}(A)  template TPT1  env TPENV1  fore 0  back 16777215  eqnno 1"/>
  <p:tag name="FILENAME" val="TP_tmp"/>
  <p:tag name="ORIGWIDTH" val="34"/>
  <p:tag name="PICTUREFILESIZE" val="256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ot \in \{{\mathcal T}(A) \cup {\mathcal P}(A) \}  template TPT1  env TPENV1  fore 0  back 16777215  eqnno 1"/>
  <p:tag name="FILENAME" val="TP_tmp"/>
  <p:tag name="ORIGWIDTH" val="78"/>
  <p:tag name="PICTUREFILESIZE" val="535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1"/>
  <p:tag name="FILENAME" val="TP_tmp"/>
  <p:tag name="ORIGWIDTH" val="5"/>
  <p:tag name="PICTUREFILESIZE" val="116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8421504  back 16777215  eqnno 2"/>
  <p:tag name="FILENAME" val="TP_tmp"/>
  <p:tag name="ORIGWIDTH" val="25"/>
  <p:tag name="PICTUREFILESIZE" val="246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8421504  back 16777215  eqnno 2"/>
  <p:tag name="FILENAME" val="TP_tmp"/>
  <p:tag name="ORIGWIDTH" val="25"/>
  <p:tag name="PICTUREFILESIZE" val="246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_1  template TPT1  env TPENV1  fore 0  back 16777215  eqnno 1"/>
  <p:tag name="FILENAME" val="TP_tmp"/>
  <p:tag name="ORIGWIDTH" val="11"/>
  <p:tag name="PICTUREFILESIZE" val="164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q}  template TPT1  env TPENV1  fore 8421504  back 16777215  eqnno 2"/>
  <p:tag name="FILENAME" val="TP_tmp"/>
  <p:tag name="ORIGWIDTH" val="21"/>
  <p:tag name="PICTUREFILESIZE" val="278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8421504  back 16777215  eqnno 2"/>
  <p:tag name="FILENAME" val="TP_tmp"/>
  <p:tag name="ORIGWIDTH" val="9"/>
  <p:tag name="PICTUREFILESIZE" val="227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8421504  back 16777215  eqnno 2"/>
  <p:tag name="FILENAME" val="TP_tmp"/>
  <p:tag name="ORIGWIDTH" val="9"/>
  <p:tag name="PICTUREFILESIZE" val="224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_k  template TPT1  env TPENV1  fore 0  back 16777215  eqnno 1"/>
  <p:tag name="FILENAME" val="TP_tmp"/>
  <p:tag name="ORIGWIDTH" val="12"/>
  <p:tag name="PICTUREFILESIZE" val="185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 {\mathcal T}(A)  template TPT1  env TPENV1  fore 0  back 16777215  eqnno 1"/>
  <p:tag name="FILENAME" val="TP_tmp"/>
  <p:tag name="ORIGWIDTH" val="34"/>
  <p:tag name="PICTUREFILESIZE" val="256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ot \in \{{\mathcal T}(A) \cup {\mathcal P}(A) \}  template TPT1  env TPENV1  fore 0  back 16777215  eqnno 1"/>
  <p:tag name="FILENAME" val="TP_tmp"/>
  <p:tag name="ORIGWIDTH" val="78"/>
  <p:tag name="PICTUREFILESIZE" val="535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 {\mathcal T}(A)  template TPT1  env TPENV1  fore 0  back 16777215  eqnno 1"/>
  <p:tag name="FILENAME" val="TP_tmp"/>
  <p:tag name="ORIGWIDTH" val="34"/>
  <p:tag name="PICTUREFILESIZE" val="256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1"/>
  <p:tag name="FILENAME" val="TP_tmp"/>
  <p:tag name="ORIGWIDTH" val="5"/>
  <p:tag name="PICTUREFILESIZE" val="116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8421504  back 16777215  eqnno 2"/>
  <p:tag name="FILENAME" val="TP_tmp"/>
  <p:tag name="ORIGWIDTH" val="25"/>
  <p:tag name="PICTUREFILESIZE" val="246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8421504  back 16777215  eqnno 2"/>
  <p:tag name="FILENAME" val="TP_tmp"/>
  <p:tag name="ORIGWIDTH" val="25"/>
  <p:tag name="PICTUREFILESIZE" val="2468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  template TPT1  env TPENV1  fore 0  back 16777215  eqnno 1"/>
  <p:tag name="FILENAME" val="TP_tmp"/>
  <p:tag name="ORIGWIDTH" val="12"/>
  <p:tag name="PICTUREFILESIZE" val="160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q}  template TPT1  env TPENV1  fore 8421504  back 16777215  eqnno 2"/>
  <p:tag name="FILENAME" val="TP_tmp"/>
  <p:tag name="ORIGWIDTH" val="21"/>
  <p:tag name="PICTUREFILESIZE" val="278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8421504  back 16777215  eqnno 2"/>
  <p:tag name="FILENAME" val="TP_tmp"/>
  <p:tag name="ORIGWIDTH" val="9"/>
  <p:tag name="PICTUREFILESIZE" val="2278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8421504  back 16777215  eqnno 2"/>
  <p:tag name="FILENAME" val="TP_tmp"/>
  <p:tag name="ORIGWIDTH" val="9"/>
  <p:tag name="PICTUREFILESIZE" val="224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 {\mathcal T}(A)  template TPT1  env TPENV1  fore 0  back 16777215  eqnno 1"/>
  <p:tag name="FILENAME" val="TP_tmp"/>
  <p:tag name="ORIGWIDTH" val="34"/>
  <p:tag name="PICTUREFILESIZE" val="256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ot \in {\mathcal T}(A)  template TPT1  env TPENV1  fore 0  back 16777215  eqnno 1"/>
  <p:tag name="FILENAME" val="TP_tmp"/>
  <p:tag name="ORIGWIDTH" val="34"/>
  <p:tag name="PICTUREFILESIZE" val="26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m  template TPT1  env TPENV1  fore 0  back 16777215  eqnno 1"/>
  <p:tag name="FILENAME" val="TP_tmp"/>
  <p:tag name="ORIGWIDTH" val="15"/>
  <p:tag name="PICTUREFILESIZE" val="184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1"/>
  <p:tag name="FILENAME" val="TP_tmp"/>
  <p:tag name="ORIGWIDTH" val="5"/>
  <p:tag name="PICTUREFILESIZE" val="116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8421504  back 16777215  eqnno 2"/>
  <p:tag name="FILENAME" val="TP_tmp"/>
  <p:tag name="ORIGWIDTH" val="25"/>
  <p:tag name="PICTUREFILESIZE" val="246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8421504  back 16777215  eqnno 2"/>
  <p:tag name="FILENAME" val="TP_tmp"/>
  <p:tag name="ORIGWIDTH" val="25"/>
  <p:tag name="PICTUREFILESIZE" val="246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170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v  template TPT1  env TPENV1  fore 0  back 16777215  eqnno 1"/>
  <p:tag name="FILENAME" val="TP_tmp"/>
  <p:tag name="ORIGWIDTH" val="11"/>
  <p:tag name="PICTUREFILESIZE" val="180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q}  template TPT1  env TPENV1  fore 8421504  back 16777215  eqnno 2"/>
  <p:tag name="FILENAME" val="TP_tmp"/>
  <p:tag name="ORIGWIDTH" val="21"/>
  <p:tag name="PICTUREFILESIZE" val="278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8421504  back 16777215  eqnno 2"/>
  <p:tag name="FILENAME" val="TP_tmp"/>
  <p:tag name="ORIGWIDTH" val="9"/>
  <p:tag name="PICTUREFILESIZE" val="227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8421504  back 16777215  eqnno 2"/>
  <p:tag name="FILENAME" val="TP_tmp"/>
  <p:tag name="ORIGWIDTH" val="9"/>
  <p:tag name="PICTUREFILESIZE" val="224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 {\mathcal T}(A)  template TPT1  env TPENV1  fore 0  back 16777215  eqnno 1"/>
  <p:tag name="FILENAME" val="TP_tmp"/>
  <p:tag name="ORIGWIDTH" val="34"/>
  <p:tag name="PICTUREFILESIZE" val="256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ot \in {\mathcal T}(A)  template TPT1  env TPENV1  fore 0  back 16777215  eqnno 1"/>
  <p:tag name="FILENAME" val="TP_tmp"/>
  <p:tag name="ORIGWIDTH" val="34"/>
  <p:tag name="PICTUREFILESIZE" val="266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 {\mathcal T}(A)  template TPT1  env TPENV1  fore 0  back 16777215  eqnno 1"/>
  <p:tag name="FILENAME" val="TP_tmp"/>
  <p:tag name="ORIGWIDTH" val="34"/>
  <p:tag name="PICTUREFILESIZE" val="256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1"/>
  <p:tag name="FILENAME" val="TP_tmp"/>
  <p:tag name="ORIGWIDTH" val="5"/>
  <p:tag name="PICTUREFILESIZE" val="116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2"/>
  <p:tag name="FILENAME" val="TP_tmp"/>
  <p:tag name="ORIGWIDTH" val="8"/>
  <p:tag name="PICTUREFILESIZE" val="59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8421504  back 16777215  eqnno 2"/>
  <p:tag name="FILENAME" val="TP_tmp"/>
  <p:tag name="ORIGWIDTH" val="8"/>
  <p:tag name="PICTUREFILESIZE" val="66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8421504  back 16777215  eqnno 2"/>
  <p:tag name="FILENAME" val="TP_tmp"/>
  <p:tag name="ORIGWIDTH" val="9"/>
  <p:tag name="PICTUREFILESIZE" val="91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8421504  back 16777215  eqnno 2"/>
  <p:tag name="FILENAME" val="TP_tmp"/>
  <p:tag name="ORIGWIDTH" val="9"/>
  <p:tag name="PICTUREFILESIZE" val="89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156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2"/>
  <p:tag name="FILENAME" val="TP_tmp"/>
  <p:tag name="ORIGWIDTH" val="8"/>
  <p:tag name="PICTUREFILESIZE" val="140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2"/>
  <p:tag name="FILENAME" val="TP_tmp"/>
  <p:tag name="ORIGWIDTH" val="8"/>
  <p:tag name="PICTUREFILESIZE" val="14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2"/>
  <p:tag name="FILENAME" val="TP_tmp"/>
  <p:tag name="ORIGWIDTH" val="8"/>
  <p:tag name="PICTUREFILESIZE" val="140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2"/>
  <p:tag name="FILENAME" val="TP_tmp"/>
  <p:tag name="ORIGWIDTH" val="8"/>
  <p:tag name="PICTUREFILESIZE" val="149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C  template TPT1  env TPENV1  fore 0  back 16777215  eqnno 1"/>
  <p:tag name="FILENAME" val="TP_tmp"/>
  <p:tag name="ORIGWIDTH" val="11"/>
  <p:tag name="PICTUREFILESIZE" val="182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2"/>
  <p:tag name="FILENAME" val="TP_tmp"/>
  <p:tag name="ORIGWIDTH" val="8"/>
  <p:tag name="PICTUREFILESIZE" val="14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2"/>
  <p:tag name="FILENAME" val="TP_tmp"/>
  <p:tag name="ORIGWIDTH" val="8"/>
  <p:tag name="PICTUREFILESIZE" val="1408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2"/>
  <p:tag name="FILENAME" val="TP_tmp"/>
  <p:tag name="ORIGWIDTH" val="8"/>
  <p:tag name="PICTUREFILESIZE" val="149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C  template TPT1  env TPENV1  fore 0  back 16777215  eqnno 1"/>
  <p:tag name="FILENAME" val="TP_tmp"/>
  <p:tag name="ORIGWIDTH" val="11"/>
  <p:tag name="PICTUREFILESIZE" val="182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2"/>
  <p:tag name="FILENAME" val="TP_tmp"/>
  <p:tag name="ORIGWIDTH" val="8"/>
  <p:tag name="PICTUREFILESIZE" val="141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2"/>
  <p:tag name="FILENAME" val="TP_tmp"/>
  <p:tag name="ORIGWIDTH" val="8"/>
  <p:tag name="PICTUREFILESIZE" val="140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2"/>
  <p:tag name="FILENAME" val="TP_tmp"/>
  <p:tag name="ORIGWIDTH" val="8"/>
  <p:tag name="PICTUREFILESIZE" val="149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2"/>
  <p:tag name="FILENAME" val="TP_tmp"/>
  <p:tag name="ORIGWIDTH" val="8"/>
  <p:tag name="PICTUREFILESIZE" val="140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2"/>
  <p:tag name="FILENAME" val="TP_tmp"/>
  <p:tag name="ORIGWIDTH" val="8"/>
  <p:tag name="PICTUREFILESIZE" val="149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C  template TPT1  env TPENV1  fore 0  back 16777215  eqnno 1"/>
  <p:tag name="FILENAME" val="TP_tmp"/>
  <p:tag name="ORIGWIDTH" val="11"/>
  <p:tag name="PICTUREFILESIZE" val="182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_p(\alpha)  template TPT1  env TPENV1  fore 0  back 16777215  eqnno 2"/>
  <p:tag name="FILENAME" val="TP_tmp"/>
  <p:tag name="ORIGWIDTH" val="26"/>
  <p:tag name="PICTUREFILESIZE" val="301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B  template TPT1  env TPENV1  fore 0  back 16777215  eqnno 1"/>
  <p:tag name="FILENAME" val="TP_tmp"/>
  <p:tag name="ORIGWIDTH" val="10"/>
  <p:tag name="PICTUREFILESIZE" val="172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C  template TPT1  env TPENV1  fore 0  back 16777215  eqnno 1"/>
  <p:tag name="FILENAME" val="TP_tmp"/>
  <p:tag name="ORIGWIDTH" val="11"/>
  <p:tag name="PICTUREFILESIZE" val="182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=u_1  template TPT1  env TPENV1  fore 8421504  back 16777215  eqnno 2"/>
  <p:tag name="FILENAME" val="TP_tmp"/>
  <p:tag name="ORIGWIDTH" val="32"/>
  <p:tag name="PICTUREFILESIZE" val="347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B  template TPT1  env TPENV1  fore 0  back 16777215  eqnno 1"/>
  <p:tag name="FILENAME" val="TP_tmp"/>
  <p:tag name="ORIGWIDTH" val="10"/>
  <p:tag name="PICTUREFILESIZE" val="1725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C  template TPT1  env TPENV1  fore 0  back 16777215  eqnno 1"/>
  <p:tag name="FILENAME" val="TP_tmp"/>
  <p:tag name="ORIGWIDTH" val="11"/>
  <p:tag name="PICTUREFILESIZE" val="1829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_p(f'_p)  template TPT1  env TPENV1  fore 0  back 16777215  eqnno 2"/>
  <p:tag name="FILENAME" val="TP_tmp"/>
  <p:tag name="ORIGWIDTH" val="29"/>
  <p:tag name="PICTUREFILESIZE" val="328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B  template TPT1  env TPENV1  fore 0  back 16777215  eqnno 1"/>
  <p:tag name="FILENAME" val="TP_tmp"/>
  <p:tag name="ORIGWIDTH" val="10"/>
  <p:tag name="PICTUREFILESIZE" val="172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C  template TPT1  env TPENV1  fore 0  back 16777215  eqnno 1"/>
  <p:tag name="FILENAME" val="TP_tmp"/>
  <p:tag name="ORIGWIDTH" val="11"/>
  <p:tag name="PICTUREFILESIZE" val="182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B  template TPT1  env TPENV1  fore 0  back 16777215  eqnno 1"/>
  <p:tag name="FILENAME" val="TP_tmp"/>
  <p:tag name="ORIGWIDTH" val="10"/>
  <p:tag name="PICTUREFILESIZE" val="1725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_{i}  template TPT1  env TPENV1  fore 8421504  back 16777215  eqnno 2"/>
  <p:tag name="FILENAME" val="TP_tmp"/>
  <p:tag name="ORIGWIDTH" val="9"/>
  <p:tag name="PICTUREFILESIZE" val="179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B  template TPT1  env TPENV1  fore 0  back 16777215  eqnno 1"/>
  <p:tag name="FILENAME" val="TP_tmp"/>
  <p:tag name="ORIGWIDTH" val="10"/>
  <p:tag name="PICTUREFILESIZE" val="172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Psi_{\!_{\cal T}}\!(B)  template TPT1  env TPENV1  fore 0  back 16777215  eqnno 1"/>
  <p:tag name="FILENAME" val="TP_tmp"/>
  <p:tag name="ORIGWIDTH" val="26"/>
  <p:tag name="PICTUREFILESIZE" val="281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cal T}(B)  template TPT1  env TPENV1  fore 0  back 16777215  eqnno 1"/>
  <p:tag name="FILENAME" val="TP_tmp"/>
  <p:tag name="ORIGWIDTH" val="24"/>
  <p:tag name="PICTUREFILESIZE" val="256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_p(u_{i})  template TPT1  env TPENV1  fore 0  back 16777215  eqnno 2"/>
  <p:tag name="FILENAME" val="TP_tmp"/>
  <p:tag name="ORIGWIDTH" val="29"/>
  <p:tag name="PICTUREFILESIZE" val="3157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1"/>
  <p:tag name="FILENAME" val="TP_tmp"/>
  <p:tag name="ORIGWIDTH" val="6"/>
  <p:tag name="PICTUREFILESIZE" val="135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B  template TPT1  env TPENV1  fore 0  back 16777215  eqnno 1"/>
  <p:tag name="FILENAME" val="TP_tmp"/>
  <p:tag name="ORIGWIDTH" val="10"/>
  <p:tag name="PICTUREFILESIZE" val="1725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_p(u_{i+1})  template TPT1  env TPENV1  fore 0  back 16777215  eqnno 2"/>
  <p:tag name="FILENAME" val="TP_tmp"/>
  <p:tag name="ORIGWIDTH" val="39"/>
  <p:tag name="PICTUREFILESIZE" val="3576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B  template TPT1  env TPENV1  fore 0  back 16777215  eqnno 1"/>
  <p:tag name="FILENAME" val="TP_tmp"/>
  <p:tag name="ORIGWIDTH" val="10"/>
  <p:tag name="PICTUREFILESIZE" val="172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B)  template TPT1  env TPENV1  fore 0  back 16777215  eqnno 1"/>
  <p:tag name="FILENAME" val="TP_tmp"/>
  <p:tag name="ORIGWIDTH" val="24"/>
  <p:tag name="PICTUREFILESIZE" val="2797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cal T}(B)  template TPT1  env TPENV1  fore 0  back 16777215  eqnno 1"/>
  <p:tag name="FILENAME" val="TP_tmp"/>
  <p:tag name="ORIGWIDTH" val="24"/>
  <p:tag name="PICTUREFILESIZE" val="256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=u_h  template TPT1  env TPENV1  fore 8421504  back 16777215  eqnno 2"/>
  <p:tag name="FILENAME" val="TP_tmp"/>
  <p:tag name="ORIGWIDTH" val="30"/>
  <p:tag name="PICTUREFILESIZE" val="2887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1"/>
  <p:tag name="FILENAME" val="TP_tmp"/>
  <p:tag name="ORIGWIDTH" val="6"/>
  <p:tag name="PICTUREFILESIZE" val="1354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B  template TPT1  env TPENV1  fore 0  back 16777215  eqnno 1"/>
  <p:tag name="FILENAME" val="TP_tmp"/>
  <p:tag name="ORIGWIDTH" val="10"/>
  <p:tag name="PICTUREFILESIZE" val="1725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1"/>
  <p:tag name="FILENAME" val="TP_tmp"/>
  <p:tag name="ORIGWIDTH" val="6"/>
  <p:tag name="PICTUREFILESIZE" val="135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1"/>
  <p:tag name="FILENAME" val="TP_tmp"/>
  <p:tag name="ORIGWIDTH" val="5"/>
  <p:tag name="PICTUREFILESIZE" val="130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_{i+1}  template TPT1  env TPENV1  fore 8421504  back 16777215  eqnno 2"/>
  <p:tag name="FILENAME" val="TP_tmp"/>
  <p:tag name="ORIGWIDTH" val="19"/>
  <p:tag name="PICTUREFILESIZE" val="2323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he star-shape prior on label $A$ with start center $c_A$ is deifned as follows; if  pixels $p$ and $q$ lie on a line passing through $c_a$ with $q$ in the middle then if $p$ is labelled $A$ then $q$ must also be labelled $A$.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45"/>
  <p:tag name="PICTUREFILESIZE" val="51637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A  template TPT1  env TPENV1  fore 0  back 16777215  eqnno 2"/>
  <p:tag name="FILENAME" val="TP_tmp"/>
  <p:tag name="ORIGWIDTH" val="10"/>
  <p:tag name="PICTUREFILESIZE" val="1539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1"/>
  <p:tag name="FILENAME" val="TP_tmp"/>
  <p:tag name="ORIGWIDTH" val="6"/>
  <p:tag name="PICTUREFILESIZE" val="135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1"/>
  <p:tag name="FILENAME" val="TP_tmp"/>
  <p:tag name="ORIGWIDTH" val="8"/>
  <p:tag name="PICTUREFILESIZE" val="1406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1"/>
  <p:tag name="FILENAME" val="TP_tmp"/>
  <p:tag name="ORIGWIDTH" val="5"/>
  <p:tag name="PICTUREFILESIZE" val="130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he star-shape prior definition could be generalized as follows in the context of topological segmentation; if  pixels $p$ and $q$ lie on a line passing through $c_a$ with $q$ in the middle then if $f_p$ is in ${\mathcal T}(A)$ then $f_q$ must also be in ${\mathcal T}(A)$.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44"/>
  <p:tag name="PICTUREFILESIZE" val="587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3"/>
  <p:tag name="FILENAME" val="TP_tmp"/>
  <p:tag name="ORIGWIDTH" val="8"/>
  <p:tag name="PICTUREFILESIZE" val="14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1"/>
  <p:tag name="FILENAME" val="TP_tmp"/>
  <p:tag name="ORIGWIDTH" val="5"/>
  <p:tag name="PICTUREFILESIZE" val="1163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A  template TPT1  env TPENV1  fore 0  back 16777215  eqnno 2"/>
  <p:tag name="FILENAME" val="TP_tmp"/>
  <p:tag name="ORIGWIDTH" val="10"/>
  <p:tag name="PICTUREFILESIZE" val="1539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\textbf{Sub-cortical\\ gray 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8246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4  template TPT1  env TPENV1  fore 0  back 16777215  eqnno 1"/>
  <p:tag name="FILENAME" val="TP_tmp"/>
  <p:tag name="ORIGWIDTH" val="6"/>
  <p:tag name="PICTUREFILESIZE" val="12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R.~Blood Suppl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4"/>
  <p:tag name="PICTUREFILESIZE" val="5658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.~Blood Suppl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2"/>
  <p:tag name="PICTUREFILESIZE" val="5325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R.~Ventricle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24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ackgroun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466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Muscles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40"/>
  <p:tag name="PICTUREFILESIZE" val="3337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Heart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9"/>
  <p:tag name="PICTUREFILESIZE" val="2443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.~Ventricle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9"/>
  <p:tag name="PICTUREFILESIZE" val="4169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4  template TPT1  env TPENV1  fore 0  back 16777215  eqnno 1"/>
  <p:tag name="FILENAME" val="TP_tmp"/>
  <p:tag name="ORIGWIDTH" val="6"/>
  <p:tag name="PICTUREFILESIZE" val="1205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R.~Blood Suppl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4"/>
  <p:tag name="PICTUREFILESIZE" val="5658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.~Blood Suppl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2"/>
  <p:tag name="PICTUREFILESIZE" val="5325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R.~Ventricle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243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ackgroun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466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Muscles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40"/>
  <p:tag name="PICTUREFILESIZE" val="333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Heart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9"/>
  <p:tag name="PICTUREFILESIZE" val="244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.~Ventricle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9"/>
  <p:tag name="PICTUREFILESIZE" val="4169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ackgroun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466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Grey-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3"/>
  <p:tag name="PICTUREFILESIZE" val="4598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White-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70"/>
  <p:tag name="PICTUREFILESIZE" val="4709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Cerebrospinal flui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5"/>
  <p:tag name="PICTUREFILESIZE" val="6177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\textbf{Sub-cortical\\ gray 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8246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k  template TPT1  env TPENV1  fore 8421504  back 16777215  eqnno 2"/>
  <p:tag name="FILENAME" val="TP_tmp"/>
  <p:tag name="ORIGWIDTH" val="9"/>
  <p:tag name="PICTUREFILESIZE" val="1955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ackgroun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466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Grey-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3"/>
  <p:tag name="PICTUREFILESIZE" val="4598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White-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70"/>
  <p:tag name="PICTUREFILESIZE" val="4709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Cerebrospinal flui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5"/>
  <p:tag name="PICTUREFILESIZE" val="6177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\textbf{Sub-cortical\\ gray 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8246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=a_1  template TPT1  env TPENV1  fore 8421504  back 16777215  eqnno 2"/>
  <p:tag name="FILENAME" val="TP_tmp"/>
  <p:tag name="ORIGWIDTH" val="28"/>
  <p:tag name="PICTUREFILESIZE" val="2635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ackgroun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466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Grey-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3"/>
  <p:tag name="PICTUREFILESIZE" val="4598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White-matt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70"/>
  <p:tag name="PICTUREFILESIZE" val="4709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Cerebrospinal flui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5"/>
  <p:tag name="PICTUREFILESIZE" val="6177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.~Ventricle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9"/>
  <p:tag name="PICTUREFILESIZE" val="4169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Heart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9"/>
  <p:tag name="PICTUREFILESIZE" val="2443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Vessels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6"/>
  <p:tag name="PICTUREFILESIZE" val="302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ackgroun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466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R.~Ventricle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243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1  template TPT1  env TPENV1  fore 8421504  back 16777215  eqnno 2"/>
  <p:tag name="FILENAME" val="TP_tmp"/>
  <p:tag name="ORIGWIDTH" val="8"/>
  <p:tag name="PICTUREFILESIZE" val="180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\textbf{Left Papillary\\&#10;\phantom{xx}Muscles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9"/>
  <p:tag name="PICTUREFILESIZE" val="850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3  template TPT1  env TPENV1  fore 0  back 16777215  eqnno 1"/>
  <p:tag name="FILENAME" val="TP_tmp"/>
  <p:tag name="ORIGWIDTH" val="5"/>
  <p:tag name="PICTUREFILESIZE" val="133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\textbf{Right Papillary\\&#10;\phantom{xxx}Muscles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77"/>
  <p:tag name="PICTUREFILESIZE" val="9207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Voi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4"/>
  <p:tag name="PICTUREFILESIZE" val="223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ackgroun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46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iv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6"/>
  <p:tag name="PICTUREFILESIZE" val="22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p=b_m  template TPT1  env TPENV1  fore 8421504  back 16777215  eqnno 2"/>
  <p:tag name="FILENAME" val="TP_tmp"/>
  <p:tag name="ORIGWIDTH" val="35"/>
  <p:tag name="PICTUREFILESIZE" val="3730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.~Kidne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0"/>
  <p:tag name="PICTUREFILESIZE" val="3768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Spleen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3"/>
  <p:tag name="PICTUREFILESIZE" val="304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one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5"/>
  <p:tag name="PICTUREFILESIZE" val="227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R.~Kidne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2"/>
  <p:tag name="PICTUREFILESIZE" val="407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Tumo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3"/>
  <p:tag name="PICTUREFILESIZE" val="2375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3  template TPT1  env TPENV1  fore 0  back 16777215  eqnno 1"/>
  <p:tag name="FILENAME" val="TP_tmp"/>
  <p:tag name="ORIGWIDTH" val="5"/>
  <p:tag name="PICTUREFILESIZE" val="1333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3  template TPT1  env TPENV1  fore 0  back 16777215  eqnno 1"/>
  <p:tag name="FILENAME" val="TP_tmp"/>
  <p:tag name="ORIGWIDTH" val="5"/>
  <p:tag name="PICTUREFILESIZE" val="1333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3  template TPT1  env TPENV1  fore 0  back 16777215  eqnno 1"/>
  <p:tag name="FILENAME" val="TP_tmp"/>
  <p:tag name="ORIGWIDTH" val="5"/>
  <p:tag name="PICTUREFILESIZE" val="1333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Collection Cavit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7"/>
  <p:tag name="PICTUREFILESIZE" val="6275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Voi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4"/>
  <p:tag name="PICTUREFILESIZE" val="223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Background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466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.~Kidne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0"/>
  <p:tag name="PICTUREFILESIZE" val="3768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Spleen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3"/>
  <p:tag name="PICTUREFILESIZE" val="3045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T$_1$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"/>
  <p:tag name="PICTUREFILESIZE" val="1399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Vertebral Body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79"/>
  <p:tag name="PICTUREFILESIZE" val="585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q}  template TPT1  env TPENV1  fore 8421504  back 16777215  eqnno 2"/>
  <p:tag name="FILENAME" val="TP_tmp"/>
  <p:tag name="ORIGWIDTH" val="21"/>
  <p:tag name="PICTUREFILESIZE" val="2784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Liver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6"/>
  <p:tag name="PICTUREFILESIZE" val="221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T$_2$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"/>
  <p:tag name="PICTUREFILESIZE" val="1544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T$_3$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"/>
  <p:tag name="PICTUREFILESIZE" val="1556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T$_4$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"/>
  <p:tag name="PICTUREFILESIZE" val="147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T$_5$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"/>
  <p:tag name="PICTUREFILESIZE" val="1568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S$_1$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"/>
  <p:tag name="PICTUREFILESIZE" val="1589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S$_2$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"/>
  <p:tag name="PICTUREFILESIZE" val="1743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bf{S$_3$}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"/>
  <p:tag name="PICTUREFILESIZE" val="1778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4"/>
  <p:tag name="FILENAME" val="TP_tmp"/>
  <p:tag name="ORIGWIDTH" val="8"/>
  <p:tag name="PICTUREFILESIZE" val="12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n=g_q  template TPT1  env TPENV1  fore 8421504  back 16777215  eqnno 2"/>
  <p:tag name="FILENAME" val="TP_tmp"/>
  <p:tag name="ORIGWIDTH" val="31"/>
  <p:tag name="PICTUREFILESIZE" val="3109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  template TPT1  env TPENV1  fore 0  back 16777215  eqnno 1"/>
  <p:tag name="FILENAME" val="TP_tmp"/>
  <p:tag name="ORIGWIDTH" val="5"/>
  <p:tag name="PICTUREFILESIZE" val="128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4"/>
  <p:tag name="PICTUREFILESIZE" val="1019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 template TPT1  env TPENV1  fore 0  back 16777215  eqnno 1"/>
  <p:tag name="FILENAME" val="TP_tmp"/>
  <p:tag name="ORIGWIDTH" val="5"/>
  <p:tag name="PICTUREFILESIZE" val="128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1  template TPT1  env TPENV1  fore 8421504  back 16777215  eqnno 2"/>
  <p:tag name="FILENAME" val="TP_tmp"/>
  <p:tag name="ORIGWIDTH" val="8"/>
  <p:tag name="PICTUREFILESIZE" val="1569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C,F}  template TPT1  env TPENV1  fore 0  back 16777215  eqnno 1"/>
  <p:tag name="FILENAME" val="TP_tmp"/>
  <p:tag name="ORIGWIDTH" val="20"/>
  <p:tag name="PICTUREFILESIZE" val="2026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C,D}  template TPT1  env TPENV1  fore 0  back 16777215  eqnno 1"/>
  <p:tag name="FILENAME" val="TP_tmp"/>
  <p:tag name="ORIGWIDTH" val="21"/>
  <p:tag name="PICTUREFILESIZE" val="2099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 template TPT1  env TPENV1  fore 0  back 16777215  eqnno 1"/>
  <p:tag name="FILENAME" val="TP_tmp"/>
  <p:tag name="ORIGWIDTH" val="8"/>
  <p:tag name="PICTUREFILESIZE" val="1306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D,B}  template TPT1  env TPENV1  fore 0  back 16777215  eqnno 2"/>
  <p:tag name="FILENAME" val="TP_tmp"/>
  <p:tag name="ORIGWIDTH" val="21"/>
  <p:tag name="PICTUREFILESIZE" val="1997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D,F}  template TPT1  env TPENV1  fore 0  back 16777215  eqnno 2"/>
  <p:tag name="FILENAME" val="TP_tmp"/>
  <p:tag name="ORIGWIDTH" val="21"/>
  <p:tag name="PICTUREFILESIZE" val="193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k  template TPT1  env TPENV1  fore 8421504  back 16777215  eqnno 2"/>
  <p:tag name="FILENAME" val="TP_tmp"/>
  <p:tag name="ORIGWIDTH" val="9"/>
  <p:tag name="PICTUREFILESIZE" val="1955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 template TPT1  env TPENV1  fore 0  back 16777215  eqnno 1"/>
  <p:tag name="FILENAME" val="TP_tmp"/>
  <p:tag name="ORIGWIDTH" val="8"/>
  <p:tag name="PICTUREFILESIZE" val="1306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H  template TPT1  env TPENV1  fore 0  back 16777215  eqnno 1"/>
  <p:tag name="FILENAME" val="TP_tmp"/>
  <p:tag name="ORIGWIDTH" val="9"/>
  <p:tag name="PICTUREFILESIZE" val="133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Gamma_{F,D}$&#10;\end{document}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0"/>
  <p:tag name="PICTUREFILESIZE" val="948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=\alpha  template TPT1  env TPENV1  fore 8421504  back 16777215  eqnno 2"/>
  <p:tag name="FILENAME" val="TP_tmp"/>
  <p:tag name="ORIGWIDTH" val="29"/>
  <p:tag name="PICTUREFILESIZE" val="2663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H  template TPT1  env TPENV1  fore 0  back 16777215  eqnno 1"/>
  <p:tag name="FILENAME" val="TP_tmp"/>
  <p:tag name="ORIGWIDTH" val="9"/>
  <p:tag name="PICTUREFILESIZE" val="133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Gamma_{B,D}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1"/>
  <p:tag name="PICTUREFILESIZE" val="889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 template TPT1  env TPENV1  fore 0  back 16777215  eqnno 1"/>
  <p:tag name="FILENAME" val="TP_tmp"/>
  <p:tag name="ORIGWIDTH" val="8"/>
  <p:tag name="PICTUREFILESIZE" val="1306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0  back 16777215  eqnno 1"/>
  <p:tag name="FILENAME" val="TP_tmp"/>
  <p:tag name="ORIGWIDTH" val="8"/>
  <p:tag name="PICTUREFILESIZE" val="1357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H  template TPT1  env TPENV1  fore 0  back 16777215  eqnno 1"/>
  <p:tag name="FILENAME" val="TP_tmp"/>
  <p:tag name="ORIGWIDTH" val="9"/>
  <p:tag name="PICTUREFILESIZE" val="13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1,a_2)  template TPT1  env TPENV1  fore 0  back 16777215  eqnno 3"/>
  <p:tag name="FILENAME" val="TP_tmp"/>
  <p:tag name="ORIGWIDTH" val="39"/>
  <p:tag name="PICTUREFILESIZE" val="353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Gamma_{E,D}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1"/>
  <p:tag name="PICTUREFILESIZE" val="877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Gamma_{G,D}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1"/>
  <p:tag name="PICTUREFILESIZE" val="945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 template TPT1  env TPENV1  fore 0  back 16777215  eqnno 1"/>
  <p:tag name="FILENAME" val="TP_tmp"/>
  <p:tag name="ORIGWIDTH" val="8"/>
  <p:tag name="PICTUREFILESIZE" val="1306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0  back 16777215  eqnno 1"/>
  <p:tag name="FILENAME" val="TP_tmp"/>
  <p:tag name="ORIGWIDTH" val="8"/>
  <p:tag name="PICTUREFILESIZE" val="149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1"/>
  <p:tag name="FILENAME" val="TP_tmp"/>
  <p:tag name="ORIGWIDTH" val="8"/>
  <p:tag name="PICTUREFILESIZE" val="1374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1"/>
  <p:tag name="FILENAME" val="TP_tmp"/>
  <p:tag name="ORIGWIDTH" val="8"/>
  <p:tag name="PICTUREFILESIZE" val="1408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An interaction constraint is not Path-Move representable; if there exists $\alpha, \beta$ and $\gamma \in {\cal L}$&#10;where $a&lt; b \in \Gamma(\gamma,\alpha)$ and $c&lt; d \in \Gamma(\beta,\alpha)$ while&#10;configuration $[a,d]$ is prohibited and $[b,c]$ is permissible, see Fig.~X. This could be avoid either by modifying tree $\cal T$ or relaxing the interaction constraints.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344"/>
  <p:tag name="PICTUREFILESIZE" val="47265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igure X. Path-Move can not simultaneously premit configuration $[b,c]$ while prohibiting $[a,d]$. The $w_\infty$ edge that forbids [a,d] also forbids $[b,c]$.&#10;\end{document}&#10;"/>
  <p:tag name="FILENAME" val="TP_tmp"/>
  <p:tag name="FORMAT" val="pngmono"/>
  <p:tag name="RES" val="2400"/>
  <p:tag name="BLEND" val="0"/>
  <p:tag name="TRANSPARENT" val="1"/>
  <p:tag name="TBUG" val="0"/>
  <p:tag name="ALLOWFS" val="0"/>
  <p:tag name="ORIGWIDTH" val="345"/>
  <p:tag name="PICTUREFILESIZE" val="585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{i},a_{i+1})  template TPT1  env TPENV1  fore 0  back 16777215  eqnno 3"/>
  <p:tag name="FILENAME" val="TP_tmp"/>
  <p:tag name="ORIGWIDTH" val="47"/>
  <p:tag name="PICTUREFILESIZE" val="3864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493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  template TPT1  env TPENV1  fore 8421504  back 16777215  eqnno 2"/>
  <p:tag name="FILENAME" val="TP_tmp"/>
  <p:tag name="ORIGWIDTH" val="7"/>
  <p:tag name="PICTUREFILESIZE" val="426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eta  template TPT1  env TPENV1  fore 8421504  back 16777215  eqnno 2"/>
  <p:tag name="FILENAME" val="TP_tmp"/>
  <p:tag name="ORIGWIDTH" val="7"/>
  <p:tag name="PICTUREFILESIZE" val="600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8421504  back 16777215  eqnno 2"/>
  <p:tag name="FILENAME" val="TP_tmp"/>
  <p:tag name="ORIGWIDTH" val="6"/>
  <p:tag name="PICTUREFILESIZE" val="493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8421504  back 16777215  eqnno 1"/>
  <p:tag name="FILENAME" val="TP_tmp"/>
  <p:tag name="ORIGWIDTH" val="5"/>
  <p:tag name="PICTUREFILESIZE" val="1467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8421504  back 16777215  eqnno 2"/>
  <p:tag name="FILENAME" val="TP_tmp"/>
  <p:tag name="ORIGWIDTH" val="4"/>
  <p:tag name="PICTUREFILESIZE" val="1534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  template TPT1  env TPENV1  fore 8421504  back 16777215  eqnno 3"/>
  <p:tag name="FILENAME" val="TP_tmp"/>
  <p:tag name="ORIGWIDTH" val="4"/>
  <p:tag name="PICTUREFILESIZE" val="134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  template TPT1  env TPENV1  fore 8421504  back 16777215  eqnno 4"/>
  <p:tag name="FILENAME" val="TP_tmp"/>
  <p:tag name="ORIGWIDTH" val="5"/>
  <p:tag name="PICTUREFILESIZE" val="1637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k,b_1)  template TPT1  env TPENV1  fore 0  back 16777215  eqnno 3"/>
  <p:tag name="FILENAME" val="TP_tmp"/>
  <p:tag name="ORIGWIDTH" val="38"/>
  <p:tag name="PICTUREFILESIZE" val="372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2"/>
  <p:tag name="FILENAME" val="TP_tmp"/>
  <p:tag name="ORIGWIDTH" val="8"/>
  <p:tag name="PICTUREFILESIZE" val="1406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3"/>
  <p:tag name="FILENAME" val="TP_tmp"/>
  <p:tag name="ORIGWIDTH" val="8"/>
  <p:tag name="PICTUREFILESIZE" val="1408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4"/>
  <p:tag name="FILENAME" val="TP_tmp"/>
  <p:tag name="ORIGWIDTH" val="8"/>
  <p:tag name="PICTUREFILESIZE" val="125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0  back 16777215  eqnno 5"/>
  <p:tag name="FILENAME" val="TP_tmp"/>
  <p:tag name="ORIGWIDTH" val="7"/>
  <p:tag name="PICTUREFILESIZE" val="1249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0  back 16777215  eqnno 5"/>
  <p:tag name="FILENAME" val="TP_tmp"/>
  <p:tag name="ORIGWIDTH" val="7"/>
  <p:tag name="PICTUREFILESIZE" val="1249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2"/>
  <p:tag name="FILENAME" val="TP_tmp"/>
  <p:tag name="ORIGWIDTH" val="8"/>
  <p:tag name="PICTUREFILESIZE" val="1406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4"/>
  <p:tag name="FILENAME" val="TP_tmp"/>
  <p:tag name="ORIGWIDTH" val="8"/>
  <p:tag name="PICTUREFILESIZE" val="12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i,c_{i+1})  template TPT1  env TPENV1  fore 0  back 16777215  eqnno 3"/>
  <p:tag name="FILENAME" val="TP_tmp"/>
  <p:tag name="ORIGWIDTH" val="45"/>
  <p:tag name="PICTUREFILESIZE" val="3668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3"/>
  <p:tag name="FILENAME" val="TP_tmp"/>
  <p:tag name="ORIGWIDTH" val="8"/>
  <p:tag name="PICTUREFILESIZE" val="1408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8421504  back 16777215  eqnno 2"/>
  <p:tag name="FILENAME" val="TP_tmp"/>
  <p:tag name="ORIGWIDTH" val="8"/>
  <p:tag name="PICTUREFILESIZE" val="1824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=L  template TPT1  env TPENV1  fore 8421504  back 16777215  eqnno 2"/>
  <p:tag name="FILENAME" val="TP_tmp"/>
  <p:tag name="ORIGWIDTH" val="26"/>
  <p:tag name="PICTUREFILESIZE" val="2496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=G  template TPT1  env TPENV1  fore 8421504  back 16777215  eqnno 2"/>
  <p:tag name="FILENAME" val="TP_tmp"/>
  <p:tag name="ORIGWIDTH" val="31"/>
  <p:tag name="PICTUREFILESIZE" val="350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=f'_q  template TPT1  env TPENV1  fore 8421504  back 16777215  eqnno 2"/>
  <p:tag name="FILENAME" val="TP_tmp"/>
  <p:tag name="ORIGWIDTH" val="30"/>
  <p:tag name="PICTUREFILESIZE" val="3247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=\alpha  template TPT1  env TPENV1  fore 8421504  back 16777215  eqnno 2"/>
  <p:tag name="FILENAME" val="TP_tmp"/>
  <p:tag name="ORIGWIDTH" val="26"/>
  <p:tag name="PICTUREFILESIZE" val="244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2"/>
  <p:tag name="FILENAME" val="TP_tmp"/>
  <p:tag name="ORIGWIDTH" val="8"/>
  <p:tag name="PICTUREFILESIZE" val="1406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3"/>
  <p:tag name="FILENAME" val="TP_tmp"/>
  <p:tag name="ORIGWIDTH" val="8"/>
  <p:tag name="PICTUREFILESIZE" val="140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{n-1},c_n)  template TPT1  env TPENV1  fore 0  back 16777215  eqnno 3"/>
  <p:tag name="FILENAME" val="TP_tmp"/>
  <p:tag name="ORIGWIDTH" val="49"/>
  <p:tag name="PICTUREFILESIZE" val="3653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4"/>
  <p:tag name="FILENAME" val="TP_tmp"/>
  <p:tag name="ORIGWIDTH" val="8"/>
  <p:tag name="PICTUREFILESIZE" val="1252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0  back 16777215  eqnno 5"/>
  <p:tag name="FILENAME" val="TP_tmp"/>
  <p:tag name="ORIGWIDTH" val="7"/>
  <p:tag name="PICTUREFILESIZE" val="1249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499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_\infty  template TPT1  env TPENV1  fore 0  back 16777215  eqnno 1"/>
  <p:tag name="FILENAME" val="TP_tmp"/>
  <p:tag name="ORIGWIDTH" val="16"/>
  <p:tag name="PICTUREFILESIZE" val="1953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T,B\}  template TPT1  env TPENV1  fore 0  back 16777215  eqnno 1"/>
  <p:tag name="FILENAME" val="TP_tmp"/>
  <p:tag name="ORIGWIDTH" val="61"/>
  <p:tag name="PICTUREFILESIZE" val="4716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R,B\}  template TPT1  env TPENV1  fore 0  back 16777215  eqnno 1"/>
  <p:tag name="FILENAME" val="TP_tmp"/>
  <p:tag name="ORIGWIDTH" val="62"/>
  <p:tag name="PICTUREFILESIZE" val="4976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T,R,B\}  template TPT1  env TPENV1  fore 0  back 16777215  eqnno 1"/>
  <p:tag name="FILENAME" val="TP_tmp"/>
  <p:tag name="ORIGWIDTH" val="62"/>
  <p:tag name="PICTUREFILESIZE" val="4959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T,R\}  template TPT1  env TPENV1  fore 0  back 16777215  eqnno 1"/>
  <p:tag name="FILENAME" val="TP_tmp"/>
  <p:tag name="ORIGWIDTH" val="61"/>
  <p:tag name="PICTUREFILESIZE" val="4806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R,B\}  template TPT1  env TPENV1  fore 0  back 16777215  eqnno 1"/>
  <p:tag name="FILENAME" val="TP_tmp"/>
  <p:tag name="ORIGWIDTH" val="63"/>
  <p:tag name="PICTUREFILESIZE" val="51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{k-1},a_k)  template TPT1  env TPENV1  fore 0  back 16777215  eqnno 3"/>
  <p:tag name="FILENAME" val="TP_tmp"/>
  <p:tag name="ORIGWIDTH" val="50"/>
  <p:tag name="PICTUREFILESIZE" val="3888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T,R\}  template TPT1  env TPENV1  fore 0  back 16777215  eqnno 1"/>
  <p:tag name="FILENAME" val="TP_tmp"/>
  <p:tag name="ORIGWIDTH" val="62"/>
  <p:tag name="PICTUREFILESIZE" val="503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R\}  template TPT1  env TPENV1  fore 0  back 16777215  eqnno 1"/>
  <p:tag name="FILENAME" val="TP_tmp"/>
  <p:tag name="ORIGWIDTH" val="39"/>
  <p:tag name="PICTUREFILESIZE" val="3557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T,R,B\}  template TPT1  env TPENV1  fore 0  back 16777215  eqnno 1"/>
  <p:tag name="FILENAME" val="TP_tmp"/>
  <p:tag name="ORIGWIDTH" val="74"/>
  <p:tag name="PICTUREFILESIZE" val="5873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0  back 16777215  eqnno 5"/>
  <p:tag name="FILENAME" val="TP_tmp"/>
  <p:tag name="ORIGWIDTH" val="7"/>
  <p:tag name="PICTUREFILESIZE" val="1249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2"/>
  <p:tag name="FILENAME" val="TP_tmp"/>
  <p:tag name="ORIGWIDTH" val="8"/>
  <p:tag name="PICTUREFILESIZE" val="1406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4"/>
  <p:tag name="FILENAME" val="TP_tmp"/>
  <p:tag name="ORIGWIDTH" val="8"/>
  <p:tag name="PICTUREFILESIZE" val="125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3"/>
  <p:tag name="FILENAME" val="TP_tmp"/>
  <p:tag name="ORIGWIDTH" val="8"/>
  <p:tag name="PICTUREFILESIZE" val="1408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L,R,B\}  template TPT1  env TPENV1  fore 0  back 16777215  eqnno 1"/>
  <p:tag name="FILENAME" val="TP_tmp"/>
  <p:tag name="ORIGWIDTH" val="75"/>
  <p:tag name="PICTUREFILESIZE" val="5773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B\}  template TPT1  env TPENV1  fore 0  back 16777215  eqnno 1"/>
  <p:tag name="FILENAME" val="TP_tmp"/>
  <p:tag name="ORIGWIDTH" val="39"/>
  <p:tag name="PICTUREFILESIZE" val="35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0  back 16777215  eqnno 5"/>
  <p:tag name="FILENAME" val="TP_tmp"/>
  <p:tag name="ORIGWIDTH" val="7"/>
  <p:tag name="PICTUREFILESIZE" val="124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L,B\}  template TPT1  env TPENV1  fore 0  back 16777215  eqnno 1"/>
  <p:tag name="FILENAME" val="TP_tmp"/>
  <p:tag name="ORIGWIDTH" val="62"/>
  <p:tag name="PICTUREFILESIZE" val="491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R,B\}  template TPT1  env TPENV1  fore 0  back 16777215  eqnno 1"/>
  <p:tag name="FILENAME" val="TP_tmp"/>
  <p:tag name="ORIGWIDTH" val="63"/>
  <p:tag name="PICTUREFILESIZE" val="5125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T  template TPT1  env TPENV1  fore 0  back 16777215  eqnno 5"/>
  <p:tag name="FILENAME" val="TP_tmp"/>
  <p:tag name="ORIGWIDTH" val="30"/>
  <p:tag name="PICTUREFILESIZE" val="2307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L,B\}  template TPT1  env TPENV1  fore 0  back 16777215  eqnno 1"/>
  <p:tag name="FILENAME" val="TP_tmp"/>
  <p:tag name="ORIGWIDTH" val="62"/>
  <p:tag name="PICTUREFILESIZE" val="491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L,T\}  template TPT1  env TPENV1  fore 0  back 16777215  eqnno 1"/>
  <p:tag name="FILENAME" val="TP_tmp"/>
  <p:tag name="ORIGWIDTH" val="62"/>
  <p:tag name="PICTUREFILESIZE" val="4787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L,T,B\}  template TPT1  env TPENV1  fore 0  back 16777215  eqnno 1"/>
  <p:tag name="FILENAME" val="TP_tmp"/>
  <p:tag name="ORIGWIDTH" val="74"/>
  <p:tag name="PICTUREFILESIZE" val="5586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\}  template TPT1  env TPENV1  fore 0  back 16777215  eqnno 1"/>
  <p:tag name="FILENAME" val="TP_tmp"/>
  <p:tag name="ORIGWIDTH" val="38"/>
  <p:tag name="PICTUREFILESIZE" val="3437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R  template TPT1  env TPENV1  fore 0  back 16777215  eqnno 5"/>
  <p:tag name="FILENAME" val="TP_tmp"/>
  <p:tag name="ORIGWIDTH" val="30"/>
  <p:tag name="PICTUREFILESIZE" val="2510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T\}  template TPT1  env TPENV1  fore 0  back 16777215  eqnno 1"/>
  <p:tag name="FILENAME" val="TP_tmp"/>
  <p:tag name="ORIGWIDTH" val="38"/>
  <p:tag name="PICTUREFILESIZE" val="332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L,T,R\}  template TPT1  env TPENV1  fore 0  back 16777215  eqnno 1"/>
  <p:tag name="FILENAME" val="TP_tmp"/>
  <p:tag name="ORIGWIDTH" val="73"/>
  <p:tag name="PICTUREFILESIZE" val="566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L,T\}  template TPT1  env TPENV1  fore 0  back 16777215  eqnno 1"/>
  <p:tag name="FILENAME" val="TP_tmp"/>
  <p:tag name="ORIGWIDTH" val="62"/>
  <p:tag name="PICTUREFILESIZE" val="4787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G,R,T\}  template TPT1  env TPENV1  fore 0  back 16777215  eqnno 1"/>
  <p:tag name="FILENAME" val="TP_tmp"/>
  <p:tag name="ORIGWIDTH" val="62"/>
  <p:tag name="PICTUREFILESIZE" val="5009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B  template TPT1  env TPENV1  fore 0  back 16777215  eqnno 5"/>
  <p:tag name="FILENAME" val="TP_tmp"/>
  <p:tag name="ORIGWIDTH" val="30"/>
  <p:tag name="PICTUREFILESIZE" val="2526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L  template TPT1  env TPENV1  fore 0  back 16777215  eqnno 5"/>
  <p:tag name="FILENAME" val="TP_tmp"/>
  <p:tag name="ORIGWIDTH" val="29"/>
  <p:tag name="PICTUREFILESIZE" val="2318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G  template TPT1  env TPENV1  fore 0  back 16777215  eqnno 5"/>
  <p:tag name="FILENAME" val="TP_tmp"/>
  <p:tag name="ORIGWIDTH" val="31"/>
  <p:tag name="PICTUREFILESIZE" val="2568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R,B\}  template TPT1  env TPENV1  fore 0  back 16777215  eqnno 1"/>
  <p:tag name="FILENAME" val="TP_tmp"/>
  <p:tag name="ORIGWIDTH" val="51"/>
  <p:tag name="PICTUREFILESIZE" val="4289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B\}  template TPT1  env TPENV1  fore 0  back 16777215  eqnno 1"/>
  <p:tag name="FILENAME" val="TP_tmp"/>
  <p:tag name="ORIGWIDTH" val="50"/>
  <p:tag name="PICTUREFILESIZE" val="4074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\}  template TPT1  env TPENV1  fore 0  back 16777215  eqnno 1"/>
  <p:tag name="FILENAME" val="TP_tmp"/>
  <p:tag name="ORIGWIDTH" val="38"/>
  <p:tag name="PICTUREFILESIZE" val="3437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T\}  template TPT1  env TPENV1  fore 0  back 16777215  eqnno 1"/>
  <p:tag name="FILENAME" val="TP_tmp"/>
  <p:tag name="ORIGWIDTH" val="49"/>
  <p:tag name="PICTUREFILESIZE" val="3977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R,T\}  template TPT1  env TPENV1  fore 0  back 16777215  eqnno 1"/>
  <p:tag name="FILENAME" val="TP_tmp"/>
  <p:tag name="ORIGWIDTH" val="50"/>
  <p:tag name="PICTUREFILESIZE" val="410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{m-1},b_m)  template TPT1  env TPENV1  fore 0  back 16777215  eqnno 3"/>
  <p:tag name="FILENAME" val="TP_tmp"/>
  <p:tag name="ORIGWIDTH" val="53"/>
  <p:tag name="PICTUREFILESIZE" val="400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R\}  template TPT1  env TPENV1  fore 0  back 16777215  eqnno 1"/>
  <p:tag name="FILENAME" val="TP_tmp"/>
  <p:tag name="ORIGWIDTH" val="39"/>
  <p:tag name="PICTUREFILESIZE" val="3557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B\}  template TPT1  env TPENV1  fore 0  back 16777215  eqnno 1"/>
  <p:tag name="FILENAME" val="TP_tmp"/>
  <p:tag name="ORIGWIDTH" val="50"/>
  <p:tag name="PICTUREFILESIZE" val="4074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R,B\}  template TPT1  env TPENV1  fore 0  back 16777215  eqnno 1"/>
  <p:tag name="FILENAME" val="TP_tmp"/>
  <p:tag name="ORIGWIDTH" val="51"/>
  <p:tag name="PICTUREFILESIZE" val="4289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B\}  template TPT1  env TPENV1  fore 0  back 16777215  eqnno 1"/>
  <p:tag name="FILENAME" val="TP_tmp"/>
  <p:tag name="ORIGWIDTH" val="39"/>
  <p:tag name="PICTUREFILESIZE" val="350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T,B,G\}  template TPT1  env TPENV1  fore 0  back 16777215  eqnno 1"/>
  <p:tag name="FILENAME" val="TP_tmp"/>
  <p:tag name="ORIGWIDTH" val="74"/>
  <p:tag name="PICTUREFILESIZE" val="5547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R,B,G\}  template TPT1  env TPENV1  fore 0  back 16777215  eqnno 1"/>
  <p:tag name="FILENAME" val="TP_tmp"/>
  <p:tag name="ORIGWIDTH" val="75"/>
  <p:tag name="PICTUREFILESIZE" val="5820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R,B,T,G\}  template TPT1  env TPENV1  fore 0  back 16777215  eqnno 1"/>
  <p:tag name="FILENAME" val="TP_tmp"/>
  <p:tag name="ORIGWIDTH" val="74"/>
  <p:tag name="PICTUREFILESIZE" val="588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L,T\}  template TPT1  env TPENV1  fore 0  back 16777215  eqnno 1"/>
  <p:tag name="FILENAME" val="TP_tmp"/>
  <p:tag name="ORIGWIDTH" val="49"/>
  <p:tag name="PICTUREFILESIZE" val="3977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T\}  template TPT1  env TPENV1  fore 0  back 16777215  eqnno 1"/>
  <p:tag name="FILENAME" val="TP_tmp"/>
  <p:tag name="ORIGWIDTH" val="38"/>
  <p:tag name="PICTUREFILESIZE" val="332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R,T\}  template TPT1  env TPENV1  fore 0  back 16777215  eqnno 1"/>
  <p:tag name="FILENAME" val="TP_tmp"/>
  <p:tag name="ORIGWIDTH" val="50"/>
  <p:tag name="PICTUREFILESIZE" val="410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i,b_{i+1})  template TPT1  env TPENV1  fore 0  back 16777215  eqnno 3"/>
  <p:tag name="FILENAME" val="TP_tmp"/>
  <p:tag name="ORIGWIDTH" val="45"/>
  <p:tag name="PICTUREFILESIZE" val="388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 \not \in \{R,L,T,G\}  template TPT1  env TPENV1  fore 0  back 16777215  eqnno 1"/>
  <p:tag name="FILENAME" val="TP_tmp"/>
  <p:tag name="ORIGWIDTH" val="73"/>
  <p:tag name="PICTUREFILESIZE" val="5645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\not \in \{L\}  template TPT1  env TPENV1  fore 0  back 16777215  eqnno 1"/>
  <p:tag name="FILENAME" val="TP_tmp"/>
  <p:tag name="ORIGWIDTH" val="38"/>
  <p:tag name="PICTUREFILESIZE" val="3437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\not \in \{B\}  template TPT1  env TPENV1  fore 0  back 16777215  eqnno 1"/>
  <p:tag name="FILENAME" val="TP_tmp"/>
  <p:tag name="ORIGWIDTH" val="39"/>
  <p:tag name="PICTUREFILESIZE" val="350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\not \in \{R\}  template TPT1  env TPENV1  fore 0  back 16777215  eqnno 1"/>
  <p:tag name="FILENAME" val="TP_tmp"/>
  <p:tag name="ORIGWIDTH" val="39"/>
  <p:tag name="PICTUREFILESIZE" val="3557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q\not \in \{T\}  template TPT1  env TPENV1  fore 0  back 16777215  eqnno 1"/>
  <p:tag name="FILENAME" val="TP_tmp"/>
  <p:tag name="ORIGWIDTH" val="38"/>
  <p:tag name="PICTUREFILESIZE" val="332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0  back 16777215  eqnno 5"/>
  <p:tag name="FILENAME" val="TP_tmp"/>
  <p:tag name="ORIGWIDTH" val="7"/>
  <p:tag name="PICTUREFILESIZE" val="1249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2"/>
  <p:tag name="FILENAME" val="TP_tmp"/>
  <p:tag name="ORIGWIDTH" val="8"/>
  <p:tag name="PICTUREFILESIZE" val="1406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4"/>
  <p:tag name="FILENAME" val="TP_tmp"/>
  <p:tag name="ORIGWIDTH" val="8"/>
  <p:tag name="PICTUREFILESIZE" val="125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3"/>
  <p:tag name="FILENAME" val="TP_tmp"/>
  <p:tag name="ORIGWIDTH" val="8"/>
  <p:tag name="PICTUREFILESIZE" val="14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k,c_1)  template TPT1  env TPENV1  fore 0  back 16777215  eqnno 3"/>
  <p:tag name="FILENAME" val="TP_tmp"/>
  <p:tag name="ORIGWIDTH" val="38"/>
  <p:tag name="PICTUREFILESIZE" val="3565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R  template TPT1  env TPENV1  fore 0  back 16777215  eqnno 5"/>
  <p:tag name="FILENAME" val="TP_tmp"/>
  <p:tag name="ORIGWIDTH" val="30"/>
  <p:tag name="PICTUREFILESIZE" val="251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0  back 16777215  eqnno 5"/>
  <p:tag name="FILENAME" val="TP_tmp"/>
  <p:tag name="ORIGWIDTH" val="7"/>
  <p:tag name="PICTUREFILESIZE" val="1249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2"/>
  <p:tag name="FILENAME" val="TP_tmp"/>
  <p:tag name="ORIGWIDTH" val="8"/>
  <p:tag name="PICTUREFILESIZE" val="140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 template TPT1  env TPENV1  fore 0  back 16777215  eqnno 4"/>
  <p:tag name="FILENAME" val="TP_tmp"/>
  <p:tag name="ORIGWIDTH" val="8"/>
  <p:tag name="PICTUREFILESIZE" val="125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  template TPT1  env TPENV1  fore 0  back 16777215  eqnno 3"/>
  <p:tag name="FILENAME" val="TP_tmp"/>
  <p:tag name="ORIGWIDTH" val="8"/>
  <p:tag name="PICTUREFILESIZE" val="1408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  template TPT1  env TPENV1  fore 0  back 16777215  eqnno 1"/>
  <p:tag name="FILENAME" val="TP_tmp"/>
  <p:tag name="ORIGWIDTH" val="8"/>
  <p:tag name="PICTUREFILESIZE" val="1479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T  template TPT1  env TPENV1  fore 0  back 16777215  eqnno 5"/>
  <p:tag name="FILENAME" val="TP_tmp"/>
  <p:tag name="ORIGWIDTH" val="30"/>
  <p:tag name="PICTUREFILESIZE" val="2307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L  template TPT1  env TPENV1  fore 0  back 16777215  eqnno 5"/>
  <p:tag name="FILENAME" val="TP_tmp"/>
  <p:tag name="ORIGWIDTH" val="29"/>
  <p:tag name="PICTUREFILESIZE" val="2318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B  template TPT1  env TPENV1  fore 0  back 16777215  eqnno 5"/>
  <p:tag name="FILENAME" val="TP_tmp"/>
  <p:tag name="ORIGWIDTH" val="30"/>
  <p:tag name="PICTUREFILESIZE" val="2526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p=G  template TPT1  env TPENV1  fore 0  back 16777215  eqnno 5"/>
  <p:tag name="FILENAME" val="TP_tmp"/>
  <p:tag name="ORIGWIDTH" val="31"/>
  <p:tag name="PICTUREFILESIZE" val="256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0  back 16777215  eqnno 1"/>
  <p:tag name="FILENAME" val="TP_tmp"/>
  <p:tag name="ORIGWIDTH" val="23"/>
  <p:tag name="PICTUREFILESIZE" val="2675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A  template TPT1  env TPENV1  fore 0  back 16777215  eqnno 1"/>
  <p:tag name="FILENAME" val="TP_tmp"/>
  <p:tag name="ORIGWIDTH" val="10"/>
  <p:tag name="PICTUREFILESIZE" val="1723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T}(A)  template TPT1  env TPENV1  fore 12632256  back 16777215  eqnno 1"/>
  <p:tag name="FILENAME" val="TP_tmp"/>
  <p:tag name="ORIGWIDTH" val="23"/>
  <p:tag name="PICTUREFILESIZE" val="3603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L}\setminus{\mathcal T}(A)  template TPT1  env TPENV1  fore 12632256  back 16777215  eqnno 1"/>
  <p:tag name="FILENAME" val="TP_tmp"/>
  <p:tag name="ORIGWIDTH" val="40"/>
  <p:tag name="PICTUREFILESIZE" val="4895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0  back 16777215  eqnno 1"/>
  <p:tag name="FILENAME" val="TP_tmp"/>
  <p:tag name="ORIGWIDTH" val="6"/>
  <p:tag name="PICTUREFILESIZE" val="1327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0  back 16777215  eqnno 2"/>
  <p:tag name="FILENAME" val="TP_tmp"/>
  <p:tag name="ORIGWIDTH" val="9"/>
  <p:tag name="PICTUREFILESIZE" val="1758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0  back 16777215  eqnno 2"/>
  <p:tag name="FILENAME" val="TP_tmp"/>
  <p:tag name="ORIGWIDTH" val="9"/>
  <p:tag name="PICTUREFILESIZE" val="1760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A  template TPT1  env TPENV1  fore 0  back 16777215  eqnno 1"/>
  <p:tag name="FILENAME" val="TP_tmp"/>
  <p:tag name="ORIGWIDTH" val="10"/>
  <p:tag name="PICTUREFILESIZE" val="1723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0  back 16777215  eqnno 1"/>
  <p:tag name="FILENAME" val="TP_tmp"/>
  <p:tag name="ORIGWIDTH" val="6"/>
  <p:tag name="PICTUREFILESIZE" val="132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ot \subseteq {\mathcal T}(A)  template TPT1  env TPENV1  fore 8421504  back 16777215  eqnno 1"/>
  <p:tag name="FILENAME" val="TP_tmp"/>
  <p:tag name="ORIGWIDTH" val="33"/>
  <p:tag name="PICTUREFILESIZE" val="429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T}(A)  template TPT1  env TPENV1  fore 8421504  back 16777215  eqnno 1"/>
  <p:tag name="FILENAME" val="TP_tmp"/>
  <p:tag name="ORIGWIDTH" val="23"/>
  <p:tag name="PICTUREFILESIZE" val="3362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  template TPT1  env TPENV1  fore 0  back 16777215  eqnno 2"/>
  <p:tag name="FILENAME" val="TP_tmp"/>
  <p:tag name="ORIGWIDTH" val="9"/>
  <p:tag name="PICTUREFILESIZE" val="1758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0  back 16777215  eqnno 2"/>
  <p:tag name="FILENAME" val="TP_tmp"/>
  <p:tag name="ORIGWIDTH" val="9"/>
  <p:tag name="PICTUREFILESIZE" val="176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0  back 16777215  eqnno 1"/>
  <p:tag name="FILENAME" val="TP_tmp"/>
  <p:tag name="ORIGWIDTH" val="23"/>
  <p:tag name="PICTUREFILESIZE" val="2675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_A  template TPT1  env TPENV1  fore 0  back 16777215  eqnno 1"/>
  <p:tag name="FILENAME" val="TP_tmp"/>
  <p:tag name="ORIGWIDTH" val="10"/>
  <p:tag name="PICTUREFILESIZE" val="1723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0  back 16777215  eqnno 1"/>
  <p:tag name="FILENAME" val="TP_tmp"/>
  <p:tag name="ORIGWIDTH" val="6"/>
  <p:tag name="PICTUREFILESIZE" val="1327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q  template TPT1  env TPENV1  fore 0  back 16777215  eqnno 2"/>
  <p:tag name="FILENAME" val="TP_tmp"/>
  <p:tag name="ORIGWIDTH" val="9"/>
  <p:tag name="PICTUREFILESIZE" val="1760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P}(A)  template TPT1  env TPENV1  fore 0  back 16777215  eqnno 1"/>
  <p:tag name="FILENAME" val="TP_tmp"/>
  <p:tag name="ORIGWIDTH" val="23"/>
  <p:tag name="PICTUREFILESIZE" val="267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q}  template TPT1  env TPENV1  fore 8421504  back 16777215  eqnno 2"/>
  <p:tag name="FILENAME" val="TP_tmp"/>
  <p:tag name="ORIGWIDTH" val="21"/>
  <p:tag name="PICTUREFILESIZE" val="2784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 template TPT1  env TPENV1  fore 0  back 16777215  eqnno 1"/>
  <p:tag name="FILENAME" val="TP_tmp"/>
  <p:tag name="ORIGWIDTH" val="8"/>
  <p:tag name="PICTUREFILESIZE" val="141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ot \subseteq {\mathcal T}(A)  template TPT1  env TPENV1  fore 8421504  back 16777215  eqnno 1"/>
  <p:tag name="FILENAME" val="TP_tmp"/>
  <p:tag name="ORIGWIDTH" val="33"/>
  <p:tag name="PICTUREFILESIZE" val="4290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mathcal T}(A)  template TPT1  env TPENV1  fore 8421504  back 16777215  eqnno 1"/>
  <p:tag name="FILENAME" val="TP_tmp"/>
  <p:tag name="ORIGWIDTH" val="23"/>
  <p:tag name="PICTUREFILESIZE" val="336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=a_k  template TPT1  env TPENV1  fore 8421504  back 16777215  eqnno 2"/>
  <p:tag name="FILENAME" val="TP_tmp"/>
  <p:tag name="ORIGWIDTH" val="29"/>
  <p:tag name="PICTUREFILESIZE" val="289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k=\alpha  template TPT1  env TPENV1  fore 8421504  back 16777215  eqnno 2"/>
  <p:tag name="FILENAME" val="TP_tmp"/>
  <p:tag name="ORIGWIDTH" val="30"/>
  <p:tag name="PICTUREFILESIZE" val="28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 template TPT1  env TPENV1  fore 0  back 16777215  eqnno 1"/>
  <p:tag name="FILENAME" val="TP_tmp"/>
  <p:tag name="ORIGWIDTH" val="8"/>
  <p:tag name="PICTUREFILESIZE" val="130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k,a_{k-1})  template TPT1  env TPENV1  fore 0  back 16777215  eqnno 3"/>
  <p:tag name="FILENAME" val="TP_tmp"/>
  <p:tag name="ORIGWIDTH" val="50"/>
  <p:tag name="PICTUREFILESIZE" val="38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{i+1},a_{i})  template TPT1  env TPENV1  fore 0  back 16777215  eqnno 3"/>
  <p:tag name="FILENAME" val="TP_tmp"/>
  <p:tag name="ORIGWIDTH" val="47"/>
  <p:tag name="PICTUREFILESIZE" val="386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  template TPT1  env TPENV1  fore 8421504  back 16777215  eqnno 2"/>
  <p:tag name="FILENAME" val="TP_tmp"/>
  <p:tag name="ORIGWIDTH" val="9"/>
  <p:tag name="PICTUREFILESIZE" val="173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  template TPT1  env TPENV1  fore 8421504  back 16777215  eqnno 2"/>
  <p:tag name="FILENAME" val="TP_tmp"/>
  <p:tag name="ORIGWIDTH" val="9"/>
  <p:tag name="PICTUREFILESIZE" val="173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m  template TPT1  env TPENV1  fore 8421504  back 16777215  eqnno 2"/>
  <p:tag name="FILENAME" val="TP_tmp"/>
  <p:tag name="ORIGWIDTH" val="11"/>
  <p:tag name="PICTUREFILESIZE" val="217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n  template TPT1  env TPENV1  fore 8421504  back 16777215  eqnno 2"/>
  <p:tag name="FILENAME" val="TP_tmp"/>
  <p:tag name="ORIGWIDTH" val="9"/>
  <p:tag name="PICTUREFILESIZE" val="178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1,c_2)  template TPT1  env TPENV1  fore 0  back 16777215  eqnno 3"/>
  <p:tag name="FILENAME" val="TP_tmp"/>
  <p:tag name="ORIGWIDTH" val="37"/>
  <p:tag name="PICTUREFILESIZE" val="33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m,a_1)  template TPT1  env TPENV1  fore 0  back 16777215  eqnno 3"/>
  <p:tag name="FILENAME" val="TP_tmp"/>
  <p:tag name="ORIGWIDTH" val="41"/>
  <p:tag name="PICTUREFILESIZE" val="375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'_p=b_1  template TPT1  env TPENV1  fore 8421504  back 16777215  eqnno 2"/>
  <p:tag name="FILENAME" val="TP_tmp"/>
  <p:tag name="ORIGWIDTH" val="31"/>
  <p:tag name="PICTUREFILESIZE" val="349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1=f'_q  template TPT1  env TPENV1  fore 8421504  back 16777215  eqnno 2"/>
  <p:tag name="FILENAME" val="TP_tmp"/>
  <p:tag name="ORIGWIDTH" val="31"/>
  <p:tag name="PICTUREFILESIZE" val="33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L  template TPT1  env TPENV1  fore 0  back 16777215  eqnno 5"/>
  <p:tag name="FILENAME" val="TP_tmp"/>
  <p:tag name="ORIGWIDTH" val="7"/>
  <p:tag name="PICTUREFILESIZE" val="124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t,c_{t+1})  template TPT1  env TPENV1  fore 0  back 16777215  eqnno 3"/>
  <p:tag name="FILENAME" val="TP_tmp"/>
  <p:tag name="ORIGWIDTH" val="45"/>
  <p:tag name="PICTUREFILESIZE" val="369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{2},a_1)  template TPT1  env TPENV1  fore 0  back 16777215  eqnno 3"/>
  <p:tag name="FILENAME" val="TP_tmp"/>
  <p:tag name="ORIGWIDTH" val="39"/>
  <p:tag name="PICTUREFILESIZE" val="356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 template TPT1  env TPENV1  fore 0  back 16777215  eqnno 2"/>
  <p:tag name="FILENAME" val="TP_tmp"/>
  <p:tag name="ORIGWIDTH" val="6"/>
  <p:tag name="PICTUREFILESIZE" val="135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2"/>
  <p:tag name="FILENAME" val="TP_tmp"/>
  <p:tag name="ORIGWIDTH" val="5"/>
  <p:tag name="PICTUREFILESIZE" val="130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1,b_2)  template TPT1  env TPENV1  fore 0  back 16777215  eqnno 3"/>
  <p:tag name="FILENAME" val="TP_tmp"/>
  <p:tag name="ORIGWIDTH" val="37"/>
  <p:tag name="PICTUREFILESIZE" val="354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b_j,b_{j+1})  template TPT1  env TPENV1  fore 0  back 16777215  eqnno 3"/>
  <p:tag name="FILENAME" val="TP_tmp"/>
  <p:tag name="ORIGWIDTH" val="46"/>
  <p:tag name="PICTUREFILESIZE" val="386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c_n,a_1)  template TPT1  env TPENV1  fore 0  back 16777215  eqnno 3"/>
  <p:tag name="FILENAME" val="TP_tmp"/>
  <p:tag name="ORIGWIDTH" val="39"/>
  <p:tag name="PICTUREFILESIZE" val="363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t  template TPT1  env TPENV1  fore 8421504  back 16777215  eqnno 2"/>
  <p:tag name="FILENAME" val="TP_tmp"/>
  <p:tag name="ORIGWIDTH" val="7"/>
  <p:tag name="PICTUREFILESIZE" val="163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j  template TPT1  env TPENV1  fore 8421504  back 16777215  eqnno 2"/>
  <p:tag name="FILENAME" val="TP_tmp"/>
  <p:tag name="ORIGWIDTH" val="8"/>
  <p:tag name="PICTUREFILESIZE" val="196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{t+1}  template TPT1  env TPENV1  fore 8421504  back 16777215  eqnno 2"/>
  <p:tag name="FILENAME" val="TP_tmp"/>
  <p:tag name="ORIGWIDTH" val="17"/>
  <p:tag name="PICTUREFILESIZE" val="21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2"/>
  <p:tag name="FILENAME" val="TP_tmp"/>
  <p:tag name="ORIGWIDTH" val="8"/>
  <p:tag name="PICTUREFILESIZE" val="140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_{j+1}  template TPT1  env TPENV1  fore 8421504  back 16777215  eqnno 2"/>
  <p:tag name="FILENAME" val="TP_tmp"/>
  <p:tag name="ORIGWIDTH" val="18"/>
  <p:tag name="PICTUREFILESIZE" val="256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i  template TPT1  env TPENV1  fore 8421504  back 16777215  eqnno 2"/>
  <p:tag name="FILENAME" val="TP_tmp"/>
  <p:tag name="ORIGWIDTH" val="8"/>
  <p:tag name="PICTUREFILESIZE" val="179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i  template TPT1  env TPENV1  fore 8421504  back 16777215  eqnno 2"/>
  <p:tag name="FILENAME" val="TP_tmp"/>
  <p:tag name="ORIGWIDTH" val="8"/>
  <p:tag name="PICTUREFILESIZE" val="179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i+1}  template TPT1  env TPENV1  fore 8421504  back 16777215  eqnno 2"/>
  <p:tag name="FILENAME" val="TP_tmp"/>
  <p:tag name="ORIGWIDTH" val="18"/>
  <p:tag name="PICTUREFILESIZE" val="232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{i+1}  template TPT1  env TPENV1  fore 8421504  back 16777215  eqnno 2"/>
  <p:tag name="FILENAME" val="TP_tmp"/>
  <p:tag name="ORIGWIDTH" val="18"/>
  <p:tag name="PICTUREFILESIZE" val="23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12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p}  template TPT1  env TPENV1  fore 8421504  back 16777215  eqnno 2"/>
  <p:tag name="FILENAME" val="TP_tmp"/>
  <p:tag name="ORIGWIDTH" val="21"/>
  <p:tag name="PICTUREFILESIZE" val="280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amma_{\alpha,g_q}  template TPT1  env TPENV1  fore 8421504  back 16777215  eqnno 2"/>
  <p:tag name="FILENAME" val="TP_tmp"/>
  <p:tag name="ORIGWIDTH" val="21"/>
  <p:tag name="PICTUREFILESIZE" val="278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a_k,a_{k-1})  template TPT1  env TPENV1  fore 0  back 16777215  eqnno 3"/>
  <p:tag name="FILENAME" val="TP_tmp"/>
  <p:tag name="ORIGWIDTH" val="50"/>
  <p:tag name="PICTUREFILESIZE" val="38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1  template TPT1  env TPENV1  fore 8421504  back 16777215  eqnno 2"/>
  <p:tag name="FILENAME" val="TP_tmp"/>
  <p:tag name="ORIGWIDTH" val="9"/>
  <p:tag name="PICTUREFILESIZE" val="173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bg1">
              <a:lumMod val="50000"/>
            </a:schemeClr>
          </a:solidFill>
          <a:prstDash val="solid"/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ln w="12700">
          <a:solidFill>
            <a:schemeClr val="tx1"/>
          </a:solidFill>
          <a:prstDash val="dash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c635b576-1d6d-4082-8f4a-6bc2337639fc" Revision="1" Stencil="System.MyShapes" StencilVersion="1.0"/>
</Control>
</file>

<file path=customXml/item2.xml><?xml version="1.0" encoding="utf-8"?>
<Control xmlns="http://schemas.microsoft.com/VisualStudio/2011/storyboarding/control">
  <Id Name="c635b576-1d6d-4082-8f4a-6bc2337639fc" Revision="1" Stencil="System.MyShapes" StencilVersion="1.0"/>
</Control>
</file>

<file path=customXml/item3.xml><?xml version="1.0" encoding="utf-8"?>
<Control xmlns="http://schemas.microsoft.com/VisualStudio/2011/storyboarding/control">
  <Id Name="c635b576-1d6d-4082-8f4a-6bc2337639fc" Revision="1" Stencil="System.MyShapes" StencilVersion="1.0"/>
</Control>
</file>

<file path=customXml/itemProps1.xml><?xml version="1.0" encoding="utf-8"?>
<ds:datastoreItem xmlns:ds="http://schemas.openxmlformats.org/officeDocument/2006/customXml" ds:itemID="{4D418CC7-55B4-437A-8E40-40F01E447D6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C5CEE4C-13B4-4E98-8C23-25D4F14B63C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FA6759E-9D9C-4BBB-BDC8-3F4F59B341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9916</TotalTime>
  <Words>420</Words>
  <Application>Microsoft Office PowerPoint</Application>
  <PresentationFormat>Widescreen</PresentationFormat>
  <Paragraphs>223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Adobe Caslon Pro Bold</vt:lpstr>
      <vt:lpstr>CMSY10ORIG</vt:lpstr>
      <vt:lpstr>CMR10</vt:lpstr>
      <vt:lpstr>CMMI7</vt:lpstr>
      <vt:lpstr>Arial</vt:lpstr>
      <vt:lpstr>Adobe Caslon Pro</vt:lpstr>
      <vt:lpstr>CMMI10</vt:lpstr>
      <vt:lpstr>Calibri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Star/Hedgehog Shape prior</vt:lpstr>
      <vt:lpstr>Star/Hedgehog Shape prior In Topological setting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Isack</dc:creator>
  <cp:lastModifiedBy>isack</cp:lastModifiedBy>
  <cp:revision>462</cp:revision>
  <dcterms:created xsi:type="dcterms:W3CDTF">2016-10-05T19:56:54Z</dcterms:created>
  <dcterms:modified xsi:type="dcterms:W3CDTF">2017-12-01T08:08:28Z</dcterms:modified>
</cp:coreProperties>
</file>