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57" r:id="rId5"/>
    <p:sldId id="259" r:id="rId6"/>
    <p:sldId id="258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Tiger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Team diversity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QA &amp; Dev</a:t>
            </a:r>
            <a:endParaRPr lang="en-US"/>
          </a:p>
          <a:p>
            <a:pPr lvl="1">
              <a:buFont typeface="Wingdings" panose="05000000000000000000" charset="0"/>
              <a:buChar char="Ø"/>
            </a:pPr>
            <a:r>
              <a:rPr lang="en-US"/>
              <a:t>QA: ChenYan</a:t>
            </a:r>
            <a:endParaRPr lang="en-US"/>
          </a:p>
          <a:p>
            <a:pPr lvl="1">
              <a:buFont typeface="Wingdings" panose="05000000000000000000" charset="0"/>
              <a:buChar char="Ø"/>
            </a:pPr>
            <a:r>
              <a:rPr lang="en-US"/>
              <a:t>Dev: Zhuping &amp; Dedong</a:t>
            </a:r>
            <a:endParaRPr lang="en-US"/>
          </a:p>
          <a:p>
            <a:pPr lvl="1">
              <a:buFont typeface="Wingdings" panose="05000000000000000000" charset="0"/>
              <a:buChar char="Ø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2Female &amp; 1 Male</a:t>
            </a:r>
            <a:endParaRPr lang="en-US"/>
          </a:p>
          <a:p>
            <a:pPr lvl="1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Female: Zhuping &amp; ChenYan</a:t>
            </a:r>
            <a:endParaRPr lang="en-US"/>
          </a:p>
          <a:p>
            <a:pPr lvl="1"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Male: Dedong</a:t>
            </a:r>
            <a:endParaRPr lang="en-US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endParaRPr lang="en-US"/>
          </a:p>
          <a:p>
            <a:pPr marL="0" lvl="1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No experience with AWS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 lvl="1">
              <a:buFont typeface="Wingdings" panose="05000000000000000000" charset="0"/>
              <a:buChar char="Ø"/>
            </a:pPr>
            <a:endParaRPr lang="en-US"/>
          </a:p>
          <a:p>
            <a:pPr lvl="1">
              <a:buFont typeface="Wingdings" panose="05000000000000000000" charset="0"/>
              <a:buChar char="Ø"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Tech stack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java</a:t>
            </a:r>
            <a:endParaRPr lang="en-US"/>
          </a:p>
          <a:p>
            <a:r>
              <a:rPr lang="en-US"/>
              <a:t>springboot</a:t>
            </a:r>
            <a:endParaRPr lang="en-US"/>
          </a:p>
          <a:p>
            <a:r>
              <a:rPr lang="en-US"/>
              <a:t>react</a:t>
            </a:r>
            <a:endParaRPr lang="en-US"/>
          </a:p>
          <a:p>
            <a:r>
              <a:rPr lang="en-US"/>
              <a:t>aws s3</a:t>
            </a:r>
            <a:endParaRPr lang="en-US"/>
          </a:p>
          <a:p>
            <a:r>
              <a:rPr lang="en-US"/>
              <a:t>aws function</a:t>
            </a:r>
            <a:endParaRPr lang="en-US"/>
          </a:p>
          <a:p>
            <a:r>
              <a:rPr lang="en-US"/>
              <a:t>oracle 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1.upload external csv data to S3. </a:t>
            </a:r>
            <a:endParaRPr lang="en-US"/>
          </a:p>
          <a:p>
            <a:r>
              <a:rPr lang="en-US"/>
              <a:t>2. validation source data. </a:t>
            </a:r>
            <a:endParaRPr lang="en-US"/>
          </a:p>
          <a:p>
            <a:r>
              <a:rPr lang="en-US"/>
              <a:t>3. extract data from csv/json/kafka/xml file to target database based on rules =&gt;xml</a:t>
            </a:r>
            <a:endParaRPr lang="en-US"/>
          </a:p>
          <a:p>
            <a:r>
              <a:rPr lang="en-US"/>
              <a:t>4. rules set up.</a:t>
            </a:r>
            <a:endParaRPr lang="en-US"/>
          </a:p>
          <a:p>
            <a:r>
              <a:rPr lang="en-US"/>
              <a:t>5. filter data.</a:t>
            </a:r>
            <a:endParaRPr lang="en-US"/>
          </a:p>
          <a:p>
            <a:r>
              <a:rPr lang="en-US"/>
              <a:t>5. integration with existing app.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p>
            <a:r>
              <a:rPr lang="en-US"/>
              <a:t>workflow - </a:t>
            </a:r>
            <a:r>
              <a:rPr lang="en-US">
                <a:sym typeface="+mn-ea"/>
              </a:rPr>
              <a:t>process data</a:t>
            </a:r>
            <a:endParaRPr lang="en-US"/>
          </a:p>
        </p:txBody>
      </p:sp>
      <p:cxnSp>
        <p:nvCxnSpPr>
          <p:cNvPr id="7" name="Elbow Connector 6"/>
          <p:cNvCxnSpPr>
            <a:stCxn id="4" idx="3"/>
            <a:endCxn id="5" idx="1"/>
          </p:cNvCxnSpPr>
          <p:nvPr/>
        </p:nvCxnSpPr>
        <p:spPr>
          <a:xfrm flipV="1">
            <a:off x="3298825" y="2421890"/>
            <a:ext cx="909320" cy="355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3"/>
            <a:endCxn id="6" idx="1"/>
          </p:cNvCxnSpPr>
          <p:nvPr/>
        </p:nvCxnSpPr>
        <p:spPr>
          <a:xfrm>
            <a:off x="4788535" y="2830195"/>
            <a:ext cx="909320" cy="361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593090" y="2251710"/>
            <a:ext cx="5544185" cy="1483360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690245" y="2321560"/>
            <a:ext cx="1813560" cy="1356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l">
              <a:buFont typeface="Arial" panose="020B0604020202020204" pitchFamily="34" charset="0"/>
              <a:buNone/>
            </a:pPr>
            <a:r>
              <a:rPr lang="en-US"/>
              <a:t>user upload data: 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csv data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xml data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json data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kafka data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3169285" y="2564765"/>
            <a:ext cx="1049020" cy="873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aws function 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883785" y="2599055"/>
            <a:ext cx="1191895" cy="7994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S3 storage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05485" y="1854835"/>
            <a:ext cx="218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</a:rPr>
              <a:t>upload engine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10" idx="3"/>
            <a:endCxn id="11" idx="1"/>
          </p:cNvCxnSpPr>
          <p:nvPr/>
        </p:nvCxnSpPr>
        <p:spPr>
          <a:xfrm>
            <a:off x="2503805" y="3000375"/>
            <a:ext cx="665480" cy="12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218305" y="2987675"/>
            <a:ext cx="665480" cy="69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4883785" y="3811905"/>
            <a:ext cx="1191895" cy="79946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validation rule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6728460" y="3144520"/>
            <a:ext cx="1191895" cy="7994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validation engine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8364220" y="3144520"/>
            <a:ext cx="1191895" cy="7994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rule engine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9999980" y="3131185"/>
            <a:ext cx="1191895" cy="7994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extract data engine</a:t>
            </a:r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10057130" y="4324350"/>
            <a:ext cx="1296670" cy="79946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destination table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992505" y="4393565"/>
            <a:ext cx="1296670" cy="79946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source table</a:t>
            </a:r>
            <a:endParaRPr lang="en-US"/>
          </a:p>
        </p:txBody>
      </p:sp>
      <p:cxnSp>
        <p:nvCxnSpPr>
          <p:cNvPr id="20" name="Elbow Connector 19"/>
          <p:cNvCxnSpPr>
            <a:stCxn id="12" idx="3"/>
            <a:endCxn id="14" idx="1"/>
          </p:cNvCxnSpPr>
          <p:nvPr/>
        </p:nvCxnSpPr>
        <p:spPr>
          <a:xfrm>
            <a:off x="6075680" y="2999105"/>
            <a:ext cx="652780" cy="545465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3" idx="3"/>
          </p:cNvCxnSpPr>
          <p:nvPr/>
        </p:nvCxnSpPr>
        <p:spPr>
          <a:xfrm flipV="1">
            <a:off x="6075680" y="3480435"/>
            <a:ext cx="321310" cy="73152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15" idx="1"/>
          </p:cNvCxnSpPr>
          <p:nvPr/>
        </p:nvCxnSpPr>
        <p:spPr>
          <a:xfrm>
            <a:off x="7920355" y="3544570"/>
            <a:ext cx="443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568180" y="3530600"/>
            <a:ext cx="44386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</p:cNvCxnSpPr>
          <p:nvPr/>
        </p:nvCxnSpPr>
        <p:spPr>
          <a:xfrm flipH="1">
            <a:off x="10577830" y="3930650"/>
            <a:ext cx="18415" cy="3467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7790815" y="2838450"/>
            <a:ext cx="978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success</a:t>
            </a:r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6741160" y="1801495"/>
            <a:ext cx="1191895" cy="7994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error log</a:t>
            </a:r>
            <a:endParaRPr lang="en-US"/>
          </a:p>
        </p:txBody>
      </p:sp>
      <p:cxnSp>
        <p:nvCxnSpPr>
          <p:cNvPr id="31" name="Straight Arrow Connector 30"/>
          <p:cNvCxnSpPr>
            <a:stCxn id="14" idx="0"/>
            <a:endCxn id="28" idx="2"/>
          </p:cNvCxnSpPr>
          <p:nvPr/>
        </p:nvCxnSpPr>
        <p:spPr>
          <a:xfrm flipV="1">
            <a:off x="7324725" y="2600960"/>
            <a:ext cx="12700" cy="5435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6687185" y="2665730"/>
            <a:ext cx="65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fail</a:t>
            </a:r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10110470" y="5556885"/>
            <a:ext cx="1243330" cy="7994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dispaly engine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(filter)</a:t>
            </a:r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0596245" y="5170805"/>
            <a:ext cx="18415" cy="3467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0"/>
          </p:cNvCxnSpPr>
          <p:nvPr/>
        </p:nvCxnSpPr>
        <p:spPr>
          <a:xfrm flipH="1" flipV="1">
            <a:off x="1626870" y="3702050"/>
            <a:ext cx="13970" cy="6915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UI - rules engine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781935" y="4526280"/>
            <a:ext cx="3268345" cy="1275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/>
              <a:t>static data tables:</a:t>
            </a:r>
            <a:endParaRPr lang="en-US"/>
          </a:p>
          <a:p>
            <a:pPr algn="l"/>
            <a:r>
              <a:rPr lang="en-US"/>
              <a:t>rule_conf</a:t>
            </a:r>
            <a:endParaRPr lang="en-US"/>
          </a:p>
          <a:p>
            <a:pPr algn="l"/>
            <a:r>
              <a:rPr lang="en-US"/>
              <a:t>rule_conf_detail</a:t>
            </a:r>
            <a:endParaRPr lang="en-US"/>
          </a:p>
          <a:p>
            <a:pPr algn="l"/>
            <a:r>
              <a:rPr lang="en-US"/>
              <a:t>module_conf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6795" y="1691005"/>
            <a:ext cx="6777990" cy="2280285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7" idx="2"/>
            <a:endCxn id="5" idx="0"/>
          </p:cNvCxnSpPr>
          <p:nvPr/>
        </p:nvCxnSpPr>
        <p:spPr>
          <a:xfrm>
            <a:off x="4415790" y="3971290"/>
            <a:ext cx="635" cy="5549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workflow - integration with existing app.</a:t>
            </a:r>
            <a:br>
              <a:rPr lang="en-US"/>
            </a:b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1459230" y="1906270"/>
            <a:ext cx="3552825" cy="79946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source database configuration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473200" y="3225165"/>
            <a:ext cx="3552825" cy="79946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destination database </a:t>
            </a:r>
            <a:r>
              <a:rPr lang="en-US">
                <a:sym typeface="+mn-ea"/>
              </a:rPr>
              <a:t>configuration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6728460" y="2637790"/>
            <a:ext cx="1191895" cy="7994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rule engine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6675755" y="1377950"/>
            <a:ext cx="1296670" cy="79946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source table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8538210" y="4866005"/>
            <a:ext cx="1379855" cy="799465"/>
          </a:xfrm>
          <a:prstGeom prst="rect">
            <a:avLst/>
          </a:prstGeom>
          <a:gradFill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detination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table</a:t>
            </a:r>
            <a:endParaRPr lang="en-US"/>
          </a:p>
        </p:txBody>
      </p:sp>
      <p:cxnSp>
        <p:nvCxnSpPr>
          <p:cNvPr id="9" name="Elbow Connector 8"/>
          <p:cNvCxnSpPr>
            <a:endCxn id="14" idx="1"/>
          </p:cNvCxnSpPr>
          <p:nvPr/>
        </p:nvCxnSpPr>
        <p:spPr>
          <a:xfrm>
            <a:off x="5026025" y="2278380"/>
            <a:ext cx="1702435" cy="759460"/>
          </a:xfrm>
          <a:prstGeom prst="bentConnector3">
            <a:avLst>
              <a:gd name="adj1" fmla="val 50019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</p:cNvCxnSpPr>
          <p:nvPr/>
        </p:nvCxnSpPr>
        <p:spPr>
          <a:xfrm flipV="1">
            <a:off x="5026025" y="3016885"/>
            <a:ext cx="893445" cy="608330"/>
          </a:xfrm>
          <a:prstGeom prst="bentConnector3">
            <a:avLst>
              <a:gd name="adj1" fmla="val 94029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14" idx="0"/>
          </p:cNvCxnSpPr>
          <p:nvPr/>
        </p:nvCxnSpPr>
        <p:spPr>
          <a:xfrm>
            <a:off x="7324090" y="2177415"/>
            <a:ext cx="635" cy="4603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s 21"/>
          <p:cNvSpPr/>
          <p:nvPr/>
        </p:nvSpPr>
        <p:spPr>
          <a:xfrm>
            <a:off x="10555605" y="4866005"/>
            <a:ext cx="1243330" cy="7994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dispaly engine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(filter)</a:t>
            </a:r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6728460" y="3747135"/>
            <a:ext cx="1191895" cy="7994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extract data engine</a:t>
            </a:r>
            <a:endParaRPr lang="en-US"/>
          </a:p>
        </p:txBody>
      </p:sp>
      <p:cxnSp>
        <p:nvCxnSpPr>
          <p:cNvPr id="25" name="Straight Arrow Connector 24"/>
          <p:cNvCxnSpPr>
            <a:stCxn id="14" idx="2"/>
            <a:endCxn id="24" idx="0"/>
          </p:cNvCxnSpPr>
          <p:nvPr/>
        </p:nvCxnSpPr>
        <p:spPr>
          <a:xfrm>
            <a:off x="7324725" y="3437255"/>
            <a:ext cx="0" cy="3098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39965" y="4514215"/>
            <a:ext cx="0" cy="3098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6728460" y="4856480"/>
            <a:ext cx="1296670" cy="7994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data format conventor</a:t>
            </a:r>
            <a:endParaRPr lang="en-US"/>
          </a:p>
        </p:txBody>
      </p:sp>
      <p:cxnSp>
        <p:nvCxnSpPr>
          <p:cNvPr id="15" name="Straight Arrow Connector 14"/>
          <p:cNvCxnSpPr>
            <a:stCxn id="13" idx="3"/>
            <a:endCxn id="7" idx="1"/>
          </p:cNvCxnSpPr>
          <p:nvPr/>
        </p:nvCxnSpPr>
        <p:spPr>
          <a:xfrm>
            <a:off x="8025130" y="5256530"/>
            <a:ext cx="513080" cy="95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</p:cNvCxnSpPr>
          <p:nvPr/>
        </p:nvCxnSpPr>
        <p:spPr>
          <a:xfrm>
            <a:off x="9918065" y="5266055"/>
            <a:ext cx="637540" cy="95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WPS Presentation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Wingdings</vt:lpstr>
      <vt:lpstr>Calibri Light</vt:lpstr>
      <vt:lpstr>Calibri</vt:lpstr>
      <vt:lpstr>Microsoft YaHei</vt:lpstr>
      <vt:lpstr>Arial Unicode MS</vt:lpstr>
      <vt:lpstr>Office Theme</vt:lpstr>
      <vt:lpstr>Tiger Presentation</vt:lpstr>
      <vt:lpstr>Team diversity</vt:lpstr>
      <vt:lpstr>Tech stack </vt:lpstr>
      <vt:lpstr>Functions</vt:lpstr>
      <vt:lpstr>workflow - process data</vt:lpstr>
      <vt:lpstr>UI - rules engine</vt:lpstr>
      <vt:lpstr>workflow - integration with existing app.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Tiger Presentation</dc:title>
  <dc:creator/>
  <cp:lastModifiedBy>ChenYan</cp:lastModifiedBy>
  <cp:revision>38</cp:revision>
  <dcterms:created xsi:type="dcterms:W3CDTF">2022-09-29T12:34:00Z</dcterms:created>
  <dcterms:modified xsi:type="dcterms:W3CDTF">2022-09-29T15:19:26Z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B01B3F794A9C4E99926D5A554DE62940</vt:lpwstr>
  </property>
  <property fmtid="{D5CDD505-2E9C-101B-9397-08002B2CF9AE}" pid="3" name="KSOProductBuildVer">
    <vt:lpwstr>1033-11.2.0.11341</vt:lpwstr>
  </property>
</Properties>
</file>