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099B4-020C-42E8-9AA5-B1084B39ECC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18342A6-1A26-4CBC-928D-5590A0C81D49}">
      <dgm:prSet phldrT="[Texte]"/>
      <dgm:spPr/>
      <dgm:t>
        <a:bodyPr/>
        <a:lstStyle/>
        <a:p>
          <a:r>
            <a:rPr lang="fr-FR" dirty="0" err="1" smtClean="0"/>
            <a:t>DevOps</a:t>
          </a:r>
          <a:endParaRPr lang="fr-FR" dirty="0"/>
        </a:p>
      </dgm:t>
    </dgm:pt>
    <dgm:pt modelId="{998A3A98-21B1-4118-B7E3-1333112CB8F1}" type="parTrans" cxnId="{26E9ABE8-DF94-4481-9906-7CC6035FC4AB}">
      <dgm:prSet/>
      <dgm:spPr/>
      <dgm:t>
        <a:bodyPr/>
        <a:lstStyle/>
        <a:p>
          <a:endParaRPr lang="fr-FR"/>
        </a:p>
      </dgm:t>
    </dgm:pt>
    <dgm:pt modelId="{5EDB6C7B-5C05-43D4-8713-986B696FDB49}" type="sibTrans" cxnId="{26E9ABE8-DF94-4481-9906-7CC6035FC4AB}">
      <dgm:prSet/>
      <dgm:spPr/>
      <dgm:t>
        <a:bodyPr/>
        <a:lstStyle/>
        <a:p>
          <a:endParaRPr lang="fr-FR"/>
        </a:p>
      </dgm:t>
    </dgm:pt>
    <dgm:pt modelId="{17546D84-82AA-4C40-8BD5-F427FBD351A5}">
      <dgm:prSet phldrT="[Texte]"/>
      <dgm:spPr/>
      <dgm:t>
        <a:bodyPr/>
        <a:lstStyle/>
        <a:p>
          <a:r>
            <a:rPr lang="fr-FR" dirty="0" smtClean="0"/>
            <a:t>Développeurs</a:t>
          </a:r>
          <a:endParaRPr lang="fr-FR" dirty="0"/>
        </a:p>
      </dgm:t>
    </dgm:pt>
    <dgm:pt modelId="{0D183E29-5D83-4E91-B56F-D7B4CD4535F5}" type="parTrans" cxnId="{DAEBEEBE-B4C6-4F26-AC20-6C9EFBBE488C}">
      <dgm:prSet/>
      <dgm:spPr/>
      <dgm:t>
        <a:bodyPr/>
        <a:lstStyle/>
        <a:p>
          <a:endParaRPr lang="fr-FR"/>
        </a:p>
      </dgm:t>
    </dgm:pt>
    <dgm:pt modelId="{6947953E-7EC4-4360-9021-5C6C13BCF29F}" type="sibTrans" cxnId="{DAEBEEBE-B4C6-4F26-AC20-6C9EFBBE488C}">
      <dgm:prSet/>
      <dgm:spPr/>
      <dgm:t>
        <a:bodyPr/>
        <a:lstStyle/>
        <a:p>
          <a:endParaRPr lang="fr-FR"/>
        </a:p>
      </dgm:t>
    </dgm:pt>
    <dgm:pt modelId="{928E7D9B-568D-49C6-8481-95512BA9EE96}">
      <dgm:prSet phldrT="[Texte]"/>
      <dgm:spPr/>
      <dgm:t>
        <a:bodyPr/>
        <a:lstStyle/>
        <a:p>
          <a:r>
            <a:rPr lang="fr-FR" dirty="0" smtClean="0"/>
            <a:t>Management</a:t>
          </a:r>
          <a:endParaRPr lang="fr-FR" dirty="0"/>
        </a:p>
      </dgm:t>
    </dgm:pt>
    <dgm:pt modelId="{3A75BEDB-F964-44A2-8D26-10E92739E19E}" type="parTrans" cxnId="{09BEFA22-3AE7-4223-9E5C-5168A9255698}">
      <dgm:prSet/>
      <dgm:spPr/>
      <dgm:t>
        <a:bodyPr/>
        <a:lstStyle/>
        <a:p>
          <a:endParaRPr lang="fr-FR"/>
        </a:p>
      </dgm:t>
    </dgm:pt>
    <dgm:pt modelId="{F14AF1F3-2C86-43C4-9702-E01BFAE25B6E}" type="sibTrans" cxnId="{09BEFA22-3AE7-4223-9E5C-5168A9255698}">
      <dgm:prSet/>
      <dgm:spPr/>
      <dgm:t>
        <a:bodyPr/>
        <a:lstStyle/>
        <a:p>
          <a:endParaRPr lang="fr-FR"/>
        </a:p>
      </dgm:t>
    </dgm:pt>
    <dgm:pt modelId="{A6ED67BD-9D66-49B6-95FE-853F3A4D2BB4}">
      <dgm:prSet phldrT="[Texte]"/>
      <dgm:spPr/>
      <dgm:t>
        <a:bodyPr/>
        <a:lstStyle/>
        <a:p>
          <a:r>
            <a:rPr lang="fr-FR" dirty="0" smtClean="0"/>
            <a:t>Exploitants</a:t>
          </a:r>
          <a:endParaRPr lang="fr-FR" dirty="0"/>
        </a:p>
      </dgm:t>
    </dgm:pt>
    <dgm:pt modelId="{EF82C7DE-294A-4299-8AC5-BB02B5978D36}" type="parTrans" cxnId="{523BCCE9-99EF-4C8E-80D6-83AA68EA7451}">
      <dgm:prSet/>
      <dgm:spPr/>
      <dgm:t>
        <a:bodyPr/>
        <a:lstStyle/>
        <a:p>
          <a:endParaRPr lang="fr-FR"/>
        </a:p>
      </dgm:t>
    </dgm:pt>
    <dgm:pt modelId="{53D45DF9-E8B9-44B3-8B7C-BA669ADC0B89}" type="sibTrans" cxnId="{523BCCE9-99EF-4C8E-80D6-83AA68EA7451}">
      <dgm:prSet/>
      <dgm:spPr/>
      <dgm:t>
        <a:bodyPr/>
        <a:lstStyle/>
        <a:p>
          <a:endParaRPr lang="fr-FR"/>
        </a:p>
      </dgm:t>
    </dgm:pt>
    <dgm:pt modelId="{BE522234-E4E2-45A9-B826-C8398881489E}" type="pres">
      <dgm:prSet presAssocID="{7AB099B4-020C-42E8-9AA5-B1084B39ECC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1AA766-2DD9-46D3-A43B-1B71D03D5DA8}" type="pres">
      <dgm:prSet presAssocID="{118342A6-1A26-4CBC-928D-5590A0C81D49}" presName="centerShape" presStyleLbl="node0" presStyleIdx="0" presStyleCnt="1"/>
      <dgm:spPr/>
      <dgm:t>
        <a:bodyPr/>
        <a:lstStyle/>
        <a:p>
          <a:endParaRPr lang="fr-FR"/>
        </a:p>
      </dgm:t>
    </dgm:pt>
    <dgm:pt modelId="{CA8F646C-8528-4D03-BD5C-EE01C41F7D96}" type="pres">
      <dgm:prSet presAssocID="{0D183E29-5D83-4E91-B56F-D7B4CD4535F5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1EB831AA-AD0C-454C-AD71-EFC05497D377}" type="pres">
      <dgm:prSet presAssocID="{17546D84-82AA-4C40-8BD5-F427FBD351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D19263-6ED3-4CC6-9AF4-FF21EF46836E}" type="pres">
      <dgm:prSet presAssocID="{3A75BEDB-F964-44A2-8D26-10E92739E19E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888C853D-C4B0-434D-97DE-89D49B2BAF32}" type="pres">
      <dgm:prSet presAssocID="{928E7D9B-568D-49C6-8481-95512BA9EE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BF33C4-6409-4334-85F3-2F42D0677AC2}" type="pres">
      <dgm:prSet presAssocID="{EF82C7DE-294A-4299-8AC5-BB02B5978D36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EC5FDEED-F703-41A6-B908-EB57A41AB4BC}" type="pres">
      <dgm:prSet presAssocID="{A6ED67BD-9D66-49B6-95FE-853F3A4D2B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CA1E00-B087-4CEB-8C17-CFD17E9CB001}" type="presOf" srcId="{EF82C7DE-294A-4299-8AC5-BB02B5978D36}" destId="{B9BF33C4-6409-4334-85F3-2F42D0677AC2}" srcOrd="0" destOrd="0" presId="urn:microsoft.com/office/officeart/2005/8/layout/radial4"/>
    <dgm:cxn modelId="{46514D2F-CA33-46F8-82BB-DCFB78AB5F21}" type="presOf" srcId="{17546D84-82AA-4C40-8BD5-F427FBD351A5}" destId="{1EB831AA-AD0C-454C-AD71-EFC05497D377}" srcOrd="0" destOrd="0" presId="urn:microsoft.com/office/officeart/2005/8/layout/radial4"/>
    <dgm:cxn modelId="{26E9ABE8-DF94-4481-9906-7CC6035FC4AB}" srcId="{7AB099B4-020C-42E8-9AA5-B1084B39ECCD}" destId="{118342A6-1A26-4CBC-928D-5590A0C81D49}" srcOrd="0" destOrd="0" parTransId="{998A3A98-21B1-4118-B7E3-1333112CB8F1}" sibTransId="{5EDB6C7B-5C05-43D4-8713-986B696FDB49}"/>
    <dgm:cxn modelId="{09BEFA22-3AE7-4223-9E5C-5168A9255698}" srcId="{118342A6-1A26-4CBC-928D-5590A0C81D49}" destId="{928E7D9B-568D-49C6-8481-95512BA9EE96}" srcOrd="1" destOrd="0" parTransId="{3A75BEDB-F964-44A2-8D26-10E92739E19E}" sibTransId="{F14AF1F3-2C86-43C4-9702-E01BFAE25B6E}"/>
    <dgm:cxn modelId="{523BCCE9-99EF-4C8E-80D6-83AA68EA7451}" srcId="{118342A6-1A26-4CBC-928D-5590A0C81D49}" destId="{A6ED67BD-9D66-49B6-95FE-853F3A4D2BB4}" srcOrd="2" destOrd="0" parTransId="{EF82C7DE-294A-4299-8AC5-BB02B5978D36}" sibTransId="{53D45DF9-E8B9-44B3-8B7C-BA669ADC0B89}"/>
    <dgm:cxn modelId="{DAF86566-0887-46E7-BA4B-311FAA72034D}" type="presOf" srcId="{3A75BEDB-F964-44A2-8D26-10E92739E19E}" destId="{E3D19263-6ED3-4CC6-9AF4-FF21EF46836E}" srcOrd="0" destOrd="0" presId="urn:microsoft.com/office/officeart/2005/8/layout/radial4"/>
    <dgm:cxn modelId="{34D9D648-4F8F-4BF0-AE47-DB67C8BD3078}" type="presOf" srcId="{0D183E29-5D83-4E91-B56F-D7B4CD4535F5}" destId="{CA8F646C-8528-4D03-BD5C-EE01C41F7D96}" srcOrd="0" destOrd="0" presId="urn:microsoft.com/office/officeart/2005/8/layout/radial4"/>
    <dgm:cxn modelId="{A86B1920-1658-41D1-9FCA-3EA2110D3D1C}" type="presOf" srcId="{928E7D9B-568D-49C6-8481-95512BA9EE96}" destId="{888C853D-C4B0-434D-97DE-89D49B2BAF32}" srcOrd="0" destOrd="0" presId="urn:microsoft.com/office/officeart/2005/8/layout/radial4"/>
    <dgm:cxn modelId="{F2FB1C3F-A38C-4B40-91C6-35582CB7C866}" type="presOf" srcId="{7AB099B4-020C-42E8-9AA5-B1084B39ECCD}" destId="{BE522234-E4E2-45A9-B826-C8398881489E}" srcOrd="0" destOrd="0" presId="urn:microsoft.com/office/officeart/2005/8/layout/radial4"/>
    <dgm:cxn modelId="{F33A0AD1-D144-4801-9D8D-C70E57B04C04}" type="presOf" srcId="{A6ED67BD-9D66-49B6-95FE-853F3A4D2BB4}" destId="{EC5FDEED-F703-41A6-B908-EB57A41AB4BC}" srcOrd="0" destOrd="0" presId="urn:microsoft.com/office/officeart/2005/8/layout/radial4"/>
    <dgm:cxn modelId="{DAEBEEBE-B4C6-4F26-AC20-6C9EFBBE488C}" srcId="{118342A6-1A26-4CBC-928D-5590A0C81D49}" destId="{17546D84-82AA-4C40-8BD5-F427FBD351A5}" srcOrd="0" destOrd="0" parTransId="{0D183E29-5D83-4E91-B56F-D7B4CD4535F5}" sibTransId="{6947953E-7EC4-4360-9021-5C6C13BCF29F}"/>
    <dgm:cxn modelId="{C0779B9D-E41D-46F2-98BB-36D6C79EEE50}" type="presOf" srcId="{118342A6-1A26-4CBC-928D-5590A0C81D49}" destId="{F71AA766-2DD9-46D3-A43B-1B71D03D5DA8}" srcOrd="0" destOrd="0" presId="urn:microsoft.com/office/officeart/2005/8/layout/radial4"/>
    <dgm:cxn modelId="{95905B2E-10F8-4D59-9B93-8BB5C301662F}" type="presParOf" srcId="{BE522234-E4E2-45A9-B826-C8398881489E}" destId="{F71AA766-2DD9-46D3-A43B-1B71D03D5DA8}" srcOrd="0" destOrd="0" presId="urn:microsoft.com/office/officeart/2005/8/layout/radial4"/>
    <dgm:cxn modelId="{DF08F235-1C76-4E9B-920F-8D4693655FCD}" type="presParOf" srcId="{BE522234-E4E2-45A9-B826-C8398881489E}" destId="{CA8F646C-8528-4D03-BD5C-EE01C41F7D96}" srcOrd="1" destOrd="0" presId="urn:microsoft.com/office/officeart/2005/8/layout/radial4"/>
    <dgm:cxn modelId="{06BB9A30-2F65-4D68-B710-4D12E1EFE127}" type="presParOf" srcId="{BE522234-E4E2-45A9-B826-C8398881489E}" destId="{1EB831AA-AD0C-454C-AD71-EFC05497D377}" srcOrd="2" destOrd="0" presId="urn:microsoft.com/office/officeart/2005/8/layout/radial4"/>
    <dgm:cxn modelId="{3EB32855-BAC5-423C-B99A-590E96AFA019}" type="presParOf" srcId="{BE522234-E4E2-45A9-B826-C8398881489E}" destId="{E3D19263-6ED3-4CC6-9AF4-FF21EF46836E}" srcOrd="3" destOrd="0" presId="urn:microsoft.com/office/officeart/2005/8/layout/radial4"/>
    <dgm:cxn modelId="{779C3892-8BBF-4A78-8FA2-4A43B48E710F}" type="presParOf" srcId="{BE522234-E4E2-45A9-B826-C8398881489E}" destId="{888C853D-C4B0-434D-97DE-89D49B2BAF32}" srcOrd="4" destOrd="0" presId="urn:microsoft.com/office/officeart/2005/8/layout/radial4"/>
    <dgm:cxn modelId="{D8059459-24C2-4A23-965A-64CA0D6FFF63}" type="presParOf" srcId="{BE522234-E4E2-45A9-B826-C8398881489E}" destId="{B9BF33C4-6409-4334-85F3-2F42D0677AC2}" srcOrd="5" destOrd="0" presId="urn:microsoft.com/office/officeart/2005/8/layout/radial4"/>
    <dgm:cxn modelId="{701549B3-3E11-4492-AC07-D1A50F05195A}" type="presParOf" srcId="{BE522234-E4E2-45A9-B826-C8398881489E}" destId="{EC5FDEED-F703-41A6-B908-EB57A41AB4B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C99B2-3F6C-494D-B8A4-4C84AFD4A015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C10737A-3FDE-4B87-AE72-2C5BC82B8AAD}">
      <dgm:prSet phldrT="[Texte]"/>
      <dgm:spPr/>
      <dgm:t>
        <a:bodyPr/>
        <a:lstStyle/>
        <a:p>
          <a:r>
            <a:rPr lang="fr-FR" dirty="0" smtClean="0"/>
            <a:t>Développement (TDD)</a:t>
          </a:r>
          <a:endParaRPr lang="fr-FR" dirty="0"/>
        </a:p>
      </dgm:t>
    </dgm:pt>
    <dgm:pt modelId="{01D71449-8626-476F-AC70-6A7C0C6DF5E4}" type="parTrans" cxnId="{09F4ADE7-87A1-47A5-A879-6CA756D8E7CD}">
      <dgm:prSet/>
      <dgm:spPr/>
      <dgm:t>
        <a:bodyPr/>
        <a:lstStyle/>
        <a:p>
          <a:endParaRPr lang="fr-FR"/>
        </a:p>
      </dgm:t>
    </dgm:pt>
    <dgm:pt modelId="{5B1C1923-241E-43E5-9F67-8C516FF6D83E}" type="sibTrans" cxnId="{09F4ADE7-87A1-47A5-A879-6CA756D8E7CD}">
      <dgm:prSet/>
      <dgm:spPr/>
      <dgm:t>
        <a:bodyPr/>
        <a:lstStyle/>
        <a:p>
          <a:endParaRPr lang="fr-FR"/>
        </a:p>
      </dgm:t>
    </dgm:pt>
    <dgm:pt modelId="{B16F3274-28A9-4FDB-A0CA-AEC21CCAAAE1}">
      <dgm:prSet phldrT="[Texte]"/>
      <dgm:spPr/>
      <dgm:t>
        <a:bodyPr/>
        <a:lstStyle/>
        <a:p>
          <a:r>
            <a:rPr lang="fr-FR" dirty="0" err="1" smtClean="0"/>
            <a:t>Build</a:t>
          </a:r>
          <a:r>
            <a:rPr lang="fr-FR" dirty="0" smtClean="0"/>
            <a:t> Pipeline (</a:t>
          </a:r>
          <a:r>
            <a:rPr lang="fr-FR" dirty="0" err="1" smtClean="0"/>
            <a:t>Continuous</a:t>
          </a:r>
          <a:r>
            <a:rPr lang="fr-FR" dirty="0" smtClean="0"/>
            <a:t> </a:t>
          </a:r>
          <a:r>
            <a:rPr lang="fr-FR" dirty="0" err="1" smtClean="0"/>
            <a:t>Integration</a:t>
          </a:r>
          <a:r>
            <a:rPr lang="fr-FR" dirty="0" smtClean="0"/>
            <a:t>)</a:t>
          </a:r>
          <a:endParaRPr lang="fr-FR" dirty="0"/>
        </a:p>
      </dgm:t>
    </dgm:pt>
    <dgm:pt modelId="{629AC4E3-4E06-44EE-A019-3CD9638C7BF9}" type="parTrans" cxnId="{63FE80E5-3E39-4F12-877B-754089CF1876}">
      <dgm:prSet/>
      <dgm:spPr/>
      <dgm:t>
        <a:bodyPr/>
        <a:lstStyle/>
        <a:p>
          <a:endParaRPr lang="fr-FR"/>
        </a:p>
      </dgm:t>
    </dgm:pt>
    <dgm:pt modelId="{CDD16AE6-D9DA-49B5-9F90-7A245FF21569}" type="sibTrans" cxnId="{63FE80E5-3E39-4F12-877B-754089CF1876}">
      <dgm:prSet/>
      <dgm:spPr/>
      <dgm:t>
        <a:bodyPr/>
        <a:lstStyle/>
        <a:p>
          <a:endParaRPr lang="fr-FR"/>
        </a:p>
      </dgm:t>
    </dgm:pt>
    <dgm:pt modelId="{5412B554-2F12-45F0-BB17-BEEAB8D3B2A2}">
      <dgm:prSet phldrT="[Texte]"/>
      <dgm:spPr/>
      <dgm:t>
        <a:bodyPr/>
        <a:lstStyle/>
        <a:p>
          <a:r>
            <a:rPr lang="fr-FR" dirty="0" smtClean="0"/>
            <a:t>Qualification (UAT, </a:t>
          </a:r>
          <a:r>
            <a:rPr lang="fr-FR" dirty="0" err="1" smtClean="0"/>
            <a:t>Acceptance</a:t>
          </a:r>
          <a:r>
            <a:rPr lang="fr-FR" dirty="0" smtClean="0"/>
            <a:t> Tests)</a:t>
          </a:r>
          <a:endParaRPr lang="fr-FR" dirty="0"/>
        </a:p>
      </dgm:t>
    </dgm:pt>
    <dgm:pt modelId="{311140A2-715D-424B-B678-08FAB57EEAEA}" type="parTrans" cxnId="{66CD6B2F-8AD4-4D6C-B046-9387BFF6353F}">
      <dgm:prSet/>
      <dgm:spPr/>
      <dgm:t>
        <a:bodyPr/>
        <a:lstStyle/>
        <a:p>
          <a:endParaRPr lang="fr-FR"/>
        </a:p>
      </dgm:t>
    </dgm:pt>
    <dgm:pt modelId="{D91D33A2-BE61-4E62-868C-2B0EAA61240B}" type="sibTrans" cxnId="{66CD6B2F-8AD4-4D6C-B046-9387BFF6353F}">
      <dgm:prSet/>
      <dgm:spPr/>
      <dgm:t>
        <a:bodyPr/>
        <a:lstStyle/>
        <a:p>
          <a:endParaRPr lang="fr-FR"/>
        </a:p>
      </dgm:t>
    </dgm:pt>
    <dgm:pt modelId="{A6B5598D-BD67-4D89-99A2-1F237F7F44BE}">
      <dgm:prSet phldrT="[Texte]"/>
      <dgm:spPr/>
      <dgm:t>
        <a:bodyPr/>
        <a:lstStyle/>
        <a:p>
          <a:r>
            <a:rPr lang="fr-FR" dirty="0" smtClean="0"/>
            <a:t>Livraison / Déploiement (</a:t>
          </a:r>
          <a:r>
            <a:rPr lang="fr-FR" dirty="0" err="1" smtClean="0"/>
            <a:t>Continuous</a:t>
          </a:r>
          <a:r>
            <a:rPr lang="fr-FR" dirty="0" smtClean="0"/>
            <a:t> Delivery)</a:t>
          </a:r>
          <a:endParaRPr lang="fr-FR" dirty="0"/>
        </a:p>
      </dgm:t>
    </dgm:pt>
    <dgm:pt modelId="{A1B79D15-4DFB-426D-8ED0-503BE09458E8}" type="parTrans" cxnId="{C91796A2-0903-490D-8487-8E3E38244AC7}">
      <dgm:prSet/>
      <dgm:spPr/>
      <dgm:t>
        <a:bodyPr/>
        <a:lstStyle/>
        <a:p>
          <a:endParaRPr lang="fr-FR"/>
        </a:p>
      </dgm:t>
    </dgm:pt>
    <dgm:pt modelId="{67376503-6603-4CED-A315-34F841C8A7F1}" type="sibTrans" cxnId="{C91796A2-0903-490D-8487-8E3E38244AC7}">
      <dgm:prSet/>
      <dgm:spPr/>
      <dgm:t>
        <a:bodyPr/>
        <a:lstStyle/>
        <a:p>
          <a:endParaRPr lang="fr-FR"/>
        </a:p>
      </dgm:t>
    </dgm:pt>
    <dgm:pt modelId="{4EF51D77-0E01-4B1A-A9C2-BB91593C7C07}">
      <dgm:prSet phldrT="[Texte]"/>
      <dgm:spPr/>
      <dgm:t>
        <a:bodyPr/>
        <a:lstStyle/>
        <a:p>
          <a:r>
            <a:rPr lang="fr-FR" dirty="0" err="1" smtClean="0"/>
            <a:t>Operate</a:t>
          </a:r>
          <a:r>
            <a:rPr lang="fr-FR" dirty="0" smtClean="0"/>
            <a:t> &amp; Monitor</a:t>
          </a:r>
          <a:endParaRPr lang="fr-FR" dirty="0"/>
        </a:p>
      </dgm:t>
    </dgm:pt>
    <dgm:pt modelId="{4F2C08B1-4B37-47FD-A304-24616807B18E}" type="parTrans" cxnId="{44F769DB-0113-4FCC-80FF-CFCAFF692C1F}">
      <dgm:prSet/>
      <dgm:spPr/>
      <dgm:t>
        <a:bodyPr/>
        <a:lstStyle/>
        <a:p>
          <a:endParaRPr lang="fr-FR"/>
        </a:p>
      </dgm:t>
    </dgm:pt>
    <dgm:pt modelId="{37F0A08F-99FD-43BF-A766-5A8841CEE67C}" type="sibTrans" cxnId="{44F769DB-0113-4FCC-80FF-CFCAFF692C1F}">
      <dgm:prSet/>
      <dgm:spPr/>
      <dgm:t>
        <a:bodyPr/>
        <a:lstStyle/>
        <a:p>
          <a:endParaRPr lang="fr-FR"/>
        </a:p>
      </dgm:t>
    </dgm:pt>
    <dgm:pt modelId="{3D1E3068-D3A7-4DD4-A758-354537D542B2}">
      <dgm:prSet phldrT="[Texte]"/>
      <dgm:spPr/>
      <dgm:t>
        <a:bodyPr/>
        <a:lstStyle/>
        <a:p>
          <a:r>
            <a:rPr lang="fr-FR" dirty="0" smtClean="0"/>
            <a:t>Exigences Métiers et </a:t>
          </a:r>
          <a:r>
            <a:rPr lang="fr-FR" dirty="0" err="1" smtClean="0"/>
            <a:t>Ops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Gherkin</a:t>
          </a:r>
          <a:r>
            <a:rPr lang="fr-FR" dirty="0" smtClean="0"/>
            <a:t>)</a:t>
          </a:r>
          <a:endParaRPr lang="fr-FR" dirty="0"/>
        </a:p>
      </dgm:t>
    </dgm:pt>
    <dgm:pt modelId="{1F99944D-9499-4945-88F3-7A0719E4D2F0}" type="sibTrans" cxnId="{D36168E2-9745-4E60-A900-3D1CB42AB57C}">
      <dgm:prSet/>
      <dgm:spPr/>
      <dgm:t>
        <a:bodyPr/>
        <a:lstStyle/>
        <a:p>
          <a:endParaRPr lang="fr-FR"/>
        </a:p>
      </dgm:t>
    </dgm:pt>
    <dgm:pt modelId="{EEDEDDA9-FF30-4FFE-9FB3-205E3A43F43A}" type="parTrans" cxnId="{D36168E2-9745-4E60-A900-3D1CB42AB57C}">
      <dgm:prSet/>
      <dgm:spPr/>
      <dgm:t>
        <a:bodyPr/>
        <a:lstStyle/>
        <a:p>
          <a:endParaRPr lang="fr-FR"/>
        </a:p>
      </dgm:t>
    </dgm:pt>
    <dgm:pt modelId="{22C4794E-375A-43A0-B359-65CF35BC29A4}" type="pres">
      <dgm:prSet presAssocID="{289C99B2-3F6C-494D-B8A4-4C84AFD4A0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F77345-0A90-4FC7-B1C0-8E1ED6511F3C}" type="pres">
      <dgm:prSet presAssocID="{EC10737A-3FDE-4B87-AE72-2C5BC82B8AA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DBE25E-6D79-4F51-AF1F-BD30608A7966}" type="pres">
      <dgm:prSet presAssocID="{EC10737A-3FDE-4B87-AE72-2C5BC82B8AAD}" presName="spNode" presStyleCnt="0"/>
      <dgm:spPr/>
    </dgm:pt>
    <dgm:pt modelId="{7330CCCC-5D3C-435E-9CC4-0233F721308B}" type="pres">
      <dgm:prSet presAssocID="{5B1C1923-241E-43E5-9F67-8C516FF6D83E}" presName="sibTrans" presStyleLbl="sibTrans1D1" presStyleIdx="0" presStyleCnt="6"/>
      <dgm:spPr/>
      <dgm:t>
        <a:bodyPr/>
        <a:lstStyle/>
        <a:p>
          <a:endParaRPr lang="fr-FR"/>
        </a:p>
      </dgm:t>
    </dgm:pt>
    <dgm:pt modelId="{53391BBC-C0F4-47DA-A0EF-284A1D148F52}" type="pres">
      <dgm:prSet presAssocID="{B16F3274-28A9-4FDB-A0CA-AEC21CCAAA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0F312D-0A4F-46FC-9A24-8C41A565FDA2}" type="pres">
      <dgm:prSet presAssocID="{B16F3274-28A9-4FDB-A0CA-AEC21CCAAAE1}" presName="spNode" presStyleCnt="0"/>
      <dgm:spPr/>
    </dgm:pt>
    <dgm:pt modelId="{5140F3A6-2F7E-47CD-B460-886A984B79DB}" type="pres">
      <dgm:prSet presAssocID="{CDD16AE6-D9DA-49B5-9F90-7A245FF21569}" presName="sibTrans" presStyleLbl="sibTrans1D1" presStyleIdx="1" presStyleCnt="6"/>
      <dgm:spPr/>
      <dgm:t>
        <a:bodyPr/>
        <a:lstStyle/>
        <a:p>
          <a:endParaRPr lang="fr-FR"/>
        </a:p>
      </dgm:t>
    </dgm:pt>
    <dgm:pt modelId="{0BF6930A-B70A-4E07-9019-1ED04BEBF8A9}" type="pres">
      <dgm:prSet presAssocID="{5412B554-2F12-45F0-BB17-BEEAB8D3B2A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A76DD-78CC-49D2-B48C-D096729E2996}" type="pres">
      <dgm:prSet presAssocID="{5412B554-2F12-45F0-BB17-BEEAB8D3B2A2}" presName="spNode" presStyleCnt="0"/>
      <dgm:spPr/>
    </dgm:pt>
    <dgm:pt modelId="{79ADE69C-134C-439F-B835-892C401C9879}" type="pres">
      <dgm:prSet presAssocID="{D91D33A2-BE61-4E62-868C-2B0EAA61240B}" presName="sibTrans" presStyleLbl="sibTrans1D1" presStyleIdx="2" presStyleCnt="6"/>
      <dgm:spPr/>
      <dgm:t>
        <a:bodyPr/>
        <a:lstStyle/>
        <a:p>
          <a:endParaRPr lang="fr-FR"/>
        </a:p>
      </dgm:t>
    </dgm:pt>
    <dgm:pt modelId="{1CE266CF-2ED8-45B5-938E-A151F1C59B10}" type="pres">
      <dgm:prSet presAssocID="{A6B5598D-BD67-4D89-99A2-1F237F7F44B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AEAAE5-FDBC-4992-8D9E-52FD6604ECEB}" type="pres">
      <dgm:prSet presAssocID="{A6B5598D-BD67-4D89-99A2-1F237F7F44BE}" presName="spNode" presStyleCnt="0"/>
      <dgm:spPr/>
    </dgm:pt>
    <dgm:pt modelId="{75D86DB8-5387-45DF-9432-D4BD1CB15DC5}" type="pres">
      <dgm:prSet presAssocID="{67376503-6603-4CED-A315-34F841C8A7F1}" presName="sibTrans" presStyleLbl="sibTrans1D1" presStyleIdx="3" presStyleCnt="6"/>
      <dgm:spPr/>
      <dgm:t>
        <a:bodyPr/>
        <a:lstStyle/>
        <a:p>
          <a:endParaRPr lang="fr-FR"/>
        </a:p>
      </dgm:t>
    </dgm:pt>
    <dgm:pt modelId="{817CC77D-4A81-440E-8798-D3A42C82A719}" type="pres">
      <dgm:prSet presAssocID="{4EF51D77-0E01-4B1A-A9C2-BB91593C7C0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C2A116-DA10-4630-ACDC-F7CFB5390CA8}" type="pres">
      <dgm:prSet presAssocID="{4EF51D77-0E01-4B1A-A9C2-BB91593C7C07}" presName="spNode" presStyleCnt="0"/>
      <dgm:spPr/>
    </dgm:pt>
    <dgm:pt modelId="{D3F2DD4B-CA0B-48CF-BC90-519C5326CD04}" type="pres">
      <dgm:prSet presAssocID="{37F0A08F-99FD-43BF-A766-5A8841CEE67C}" presName="sibTrans" presStyleLbl="sibTrans1D1" presStyleIdx="4" presStyleCnt="6"/>
      <dgm:spPr/>
      <dgm:t>
        <a:bodyPr/>
        <a:lstStyle/>
        <a:p>
          <a:endParaRPr lang="fr-FR"/>
        </a:p>
      </dgm:t>
    </dgm:pt>
    <dgm:pt modelId="{250F4B50-6CA9-42CC-9592-0151CF5B4474}" type="pres">
      <dgm:prSet presAssocID="{3D1E3068-D3A7-4DD4-A758-354537D542B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254D8F-60B7-4978-8BF9-3B01B1FDD19F}" type="pres">
      <dgm:prSet presAssocID="{3D1E3068-D3A7-4DD4-A758-354537D542B2}" presName="spNode" presStyleCnt="0"/>
      <dgm:spPr/>
    </dgm:pt>
    <dgm:pt modelId="{F98A8D5C-2B44-4EBC-9A66-3EAC38D3CB9E}" type="pres">
      <dgm:prSet presAssocID="{1F99944D-9499-4945-88F3-7A0719E4D2F0}" presName="sibTrans" presStyleLbl="sibTrans1D1" presStyleIdx="5" presStyleCnt="6"/>
      <dgm:spPr/>
      <dgm:t>
        <a:bodyPr/>
        <a:lstStyle/>
        <a:p>
          <a:endParaRPr lang="fr-FR"/>
        </a:p>
      </dgm:t>
    </dgm:pt>
  </dgm:ptLst>
  <dgm:cxnLst>
    <dgm:cxn modelId="{F24EC42B-FAB7-406E-BA82-22E052621BDB}" type="presOf" srcId="{1F99944D-9499-4945-88F3-7A0719E4D2F0}" destId="{F98A8D5C-2B44-4EBC-9A66-3EAC38D3CB9E}" srcOrd="0" destOrd="0" presId="urn:microsoft.com/office/officeart/2005/8/layout/cycle5"/>
    <dgm:cxn modelId="{8490EEBD-D402-4B17-912F-92CB79C97E47}" type="presOf" srcId="{4EF51D77-0E01-4B1A-A9C2-BB91593C7C07}" destId="{817CC77D-4A81-440E-8798-D3A42C82A719}" srcOrd="0" destOrd="0" presId="urn:microsoft.com/office/officeart/2005/8/layout/cycle5"/>
    <dgm:cxn modelId="{D1982F85-334F-4451-B9CA-446AB5D6B87D}" type="presOf" srcId="{EC10737A-3FDE-4B87-AE72-2C5BC82B8AAD}" destId="{16F77345-0A90-4FC7-B1C0-8E1ED6511F3C}" srcOrd="0" destOrd="0" presId="urn:microsoft.com/office/officeart/2005/8/layout/cycle5"/>
    <dgm:cxn modelId="{D36168E2-9745-4E60-A900-3D1CB42AB57C}" srcId="{289C99B2-3F6C-494D-B8A4-4C84AFD4A015}" destId="{3D1E3068-D3A7-4DD4-A758-354537D542B2}" srcOrd="5" destOrd="0" parTransId="{EEDEDDA9-FF30-4FFE-9FB3-205E3A43F43A}" sibTransId="{1F99944D-9499-4945-88F3-7A0719E4D2F0}"/>
    <dgm:cxn modelId="{66CD6B2F-8AD4-4D6C-B046-9387BFF6353F}" srcId="{289C99B2-3F6C-494D-B8A4-4C84AFD4A015}" destId="{5412B554-2F12-45F0-BB17-BEEAB8D3B2A2}" srcOrd="2" destOrd="0" parTransId="{311140A2-715D-424B-B678-08FAB57EEAEA}" sibTransId="{D91D33A2-BE61-4E62-868C-2B0EAA61240B}"/>
    <dgm:cxn modelId="{ECD0BC42-AE8E-45B6-A33E-703849B76F96}" type="presOf" srcId="{3D1E3068-D3A7-4DD4-A758-354537D542B2}" destId="{250F4B50-6CA9-42CC-9592-0151CF5B4474}" srcOrd="0" destOrd="0" presId="urn:microsoft.com/office/officeart/2005/8/layout/cycle5"/>
    <dgm:cxn modelId="{09F4ADE7-87A1-47A5-A879-6CA756D8E7CD}" srcId="{289C99B2-3F6C-494D-B8A4-4C84AFD4A015}" destId="{EC10737A-3FDE-4B87-AE72-2C5BC82B8AAD}" srcOrd="0" destOrd="0" parTransId="{01D71449-8626-476F-AC70-6A7C0C6DF5E4}" sibTransId="{5B1C1923-241E-43E5-9F67-8C516FF6D83E}"/>
    <dgm:cxn modelId="{C91796A2-0903-490D-8487-8E3E38244AC7}" srcId="{289C99B2-3F6C-494D-B8A4-4C84AFD4A015}" destId="{A6B5598D-BD67-4D89-99A2-1F237F7F44BE}" srcOrd="3" destOrd="0" parTransId="{A1B79D15-4DFB-426D-8ED0-503BE09458E8}" sibTransId="{67376503-6603-4CED-A315-34F841C8A7F1}"/>
    <dgm:cxn modelId="{44F769DB-0113-4FCC-80FF-CFCAFF692C1F}" srcId="{289C99B2-3F6C-494D-B8A4-4C84AFD4A015}" destId="{4EF51D77-0E01-4B1A-A9C2-BB91593C7C07}" srcOrd="4" destOrd="0" parTransId="{4F2C08B1-4B37-47FD-A304-24616807B18E}" sibTransId="{37F0A08F-99FD-43BF-A766-5A8841CEE67C}"/>
    <dgm:cxn modelId="{541682B4-60B5-4569-868F-2A7F3142292D}" type="presOf" srcId="{67376503-6603-4CED-A315-34F841C8A7F1}" destId="{75D86DB8-5387-45DF-9432-D4BD1CB15DC5}" srcOrd="0" destOrd="0" presId="urn:microsoft.com/office/officeart/2005/8/layout/cycle5"/>
    <dgm:cxn modelId="{63FE80E5-3E39-4F12-877B-754089CF1876}" srcId="{289C99B2-3F6C-494D-B8A4-4C84AFD4A015}" destId="{B16F3274-28A9-4FDB-A0CA-AEC21CCAAAE1}" srcOrd="1" destOrd="0" parTransId="{629AC4E3-4E06-44EE-A019-3CD9638C7BF9}" sibTransId="{CDD16AE6-D9DA-49B5-9F90-7A245FF21569}"/>
    <dgm:cxn modelId="{C9C32D81-6283-4ACC-B19E-2BC3EAB4A561}" type="presOf" srcId="{5B1C1923-241E-43E5-9F67-8C516FF6D83E}" destId="{7330CCCC-5D3C-435E-9CC4-0233F721308B}" srcOrd="0" destOrd="0" presId="urn:microsoft.com/office/officeart/2005/8/layout/cycle5"/>
    <dgm:cxn modelId="{A2D87E43-5FD4-4214-B6AC-6664D7C64755}" type="presOf" srcId="{37F0A08F-99FD-43BF-A766-5A8841CEE67C}" destId="{D3F2DD4B-CA0B-48CF-BC90-519C5326CD04}" srcOrd="0" destOrd="0" presId="urn:microsoft.com/office/officeart/2005/8/layout/cycle5"/>
    <dgm:cxn modelId="{C8C30832-19FF-4D4B-AAA1-30C4D614617B}" type="presOf" srcId="{A6B5598D-BD67-4D89-99A2-1F237F7F44BE}" destId="{1CE266CF-2ED8-45B5-938E-A151F1C59B10}" srcOrd="0" destOrd="0" presId="urn:microsoft.com/office/officeart/2005/8/layout/cycle5"/>
    <dgm:cxn modelId="{129788BD-26A6-46BE-90FE-2EF5BAF74D44}" type="presOf" srcId="{289C99B2-3F6C-494D-B8A4-4C84AFD4A015}" destId="{22C4794E-375A-43A0-B359-65CF35BC29A4}" srcOrd="0" destOrd="0" presId="urn:microsoft.com/office/officeart/2005/8/layout/cycle5"/>
    <dgm:cxn modelId="{E3C1904C-1E50-40BA-8996-44B0D9D35591}" type="presOf" srcId="{CDD16AE6-D9DA-49B5-9F90-7A245FF21569}" destId="{5140F3A6-2F7E-47CD-B460-886A984B79DB}" srcOrd="0" destOrd="0" presId="urn:microsoft.com/office/officeart/2005/8/layout/cycle5"/>
    <dgm:cxn modelId="{7BBA5798-C445-403C-8FD0-52D16872D5FF}" type="presOf" srcId="{B16F3274-28A9-4FDB-A0CA-AEC21CCAAAE1}" destId="{53391BBC-C0F4-47DA-A0EF-284A1D148F52}" srcOrd="0" destOrd="0" presId="urn:microsoft.com/office/officeart/2005/8/layout/cycle5"/>
    <dgm:cxn modelId="{8F593A53-0CFC-4FA4-93FF-90056B09DC83}" type="presOf" srcId="{D91D33A2-BE61-4E62-868C-2B0EAA61240B}" destId="{79ADE69C-134C-439F-B835-892C401C9879}" srcOrd="0" destOrd="0" presId="urn:microsoft.com/office/officeart/2005/8/layout/cycle5"/>
    <dgm:cxn modelId="{77383691-FAFE-49FC-BE2B-BD452B50EA63}" type="presOf" srcId="{5412B554-2F12-45F0-BB17-BEEAB8D3B2A2}" destId="{0BF6930A-B70A-4E07-9019-1ED04BEBF8A9}" srcOrd="0" destOrd="0" presId="urn:microsoft.com/office/officeart/2005/8/layout/cycle5"/>
    <dgm:cxn modelId="{D005CB62-3568-44E3-88ED-C677C8C546E3}" type="presParOf" srcId="{22C4794E-375A-43A0-B359-65CF35BC29A4}" destId="{16F77345-0A90-4FC7-B1C0-8E1ED6511F3C}" srcOrd="0" destOrd="0" presId="urn:microsoft.com/office/officeart/2005/8/layout/cycle5"/>
    <dgm:cxn modelId="{A4C3B9E7-B7D8-46FF-BAD8-8B865A6EFBFD}" type="presParOf" srcId="{22C4794E-375A-43A0-B359-65CF35BC29A4}" destId="{72DBE25E-6D79-4F51-AF1F-BD30608A7966}" srcOrd="1" destOrd="0" presId="urn:microsoft.com/office/officeart/2005/8/layout/cycle5"/>
    <dgm:cxn modelId="{6DDA2110-08EC-4FD5-BB4F-81276AC6F611}" type="presParOf" srcId="{22C4794E-375A-43A0-B359-65CF35BC29A4}" destId="{7330CCCC-5D3C-435E-9CC4-0233F721308B}" srcOrd="2" destOrd="0" presId="urn:microsoft.com/office/officeart/2005/8/layout/cycle5"/>
    <dgm:cxn modelId="{F180DF78-1066-4032-BEDD-3444CD4EAF4A}" type="presParOf" srcId="{22C4794E-375A-43A0-B359-65CF35BC29A4}" destId="{53391BBC-C0F4-47DA-A0EF-284A1D148F52}" srcOrd="3" destOrd="0" presId="urn:microsoft.com/office/officeart/2005/8/layout/cycle5"/>
    <dgm:cxn modelId="{0D26DD24-3C60-4A03-8A8C-E0C239A1B6F2}" type="presParOf" srcId="{22C4794E-375A-43A0-B359-65CF35BC29A4}" destId="{280F312D-0A4F-46FC-9A24-8C41A565FDA2}" srcOrd="4" destOrd="0" presId="urn:microsoft.com/office/officeart/2005/8/layout/cycle5"/>
    <dgm:cxn modelId="{A02C8424-29DF-4A31-92FE-D09FAF06E0E5}" type="presParOf" srcId="{22C4794E-375A-43A0-B359-65CF35BC29A4}" destId="{5140F3A6-2F7E-47CD-B460-886A984B79DB}" srcOrd="5" destOrd="0" presId="urn:microsoft.com/office/officeart/2005/8/layout/cycle5"/>
    <dgm:cxn modelId="{BFFF22CC-4841-4340-AFA7-67753DFF8520}" type="presParOf" srcId="{22C4794E-375A-43A0-B359-65CF35BC29A4}" destId="{0BF6930A-B70A-4E07-9019-1ED04BEBF8A9}" srcOrd="6" destOrd="0" presId="urn:microsoft.com/office/officeart/2005/8/layout/cycle5"/>
    <dgm:cxn modelId="{3D3CDEFA-DC72-462F-9025-74580DB1B724}" type="presParOf" srcId="{22C4794E-375A-43A0-B359-65CF35BC29A4}" destId="{FB6A76DD-78CC-49D2-B48C-D096729E2996}" srcOrd="7" destOrd="0" presId="urn:microsoft.com/office/officeart/2005/8/layout/cycle5"/>
    <dgm:cxn modelId="{4976DA5D-CD9C-4D99-9E79-C610DA65355E}" type="presParOf" srcId="{22C4794E-375A-43A0-B359-65CF35BC29A4}" destId="{79ADE69C-134C-439F-B835-892C401C9879}" srcOrd="8" destOrd="0" presId="urn:microsoft.com/office/officeart/2005/8/layout/cycle5"/>
    <dgm:cxn modelId="{6427C242-4595-4352-A129-52EE1890C593}" type="presParOf" srcId="{22C4794E-375A-43A0-B359-65CF35BC29A4}" destId="{1CE266CF-2ED8-45B5-938E-A151F1C59B10}" srcOrd="9" destOrd="0" presId="urn:microsoft.com/office/officeart/2005/8/layout/cycle5"/>
    <dgm:cxn modelId="{00AA2609-E45A-4FCB-941E-358C478A9294}" type="presParOf" srcId="{22C4794E-375A-43A0-B359-65CF35BC29A4}" destId="{D3AEAAE5-FDBC-4992-8D9E-52FD6604ECEB}" srcOrd="10" destOrd="0" presId="urn:microsoft.com/office/officeart/2005/8/layout/cycle5"/>
    <dgm:cxn modelId="{ED0CED1F-EB7A-47BF-802A-BF5163D14C4C}" type="presParOf" srcId="{22C4794E-375A-43A0-B359-65CF35BC29A4}" destId="{75D86DB8-5387-45DF-9432-D4BD1CB15DC5}" srcOrd="11" destOrd="0" presId="urn:microsoft.com/office/officeart/2005/8/layout/cycle5"/>
    <dgm:cxn modelId="{FBDA8186-CB56-48DE-B257-D4083B1B2A21}" type="presParOf" srcId="{22C4794E-375A-43A0-B359-65CF35BC29A4}" destId="{817CC77D-4A81-440E-8798-D3A42C82A719}" srcOrd="12" destOrd="0" presId="urn:microsoft.com/office/officeart/2005/8/layout/cycle5"/>
    <dgm:cxn modelId="{A7EAA482-7853-49E0-A7B0-64A8024B4B8B}" type="presParOf" srcId="{22C4794E-375A-43A0-B359-65CF35BC29A4}" destId="{E9C2A116-DA10-4630-ACDC-F7CFB5390CA8}" srcOrd="13" destOrd="0" presId="urn:microsoft.com/office/officeart/2005/8/layout/cycle5"/>
    <dgm:cxn modelId="{8209D99B-FB15-45FE-87E4-FE6074A0AA0F}" type="presParOf" srcId="{22C4794E-375A-43A0-B359-65CF35BC29A4}" destId="{D3F2DD4B-CA0B-48CF-BC90-519C5326CD04}" srcOrd="14" destOrd="0" presId="urn:microsoft.com/office/officeart/2005/8/layout/cycle5"/>
    <dgm:cxn modelId="{E4646A84-2EE0-4300-B36F-689409B445DC}" type="presParOf" srcId="{22C4794E-375A-43A0-B359-65CF35BC29A4}" destId="{250F4B50-6CA9-42CC-9592-0151CF5B4474}" srcOrd="15" destOrd="0" presId="urn:microsoft.com/office/officeart/2005/8/layout/cycle5"/>
    <dgm:cxn modelId="{D9961DB9-FE88-40F8-A80D-ED48DCE72941}" type="presParOf" srcId="{22C4794E-375A-43A0-B359-65CF35BC29A4}" destId="{7A254D8F-60B7-4978-8BF9-3B01B1FDD19F}" srcOrd="16" destOrd="0" presId="urn:microsoft.com/office/officeart/2005/8/layout/cycle5"/>
    <dgm:cxn modelId="{54DBEFF8-EFC4-4085-9323-E93A25875CE4}" type="presParOf" srcId="{22C4794E-375A-43A0-B359-65CF35BC29A4}" destId="{F98A8D5C-2B44-4EBC-9A66-3EAC38D3CB9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29A69-C69B-481F-8C02-778CFD313A9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94F7654-627B-4902-934D-F5087640B66C}">
      <dgm:prSet phldrT="[Texte]"/>
      <dgm:spPr/>
      <dgm:t>
        <a:bodyPr/>
        <a:lstStyle/>
        <a:p>
          <a:r>
            <a:rPr lang="fr-FR" dirty="0" err="1" smtClean="0"/>
            <a:t>Scrum</a:t>
          </a:r>
          <a:endParaRPr lang="fr-FR" dirty="0"/>
        </a:p>
      </dgm:t>
    </dgm:pt>
    <dgm:pt modelId="{799CEBFB-0B8A-439F-A69F-E1E0E7C8CF5A}" type="parTrans" cxnId="{79481ED8-47F4-416C-9C95-5730D3F20400}">
      <dgm:prSet/>
      <dgm:spPr/>
      <dgm:t>
        <a:bodyPr/>
        <a:lstStyle/>
        <a:p>
          <a:endParaRPr lang="fr-FR"/>
        </a:p>
      </dgm:t>
    </dgm:pt>
    <dgm:pt modelId="{2F2859AA-7DE0-434F-9FA4-B7C6CAA9937A}" type="sibTrans" cxnId="{79481ED8-47F4-416C-9C95-5730D3F20400}">
      <dgm:prSet/>
      <dgm:spPr/>
      <dgm:t>
        <a:bodyPr/>
        <a:lstStyle/>
        <a:p>
          <a:endParaRPr lang="fr-FR"/>
        </a:p>
      </dgm:t>
    </dgm:pt>
    <dgm:pt modelId="{96229604-AB5E-4729-ACEE-9C7FB64776C2}">
      <dgm:prSet phldrT="[Texte]"/>
      <dgm:spPr/>
      <dgm:t>
        <a:bodyPr/>
        <a:lstStyle/>
        <a:p>
          <a:r>
            <a:rPr lang="fr-FR" b="1" dirty="0" smtClean="0"/>
            <a:t>Daily Meeting</a:t>
          </a:r>
          <a:endParaRPr lang="fr-FR" b="1" dirty="0"/>
        </a:p>
      </dgm:t>
    </dgm:pt>
    <dgm:pt modelId="{57002186-931C-4C56-B3D6-FAD4015354E4}" type="parTrans" cxnId="{C17B56FB-6A86-469F-9053-13F685F1894C}">
      <dgm:prSet/>
      <dgm:spPr/>
      <dgm:t>
        <a:bodyPr/>
        <a:lstStyle/>
        <a:p>
          <a:endParaRPr lang="fr-FR"/>
        </a:p>
      </dgm:t>
    </dgm:pt>
    <dgm:pt modelId="{DB9BAAFF-D607-4374-8A57-AB0B982B6F3D}" type="sibTrans" cxnId="{C17B56FB-6A86-469F-9053-13F685F1894C}">
      <dgm:prSet/>
      <dgm:spPr/>
      <dgm:t>
        <a:bodyPr/>
        <a:lstStyle/>
        <a:p>
          <a:endParaRPr lang="fr-FR"/>
        </a:p>
      </dgm:t>
    </dgm:pt>
    <dgm:pt modelId="{118B290C-D9BA-4459-93D4-921AAA660151}">
      <dgm:prSet phldrT="[Texte]"/>
      <dgm:spPr/>
      <dgm:t>
        <a:bodyPr/>
        <a:lstStyle/>
        <a:p>
          <a:r>
            <a:rPr lang="fr-FR" dirty="0" err="1" smtClean="0"/>
            <a:t>Extreme</a:t>
          </a:r>
          <a:r>
            <a:rPr lang="fr-FR" dirty="0" smtClean="0"/>
            <a:t> </a:t>
          </a:r>
          <a:r>
            <a:rPr lang="fr-FR" dirty="0" err="1" smtClean="0"/>
            <a:t>Programming</a:t>
          </a:r>
          <a:endParaRPr lang="fr-FR" dirty="0"/>
        </a:p>
      </dgm:t>
    </dgm:pt>
    <dgm:pt modelId="{C25AF276-F9FA-451F-A8CF-A4091F3C4571}" type="parTrans" cxnId="{2883C1D2-3D66-419C-A718-29550483952D}">
      <dgm:prSet/>
      <dgm:spPr/>
      <dgm:t>
        <a:bodyPr/>
        <a:lstStyle/>
        <a:p>
          <a:endParaRPr lang="fr-FR"/>
        </a:p>
      </dgm:t>
    </dgm:pt>
    <dgm:pt modelId="{7FC55F04-21E1-4458-BE93-3AAED406EF5E}" type="sibTrans" cxnId="{2883C1D2-3D66-419C-A718-29550483952D}">
      <dgm:prSet/>
      <dgm:spPr/>
      <dgm:t>
        <a:bodyPr/>
        <a:lstStyle/>
        <a:p>
          <a:endParaRPr lang="fr-FR"/>
        </a:p>
      </dgm:t>
    </dgm:pt>
    <dgm:pt modelId="{27703708-EC54-4269-8AE7-7C203CA712DD}">
      <dgm:prSet phldrT="[Texte]"/>
      <dgm:spPr/>
      <dgm:t>
        <a:bodyPr/>
        <a:lstStyle/>
        <a:p>
          <a:r>
            <a:rPr lang="fr-FR" dirty="0" smtClean="0"/>
            <a:t>Principes Agiles</a:t>
          </a:r>
          <a:endParaRPr lang="fr-FR" dirty="0"/>
        </a:p>
      </dgm:t>
    </dgm:pt>
    <dgm:pt modelId="{F3F8860E-20F8-47AA-96D1-649A2B23AF4F}" type="parTrans" cxnId="{B1076023-9AC4-4730-B86F-4BBD96A3282A}">
      <dgm:prSet/>
      <dgm:spPr/>
      <dgm:t>
        <a:bodyPr/>
        <a:lstStyle/>
        <a:p>
          <a:endParaRPr lang="fr-FR"/>
        </a:p>
      </dgm:t>
    </dgm:pt>
    <dgm:pt modelId="{FFE64237-F647-4A14-9E5B-E4B2023533AD}" type="sibTrans" cxnId="{B1076023-9AC4-4730-B86F-4BBD96A3282A}">
      <dgm:prSet/>
      <dgm:spPr/>
      <dgm:t>
        <a:bodyPr/>
        <a:lstStyle/>
        <a:p>
          <a:endParaRPr lang="fr-FR"/>
        </a:p>
      </dgm:t>
    </dgm:pt>
    <dgm:pt modelId="{789876AF-CA17-4595-A7C3-C46FC7906C2E}">
      <dgm:prSet phldrT="[Texte]"/>
      <dgm:spPr/>
      <dgm:t>
        <a:bodyPr/>
        <a:lstStyle/>
        <a:p>
          <a:r>
            <a:rPr lang="fr-FR" b="1" dirty="0" smtClean="0"/>
            <a:t>Humains</a:t>
          </a:r>
          <a:r>
            <a:rPr lang="fr-FR" dirty="0" smtClean="0"/>
            <a:t> avant processus et outils</a:t>
          </a:r>
          <a:endParaRPr lang="fr-FR" dirty="0"/>
        </a:p>
      </dgm:t>
    </dgm:pt>
    <dgm:pt modelId="{F495A235-9C0C-4CD7-9CC0-402D7D669BE9}" type="parTrans" cxnId="{2BA7186F-454A-4B40-985E-4703FC8B066F}">
      <dgm:prSet/>
      <dgm:spPr/>
      <dgm:t>
        <a:bodyPr/>
        <a:lstStyle/>
        <a:p>
          <a:endParaRPr lang="fr-FR"/>
        </a:p>
      </dgm:t>
    </dgm:pt>
    <dgm:pt modelId="{EC01ADE9-2416-4F8C-8362-85986E2C8F57}" type="sibTrans" cxnId="{2BA7186F-454A-4B40-985E-4703FC8B066F}">
      <dgm:prSet/>
      <dgm:spPr/>
      <dgm:t>
        <a:bodyPr/>
        <a:lstStyle/>
        <a:p>
          <a:endParaRPr lang="fr-FR"/>
        </a:p>
      </dgm:t>
    </dgm:pt>
    <dgm:pt modelId="{178C5E37-1C01-454F-B4FC-2B2A2C188447}">
      <dgm:prSet phldrT="[Texte]"/>
      <dgm:spPr/>
      <dgm:t>
        <a:bodyPr/>
        <a:lstStyle/>
        <a:p>
          <a:r>
            <a:rPr lang="fr-FR" dirty="0" err="1" smtClean="0"/>
            <a:t>Backlog</a:t>
          </a:r>
          <a:endParaRPr lang="fr-FR" dirty="0"/>
        </a:p>
      </dgm:t>
    </dgm:pt>
    <dgm:pt modelId="{1D2AC1F1-99CC-43D3-B075-30A5FE0B6041}" type="parTrans" cxnId="{5D37D9AB-440A-4C23-B0BA-8DF1614A4131}">
      <dgm:prSet/>
      <dgm:spPr/>
      <dgm:t>
        <a:bodyPr/>
        <a:lstStyle/>
        <a:p>
          <a:endParaRPr lang="fr-FR"/>
        </a:p>
      </dgm:t>
    </dgm:pt>
    <dgm:pt modelId="{677065FF-DDF3-42D8-95A2-32696B6C7799}" type="sibTrans" cxnId="{5D37D9AB-440A-4C23-B0BA-8DF1614A4131}">
      <dgm:prSet/>
      <dgm:spPr/>
      <dgm:t>
        <a:bodyPr/>
        <a:lstStyle/>
        <a:p>
          <a:endParaRPr lang="fr-FR"/>
        </a:p>
      </dgm:t>
    </dgm:pt>
    <dgm:pt modelId="{BA792F66-D6A6-4C71-B302-ABF459956E98}">
      <dgm:prSet phldrT="[Texte]"/>
      <dgm:spPr/>
      <dgm:t>
        <a:bodyPr/>
        <a:lstStyle/>
        <a:p>
          <a:r>
            <a:rPr lang="fr-FR" dirty="0" err="1" smtClean="0"/>
            <a:t>Task-Board</a:t>
          </a:r>
          <a:endParaRPr lang="fr-FR" dirty="0"/>
        </a:p>
      </dgm:t>
    </dgm:pt>
    <dgm:pt modelId="{966B4C10-69DD-470D-ADE3-3110DA38800F}" type="parTrans" cxnId="{6BF4339D-45CC-4BFA-B565-00C1D25DEF12}">
      <dgm:prSet/>
      <dgm:spPr/>
      <dgm:t>
        <a:bodyPr/>
        <a:lstStyle/>
        <a:p>
          <a:endParaRPr lang="fr-FR"/>
        </a:p>
      </dgm:t>
    </dgm:pt>
    <dgm:pt modelId="{9D78F6E1-C13B-4EC6-A8D2-9CA4EA50C859}" type="sibTrans" cxnId="{6BF4339D-45CC-4BFA-B565-00C1D25DEF12}">
      <dgm:prSet/>
      <dgm:spPr/>
      <dgm:t>
        <a:bodyPr/>
        <a:lstStyle/>
        <a:p>
          <a:endParaRPr lang="fr-FR"/>
        </a:p>
      </dgm:t>
    </dgm:pt>
    <dgm:pt modelId="{7C8724DC-5400-49EA-B744-199C864370EE}">
      <dgm:prSet phldrT="[Texte]"/>
      <dgm:spPr/>
      <dgm:t>
        <a:bodyPr/>
        <a:lstStyle/>
        <a:p>
          <a:r>
            <a:rPr lang="fr-FR" dirty="0" err="1" smtClean="0"/>
            <a:t>Iteration</a:t>
          </a:r>
          <a:endParaRPr lang="fr-FR" dirty="0"/>
        </a:p>
      </dgm:t>
    </dgm:pt>
    <dgm:pt modelId="{5229F3C1-4EEB-4385-A7ED-0E77608CA43B}" type="parTrans" cxnId="{6D8BE765-4B3A-4718-B17B-88E2A014291F}">
      <dgm:prSet/>
      <dgm:spPr/>
      <dgm:t>
        <a:bodyPr/>
        <a:lstStyle/>
        <a:p>
          <a:endParaRPr lang="fr-FR"/>
        </a:p>
      </dgm:t>
    </dgm:pt>
    <dgm:pt modelId="{6B77C205-4A30-4306-862E-99180D746E86}" type="sibTrans" cxnId="{6D8BE765-4B3A-4718-B17B-88E2A014291F}">
      <dgm:prSet/>
      <dgm:spPr/>
      <dgm:t>
        <a:bodyPr/>
        <a:lstStyle/>
        <a:p>
          <a:endParaRPr lang="fr-FR"/>
        </a:p>
      </dgm:t>
    </dgm:pt>
    <dgm:pt modelId="{88ACE442-3717-4423-8A19-CC6F93E6F9CF}">
      <dgm:prSet phldrT="[Texte]"/>
      <dgm:spPr/>
      <dgm:t>
        <a:bodyPr/>
        <a:lstStyle/>
        <a:p>
          <a:r>
            <a:rPr lang="fr-FR" dirty="0" smtClean="0"/>
            <a:t>XP</a:t>
          </a:r>
          <a:endParaRPr lang="fr-FR" dirty="0"/>
        </a:p>
      </dgm:t>
    </dgm:pt>
    <dgm:pt modelId="{584CDBB2-434F-4D14-A4DA-46A571B29022}" type="parTrans" cxnId="{05A211A3-902C-4E99-AE93-0BA7731D6EB2}">
      <dgm:prSet/>
      <dgm:spPr/>
      <dgm:t>
        <a:bodyPr/>
        <a:lstStyle/>
        <a:p>
          <a:endParaRPr lang="fr-FR"/>
        </a:p>
      </dgm:t>
    </dgm:pt>
    <dgm:pt modelId="{559E81CE-81AB-462C-AB59-4442D661A130}" type="sibTrans" cxnId="{05A211A3-902C-4E99-AE93-0BA7731D6EB2}">
      <dgm:prSet/>
      <dgm:spPr/>
      <dgm:t>
        <a:bodyPr/>
        <a:lstStyle/>
        <a:p>
          <a:endParaRPr lang="fr-FR"/>
        </a:p>
      </dgm:t>
    </dgm:pt>
    <dgm:pt modelId="{F28A21B9-D119-402B-82B4-7509D5464780}">
      <dgm:prSet/>
      <dgm:spPr/>
      <dgm:t>
        <a:bodyPr/>
        <a:lstStyle/>
        <a:p>
          <a:r>
            <a:rPr lang="fr-FR" b="1" dirty="0" smtClean="0"/>
            <a:t>TDD</a:t>
          </a:r>
          <a:endParaRPr lang="fr-FR" b="1" dirty="0"/>
        </a:p>
      </dgm:t>
    </dgm:pt>
    <dgm:pt modelId="{72FF1CBC-E179-4C0A-953B-A4A6AE78F844}" type="parTrans" cxnId="{04567E13-118B-4A70-A007-738C2BC6317E}">
      <dgm:prSet/>
      <dgm:spPr/>
      <dgm:t>
        <a:bodyPr/>
        <a:lstStyle/>
        <a:p>
          <a:endParaRPr lang="fr-FR"/>
        </a:p>
      </dgm:t>
    </dgm:pt>
    <dgm:pt modelId="{E2EF328A-55BA-48C4-B437-015BEDF2B3B3}" type="sibTrans" cxnId="{04567E13-118B-4A70-A007-738C2BC6317E}">
      <dgm:prSet/>
      <dgm:spPr/>
      <dgm:t>
        <a:bodyPr/>
        <a:lstStyle/>
        <a:p>
          <a:endParaRPr lang="fr-FR"/>
        </a:p>
      </dgm:t>
    </dgm:pt>
    <dgm:pt modelId="{DCD5F3D0-16BA-453F-B404-BA87E46ACCE2}">
      <dgm:prSet/>
      <dgm:spPr/>
      <dgm:t>
        <a:bodyPr/>
        <a:lstStyle/>
        <a:p>
          <a:r>
            <a:rPr lang="fr-FR" b="1" dirty="0" smtClean="0"/>
            <a:t>Pair </a:t>
          </a:r>
          <a:r>
            <a:rPr lang="fr-FR" b="1" dirty="0" err="1" smtClean="0"/>
            <a:t>Programming</a:t>
          </a:r>
          <a:endParaRPr lang="fr-FR" b="1" dirty="0"/>
        </a:p>
      </dgm:t>
    </dgm:pt>
    <dgm:pt modelId="{24529079-D0BA-4AE2-A539-3AAF30C24135}" type="parTrans" cxnId="{F759E701-978B-406B-8C9A-656817CEF63E}">
      <dgm:prSet/>
      <dgm:spPr/>
      <dgm:t>
        <a:bodyPr/>
        <a:lstStyle/>
        <a:p>
          <a:endParaRPr lang="fr-FR"/>
        </a:p>
      </dgm:t>
    </dgm:pt>
    <dgm:pt modelId="{FEE5D652-A5D4-4790-ACE3-43E93871241A}" type="sibTrans" cxnId="{F759E701-978B-406B-8C9A-656817CEF63E}">
      <dgm:prSet/>
      <dgm:spPr/>
      <dgm:t>
        <a:bodyPr/>
        <a:lstStyle/>
        <a:p>
          <a:endParaRPr lang="fr-FR"/>
        </a:p>
      </dgm:t>
    </dgm:pt>
    <dgm:pt modelId="{DB36039D-B59A-466E-B5D0-8D10D95DF914}">
      <dgm:prSet/>
      <dgm:spPr/>
      <dgm:t>
        <a:bodyPr/>
        <a:lstStyle/>
        <a:p>
          <a:r>
            <a:rPr lang="fr-FR" b="1" dirty="0" err="1" smtClean="0"/>
            <a:t>Gherkin</a:t>
          </a:r>
          <a:endParaRPr lang="fr-FR" b="1" dirty="0"/>
        </a:p>
      </dgm:t>
    </dgm:pt>
    <dgm:pt modelId="{E0C1B60A-0C76-4381-AE18-386CD4C69B2E}" type="parTrans" cxnId="{2E04B2DC-3416-47A2-93AC-1294341B57E5}">
      <dgm:prSet/>
      <dgm:spPr/>
      <dgm:t>
        <a:bodyPr/>
        <a:lstStyle/>
        <a:p>
          <a:endParaRPr lang="fr-FR"/>
        </a:p>
      </dgm:t>
    </dgm:pt>
    <dgm:pt modelId="{211CBED9-F57D-4F5F-B00E-963DA1BBE38E}" type="sibTrans" cxnId="{2E04B2DC-3416-47A2-93AC-1294341B57E5}">
      <dgm:prSet/>
      <dgm:spPr/>
      <dgm:t>
        <a:bodyPr/>
        <a:lstStyle/>
        <a:p>
          <a:endParaRPr lang="fr-FR"/>
        </a:p>
      </dgm:t>
    </dgm:pt>
    <dgm:pt modelId="{57B16A7C-F35A-4D44-A1A2-2B1E13D8C243}">
      <dgm:prSet/>
      <dgm:spPr/>
      <dgm:t>
        <a:bodyPr/>
        <a:lstStyle/>
        <a:p>
          <a:r>
            <a:rPr lang="fr-FR" b="1" dirty="0" smtClean="0"/>
            <a:t>Logiciel opérationnel</a:t>
          </a:r>
          <a:r>
            <a:rPr lang="fr-FR" dirty="0" smtClean="0"/>
            <a:t> avant la documentation</a:t>
          </a:r>
          <a:endParaRPr lang="fr-FR" dirty="0"/>
        </a:p>
      </dgm:t>
    </dgm:pt>
    <dgm:pt modelId="{83B772D2-11C6-4C6F-B40D-608CEB25C7FC}" type="parTrans" cxnId="{78BCD403-3161-4769-BC36-01E2BA6DBC0F}">
      <dgm:prSet/>
      <dgm:spPr/>
      <dgm:t>
        <a:bodyPr/>
        <a:lstStyle/>
        <a:p>
          <a:endParaRPr lang="fr-FR"/>
        </a:p>
      </dgm:t>
    </dgm:pt>
    <dgm:pt modelId="{1B9D30B9-6B12-4B13-98BD-F3ED5924A8AE}" type="sibTrans" cxnId="{78BCD403-3161-4769-BC36-01E2BA6DBC0F}">
      <dgm:prSet/>
      <dgm:spPr/>
      <dgm:t>
        <a:bodyPr/>
        <a:lstStyle/>
        <a:p>
          <a:endParaRPr lang="fr-FR"/>
        </a:p>
      </dgm:t>
    </dgm:pt>
    <dgm:pt modelId="{C1A50226-3907-4991-86CE-21B9C9DFA3CB}">
      <dgm:prSet/>
      <dgm:spPr/>
      <dgm:t>
        <a:bodyPr/>
        <a:lstStyle/>
        <a:p>
          <a:r>
            <a:rPr lang="fr-FR" b="1" dirty="0" smtClean="0"/>
            <a:t>Collaboration</a:t>
          </a:r>
          <a:r>
            <a:rPr lang="fr-FR" dirty="0" smtClean="0"/>
            <a:t> avec le client plutôt qu’une relation client/fournisseur</a:t>
          </a:r>
          <a:endParaRPr lang="fr-FR" dirty="0"/>
        </a:p>
      </dgm:t>
    </dgm:pt>
    <dgm:pt modelId="{62CB6C70-CDE9-4B76-8538-03A347329012}" type="parTrans" cxnId="{BD9D4436-9F95-48C8-9C76-2E5332263956}">
      <dgm:prSet/>
      <dgm:spPr/>
      <dgm:t>
        <a:bodyPr/>
        <a:lstStyle/>
        <a:p>
          <a:endParaRPr lang="fr-FR"/>
        </a:p>
      </dgm:t>
    </dgm:pt>
    <dgm:pt modelId="{81637546-0C63-4792-8E71-8EA6AF9260E3}" type="sibTrans" cxnId="{BD9D4436-9F95-48C8-9C76-2E5332263956}">
      <dgm:prSet/>
      <dgm:spPr/>
      <dgm:t>
        <a:bodyPr/>
        <a:lstStyle/>
        <a:p>
          <a:endParaRPr lang="fr-FR"/>
        </a:p>
      </dgm:t>
    </dgm:pt>
    <dgm:pt modelId="{0DABC0C2-E4F9-4D1B-9ABF-628B27A65812}">
      <dgm:prSet/>
      <dgm:spPr/>
      <dgm:t>
        <a:bodyPr/>
        <a:lstStyle/>
        <a:p>
          <a:r>
            <a:rPr lang="fr-FR" b="1" dirty="0" smtClean="0"/>
            <a:t>Accepter le changement</a:t>
          </a:r>
          <a:r>
            <a:rPr lang="fr-FR" dirty="0" smtClean="0"/>
            <a:t> avant de suivre un plan</a:t>
          </a:r>
          <a:endParaRPr lang="fr-FR" dirty="0"/>
        </a:p>
      </dgm:t>
    </dgm:pt>
    <dgm:pt modelId="{9CB9602C-4B0D-49D0-B747-45E540026FC1}" type="parTrans" cxnId="{9828CDBE-7985-46C6-BE55-06483CF84D96}">
      <dgm:prSet/>
      <dgm:spPr/>
      <dgm:t>
        <a:bodyPr/>
        <a:lstStyle/>
        <a:p>
          <a:endParaRPr lang="fr-FR"/>
        </a:p>
      </dgm:t>
    </dgm:pt>
    <dgm:pt modelId="{6FABAAA5-D514-4CA9-ABC1-686A0BBFC6A5}" type="sibTrans" cxnId="{9828CDBE-7985-46C6-BE55-06483CF84D96}">
      <dgm:prSet/>
      <dgm:spPr/>
      <dgm:t>
        <a:bodyPr/>
        <a:lstStyle/>
        <a:p>
          <a:endParaRPr lang="fr-FR"/>
        </a:p>
      </dgm:t>
    </dgm:pt>
    <dgm:pt modelId="{776BC974-E4F4-4C28-BF8E-1334A3AEC2B8}">
      <dgm:prSet phldrT="[Texte]"/>
      <dgm:spPr/>
      <dgm:t>
        <a:bodyPr/>
        <a:lstStyle/>
        <a:p>
          <a:r>
            <a:rPr lang="fr-FR" b="1" dirty="0" smtClean="0"/>
            <a:t>Product </a:t>
          </a:r>
          <a:r>
            <a:rPr lang="fr-FR" b="1" dirty="0" err="1" smtClean="0"/>
            <a:t>Owner</a:t>
          </a:r>
          <a:endParaRPr lang="fr-FR" b="1" dirty="0"/>
        </a:p>
      </dgm:t>
    </dgm:pt>
    <dgm:pt modelId="{A6563742-12D6-4568-89B8-C16AC28325D6}" type="parTrans" cxnId="{280716C3-06A9-4948-B923-ED144F7CFACE}">
      <dgm:prSet/>
      <dgm:spPr/>
      <dgm:t>
        <a:bodyPr/>
        <a:lstStyle/>
        <a:p>
          <a:endParaRPr lang="fr-FR"/>
        </a:p>
      </dgm:t>
    </dgm:pt>
    <dgm:pt modelId="{00E5906F-3867-4A33-8514-B330F997F9FD}" type="sibTrans" cxnId="{280716C3-06A9-4948-B923-ED144F7CFACE}">
      <dgm:prSet/>
      <dgm:spPr/>
      <dgm:t>
        <a:bodyPr/>
        <a:lstStyle/>
        <a:p>
          <a:endParaRPr lang="fr-FR"/>
        </a:p>
      </dgm:t>
    </dgm:pt>
    <dgm:pt modelId="{CAE374B7-C6C0-4002-BD73-1206B5048C99}">
      <dgm:prSet phldrT="[Texte]"/>
      <dgm:spPr/>
      <dgm:t>
        <a:bodyPr/>
        <a:lstStyle/>
        <a:p>
          <a:r>
            <a:rPr lang="fr-FR" b="1" dirty="0" smtClean="0"/>
            <a:t>Rétrospectives</a:t>
          </a:r>
          <a:endParaRPr lang="fr-FR" b="1" dirty="0"/>
        </a:p>
      </dgm:t>
    </dgm:pt>
    <dgm:pt modelId="{30255928-56DC-4FC0-862D-D1D434F80DA7}" type="parTrans" cxnId="{C58747BA-03EB-4FC2-B801-7CDE988E384B}">
      <dgm:prSet/>
      <dgm:spPr/>
      <dgm:t>
        <a:bodyPr/>
        <a:lstStyle/>
        <a:p>
          <a:endParaRPr lang="fr-FR"/>
        </a:p>
      </dgm:t>
    </dgm:pt>
    <dgm:pt modelId="{E405F477-89FD-4F16-A999-A692361C1374}" type="sibTrans" cxnId="{C58747BA-03EB-4FC2-B801-7CDE988E384B}">
      <dgm:prSet/>
      <dgm:spPr/>
      <dgm:t>
        <a:bodyPr/>
        <a:lstStyle/>
        <a:p>
          <a:endParaRPr lang="fr-FR"/>
        </a:p>
      </dgm:t>
    </dgm:pt>
    <dgm:pt modelId="{2792AC97-9D99-4EB1-9482-B7B6F5EAD78D}">
      <dgm:prSet phldrT="[Texte]"/>
      <dgm:spPr/>
      <dgm:t>
        <a:bodyPr/>
        <a:lstStyle/>
        <a:p>
          <a:r>
            <a:rPr lang="fr-FR" b="1" dirty="0" smtClean="0"/>
            <a:t>Démos</a:t>
          </a:r>
          <a:endParaRPr lang="fr-FR" b="1" dirty="0"/>
        </a:p>
      </dgm:t>
    </dgm:pt>
    <dgm:pt modelId="{8D4CFD3F-705C-44B8-89D8-D8161EC4E728}" type="parTrans" cxnId="{238099EF-42C5-4BB5-BF24-06BC2E46C321}">
      <dgm:prSet/>
      <dgm:spPr/>
      <dgm:t>
        <a:bodyPr/>
        <a:lstStyle/>
        <a:p>
          <a:endParaRPr lang="fr-FR"/>
        </a:p>
      </dgm:t>
    </dgm:pt>
    <dgm:pt modelId="{40C0A0F2-0B38-4760-98BE-835ACD4E7696}" type="sibTrans" cxnId="{238099EF-42C5-4BB5-BF24-06BC2E46C321}">
      <dgm:prSet/>
      <dgm:spPr/>
      <dgm:t>
        <a:bodyPr/>
        <a:lstStyle/>
        <a:p>
          <a:endParaRPr lang="fr-FR"/>
        </a:p>
      </dgm:t>
    </dgm:pt>
    <dgm:pt modelId="{3FCC2EFF-A4EE-40CA-A4CC-3F44C1E6EBD0}">
      <dgm:prSet phldrT="[Texte]"/>
      <dgm:spPr/>
      <dgm:t>
        <a:bodyPr/>
        <a:lstStyle/>
        <a:p>
          <a:r>
            <a:rPr lang="fr-FR" b="1" dirty="0" smtClean="0"/>
            <a:t>Pas de chef de projet</a:t>
          </a:r>
          <a:endParaRPr lang="fr-FR" b="1" dirty="0"/>
        </a:p>
      </dgm:t>
    </dgm:pt>
    <dgm:pt modelId="{128DED88-621D-442A-9566-2694165C6CC4}" type="parTrans" cxnId="{1D3F8625-4D25-455F-9614-B483E560C699}">
      <dgm:prSet/>
      <dgm:spPr/>
      <dgm:t>
        <a:bodyPr/>
        <a:lstStyle/>
        <a:p>
          <a:endParaRPr lang="fr-FR"/>
        </a:p>
      </dgm:t>
    </dgm:pt>
    <dgm:pt modelId="{163C1850-0BD6-47E9-ABFF-B92A481F968C}" type="sibTrans" cxnId="{1D3F8625-4D25-455F-9614-B483E560C699}">
      <dgm:prSet/>
      <dgm:spPr/>
      <dgm:t>
        <a:bodyPr/>
        <a:lstStyle/>
        <a:p>
          <a:endParaRPr lang="fr-FR"/>
        </a:p>
      </dgm:t>
    </dgm:pt>
    <dgm:pt modelId="{E867B1C4-1D11-4833-B241-0E79A16AF561}" type="pres">
      <dgm:prSet presAssocID="{96229A69-C69B-481F-8C02-778CFD313A9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41846A3-4637-4622-8BF2-768885F26959}" type="pres">
      <dgm:prSet presAssocID="{594F7654-627B-4902-934D-F5087640B66C}" presName="composite" presStyleCnt="0"/>
      <dgm:spPr/>
    </dgm:pt>
    <dgm:pt modelId="{A78799C0-4B02-458B-8B2B-A8BC3C361FA7}" type="pres">
      <dgm:prSet presAssocID="{594F7654-627B-4902-934D-F5087640B66C}" presName="LShape" presStyleLbl="alignNode1" presStyleIdx="0" presStyleCnt="5"/>
      <dgm:spPr/>
    </dgm:pt>
    <dgm:pt modelId="{7721565E-6AC4-4EBD-8187-4473A17B37B4}" type="pres">
      <dgm:prSet presAssocID="{594F7654-627B-4902-934D-F5087640B66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2EDA5C-6BA8-43BD-8FC0-72065F8E01F2}" type="pres">
      <dgm:prSet presAssocID="{594F7654-627B-4902-934D-F5087640B66C}" presName="Triangle" presStyleLbl="alignNode1" presStyleIdx="1" presStyleCnt="5"/>
      <dgm:spPr/>
    </dgm:pt>
    <dgm:pt modelId="{6B6AB6E4-7FEE-4C04-B701-79E13267963E}" type="pres">
      <dgm:prSet presAssocID="{2F2859AA-7DE0-434F-9FA4-B7C6CAA9937A}" presName="sibTrans" presStyleCnt="0"/>
      <dgm:spPr/>
    </dgm:pt>
    <dgm:pt modelId="{9D199BC4-ABFA-4C1B-8354-0514AFB4787C}" type="pres">
      <dgm:prSet presAssocID="{2F2859AA-7DE0-434F-9FA4-B7C6CAA9937A}" presName="space" presStyleCnt="0"/>
      <dgm:spPr/>
    </dgm:pt>
    <dgm:pt modelId="{CF46DB39-220D-4818-956C-E9076220A274}" type="pres">
      <dgm:prSet presAssocID="{88ACE442-3717-4423-8A19-CC6F93E6F9CF}" presName="composite" presStyleCnt="0"/>
      <dgm:spPr/>
    </dgm:pt>
    <dgm:pt modelId="{B7A93596-9A7D-43C8-BBF5-8998074B6DA6}" type="pres">
      <dgm:prSet presAssocID="{88ACE442-3717-4423-8A19-CC6F93E6F9CF}" presName="LShape" presStyleLbl="alignNode1" presStyleIdx="2" presStyleCnt="5"/>
      <dgm:spPr/>
    </dgm:pt>
    <dgm:pt modelId="{8CCBF2A4-015A-47A4-B9E8-8400798223FA}" type="pres">
      <dgm:prSet presAssocID="{88ACE442-3717-4423-8A19-CC6F93E6F9C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3C1F79-54F1-4036-A1E3-7B680A7F3C02}" type="pres">
      <dgm:prSet presAssocID="{88ACE442-3717-4423-8A19-CC6F93E6F9CF}" presName="Triangle" presStyleLbl="alignNode1" presStyleIdx="3" presStyleCnt="5"/>
      <dgm:spPr/>
    </dgm:pt>
    <dgm:pt modelId="{6B4B65D3-219E-4BCF-88C9-89C121758A15}" type="pres">
      <dgm:prSet presAssocID="{559E81CE-81AB-462C-AB59-4442D661A130}" presName="sibTrans" presStyleCnt="0"/>
      <dgm:spPr/>
    </dgm:pt>
    <dgm:pt modelId="{1A05E0E5-7C52-4661-8BF3-BD057DEBEE36}" type="pres">
      <dgm:prSet presAssocID="{559E81CE-81AB-462C-AB59-4442D661A130}" presName="space" presStyleCnt="0"/>
      <dgm:spPr/>
    </dgm:pt>
    <dgm:pt modelId="{488843D9-B9AE-4CEB-B252-ACCC49D633B5}" type="pres">
      <dgm:prSet presAssocID="{27703708-EC54-4269-8AE7-7C203CA712DD}" presName="composite" presStyleCnt="0"/>
      <dgm:spPr/>
    </dgm:pt>
    <dgm:pt modelId="{4CC72C34-59C2-4706-B448-B744E106A3B1}" type="pres">
      <dgm:prSet presAssocID="{27703708-EC54-4269-8AE7-7C203CA712DD}" presName="LShape" presStyleLbl="alignNode1" presStyleIdx="4" presStyleCnt="5"/>
      <dgm:spPr/>
    </dgm:pt>
    <dgm:pt modelId="{F792B259-EA27-43F6-9B41-4A6837168C3E}" type="pres">
      <dgm:prSet presAssocID="{27703708-EC54-4269-8AE7-7C203CA712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D3F8625-4D25-455F-9614-B483E560C699}" srcId="{594F7654-627B-4902-934D-F5087640B66C}" destId="{3FCC2EFF-A4EE-40CA-A4CC-3F44C1E6EBD0}" srcOrd="7" destOrd="0" parTransId="{128DED88-621D-442A-9566-2694165C6CC4}" sibTransId="{163C1850-0BD6-47E9-ABFF-B92A481F968C}"/>
    <dgm:cxn modelId="{238099EF-42C5-4BB5-BF24-06BC2E46C321}" srcId="{594F7654-627B-4902-934D-F5087640B66C}" destId="{2792AC97-9D99-4EB1-9482-B7B6F5EAD78D}" srcOrd="5" destOrd="0" parTransId="{8D4CFD3F-705C-44B8-89D8-D8161EC4E728}" sibTransId="{40C0A0F2-0B38-4760-98BE-835ACD4E7696}"/>
    <dgm:cxn modelId="{2C4A7786-3142-46E6-92BF-CF1A2417BE7A}" type="presOf" srcId="{118B290C-D9BA-4459-93D4-921AAA660151}" destId="{8CCBF2A4-015A-47A4-B9E8-8400798223FA}" srcOrd="0" destOrd="1" presId="urn:microsoft.com/office/officeart/2009/3/layout/StepUpProcess"/>
    <dgm:cxn modelId="{280716C3-06A9-4948-B923-ED144F7CFACE}" srcId="{594F7654-627B-4902-934D-F5087640B66C}" destId="{776BC974-E4F4-4C28-BF8E-1334A3AEC2B8}" srcOrd="4" destOrd="0" parTransId="{A6563742-12D6-4568-89B8-C16AC28325D6}" sibTransId="{00E5906F-3867-4A33-8514-B330F997F9FD}"/>
    <dgm:cxn modelId="{2883C1D2-3D66-419C-A718-29550483952D}" srcId="{88ACE442-3717-4423-8A19-CC6F93E6F9CF}" destId="{118B290C-D9BA-4459-93D4-921AAA660151}" srcOrd="0" destOrd="0" parTransId="{C25AF276-F9FA-451F-A8CF-A4091F3C4571}" sibTransId="{7FC55F04-21E1-4458-BE93-3AAED406EF5E}"/>
    <dgm:cxn modelId="{79481ED8-47F4-416C-9C95-5730D3F20400}" srcId="{96229A69-C69B-481F-8C02-778CFD313A97}" destId="{594F7654-627B-4902-934D-F5087640B66C}" srcOrd="0" destOrd="0" parTransId="{799CEBFB-0B8A-439F-A69F-E1E0E7C8CF5A}" sibTransId="{2F2859AA-7DE0-434F-9FA4-B7C6CAA9937A}"/>
    <dgm:cxn modelId="{8EEB58CE-F89E-4A8B-9E3A-26C142235D8A}" type="presOf" srcId="{3FCC2EFF-A4EE-40CA-A4CC-3F44C1E6EBD0}" destId="{7721565E-6AC4-4EBD-8187-4473A17B37B4}" srcOrd="0" destOrd="8" presId="urn:microsoft.com/office/officeart/2009/3/layout/StepUpProcess"/>
    <dgm:cxn modelId="{5D37D9AB-440A-4C23-B0BA-8DF1614A4131}" srcId="{594F7654-627B-4902-934D-F5087640B66C}" destId="{178C5E37-1C01-454F-B4FC-2B2A2C188447}" srcOrd="1" destOrd="0" parTransId="{1D2AC1F1-99CC-43D3-B075-30A5FE0B6041}" sibTransId="{677065FF-DDF3-42D8-95A2-32696B6C7799}"/>
    <dgm:cxn modelId="{F3667B3E-D05A-45CF-B69D-446BB797E535}" type="presOf" srcId="{7C8724DC-5400-49EA-B744-199C864370EE}" destId="{7721565E-6AC4-4EBD-8187-4473A17B37B4}" srcOrd="0" destOrd="4" presId="urn:microsoft.com/office/officeart/2009/3/layout/StepUpProcess"/>
    <dgm:cxn modelId="{29BFCFA1-80E4-41F6-AE8F-E5191E585B5E}" type="presOf" srcId="{594F7654-627B-4902-934D-F5087640B66C}" destId="{7721565E-6AC4-4EBD-8187-4473A17B37B4}" srcOrd="0" destOrd="0" presId="urn:microsoft.com/office/officeart/2009/3/layout/StepUpProcess"/>
    <dgm:cxn modelId="{83593A5E-81F6-4B08-BA33-F8159BC92134}" type="presOf" srcId="{F28A21B9-D119-402B-82B4-7509D5464780}" destId="{8CCBF2A4-015A-47A4-B9E8-8400798223FA}" srcOrd="0" destOrd="2" presId="urn:microsoft.com/office/officeart/2009/3/layout/StepUpProcess"/>
    <dgm:cxn modelId="{6D8BE765-4B3A-4718-B17B-88E2A014291F}" srcId="{594F7654-627B-4902-934D-F5087640B66C}" destId="{7C8724DC-5400-49EA-B744-199C864370EE}" srcOrd="3" destOrd="0" parTransId="{5229F3C1-4EEB-4385-A7ED-0E77608CA43B}" sibTransId="{6B77C205-4A30-4306-862E-99180D746E86}"/>
    <dgm:cxn modelId="{CCD2F518-1A40-4E08-977B-7A6A2C3246A2}" type="presOf" srcId="{96229604-AB5E-4729-ACEE-9C7FB64776C2}" destId="{7721565E-6AC4-4EBD-8187-4473A17B37B4}" srcOrd="0" destOrd="1" presId="urn:microsoft.com/office/officeart/2009/3/layout/StepUpProcess"/>
    <dgm:cxn modelId="{C58747BA-03EB-4FC2-B801-7CDE988E384B}" srcId="{594F7654-627B-4902-934D-F5087640B66C}" destId="{CAE374B7-C6C0-4002-BD73-1206B5048C99}" srcOrd="6" destOrd="0" parTransId="{30255928-56DC-4FC0-862D-D1D434F80DA7}" sibTransId="{E405F477-89FD-4F16-A999-A692361C1374}"/>
    <dgm:cxn modelId="{730399B3-1745-422F-AC50-7578E84939DD}" type="presOf" srcId="{BA792F66-D6A6-4C71-B302-ABF459956E98}" destId="{7721565E-6AC4-4EBD-8187-4473A17B37B4}" srcOrd="0" destOrd="3" presId="urn:microsoft.com/office/officeart/2009/3/layout/StepUpProcess"/>
    <dgm:cxn modelId="{2BA7186F-454A-4B40-985E-4703FC8B066F}" srcId="{27703708-EC54-4269-8AE7-7C203CA712DD}" destId="{789876AF-CA17-4595-A7C3-C46FC7906C2E}" srcOrd="0" destOrd="0" parTransId="{F495A235-9C0C-4CD7-9CC0-402D7D669BE9}" sibTransId="{EC01ADE9-2416-4F8C-8362-85986E2C8F57}"/>
    <dgm:cxn modelId="{D8D9201A-B748-4AE5-8306-851B9F6B63D1}" type="presOf" srcId="{27703708-EC54-4269-8AE7-7C203CA712DD}" destId="{F792B259-EA27-43F6-9B41-4A6837168C3E}" srcOrd="0" destOrd="0" presId="urn:microsoft.com/office/officeart/2009/3/layout/StepUpProcess"/>
    <dgm:cxn modelId="{78BCD403-3161-4769-BC36-01E2BA6DBC0F}" srcId="{27703708-EC54-4269-8AE7-7C203CA712DD}" destId="{57B16A7C-F35A-4D44-A1A2-2B1E13D8C243}" srcOrd="1" destOrd="0" parTransId="{83B772D2-11C6-4C6F-B40D-608CEB25C7FC}" sibTransId="{1B9D30B9-6B12-4B13-98BD-F3ED5924A8AE}"/>
    <dgm:cxn modelId="{CD1056E2-F9CF-449A-B274-B95C5407E990}" type="presOf" srcId="{789876AF-CA17-4595-A7C3-C46FC7906C2E}" destId="{F792B259-EA27-43F6-9B41-4A6837168C3E}" srcOrd="0" destOrd="1" presId="urn:microsoft.com/office/officeart/2009/3/layout/StepUpProcess"/>
    <dgm:cxn modelId="{1AA49FD2-3090-4CA4-8ADF-8D7FD4E904AB}" type="presOf" srcId="{57B16A7C-F35A-4D44-A1A2-2B1E13D8C243}" destId="{F792B259-EA27-43F6-9B41-4A6837168C3E}" srcOrd="0" destOrd="2" presId="urn:microsoft.com/office/officeart/2009/3/layout/StepUpProcess"/>
    <dgm:cxn modelId="{5FD46A77-2FA2-4149-ADBD-1AF98740BDB5}" type="presOf" srcId="{DB36039D-B59A-466E-B5D0-8D10D95DF914}" destId="{8CCBF2A4-015A-47A4-B9E8-8400798223FA}" srcOrd="0" destOrd="4" presId="urn:microsoft.com/office/officeart/2009/3/layout/StepUpProcess"/>
    <dgm:cxn modelId="{F759E701-978B-406B-8C9A-656817CEF63E}" srcId="{88ACE442-3717-4423-8A19-CC6F93E6F9CF}" destId="{DCD5F3D0-16BA-453F-B404-BA87E46ACCE2}" srcOrd="2" destOrd="0" parTransId="{24529079-D0BA-4AE2-A539-3AAF30C24135}" sibTransId="{FEE5D652-A5D4-4790-ACE3-43E93871241A}"/>
    <dgm:cxn modelId="{C17B56FB-6A86-469F-9053-13F685F1894C}" srcId="{594F7654-627B-4902-934D-F5087640B66C}" destId="{96229604-AB5E-4729-ACEE-9C7FB64776C2}" srcOrd="0" destOrd="0" parTransId="{57002186-931C-4C56-B3D6-FAD4015354E4}" sibTransId="{DB9BAAFF-D607-4374-8A57-AB0B982B6F3D}"/>
    <dgm:cxn modelId="{04567E13-118B-4A70-A007-738C2BC6317E}" srcId="{88ACE442-3717-4423-8A19-CC6F93E6F9CF}" destId="{F28A21B9-D119-402B-82B4-7509D5464780}" srcOrd="1" destOrd="0" parTransId="{72FF1CBC-E179-4C0A-953B-A4A6AE78F844}" sibTransId="{E2EF328A-55BA-48C4-B437-015BEDF2B3B3}"/>
    <dgm:cxn modelId="{4E5610F5-8171-401B-87E1-C57A2DB18D3C}" type="presOf" srcId="{DCD5F3D0-16BA-453F-B404-BA87E46ACCE2}" destId="{8CCBF2A4-015A-47A4-B9E8-8400798223FA}" srcOrd="0" destOrd="3" presId="urn:microsoft.com/office/officeart/2009/3/layout/StepUpProcess"/>
    <dgm:cxn modelId="{B1076023-9AC4-4730-B86F-4BBD96A3282A}" srcId="{96229A69-C69B-481F-8C02-778CFD313A97}" destId="{27703708-EC54-4269-8AE7-7C203CA712DD}" srcOrd="2" destOrd="0" parTransId="{F3F8860E-20F8-47AA-96D1-649A2B23AF4F}" sibTransId="{FFE64237-F647-4A14-9E5B-E4B2023533AD}"/>
    <dgm:cxn modelId="{05A211A3-902C-4E99-AE93-0BA7731D6EB2}" srcId="{96229A69-C69B-481F-8C02-778CFD313A97}" destId="{88ACE442-3717-4423-8A19-CC6F93E6F9CF}" srcOrd="1" destOrd="0" parTransId="{584CDBB2-434F-4D14-A4DA-46A571B29022}" sibTransId="{559E81CE-81AB-462C-AB59-4442D661A130}"/>
    <dgm:cxn modelId="{80242AD7-79B8-4A76-A081-0230DEAB6FE0}" type="presOf" srcId="{88ACE442-3717-4423-8A19-CC6F93E6F9CF}" destId="{8CCBF2A4-015A-47A4-B9E8-8400798223FA}" srcOrd="0" destOrd="0" presId="urn:microsoft.com/office/officeart/2009/3/layout/StepUpProcess"/>
    <dgm:cxn modelId="{2E04B2DC-3416-47A2-93AC-1294341B57E5}" srcId="{88ACE442-3717-4423-8A19-CC6F93E6F9CF}" destId="{DB36039D-B59A-466E-B5D0-8D10D95DF914}" srcOrd="3" destOrd="0" parTransId="{E0C1B60A-0C76-4381-AE18-386CD4C69B2E}" sibTransId="{211CBED9-F57D-4F5F-B00E-963DA1BBE38E}"/>
    <dgm:cxn modelId="{A913E6B3-DC44-4410-A042-6B40DAE1ED92}" type="presOf" srcId="{178C5E37-1C01-454F-B4FC-2B2A2C188447}" destId="{7721565E-6AC4-4EBD-8187-4473A17B37B4}" srcOrd="0" destOrd="2" presId="urn:microsoft.com/office/officeart/2009/3/layout/StepUpProcess"/>
    <dgm:cxn modelId="{9828CDBE-7985-46C6-BE55-06483CF84D96}" srcId="{27703708-EC54-4269-8AE7-7C203CA712DD}" destId="{0DABC0C2-E4F9-4D1B-9ABF-628B27A65812}" srcOrd="3" destOrd="0" parTransId="{9CB9602C-4B0D-49D0-B747-45E540026FC1}" sibTransId="{6FABAAA5-D514-4CA9-ABC1-686A0BBFC6A5}"/>
    <dgm:cxn modelId="{8BE6013A-5F39-402F-822F-7778DE265F94}" type="presOf" srcId="{CAE374B7-C6C0-4002-BD73-1206B5048C99}" destId="{7721565E-6AC4-4EBD-8187-4473A17B37B4}" srcOrd="0" destOrd="7" presId="urn:microsoft.com/office/officeart/2009/3/layout/StepUpProcess"/>
    <dgm:cxn modelId="{E1FE736D-EE69-4549-985F-90D8E62C47C9}" type="presOf" srcId="{776BC974-E4F4-4C28-BF8E-1334A3AEC2B8}" destId="{7721565E-6AC4-4EBD-8187-4473A17B37B4}" srcOrd="0" destOrd="5" presId="urn:microsoft.com/office/officeart/2009/3/layout/StepUpProcess"/>
    <dgm:cxn modelId="{6BF4339D-45CC-4BFA-B565-00C1D25DEF12}" srcId="{594F7654-627B-4902-934D-F5087640B66C}" destId="{BA792F66-D6A6-4C71-B302-ABF459956E98}" srcOrd="2" destOrd="0" parTransId="{966B4C10-69DD-470D-ADE3-3110DA38800F}" sibTransId="{9D78F6E1-C13B-4EC6-A8D2-9CA4EA50C859}"/>
    <dgm:cxn modelId="{C3140E9D-A03E-4CB1-8B15-8258B3B76103}" type="presOf" srcId="{96229A69-C69B-481F-8C02-778CFD313A97}" destId="{E867B1C4-1D11-4833-B241-0E79A16AF561}" srcOrd="0" destOrd="0" presId="urn:microsoft.com/office/officeart/2009/3/layout/StepUpProcess"/>
    <dgm:cxn modelId="{AA129737-6B88-4066-8A71-86AE69785569}" type="presOf" srcId="{C1A50226-3907-4991-86CE-21B9C9DFA3CB}" destId="{F792B259-EA27-43F6-9B41-4A6837168C3E}" srcOrd="0" destOrd="3" presId="urn:microsoft.com/office/officeart/2009/3/layout/StepUpProcess"/>
    <dgm:cxn modelId="{BE875714-5836-41F6-B474-98B438FE93C8}" type="presOf" srcId="{2792AC97-9D99-4EB1-9482-B7B6F5EAD78D}" destId="{7721565E-6AC4-4EBD-8187-4473A17B37B4}" srcOrd="0" destOrd="6" presId="urn:microsoft.com/office/officeart/2009/3/layout/StepUpProcess"/>
    <dgm:cxn modelId="{29878BFD-EA03-4F1B-A664-9637CA4A9AD7}" type="presOf" srcId="{0DABC0C2-E4F9-4D1B-9ABF-628B27A65812}" destId="{F792B259-EA27-43F6-9B41-4A6837168C3E}" srcOrd="0" destOrd="4" presId="urn:microsoft.com/office/officeart/2009/3/layout/StepUpProcess"/>
    <dgm:cxn modelId="{BD9D4436-9F95-48C8-9C76-2E5332263956}" srcId="{27703708-EC54-4269-8AE7-7C203CA712DD}" destId="{C1A50226-3907-4991-86CE-21B9C9DFA3CB}" srcOrd="2" destOrd="0" parTransId="{62CB6C70-CDE9-4B76-8538-03A347329012}" sibTransId="{81637546-0C63-4792-8E71-8EA6AF9260E3}"/>
    <dgm:cxn modelId="{62EFAEB6-F2D1-4653-AB54-70069A4CD44D}" type="presParOf" srcId="{E867B1C4-1D11-4833-B241-0E79A16AF561}" destId="{F41846A3-4637-4622-8BF2-768885F26959}" srcOrd="0" destOrd="0" presId="urn:microsoft.com/office/officeart/2009/3/layout/StepUpProcess"/>
    <dgm:cxn modelId="{08F2A4BC-B80C-43DF-9C73-56CEA0E1E3BF}" type="presParOf" srcId="{F41846A3-4637-4622-8BF2-768885F26959}" destId="{A78799C0-4B02-458B-8B2B-A8BC3C361FA7}" srcOrd="0" destOrd="0" presId="urn:microsoft.com/office/officeart/2009/3/layout/StepUpProcess"/>
    <dgm:cxn modelId="{D1962C22-3451-48F0-9EEF-3F29B89BD2C4}" type="presParOf" srcId="{F41846A3-4637-4622-8BF2-768885F26959}" destId="{7721565E-6AC4-4EBD-8187-4473A17B37B4}" srcOrd="1" destOrd="0" presId="urn:microsoft.com/office/officeart/2009/3/layout/StepUpProcess"/>
    <dgm:cxn modelId="{16EF7E8F-897B-4802-B3CE-A9D8BC4B71E3}" type="presParOf" srcId="{F41846A3-4637-4622-8BF2-768885F26959}" destId="{A32EDA5C-6BA8-43BD-8FC0-72065F8E01F2}" srcOrd="2" destOrd="0" presId="urn:microsoft.com/office/officeart/2009/3/layout/StepUpProcess"/>
    <dgm:cxn modelId="{EDBB2475-4FAF-4B71-8BB3-865C66012341}" type="presParOf" srcId="{E867B1C4-1D11-4833-B241-0E79A16AF561}" destId="{6B6AB6E4-7FEE-4C04-B701-79E13267963E}" srcOrd="1" destOrd="0" presId="urn:microsoft.com/office/officeart/2009/3/layout/StepUpProcess"/>
    <dgm:cxn modelId="{97229737-B852-4409-9DE0-F884DDB93DA7}" type="presParOf" srcId="{6B6AB6E4-7FEE-4C04-B701-79E13267963E}" destId="{9D199BC4-ABFA-4C1B-8354-0514AFB4787C}" srcOrd="0" destOrd="0" presId="urn:microsoft.com/office/officeart/2009/3/layout/StepUpProcess"/>
    <dgm:cxn modelId="{AB20F2AD-BCD8-40B8-A3C5-494BB270808C}" type="presParOf" srcId="{E867B1C4-1D11-4833-B241-0E79A16AF561}" destId="{CF46DB39-220D-4818-956C-E9076220A274}" srcOrd="2" destOrd="0" presId="urn:microsoft.com/office/officeart/2009/3/layout/StepUpProcess"/>
    <dgm:cxn modelId="{C04A3C2E-347F-44A1-BC5B-CB605BFDC88A}" type="presParOf" srcId="{CF46DB39-220D-4818-956C-E9076220A274}" destId="{B7A93596-9A7D-43C8-BBF5-8998074B6DA6}" srcOrd="0" destOrd="0" presId="urn:microsoft.com/office/officeart/2009/3/layout/StepUpProcess"/>
    <dgm:cxn modelId="{5D6151BF-3512-4362-808F-D72BB887E64C}" type="presParOf" srcId="{CF46DB39-220D-4818-956C-E9076220A274}" destId="{8CCBF2A4-015A-47A4-B9E8-8400798223FA}" srcOrd="1" destOrd="0" presId="urn:microsoft.com/office/officeart/2009/3/layout/StepUpProcess"/>
    <dgm:cxn modelId="{963FD9CB-298A-4B41-93A4-1CF9334D44BC}" type="presParOf" srcId="{CF46DB39-220D-4818-956C-E9076220A274}" destId="{8C3C1F79-54F1-4036-A1E3-7B680A7F3C02}" srcOrd="2" destOrd="0" presId="urn:microsoft.com/office/officeart/2009/3/layout/StepUpProcess"/>
    <dgm:cxn modelId="{B6F17ABD-18FE-4EA2-9DB1-3E2855D3D030}" type="presParOf" srcId="{E867B1C4-1D11-4833-B241-0E79A16AF561}" destId="{6B4B65D3-219E-4BCF-88C9-89C121758A15}" srcOrd="3" destOrd="0" presId="urn:microsoft.com/office/officeart/2009/3/layout/StepUpProcess"/>
    <dgm:cxn modelId="{1EC12C7D-8F51-470D-AC22-88EFD160745B}" type="presParOf" srcId="{6B4B65D3-219E-4BCF-88C9-89C121758A15}" destId="{1A05E0E5-7C52-4661-8BF3-BD057DEBEE36}" srcOrd="0" destOrd="0" presId="urn:microsoft.com/office/officeart/2009/3/layout/StepUpProcess"/>
    <dgm:cxn modelId="{454BA454-D954-47E5-9FE9-FCC7294EA16B}" type="presParOf" srcId="{E867B1C4-1D11-4833-B241-0E79A16AF561}" destId="{488843D9-B9AE-4CEB-B252-ACCC49D633B5}" srcOrd="4" destOrd="0" presId="urn:microsoft.com/office/officeart/2009/3/layout/StepUpProcess"/>
    <dgm:cxn modelId="{142189CA-6C00-46C7-B497-3BC13C95D24F}" type="presParOf" srcId="{488843D9-B9AE-4CEB-B252-ACCC49D633B5}" destId="{4CC72C34-59C2-4706-B448-B744E106A3B1}" srcOrd="0" destOrd="0" presId="urn:microsoft.com/office/officeart/2009/3/layout/StepUpProcess"/>
    <dgm:cxn modelId="{B6A29FDF-D46B-4415-AAFD-CC262F34675A}" type="presParOf" srcId="{488843D9-B9AE-4CEB-B252-ACCC49D633B5}" destId="{F792B259-EA27-43F6-9B41-4A6837168C3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D4A61-09C4-4B0D-AE1E-F4167F03B254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051C176-FE8F-4197-AC9D-34CE3FDAF4E1}">
      <dgm:prSet phldrT="[Texte]"/>
      <dgm:spPr/>
      <dgm:t>
        <a:bodyPr/>
        <a:lstStyle/>
        <a:p>
          <a:r>
            <a:rPr lang="fr-FR" dirty="0" smtClean="0"/>
            <a:t>TPS</a:t>
          </a:r>
          <a:endParaRPr lang="fr-FR" dirty="0"/>
        </a:p>
      </dgm:t>
    </dgm:pt>
    <dgm:pt modelId="{330B6A32-7F62-4695-8519-6AB9209FC62B}" type="parTrans" cxnId="{A3E177A4-ACC3-497E-AB0C-04B969CE99C3}">
      <dgm:prSet/>
      <dgm:spPr/>
      <dgm:t>
        <a:bodyPr/>
        <a:lstStyle/>
        <a:p>
          <a:endParaRPr lang="fr-FR"/>
        </a:p>
      </dgm:t>
    </dgm:pt>
    <dgm:pt modelId="{7AD07D04-18BF-4D0A-9087-E9CD2891C31D}" type="sibTrans" cxnId="{A3E177A4-ACC3-497E-AB0C-04B969CE99C3}">
      <dgm:prSet/>
      <dgm:spPr/>
      <dgm:t>
        <a:bodyPr/>
        <a:lstStyle/>
        <a:p>
          <a:endParaRPr lang="fr-FR"/>
        </a:p>
      </dgm:t>
    </dgm:pt>
    <dgm:pt modelId="{20DD8D8F-A3B3-415A-857B-7B57620EF41C}">
      <dgm:prSet phldrT="[Texte]"/>
      <dgm:spPr/>
      <dgm:t>
        <a:bodyPr/>
        <a:lstStyle/>
        <a:p>
          <a:r>
            <a:rPr lang="fr-FR" dirty="0" smtClean="0"/>
            <a:t>Système de production de </a:t>
          </a:r>
          <a:r>
            <a:rPr lang="fr-FR" b="1" dirty="0" smtClean="0"/>
            <a:t>Toyota</a:t>
          </a:r>
          <a:endParaRPr lang="fr-FR" b="1" dirty="0"/>
        </a:p>
      </dgm:t>
    </dgm:pt>
    <dgm:pt modelId="{2B550A9D-4010-4605-98CC-12B930A8F776}" type="parTrans" cxnId="{7006A77E-521A-4C4C-94DA-5CFEBD56CF68}">
      <dgm:prSet/>
      <dgm:spPr/>
      <dgm:t>
        <a:bodyPr/>
        <a:lstStyle/>
        <a:p>
          <a:endParaRPr lang="fr-FR"/>
        </a:p>
      </dgm:t>
    </dgm:pt>
    <dgm:pt modelId="{9543A785-6EED-4F89-9933-D3B3EC3EF895}" type="sibTrans" cxnId="{7006A77E-521A-4C4C-94DA-5CFEBD56CF68}">
      <dgm:prSet/>
      <dgm:spPr/>
      <dgm:t>
        <a:bodyPr/>
        <a:lstStyle/>
        <a:p>
          <a:endParaRPr lang="fr-FR"/>
        </a:p>
      </dgm:t>
    </dgm:pt>
    <dgm:pt modelId="{F4AE204A-A2B8-4724-B278-44EA94D7683E}">
      <dgm:prSet phldrT="[Texte]"/>
      <dgm:spPr/>
      <dgm:t>
        <a:bodyPr/>
        <a:lstStyle/>
        <a:p>
          <a:r>
            <a:rPr lang="fr-FR" dirty="0" smtClean="0"/>
            <a:t>Lean IT</a:t>
          </a:r>
          <a:endParaRPr lang="fr-FR" dirty="0"/>
        </a:p>
      </dgm:t>
    </dgm:pt>
    <dgm:pt modelId="{24F53D3B-93AB-43A7-AB32-73940D313687}" type="parTrans" cxnId="{41ED1C6D-0500-4A21-B313-44A39AEC5AFE}">
      <dgm:prSet/>
      <dgm:spPr/>
      <dgm:t>
        <a:bodyPr/>
        <a:lstStyle/>
        <a:p>
          <a:endParaRPr lang="fr-FR"/>
        </a:p>
      </dgm:t>
    </dgm:pt>
    <dgm:pt modelId="{C7538D99-7557-4AA5-9B63-027E6F936715}" type="sibTrans" cxnId="{41ED1C6D-0500-4A21-B313-44A39AEC5AFE}">
      <dgm:prSet/>
      <dgm:spPr/>
      <dgm:t>
        <a:bodyPr/>
        <a:lstStyle/>
        <a:p>
          <a:endParaRPr lang="fr-FR"/>
        </a:p>
      </dgm:t>
    </dgm:pt>
    <dgm:pt modelId="{D51C08D4-49D7-46C5-9293-D5B2E036C93C}">
      <dgm:prSet phldrT="[Texte]"/>
      <dgm:spPr/>
      <dgm:t>
        <a:bodyPr/>
        <a:lstStyle/>
        <a:p>
          <a:r>
            <a:rPr lang="fr-FR" dirty="0" smtClean="0"/>
            <a:t>Lean </a:t>
          </a:r>
          <a:r>
            <a:rPr lang="fr-FR" dirty="0" err="1" smtClean="0"/>
            <a:t>Manufacturing</a:t>
          </a:r>
          <a:endParaRPr lang="fr-FR" dirty="0"/>
        </a:p>
      </dgm:t>
    </dgm:pt>
    <dgm:pt modelId="{8E961B20-9545-4E77-8581-92A7D9D6E4BF}" type="parTrans" cxnId="{E000E34C-AE0F-4BE8-B4AB-FE05284041C2}">
      <dgm:prSet/>
      <dgm:spPr/>
      <dgm:t>
        <a:bodyPr/>
        <a:lstStyle/>
        <a:p>
          <a:endParaRPr lang="fr-FR"/>
        </a:p>
      </dgm:t>
    </dgm:pt>
    <dgm:pt modelId="{EF72093F-5900-492D-9E7B-C94150131236}" type="sibTrans" cxnId="{E000E34C-AE0F-4BE8-B4AB-FE05284041C2}">
      <dgm:prSet/>
      <dgm:spPr/>
      <dgm:t>
        <a:bodyPr/>
        <a:lstStyle/>
        <a:p>
          <a:endParaRPr lang="fr-FR"/>
        </a:p>
      </dgm:t>
    </dgm:pt>
    <dgm:pt modelId="{0A4F5B38-FB8C-4C0B-BE31-67D74FA2981B}">
      <dgm:prSet phldrT="[Texte]"/>
      <dgm:spPr/>
      <dgm:t>
        <a:bodyPr/>
        <a:lstStyle/>
        <a:p>
          <a:r>
            <a:rPr lang="fr-FR" b="1" dirty="0" err="1" smtClean="0"/>
            <a:t>Muda</a:t>
          </a:r>
          <a:r>
            <a:rPr lang="fr-FR" dirty="0" smtClean="0"/>
            <a:t> : gâchis, gaspillage donc pas de valeur</a:t>
          </a:r>
          <a:endParaRPr lang="fr-FR" dirty="0"/>
        </a:p>
      </dgm:t>
    </dgm:pt>
    <dgm:pt modelId="{E7A286D9-8EA3-4E01-BF5D-A2336AA0D110}" type="parTrans" cxnId="{4BE8F40B-D5FD-4317-AB28-4AB9D339EB9D}">
      <dgm:prSet/>
      <dgm:spPr/>
      <dgm:t>
        <a:bodyPr/>
        <a:lstStyle/>
        <a:p>
          <a:endParaRPr lang="fr-FR"/>
        </a:p>
      </dgm:t>
    </dgm:pt>
    <dgm:pt modelId="{02268458-E212-4420-9456-B6E02E7D9228}" type="sibTrans" cxnId="{4BE8F40B-D5FD-4317-AB28-4AB9D339EB9D}">
      <dgm:prSet/>
      <dgm:spPr/>
      <dgm:t>
        <a:bodyPr/>
        <a:lstStyle/>
        <a:p>
          <a:endParaRPr lang="fr-FR"/>
        </a:p>
      </dgm:t>
    </dgm:pt>
    <dgm:pt modelId="{0B794C3C-75EE-41D7-90EC-50891325F51F}">
      <dgm:prSet phldrT="[Texte]"/>
      <dgm:spPr/>
      <dgm:t>
        <a:bodyPr/>
        <a:lstStyle/>
        <a:p>
          <a:r>
            <a:rPr lang="fr-FR" b="1" dirty="0" smtClean="0"/>
            <a:t>Muri</a:t>
          </a:r>
          <a:r>
            <a:rPr lang="fr-FR" dirty="0" smtClean="0"/>
            <a:t> : l’excès (prendre un bazooka pour tuer une mouche)</a:t>
          </a:r>
          <a:endParaRPr lang="fr-FR" dirty="0"/>
        </a:p>
      </dgm:t>
    </dgm:pt>
    <dgm:pt modelId="{C1B9EA7E-51D7-4EC5-AB5F-4F5378D43B81}" type="parTrans" cxnId="{843DB8A1-3FDD-4D25-BD00-10CF293CB9D0}">
      <dgm:prSet/>
      <dgm:spPr/>
      <dgm:t>
        <a:bodyPr/>
        <a:lstStyle/>
        <a:p>
          <a:endParaRPr lang="fr-FR"/>
        </a:p>
      </dgm:t>
    </dgm:pt>
    <dgm:pt modelId="{F79474B7-7831-48F4-9D63-C41628BE3A61}" type="sibTrans" cxnId="{843DB8A1-3FDD-4D25-BD00-10CF293CB9D0}">
      <dgm:prSet/>
      <dgm:spPr/>
      <dgm:t>
        <a:bodyPr/>
        <a:lstStyle/>
        <a:p>
          <a:endParaRPr lang="fr-FR"/>
        </a:p>
      </dgm:t>
    </dgm:pt>
    <dgm:pt modelId="{A3DA33BE-0C6B-4595-A68B-AB2E5E054A03}">
      <dgm:prSet phldrT="[Texte]"/>
      <dgm:spPr/>
      <dgm:t>
        <a:bodyPr/>
        <a:lstStyle/>
        <a:p>
          <a:r>
            <a:rPr lang="fr-FR" b="1" dirty="0" smtClean="0"/>
            <a:t>Mura</a:t>
          </a:r>
          <a:r>
            <a:rPr lang="fr-FR" dirty="0" smtClean="0"/>
            <a:t> : la variabilité (gaspillage subi, flux irrégulier)</a:t>
          </a:r>
          <a:endParaRPr lang="fr-FR" dirty="0"/>
        </a:p>
      </dgm:t>
    </dgm:pt>
    <dgm:pt modelId="{6C0B66DC-BFD5-4FB2-9F95-E5E1797EE435}" type="parTrans" cxnId="{4AABA68F-AA0E-4C11-9D82-BD3A6697B1A8}">
      <dgm:prSet/>
      <dgm:spPr/>
      <dgm:t>
        <a:bodyPr/>
        <a:lstStyle/>
        <a:p>
          <a:endParaRPr lang="fr-FR"/>
        </a:p>
      </dgm:t>
    </dgm:pt>
    <dgm:pt modelId="{7A5A578D-DC7C-45E0-8C58-82EE2F36EA65}" type="sibTrans" cxnId="{4AABA68F-AA0E-4C11-9D82-BD3A6697B1A8}">
      <dgm:prSet/>
      <dgm:spPr/>
      <dgm:t>
        <a:bodyPr/>
        <a:lstStyle/>
        <a:p>
          <a:endParaRPr lang="fr-FR"/>
        </a:p>
      </dgm:t>
    </dgm:pt>
    <dgm:pt modelId="{05E9F622-4919-4FEE-96C4-6BAC00CF0278}">
      <dgm:prSet phldrT="[Texte]"/>
      <dgm:spPr/>
      <dgm:t>
        <a:bodyPr/>
        <a:lstStyle/>
        <a:p>
          <a:r>
            <a:rPr lang="fr-FR" b="1" dirty="0" smtClean="0"/>
            <a:t>Pièce à pièce</a:t>
          </a:r>
          <a:r>
            <a:rPr lang="fr-FR" dirty="0" smtClean="0"/>
            <a:t> VS Taylorisme</a:t>
          </a:r>
          <a:endParaRPr lang="fr-FR" dirty="0"/>
        </a:p>
      </dgm:t>
    </dgm:pt>
    <dgm:pt modelId="{C5D64473-75C5-44E2-AC14-40108EF4C2E7}" type="parTrans" cxnId="{727F872A-DA73-4394-BC02-B8D58B2DD21B}">
      <dgm:prSet/>
      <dgm:spPr/>
      <dgm:t>
        <a:bodyPr/>
        <a:lstStyle/>
        <a:p>
          <a:endParaRPr lang="fr-FR"/>
        </a:p>
      </dgm:t>
    </dgm:pt>
    <dgm:pt modelId="{5E4CBB7B-E4A3-4F08-9DA6-3F3CEDE72DCC}" type="sibTrans" cxnId="{727F872A-DA73-4394-BC02-B8D58B2DD21B}">
      <dgm:prSet/>
      <dgm:spPr/>
      <dgm:t>
        <a:bodyPr/>
        <a:lstStyle/>
        <a:p>
          <a:endParaRPr lang="fr-FR"/>
        </a:p>
      </dgm:t>
    </dgm:pt>
    <dgm:pt modelId="{00D5CF17-FA0D-4EE3-958F-14089CB5D35A}">
      <dgm:prSet phldrT="[Texte]"/>
      <dgm:spPr/>
      <dgm:t>
        <a:bodyPr/>
        <a:lstStyle/>
        <a:p>
          <a:r>
            <a:rPr lang="fr-FR" dirty="0" smtClean="0"/>
            <a:t>Pensée Lean</a:t>
          </a:r>
          <a:endParaRPr lang="fr-FR" dirty="0"/>
        </a:p>
      </dgm:t>
    </dgm:pt>
    <dgm:pt modelId="{2E0FF8EC-22AA-4D2D-98EE-8C4527183E33}" type="parTrans" cxnId="{4DEBB7C4-A669-4888-ABA0-8F208692CCDE}">
      <dgm:prSet/>
      <dgm:spPr/>
      <dgm:t>
        <a:bodyPr/>
        <a:lstStyle/>
        <a:p>
          <a:endParaRPr lang="fr-FR"/>
        </a:p>
      </dgm:t>
    </dgm:pt>
    <dgm:pt modelId="{924177CC-918C-40DC-B889-A23B88BBCABF}" type="sibTrans" cxnId="{4DEBB7C4-A669-4888-ABA0-8F208692CCDE}">
      <dgm:prSet/>
      <dgm:spPr/>
      <dgm:t>
        <a:bodyPr/>
        <a:lstStyle/>
        <a:p>
          <a:endParaRPr lang="fr-FR"/>
        </a:p>
      </dgm:t>
    </dgm:pt>
    <dgm:pt modelId="{B2EFA7FB-0062-48CD-B209-E512715DB10D}">
      <dgm:prSet phldrT="[Texte]"/>
      <dgm:spPr/>
      <dgm:t>
        <a:bodyPr/>
        <a:lstStyle/>
        <a:p>
          <a:r>
            <a:rPr lang="fr-FR" dirty="0" smtClean="0"/>
            <a:t>Identifier la </a:t>
          </a:r>
          <a:r>
            <a:rPr lang="fr-FR" b="1" dirty="0" smtClean="0"/>
            <a:t>valeur</a:t>
          </a:r>
          <a:r>
            <a:rPr lang="fr-FR" dirty="0" smtClean="0"/>
            <a:t> ajoutée pour le client</a:t>
          </a:r>
          <a:endParaRPr lang="fr-FR" dirty="0"/>
        </a:p>
      </dgm:t>
    </dgm:pt>
    <dgm:pt modelId="{8E01E795-4822-4AD1-8831-B21B9054AC90}" type="parTrans" cxnId="{DEB74FD2-D25F-4199-8A25-2E56933246EC}">
      <dgm:prSet/>
      <dgm:spPr/>
      <dgm:t>
        <a:bodyPr/>
        <a:lstStyle/>
        <a:p>
          <a:endParaRPr lang="fr-FR"/>
        </a:p>
      </dgm:t>
    </dgm:pt>
    <dgm:pt modelId="{34B08B1C-621C-463D-9320-90E3E66382F3}" type="sibTrans" cxnId="{DEB74FD2-D25F-4199-8A25-2E56933246EC}">
      <dgm:prSet/>
      <dgm:spPr/>
      <dgm:t>
        <a:bodyPr/>
        <a:lstStyle/>
        <a:p>
          <a:endParaRPr lang="fr-FR"/>
        </a:p>
      </dgm:t>
    </dgm:pt>
    <dgm:pt modelId="{C121F4BB-2443-478F-A41D-EA2E1EE4B14E}">
      <dgm:prSet phldrT="[Texte]"/>
      <dgm:spPr/>
      <dgm:t>
        <a:bodyPr/>
        <a:lstStyle/>
        <a:p>
          <a:r>
            <a:rPr lang="fr-FR" b="1" dirty="0" smtClean="0"/>
            <a:t>Chaîne de valeur</a:t>
          </a:r>
          <a:r>
            <a:rPr lang="fr-FR" dirty="0" smtClean="0"/>
            <a:t> ajoutée</a:t>
          </a:r>
          <a:endParaRPr lang="fr-FR" dirty="0"/>
        </a:p>
      </dgm:t>
    </dgm:pt>
    <dgm:pt modelId="{1E30225C-D9C7-4E27-B89E-E615A64246C4}" type="parTrans" cxnId="{C4B7C961-F1E9-409B-AD4D-749C00958E6E}">
      <dgm:prSet/>
      <dgm:spPr/>
      <dgm:t>
        <a:bodyPr/>
        <a:lstStyle/>
        <a:p>
          <a:endParaRPr lang="fr-FR"/>
        </a:p>
      </dgm:t>
    </dgm:pt>
    <dgm:pt modelId="{0B5352E5-D52E-40C9-8D5C-751E6BD82BDC}" type="sibTrans" cxnId="{C4B7C961-F1E9-409B-AD4D-749C00958E6E}">
      <dgm:prSet/>
      <dgm:spPr/>
      <dgm:t>
        <a:bodyPr/>
        <a:lstStyle/>
        <a:p>
          <a:endParaRPr lang="fr-FR"/>
        </a:p>
      </dgm:t>
    </dgm:pt>
    <dgm:pt modelId="{8D2833D8-7A29-45DB-8338-D0E4BBD54766}">
      <dgm:prSet phldrT="[Texte]"/>
      <dgm:spPr/>
      <dgm:t>
        <a:bodyPr/>
        <a:lstStyle/>
        <a:p>
          <a:r>
            <a:rPr lang="fr-FR" dirty="0" smtClean="0"/>
            <a:t>Flux </a:t>
          </a:r>
          <a:r>
            <a:rPr lang="fr-FR" b="1" dirty="0" smtClean="0"/>
            <a:t>continu</a:t>
          </a:r>
          <a:r>
            <a:rPr lang="fr-FR" dirty="0" smtClean="0"/>
            <a:t> sans gaspillage</a:t>
          </a:r>
          <a:endParaRPr lang="fr-FR" dirty="0"/>
        </a:p>
      </dgm:t>
    </dgm:pt>
    <dgm:pt modelId="{52DBA2C0-FC29-45A3-9005-C5F004E54D73}" type="parTrans" cxnId="{BD7454AB-5394-4619-814F-B3E4A71B0635}">
      <dgm:prSet/>
      <dgm:spPr/>
      <dgm:t>
        <a:bodyPr/>
        <a:lstStyle/>
        <a:p>
          <a:endParaRPr lang="fr-FR"/>
        </a:p>
      </dgm:t>
    </dgm:pt>
    <dgm:pt modelId="{3B4BDD0B-B438-4137-8588-3D0486693838}" type="sibTrans" cxnId="{BD7454AB-5394-4619-814F-B3E4A71B0635}">
      <dgm:prSet/>
      <dgm:spPr/>
      <dgm:t>
        <a:bodyPr/>
        <a:lstStyle/>
        <a:p>
          <a:endParaRPr lang="fr-FR"/>
        </a:p>
      </dgm:t>
    </dgm:pt>
    <dgm:pt modelId="{981C2489-999F-4508-A8E5-35F06CB2B069}">
      <dgm:prSet phldrT="[Texte]"/>
      <dgm:spPr/>
      <dgm:t>
        <a:bodyPr/>
        <a:lstStyle/>
        <a:p>
          <a:r>
            <a:rPr lang="fr-FR" dirty="0" smtClean="0"/>
            <a:t>Flux </a:t>
          </a:r>
          <a:r>
            <a:rPr lang="fr-FR" b="1" dirty="0" smtClean="0"/>
            <a:t>tiré</a:t>
          </a:r>
          <a:r>
            <a:rPr lang="fr-FR" dirty="0" smtClean="0"/>
            <a:t> par le besoin du client (absence de stock)</a:t>
          </a:r>
          <a:endParaRPr lang="fr-FR" dirty="0"/>
        </a:p>
      </dgm:t>
    </dgm:pt>
    <dgm:pt modelId="{FA47C675-7EB5-4419-B2CB-B8B61B7CE6D7}" type="parTrans" cxnId="{02578C82-71E8-4676-BD96-E5A4C5BE4BE3}">
      <dgm:prSet/>
      <dgm:spPr/>
      <dgm:t>
        <a:bodyPr/>
        <a:lstStyle/>
        <a:p>
          <a:endParaRPr lang="fr-FR"/>
        </a:p>
      </dgm:t>
    </dgm:pt>
    <dgm:pt modelId="{A4D19D13-0417-4EC6-BD13-78CC94039121}" type="sibTrans" cxnId="{02578C82-71E8-4676-BD96-E5A4C5BE4BE3}">
      <dgm:prSet/>
      <dgm:spPr/>
      <dgm:t>
        <a:bodyPr/>
        <a:lstStyle/>
        <a:p>
          <a:endParaRPr lang="fr-FR"/>
        </a:p>
      </dgm:t>
    </dgm:pt>
    <dgm:pt modelId="{BF143CE2-8A5E-47F2-9937-1D9904C5E973}">
      <dgm:prSet phldrT="[Texte]"/>
      <dgm:spPr/>
      <dgm:t>
        <a:bodyPr/>
        <a:lstStyle/>
        <a:p>
          <a:r>
            <a:rPr lang="fr-FR" b="1" dirty="0" smtClean="0"/>
            <a:t>Amélioration</a:t>
          </a:r>
          <a:r>
            <a:rPr lang="fr-FR" dirty="0" smtClean="0"/>
            <a:t> continue</a:t>
          </a:r>
          <a:endParaRPr lang="fr-FR" dirty="0"/>
        </a:p>
      </dgm:t>
    </dgm:pt>
    <dgm:pt modelId="{0AEB67DD-5C0C-4D3C-9AD8-11F6451F9B09}" type="parTrans" cxnId="{85D270F0-5AEB-46E3-A4E3-555019D89EA6}">
      <dgm:prSet/>
      <dgm:spPr/>
      <dgm:t>
        <a:bodyPr/>
        <a:lstStyle/>
        <a:p>
          <a:endParaRPr lang="fr-FR"/>
        </a:p>
      </dgm:t>
    </dgm:pt>
    <dgm:pt modelId="{228E0D83-C571-4072-AE3D-D25C6C72AC46}" type="sibTrans" cxnId="{85D270F0-5AEB-46E3-A4E3-555019D89EA6}">
      <dgm:prSet/>
      <dgm:spPr/>
      <dgm:t>
        <a:bodyPr/>
        <a:lstStyle/>
        <a:p>
          <a:endParaRPr lang="fr-FR"/>
        </a:p>
      </dgm:t>
    </dgm:pt>
    <dgm:pt modelId="{29FF5286-6413-42EA-83F0-9C1925C80FB1}" type="pres">
      <dgm:prSet presAssocID="{0C1D4A61-09C4-4B0D-AE1E-F4167F03B25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0A43226A-0CEA-4B91-AAEF-3ED11ADA25FA}" type="pres">
      <dgm:prSet presAssocID="{E051C176-FE8F-4197-AC9D-34CE3FDAF4E1}" presName="composite" presStyleCnt="0"/>
      <dgm:spPr/>
    </dgm:pt>
    <dgm:pt modelId="{636C082C-FB81-44C5-BDFA-77FB1C1E9E05}" type="pres">
      <dgm:prSet presAssocID="{E051C176-FE8F-4197-AC9D-34CE3FDAF4E1}" presName="LShape" presStyleLbl="alignNode1" presStyleIdx="0" presStyleCnt="5"/>
      <dgm:spPr/>
    </dgm:pt>
    <dgm:pt modelId="{BD59D566-C9A8-4AD4-A7B2-FC07B69D27FB}" type="pres">
      <dgm:prSet presAssocID="{E051C176-FE8F-4197-AC9D-34CE3FDAF4E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A3E6D9-BB0C-42D5-A8DA-0DFB45B16115}" type="pres">
      <dgm:prSet presAssocID="{E051C176-FE8F-4197-AC9D-34CE3FDAF4E1}" presName="Triangle" presStyleLbl="alignNode1" presStyleIdx="1" presStyleCnt="5"/>
      <dgm:spPr/>
    </dgm:pt>
    <dgm:pt modelId="{E2C6DA53-4B7C-4C2B-AC89-45A00BEFE340}" type="pres">
      <dgm:prSet presAssocID="{7AD07D04-18BF-4D0A-9087-E9CD2891C31D}" presName="sibTrans" presStyleCnt="0"/>
      <dgm:spPr/>
    </dgm:pt>
    <dgm:pt modelId="{C0B81931-ABD9-44CE-B243-E21972904896}" type="pres">
      <dgm:prSet presAssocID="{7AD07D04-18BF-4D0A-9087-E9CD2891C31D}" presName="space" presStyleCnt="0"/>
      <dgm:spPr/>
    </dgm:pt>
    <dgm:pt modelId="{A86B430A-8BF2-44C4-888B-DCCB594C944F}" type="pres">
      <dgm:prSet presAssocID="{F4AE204A-A2B8-4724-B278-44EA94D7683E}" presName="composite" presStyleCnt="0"/>
      <dgm:spPr/>
    </dgm:pt>
    <dgm:pt modelId="{423A4F67-E784-4EEA-9078-275E79CB6812}" type="pres">
      <dgm:prSet presAssocID="{F4AE204A-A2B8-4724-B278-44EA94D7683E}" presName="LShape" presStyleLbl="alignNode1" presStyleIdx="2" presStyleCnt="5"/>
      <dgm:spPr/>
    </dgm:pt>
    <dgm:pt modelId="{EC995482-4E6E-48E6-BA63-1A4D63780BEB}" type="pres">
      <dgm:prSet presAssocID="{F4AE204A-A2B8-4724-B278-44EA94D7683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FA8DE2-4B6E-49FF-A6BA-42D97079749A}" type="pres">
      <dgm:prSet presAssocID="{F4AE204A-A2B8-4724-B278-44EA94D7683E}" presName="Triangle" presStyleLbl="alignNode1" presStyleIdx="3" presStyleCnt="5"/>
      <dgm:spPr/>
    </dgm:pt>
    <dgm:pt modelId="{EFEA3868-36E0-40D0-A076-EF9C9FA11B79}" type="pres">
      <dgm:prSet presAssocID="{C7538D99-7557-4AA5-9B63-027E6F936715}" presName="sibTrans" presStyleCnt="0"/>
      <dgm:spPr/>
    </dgm:pt>
    <dgm:pt modelId="{08088B8A-F142-4092-A692-ABECA9F40CAA}" type="pres">
      <dgm:prSet presAssocID="{C7538D99-7557-4AA5-9B63-027E6F936715}" presName="space" presStyleCnt="0"/>
      <dgm:spPr/>
    </dgm:pt>
    <dgm:pt modelId="{E4CEB6F8-AAC0-4CBE-AF8F-6F6E37B56DE0}" type="pres">
      <dgm:prSet presAssocID="{00D5CF17-FA0D-4EE3-958F-14089CB5D35A}" presName="composite" presStyleCnt="0"/>
      <dgm:spPr/>
    </dgm:pt>
    <dgm:pt modelId="{7DC515CA-6A7D-4C28-BCB8-E8CEDAADD573}" type="pres">
      <dgm:prSet presAssocID="{00D5CF17-FA0D-4EE3-958F-14089CB5D35A}" presName="LShape" presStyleLbl="alignNode1" presStyleIdx="4" presStyleCnt="5"/>
      <dgm:spPr/>
    </dgm:pt>
    <dgm:pt modelId="{B4810DD1-C768-458F-97CA-C2DF5D82DAFA}" type="pres">
      <dgm:prSet presAssocID="{00D5CF17-FA0D-4EE3-958F-14089CB5D35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0BAFB90-CDD8-4690-8ACB-A42363EB5FA5}" type="presOf" srcId="{05E9F622-4919-4FEE-96C4-6BAC00CF0278}" destId="{EC995482-4E6E-48E6-BA63-1A4D63780BEB}" srcOrd="0" destOrd="5" presId="urn:microsoft.com/office/officeart/2009/3/layout/StepUpProcess"/>
    <dgm:cxn modelId="{CCEA45EB-E4B0-4BA1-A929-32BAE0A6A4CF}" type="presOf" srcId="{0A4F5B38-FB8C-4C0B-BE31-67D74FA2981B}" destId="{EC995482-4E6E-48E6-BA63-1A4D63780BEB}" srcOrd="0" destOrd="2" presId="urn:microsoft.com/office/officeart/2009/3/layout/StepUpProcess"/>
    <dgm:cxn modelId="{55EF8C0A-3745-49E6-8CAD-9BC4E3A1F34B}" type="presOf" srcId="{8D2833D8-7A29-45DB-8338-D0E4BBD54766}" destId="{B4810DD1-C768-458F-97CA-C2DF5D82DAFA}" srcOrd="0" destOrd="3" presId="urn:microsoft.com/office/officeart/2009/3/layout/StepUpProcess"/>
    <dgm:cxn modelId="{85D270F0-5AEB-46E3-A4E3-555019D89EA6}" srcId="{00D5CF17-FA0D-4EE3-958F-14089CB5D35A}" destId="{BF143CE2-8A5E-47F2-9937-1D9904C5E973}" srcOrd="4" destOrd="0" parTransId="{0AEB67DD-5C0C-4D3C-9AD8-11F6451F9B09}" sibTransId="{228E0D83-C571-4072-AE3D-D25C6C72AC46}"/>
    <dgm:cxn modelId="{4866333E-6C2A-44DB-BE67-D64788BA1BD7}" type="presOf" srcId="{B2EFA7FB-0062-48CD-B209-E512715DB10D}" destId="{B4810DD1-C768-458F-97CA-C2DF5D82DAFA}" srcOrd="0" destOrd="1" presId="urn:microsoft.com/office/officeart/2009/3/layout/StepUpProcess"/>
    <dgm:cxn modelId="{41ED1C6D-0500-4A21-B313-44A39AEC5AFE}" srcId="{0C1D4A61-09C4-4B0D-AE1E-F4167F03B254}" destId="{F4AE204A-A2B8-4724-B278-44EA94D7683E}" srcOrd="1" destOrd="0" parTransId="{24F53D3B-93AB-43A7-AB32-73940D313687}" sibTransId="{C7538D99-7557-4AA5-9B63-027E6F936715}"/>
    <dgm:cxn modelId="{02578C82-71E8-4676-BD96-E5A4C5BE4BE3}" srcId="{00D5CF17-FA0D-4EE3-958F-14089CB5D35A}" destId="{981C2489-999F-4508-A8E5-35F06CB2B069}" srcOrd="3" destOrd="0" parTransId="{FA47C675-7EB5-4419-B2CB-B8B61B7CE6D7}" sibTransId="{A4D19D13-0417-4EC6-BD13-78CC94039121}"/>
    <dgm:cxn modelId="{BC113A91-D59C-4F64-B4EB-D77DF06889E9}" type="presOf" srcId="{00D5CF17-FA0D-4EE3-958F-14089CB5D35A}" destId="{B4810DD1-C768-458F-97CA-C2DF5D82DAFA}" srcOrd="0" destOrd="0" presId="urn:microsoft.com/office/officeart/2009/3/layout/StepUpProcess"/>
    <dgm:cxn modelId="{843DB8A1-3FDD-4D25-BD00-10CF293CB9D0}" srcId="{F4AE204A-A2B8-4724-B278-44EA94D7683E}" destId="{0B794C3C-75EE-41D7-90EC-50891325F51F}" srcOrd="2" destOrd="0" parTransId="{C1B9EA7E-51D7-4EC5-AB5F-4F5378D43B81}" sibTransId="{F79474B7-7831-48F4-9D63-C41628BE3A61}"/>
    <dgm:cxn modelId="{727F872A-DA73-4394-BC02-B8D58B2DD21B}" srcId="{F4AE204A-A2B8-4724-B278-44EA94D7683E}" destId="{05E9F622-4919-4FEE-96C4-6BAC00CF0278}" srcOrd="4" destOrd="0" parTransId="{C5D64473-75C5-44E2-AC14-40108EF4C2E7}" sibTransId="{5E4CBB7B-E4A3-4F08-9DA6-3F3CEDE72DCC}"/>
    <dgm:cxn modelId="{C10124CF-85F6-44F3-AEE3-209047CAC9AF}" type="presOf" srcId="{D51C08D4-49D7-46C5-9293-D5B2E036C93C}" destId="{EC995482-4E6E-48E6-BA63-1A4D63780BEB}" srcOrd="0" destOrd="1" presId="urn:microsoft.com/office/officeart/2009/3/layout/StepUpProcess"/>
    <dgm:cxn modelId="{9A05441E-21EA-4E37-97DD-FFF0EB4843FD}" type="presOf" srcId="{F4AE204A-A2B8-4724-B278-44EA94D7683E}" destId="{EC995482-4E6E-48E6-BA63-1A4D63780BEB}" srcOrd="0" destOrd="0" presId="urn:microsoft.com/office/officeart/2009/3/layout/StepUpProcess"/>
    <dgm:cxn modelId="{B740301F-59E7-4386-95F2-334F0D058812}" type="presOf" srcId="{0C1D4A61-09C4-4B0D-AE1E-F4167F03B254}" destId="{29FF5286-6413-42EA-83F0-9C1925C80FB1}" srcOrd="0" destOrd="0" presId="urn:microsoft.com/office/officeart/2009/3/layout/StepUpProcess"/>
    <dgm:cxn modelId="{C4B7C961-F1E9-409B-AD4D-749C00958E6E}" srcId="{00D5CF17-FA0D-4EE3-958F-14089CB5D35A}" destId="{C121F4BB-2443-478F-A41D-EA2E1EE4B14E}" srcOrd="1" destOrd="0" parTransId="{1E30225C-D9C7-4E27-B89E-E615A64246C4}" sibTransId="{0B5352E5-D52E-40C9-8D5C-751E6BD82BDC}"/>
    <dgm:cxn modelId="{64C5E410-9EB1-470D-B2B5-34681DE35C88}" type="presOf" srcId="{C121F4BB-2443-478F-A41D-EA2E1EE4B14E}" destId="{B4810DD1-C768-458F-97CA-C2DF5D82DAFA}" srcOrd="0" destOrd="2" presId="urn:microsoft.com/office/officeart/2009/3/layout/StepUpProcess"/>
    <dgm:cxn modelId="{4BE8F40B-D5FD-4317-AB28-4AB9D339EB9D}" srcId="{F4AE204A-A2B8-4724-B278-44EA94D7683E}" destId="{0A4F5B38-FB8C-4C0B-BE31-67D74FA2981B}" srcOrd="1" destOrd="0" parTransId="{E7A286D9-8EA3-4E01-BF5D-A2336AA0D110}" sibTransId="{02268458-E212-4420-9456-B6E02E7D9228}"/>
    <dgm:cxn modelId="{E000E34C-AE0F-4BE8-B4AB-FE05284041C2}" srcId="{F4AE204A-A2B8-4724-B278-44EA94D7683E}" destId="{D51C08D4-49D7-46C5-9293-D5B2E036C93C}" srcOrd="0" destOrd="0" parTransId="{8E961B20-9545-4E77-8581-92A7D9D6E4BF}" sibTransId="{EF72093F-5900-492D-9E7B-C94150131236}"/>
    <dgm:cxn modelId="{693A6669-1892-4127-AC22-E5192F025BDD}" type="presOf" srcId="{E051C176-FE8F-4197-AC9D-34CE3FDAF4E1}" destId="{BD59D566-C9A8-4AD4-A7B2-FC07B69D27FB}" srcOrd="0" destOrd="0" presId="urn:microsoft.com/office/officeart/2009/3/layout/StepUpProcess"/>
    <dgm:cxn modelId="{4DEBB7C4-A669-4888-ABA0-8F208692CCDE}" srcId="{0C1D4A61-09C4-4B0D-AE1E-F4167F03B254}" destId="{00D5CF17-FA0D-4EE3-958F-14089CB5D35A}" srcOrd="2" destOrd="0" parTransId="{2E0FF8EC-22AA-4D2D-98EE-8C4527183E33}" sibTransId="{924177CC-918C-40DC-B889-A23B88BBCABF}"/>
    <dgm:cxn modelId="{A34B1600-1260-4DFA-A010-4763F7BF2E97}" type="presOf" srcId="{20DD8D8F-A3B3-415A-857B-7B57620EF41C}" destId="{BD59D566-C9A8-4AD4-A7B2-FC07B69D27FB}" srcOrd="0" destOrd="1" presId="urn:microsoft.com/office/officeart/2009/3/layout/StepUpProcess"/>
    <dgm:cxn modelId="{B01E05A6-5401-4D01-834E-057B2168D200}" type="presOf" srcId="{981C2489-999F-4508-A8E5-35F06CB2B069}" destId="{B4810DD1-C768-458F-97CA-C2DF5D82DAFA}" srcOrd="0" destOrd="4" presId="urn:microsoft.com/office/officeart/2009/3/layout/StepUpProcess"/>
    <dgm:cxn modelId="{BD7454AB-5394-4619-814F-B3E4A71B0635}" srcId="{00D5CF17-FA0D-4EE3-958F-14089CB5D35A}" destId="{8D2833D8-7A29-45DB-8338-D0E4BBD54766}" srcOrd="2" destOrd="0" parTransId="{52DBA2C0-FC29-45A3-9005-C5F004E54D73}" sibTransId="{3B4BDD0B-B438-4137-8588-3D0486693838}"/>
    <dgm:cxn modelId="{4AABA68F-AA0E-4C11-9D82-BD3A6697B1A8}" srcId="{F4AE204A-A2B8-4724-B278-44EA94D7683E}" destId="{A3DA33BE-0C6B-4595-A68B-AB2E5E054A03}" srcOrd="3" destOrd="0" parTransId="{6C0B66DC-BFD5-4FB2-9F95-E5E1797EE435}" sibTransId="{7A5A578D-DC7C-45E0-8C58-82EE2F36EA65}"/>
    <dgm:cxn modelId="{3647ABDF-A1F2-40C5-A11D-E70EE4CA145E}" type="presOf" srcId="{0B794C3C-75EE-41D7-90EC-50891325F51F}" destId="{EC995482-4E6E-48E6-BA63-1A4D63780BEB}" srcOrd="0" destOrd="3" presId="urn:microsoft.com/office/officeart/2009/3/layout/StepUpProcess"/>
    <dgm:cxn modelId="{6315AC0C-4776-4AD2-9F36-4279696130CD}" type="presOf" srcId="{BF143CE2-8A5E-47F2-9937-1D9904C5E973}" destId="{B4810DD1-C768-458F-97CA-C2DF5D82DAFA}" srcOrd="0" destOrd="5" presId="urn:microsoft.com/office/officeart/2009/3/layout/StepUpProcess"/>
    <dgm:cxn modelId="{A3E177A4-ACC3-497E-AB0C-04B969CE99C3}" srcId="{0C1D4A61-09C4-4B0D-AE1E-F4167F03B254}" destId="{E051C176-FE8F-4197-AC9D-34CE3FDAF4E1}" srcOrd="0" destOrd="0" parTransId="{330B6A32-7F62-4695-8519-6AB9209FC62B}" sibTransId="{7AD07D04-18BF-4D0A-9087-E9CD2891C31D}"/>
    <dgm:cxn modelId="{A1DA6C6F-5FB9-4562-A375-0AA98D145821}" type="presOf" srcId="{A3DA33BE-0C6B-4595-A68B-AB2E5E054A03}" destId="{EC995482-4E6E-48E6-BA63-1A4D63780BEB}" srcOrd="0" destOrd="4" presId="urn:microsoft.com/office/officeart/2009/3/layout/StepUpProcess"/>
    <dgm:cxn modelId="{7006A77E-521A-4C4C-94DA-5CFEBD56CF68}" srcId="{E051C176-FE8F-4197-AC9D-34CE3FDAF4E1}" destId="{20DD8D8F-A3B3-415A-857B-7B57620EF41C}" srcOrd="0" destOrd="0" parTransId="{2B550A9D-4010-4605-98CC-12B930A8F776}" sibTransId="{9543A785-6EED-4F89-9933-D3B3EC3EF895}"/>
    <dgm:cxn modelId="{DEB74FD2-D25F-4199-8A25-2E56933246EC}" srcId="{00D5CF17-FA0D-4EE3-958F-14089CB5D35A}" destId="{B2EFA7FB-0062-48CD-B209-E512715DB10D}" srcOrd="0" destOrd="0" parTransId="{8E01E795-4822-4AD1-8831-B21B9054AC90}" sibTransId="{34B08B1C-621C-463D-9320-90E3E66382F3}"/>
    <dgm:cxn modelId="{9D5A837E-4241-4021-86C3-2F8613A7BD23}" type="presParOf" srcId="{29FF5286-6413-42EA-83F0-9C1925C80FB1}" destId="{0A43226A-0CEA-4B91-AAEF-3ED11ADA25FA}" srcOrd="0" destOrd="0" presId="urn:microsoft.com/office/officeart/2009/3/layout/StepUpProcess"/>
    <dgm:cxn modelId="{9B9F5905-9680-49DA-B92A-C9A31162CC70}" type="presParOf" srcId="{0A43226A-0CEA-4B91-AAEF-3ED11ADA25FA}" destId="{636C082C-FB81-44C5-BDFA-77FB1C1E9E05}" srcOrd="0" destOrd="0" presId="urn:microsoft.com/office/officeart/2009/3/layout/StepUpProcess"/>
    <dgm:cxn modelId="{19FAC115-E734-4BC8-85A8-3AC1917428E2}" type="presParOf" srcId="{0A43226A-0CEA-4B91-AAEF-3ED11ADA25FA}" destId="{BD59D566-C9A8-4AD4-A7B2-FC07B69D27FB}" srcOrd="1" destOrd="0" presId="urn:microsoft.com/office/officeart/2009/3/layout/StepUpProcess"/>
    <dgm:cxn modelId="{D1E8F724-5439-47CB-981C-E91358181E26}" type="presParOf" srcId="{0A43226A-0CEA-4B91-AAEF-3ED11ADA25FA}" destId="{D6A3E6D9-BB0C-42D5-A8DA-0DFB45B16115}" srcOrd="2" destOrd="0" presId="urn:microsoft.com/office/officeart/2009/3/layout/StepUpProcess"/>
    <dgm:cxn modelId="{AB9FF37C-A42D-465C-97AF-544E91A08B8E}" type="presParOf" srcId="{29FF5286-6413-42EA-83F0-9C1925C80FB1}" destId="{E2C6DA53-4B7C-4C2B-AC89-45A00BEFE340}" srcOrd="1" destOrd="0" presId="urn:microsoft.com/office/officeart/2009/3/layout/StepUpProcess"/>
    <dgm:cxn modelId="{21F5AA1F-3161-4DE0-AA19-2FCAE0FAB084}" type="presParOf" srcId="{E2C6DA53-4B7C-4C2B-AC89-45A00BEFE340}" destId="{C0B81931-ABD9-44CE-B243-E21972904896}" srcOrd="0" destOrd="0" presId="urn:microsoft.com/office/officeart/2009/3/layout/StepUpProcess"/>
    <dgm:cxn modelId="{2E283F5D-76E3-46BC-ABD9-D6FD96F42C06}" type="presParOf" srcId="{29FF5286-6413-42EA-83F0-9C1925C80FB1}" destId="{A86B430A-8BF2-44C4-888B-DCCB594C944F}" srcOrd="2" destOrd="0" presId="urn:microsoft.com/office/officeart/2009/3/layout/StepUpProcess"/>
    <dgm:cxn modelId="{75D5E42B-D457-46B7-B194-78515D6D31FE}" type="presParOf" srcId="{A86B430A-8BF2-44C4-888B-DCCB594C944F}" destId="{423A4F67-E784-4EEA-9078-275E79CB6812}" srcOrd="0" destOrd="0" presId="urn:microsoft.com/office/officeart/2009/3/layout/StepUpProcess"/>
    <dgm:cxn modelId="{910D046C-813A-4321-9636-F6F1243E0E26}" type="presParOf" srcId="{A86B430A-8BF2-44C4-888B-DCCB594C944F}" destId="{EC995482-4E6E-48E6-BA63-1A4D63780BEB}" srcOrd="1" destOrd="0" presId="urn:microsoft.com/office/officeart/2009/3/layout/StepUpProcess"/>
    <dgm:cxn modelId="{13BAE317-0C33-43A6-BB7F-785534F04BA0}" type="presParOf" srcId="{A86B430A-8BF2-44C4-888B-DCCB594C944F}" destId="{44FA8DE2-4B6E-49FF-A6BA-42D97079749A}" srcOrd="2" destOrd="0" presId="urn:microsoft.com/office/officeart/2009/3/layout/StepUpProcess"/>
    <dgm:cxn modelId="{F1E3EBD0-F987-4E06-A560-C02F54D1C63B}" type="presParOf" srcId="{29FF5286-6413-42EA-83F0-9C1925C80FB1}" destId="{EFEA3868-36E0-40D0-A076-EF9C9FA11B79}" srcOrd="3" destOrd="0" presId="urn:microsoft.com/office/officeart/2009/3/layout/StepUpProcess"/>
    <dgm:cxn modelId="{56A2B4C5-9E7F-4B99-B92F-137681A43082}" type="presParOf" srcId="{EFEA3868-36E0-40D0-A076-EF9C9FA11B79}" destId="{08088B8A-F142-4092-A692-ABECA9F40CAA}" srcOrd="0" destOrd="0" presId="urn:microsoft.com/office/officeart/2009/3/layout/StepUpProcess"/>
    <dgm:cxn modelId="{2F1C8A34-4C67-4010-B597-37203F8C0D2F}" type="presParOf" srcId="{29FF5286-6413-42EA-83F0-9C1925C80FB1}" destId="{E4CEB6F8-AAC0-4CBE-AF8F-6F6E37B56DE0}" srcOrd="4" destOrd="0" presId="urn:microsoft.com/office/officeart/2009/3/layout/StepUpProcess"/>
    <dgm:cxn modelId="{3C296CC8-18C0-402A-92F0-93DCA97D0AA6}" type="presParOf" srcId="{E4CEB6F8-AAC0-4CBE-AF8F-6F6E37B56DE0}" destId="{7DC515CA-6A7D-4C28-BCB8-E8CEDAADD573}" srcOrd="0" destOrd="0" presId="urn:microsoft.com/office/officeart/2009/3/layout/StepUpProcess"/>
    <dgm:cxn modelId="{E085E239-BD89-4AE8-AA1C-612D16999AED}" type="presParOf" srcId="{E4CEB6F8-AAC0-4CBE-AF8F-6F6E37B56DE0}" destId="{B4810DD1-C768-458F-97CA-C2DF5D82DAF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49B5AF-6257-4A8A-9069-0D0997E6EE1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E2AC547-EE07-47CE-AC1C-367B14F09AED}">
      <dgm:prSet phldrT="[Texte]"/>
      <dgm:spPr/>
      <dgm:t>
        <a:bodyPr/>
        <a:lstStyle/>
        <a:p>
          <a:r>
            <a:rPr lang="fr-FR" smtClean="0"/>
            <a:t>Lean Software Development</a:t>
          </a:r>
          <a:endParaRPr lang="fr-FR"/>
        </a:p>
      </dgm:t>
    </dgm:pt>
    <dgm:pt modelId="{0E02E99D-D017-4228-8501-EDC4991C47B6}" type="parTrans" cxnId="{6E8EA51C-76F9-4B2B-AC5F-9E262792D982}">
      <dgm:prSet/>
      <dgm:spPr/>
      <dgm:t>
        <a:bodyPr/>
        <a:lstStyle/>
        <a:p>
          <a:endParaRPr lang="fr-FR"/>
        </a:p>
      </dgm:t>
    </dgm:pt>
    <dgm:pt modelId="{6DB76975-A41A-4A4F-B726-817E10A6159B}" type="sibTrans" cxnId="{6E8EA51C-76F9-4B2B-AC5F-9E262792D982}">
      <dgm:prSet/>
      <dgm:spPr/>
      <dgm:t>
        <a:bodyPr/>
        <a:lstStyle/>
        <a:p>
          <a:endParaRPr lang="fr-FR"/>
        </a:p>
      </dgm:t>
    </dgm:pt>
    <dgm:pt modelId="{894DEB82-7D7D-4890-B027-CEE923FEF8DF}">
      <dgm:prSet phldrT="[Texte]"/>
      <dgm:spPr/>
      <dgm:t>
        <a:bodyPr/>
        <a:lstStyle/>
        <a:p>
          <a:r>
            <a:rPr lang="fr-FR" dirty="0" smtClean="0"/>
            <a:t>Eliminer </a:t>
          </a:r>
          <a:r>
            <a:rPr lang="fr-FR" b="1" dirty="0" smtClean="0"/>
            <a:t>gaspillage</a:t>
          </a:r>
          <a:endParaRPr lang="fr-FR" b="1" dirty="0"/>
        </a:p>
      </dgm:t>
    </dgm:pt>
    <dgm:pt modelId="{D997B3E3-8FD3-40BC-ACC1-7BB9D18A952D}" type="parTrans" cxnId="{567E09AF-F665-4C18-8AC7-1387E5095F54}">
      <dgm:prSet/>
      <dgm:spPr/>
      <dgm:t>
        <a:bodyPr/>
        <a:lstStyle/>
        <a:p>
          <a:endParaRPr lang="fr-FR"/>
        </a:p>
      </dgm:t>
    </dgm:pt>
    <dgm:pt modelId="{EF260EE4-711E-41C4-9228-6E2EE52A7608}" type="sibTrans" cxnId="{567E09AF-F665-4C18-8AC7-1387E5095F54}">
      <dgm:prSet/>
      <dgm:spPr/>
      <dgm:t>
        <a:bodyPr/>
        <a:lstStyle/>
        <a:p>
          <a:endParaRPr lang="fr-FR"/>
        </a:p>
      </dgm:t>
    </dgm:pt>
    <dgm:pt modelId="{A12FCDAE-4245-4597-B256-4B68DA9B058E}">
      <dgm:prSet phldrT="[Texte]"/>
      <dgm:spPr/>
      <dgm:t>
        <a:bodyPr/>
        <a:lstStyle/>
        <a:p>
          <a:r>
            <a:rPr lang="fr-FR" dirty="0" smtClean="0"/>
            <a:t>Améliorer </a:t>
          </a:r>
          <a:r>
            <a:rPr lang="fr-FR" b="1" dirty="0" smtClean="0"/>
            <a:t>l’apprentissage</a:t>
          </a:r>
          <a:endParaRPr lang="fr-FR" b="1" dirty="0"/>
        </a:p>
      </dgm:t>
    </dgm:pt>
    <dgm:pt modelId="{A7712924-B330-45C5-8E7A-3B422851439B}" type="parTrans" cxnId="{5E9CEFA3-E7C9-4107-9ED5-C899AC7F50A0}">
      <dgm:prSet/>
      <dgm:spPr/>
      <dgm:t>
        <a:bodyPr/>
        <a:lstStyle/>
        <a:p>
          <a:endParaRPr lang="fr-FR"/>
        </a:p>
      </dgm:t>
    </dgm:pt>
    <dgm:pt modelId="{94968792-2835-4A07-9A19-741C1AF78A6B}" type="sibTrans" cxnId="{5E9CEFA3-E7C9-4107-9ED5-C899AC7F50A0}">
      <dgm:prSet/>
      <dgm:spPr/>
      <dgm:t>
        <a:bodyPr/>
        <a:lstStyle/>
        <a:p>
          <a:endParaRPr lang="fr-FR"/>
        </a:p>
      </dgm:t>
    </dgm:pt>
    <dgm:pt modelId="{9D0CE420-C025-4637-B62B-CF0CFAFED09A}">
      <dgm:prSet phldrT="[Texte]"/>
      <dgm:spPr/>
      <dgm:t>
        <a:bodyPr/>
        <a:lstStyle/>
        <a:p>
          <a:r>
            <a:rPr lang="fr-FR" dirty="0" smtClean="0"/>
            <a:t>Décision tardive</a:t>
          </a:r>
          <a:endParaRPr lang="fr-FR" dirty="0"/>
        </a:p>
      </dgm:t>
    </dgm:pt>
    <dgm:pt modelId="{9C87970C-5681-4803-A514-5B7AABCE2C15}" type="parTrans" cxnId="{8206DAEB-1C31-4952-B291-E8423DDE88E0}">
      <dgm:prSet/>
      <dgm:spPr/>
      <dgm:t>
        <a:bodyPr/>
        <a:lstStyle/>
        <a:p>
          <a:endParaRPr lang="fr-FR"/>
        </a:p>
      </dgm:t>
    </dgm:pt>
    <dgm:pt modelId="{1DC446ED-1B32-4963-A6FC-B496D60C5E4D}" type="sibTrans" cxnId="{8206DAEB-1C31-4952-B291-E8423DDE88E0}">
      <dgm:prSet/>
      <dgm:spPr/>
      <dgm:t>
        <a:bodyPr/>
        <a:lstStyle/>
        <a:p>
          <a:endParaRPr lang="fr-FR"/>
        </a:p>
      </dgm:t>
    </dgm:pt>
    <dgm:pt modelId="{3F73ED0A-DFDC-4B6A-98CE-26377EA481F2}">
      <dgm:prSet phldrT="[Texte]"/>
      <dgm:spPr/>
      <dgm:t>
        <a:bodyPr/>
        <a:lstStyle/>
        <a:p>
          <a:r>
            <a:rPr lang="fr-FR" b="1" dirty="0" smtClean="0"/>
            <a:t>Livrer</a:t>
          </a:r>
          <a:r>
            <a:rPr lang="fr-FR" dirty="0" smtClean="0"/>
            <a:t> rapidement</a:t>
          </a:r>
          <a:endParaRPr lang="fr-FR" dirty="0"/>
        </a:p>
      </dgm:t>
    </dgm:pt>
    <dgm:pt modelId="{78F72505-52B5-4703-B979-D3D1F3248150}" type="parTrans" cxnId="{1FF5B02D-421B-4095-B789-ED6F735136D0}">
      <dgm:prSet/>
      <dgm:spPr/>
      <dgm:t>
        <a:bodyPr/>
        <a:lstStyle/>
        <a:p>
          <a:endParaRPr lang="fr-FR"/>
        </a:p>
      </dgm:t>
    </dgm:pt>
    <dgm:pt modelId="{7A53AD3E-9838-47F9-98D6-54106EC006E8}" type="sibTrans" cxnId="{1FF5B02D-421B-4095-B789-ED6F735136D0}">
      <dgm:prSet/>
      <dgm:spPr/>
      <dgm:t>
        <a:bodyPr/>
        <a:lstStyle/>
        <a:p>
          <a:endParaRPr lang="fr-FR"/>
        </a:p>
      </dgm:t>
    </dgm:pt>
    <dgm:pt modelId="{FEB573DC-8997-4A17-B639-B69E51A0CB61}">
      <dgm:prSet phldrT="[Texte]"/>
      <dgm:spPr/>
      <dgm:t>
        <a:bodyPr/>
        <a:lstStyle/>
        <a:p>
          <a:r>
            <a:rPr lang="fr-FR" b="1" dirty="0" smtClean="0"/>
            <a:t>L’équipe a le pouvoir</a:t>
          </a:r>
          <a:endParaRPr lang="fr-FR" b="1" dirty="0"/>
        </a:p>
      </dgm:t>
    </dgm:pt>
    <dgm:pt modelId="{D29B791A-D840-4392-B82A-EAD3A4BCEAD6}" type="parTrans" cxnId="{8BC81B85-FE5E-40CF-A24E-BCA626512847}">
      <dgm:prSet/>
      <dgm:spPr/>
      <dgm:t>
        <a:bodyPr/>
        <a:lstStyle/>
        <a:p>
          <a:endParaRPr lang="fr-FR"/>
        </a:p>
      </dgm:t>
    </dgm:pt>
    <dgm:pt modelId="{F2BFD83B-9C2F-4350-9B5A-CA5B84481F3C}" type="sibTrans" cxnId="{8BC81B85-FE5E-40CF-A24E-BCA626512847}">
      <dgm:prSet/>
      <dgm:spPr/>
      <dgm:t>
        <a:bodyPr/>
        <a:lstStyle/>
        <a:p>
          <a:endParaRPr lang="fr-FR"/>
        </a:p>
      </dgm:t>
    </dgm:pt>
    <dgm:pt modelId="{ED491321-20B8-47A6-821B-87DD5F8CCD33}">
      <dgm:prSet phldrT="[Texte]"/>
      <dgm:spPr/>
      <dgm:t>
        <a:bodyPr/>
        <a:lstStyle/>
        <a:p>
          <a:r>
            <a:rPr lang="fr-FR" b="1" dirty="0" smtClean="0"/>
            <a:t>Qualité</a:t>
          </a:r>
          <a:r>
            <a:rPr lang="fr-FR" dirty="0" smtClean="0"/>
            <a:t> dès la conception</a:t>
          </a:r>
          <a:endParaRPr lang="fr-FR" dirty="0"/>
        </a:p>
      </dgm:t>
    </dgm:pt>
    <dgm:pt modelId="{AD4B42A1-ED88-4A37-A13C-D7278D4294F7}" type="parTrans" cxnId="{7B3D1882-AC4C-4EFC-86A7-3CA680D27974}">
      <dgm:prSet/>
      <dgm:spPr/>
      <dgm:t>
        <a:bodyPr/>
        <a:lstStyle/>
        <a:p>
          <a:endParaRPr lang="fr-FR"/>
        </a:p>
      </dgm:t>
    </dgm:pt>
    <dgm:pt modelId="{94F9F60A-6317-4CBF-84FB-70F42E5C34DE}" type="sibTrans" cxnId="{7B3D1882-AC4C-4EFC-86A7-3CA680D27974}">
      <dgm:prSet/>
      <dgm:spPr/>
      <dgm:t>
        <a:bodyPr/>
        <a:lstStyle/>
        <a:p>
          <a:endParaRPr lang="fr-FR"/>
        </a:p>
      </dgm:t>
    </dgm:pt>
    <dgm:pt modelId="{344F4EEE-4733-4CD3-AC45-08843BB369BD}">
      <dgm:prSet phldrT="[Texte]"/>
      <dgm:spPr/>
      <dgm:t>
        <a:bodyPr/>
        <a:lstStyle/>
        <a:p>
          <a:r>
            <a:rPr lang="fr-FR" dirty="0" smtClean="0"/>
            <a:t>Vision globale</a:t>
          </a:r>
          <a:endParaRPr lang="fr-FR" dirty="0"/>
        </a:p>
      </dgm:t>
    </dgm:pt>
    <dgm:pt modelId="{A977067C-87CF-463A-96E1-5DE40F2BE69B}" type="parTrans" cxnId="{4BD13EA6-C0D9-4C5C-9861-AA5612689CA5}">
      <dgm:prSet/>
      <dgm:spPr/>
      <dgm:t>
        <a:bodyPr/>
        <a:lstStyle/>
        <a:p>
          <a:endParaRPr lang="fr-FR"/>
        </a:p>
      </dgm:t>
    </dgm:pt>
    <dgm:pt modelId="{58E9BB83-67DB-4416-BB36-4587007191FA}" type="sibTrans" cxnId="{4BD13EA6-C0D9-4C5C-9861-AA5612689CA5}">
      <dgm:prSet/>
      <dgm:spPr/>
      <dgm:t>
        <a:bodyPr/>
        <a:lstStyle/>
        <a:p>
          <a:endParaRPr lang="fr-FR"/>
        </a:p>
      </dgm:t>
    </dgm:pt>
    <dgm:pt modelId="{66444C65-5721-460D-A645-F91DE057AD7E}">
      <dgm:prSet phldrT="[Texte]"/>
      <dgm:spPr/>
      <dgm:t>
        <a:bodyPr/>
        <a:lstStyle/>
        <a:p>
          <a:r>
            <a:rPr lang="fr-FR" dirty="0" err="1" smtClean="0"/>
            <a:t>DevOps</a:t>
          </a:r>
          <a:endParaRPr lang="fr-FR" dirty="0"/>
        </a:p>
      </dgm:t>
    </dgm:pt>
    <dgm:pt modelId="{D64170F2-C0DD-455F-8AEC-B35FF37B09AD}" type="parTrans" cxnId="{0A5A45CE-8738-4814-A3EA-50920DFA4C6C}">
      <dgm:prSet/>
      <dgm:spPr/>
      <dgm:t>
        <a:bodyPr/>
        <a:lstStyle/>
        <a:p>
          <a:endParaRPr lang="fr-FR"/>
        </a:p>
      </dgm:t>
    </dgm:pt>
    <dgm:pt modelId="{179878C2-4279-459A-9D86-7AAF3D521346}" type="sibTrans" cxnId="{0A5A45CE-8738-4814-A3EA-50920DFA4C6C}">
      <dgm:prSet/>
      <dgm:spPr/>
      <dgm:t>
        <a:bodyPr/>
        <a:lstStyle/>
        <a:p>
          <a:endParaRPr lang="fr-FR"/>
        </a:p>
      </dgm:t>
    </dgm:pt>
    <dgm:pt modelId="{71C48F0A-35D2-4E3E-8D79-F66126CEB971}">
      <dgm:prSet phldrT="[Texte]"/>
      <dgm:spPr/>
      <dgm:t>
        <a:bodyPr/>
        <a:lstStyle/>
        <a:p>
          <a:r>
            <a:rPr lang="fr-FR" dirty="0" smtClean="0"/>
            <a:t>Intégrer les </a:t>
          </a:r>
          <a:r>
            <a:rPr lang="fr-FR" b="1" dirty="0" smtClean="0"/>
            <a:t>besoins </a:t>
          </a:r>
          <a:r>
            <a:rPr lang="fr-FR" b="1" dirty="0" err="1" smtClean="0"/>
            <a:t>Ops</a:t>
          </a:r>
          <a:r>
            <a:rPr lang="fr-FR" dirty="0" smtClean="0"/>
            <a:t> dès le début</a:t>
          </a:r>
          <a:endParaRPr lang="fr-FR" dirty="0"/>
        </a:p>
      </dgm:t>
    </dgm:pt>
    <dgm:pt modelId="{86F501BA-38A7-4545-B745-F2D4D17CCFA5}" type="parTrans" cxnId="{35125CF7-7B5D-4B8F-AB6C-57781D75B3A3}">
      <dgm:prSet/>
      <dgm:spPr/>
      <dgm:t>
        <a:bodyPr/>
        <a:lstStyle/>
        <a:p>
          <a:endParaRPr lang="fr-FR"/>
        </a:p>
      </dgm:t>
    </dgm:pt>
    <dgm:pt modelId="{A10D5212-86DE-491C-8B30-2B893CB818E1}" type="sibTrans" cxnId="{35125CF7-7B5D-4B8F-AB6C-57781D75B3A3}">
      <dgm:prSet/>
      <dgm:spPr/>
      <dgm:t>
        <a:bodyPr/>
        <a:lstStyle/>
        <a:p>
          <a:endParaRPr lang="fr-FR"/>
        </a:p>
      </dgm:t>
    </dgm:pt>
    <dgm:pt modelId="{316BBD45-F79F-4E1A-9BA0-CD9883AA21B1}">
      <dgm:prSet phldrT="[Texte]"/>
      <dgm:spPr/>
      <dgm:t>
        <a:bodyPr/>
        <a:lstStyle/>
        <a:p>
          <a:r>
            <a:rPr lang="fr-FR" b="1" i="0" dirty="0" smtClean="0"/>
            <a:t>Responsabiliser</a:t>
          </a:r>
          <a:r>
            <a:rPr lang="fr-FR" dirty="0" smtClean="0"/>
            <a:t> les </a:t>
          </a:r>
          <a:r>
            <a:rPr lang="fr-FR" b="1" dirty="0" smtClean="0"/>
            <a:t>Dev</a:t>
          </a:r>
          <a:endParaRPr lang="fr-FR" b="1" dirty="0"/>
        </a:p>
      </dgm:t>
    </dgm:pt>
    <dgm:pt modelId="{6532FC91-90CC-4AF5-8B4A-8762CEB99EF5}" type="parTrans" cxnId="{6B437845-74B2-45EF-9615-7BC01E528AE9}">
      <dgm:prSet/>
      <dgm:spPr/>
      <dgm:t>
        <a:bodyPr/>
        <a:lstStyle/>
        <a:p>
          <a:endParaRPr lang="fr-FR"/>
        </a:p>
      </dgm:t>
    </dgm:pt>
    <dgm:pt modelId="{4230EEB4-0E96-4D5F-AF14-9F589A04568E}" type="sibTrans" cxnId="{6B437845-74B2-45EF-9615-7BC01E528AE9}">
      <dgm:prSet/>
      <dgm:spPr/>
      <dgm:t>
        <a:bodyPr/>
        <a:lstStyle/>
        <a:p>
          <a:endParaRPr lang="fr-FR"/>
        </a:p>
      </dgm:t>
    </dgm:pt>
    <dgm:pt modelId="{0C4E7F3E-5F2F-4F23-AAB1-D06FF94D7A28}">
      <dgm:prSet phldrT="[Texte]"/>
      <dgm:spPr/>
      <dgm:t>
        <a:bodyPr/>
        <a:lstStyle/>
        <a:p>
          <a:r>
            <a:rPr lang="fr-FR" dirty="0" err="1" smtClean="0"/>
            <a:t>Continuous</a:t>
          </a:r>
          <a:r>
            <a:rPr lang="fr-FR" dirty="0" smtClean="0"/>
            <a:t> </a:t>
          </a:r>
          <a:r>
            <a:rPr lang="fr-FR" b="1" dirty="0" err="1" smtClean="0"/>
            <a:t>Build</a:t>
          </a:r>
          <a:endParaRPr lang="fr-FR" b="1" dirty="0"/>
        </a:p>
      </dgm:t>
    </dgm:pt>
    <dgm:pt modelId="{10E3EA71-A855-494D-9A32-2979449ED057}" type="parTrans" cxnId="{B18B8419-1E36-4D41-99D4-C921B81DF274}">
      <dgm:prSet/>
      <dgm:spPr/>
      <dgm:t>
        <a:bodyPr/>
        <a:lstStyle/>
        <a:p>
          <a:endParaRPr lang="fr-FR"/>
        </a:p>
      </dgm:t>
    </dgm:pt>
    <dgm:pt modelId="{C16128BB-4438-48B9-8196-50135F2CE320}" type="sibTrans" cxnId="{B18B8419-1E36-4D41-99D4-C921B81DF274}">
      <dgm:prSet/>
      <dgm:spPr/>
      <dgm:t>
        <a:bodyPr/>
        <a:lstStyle/>
        <a:p>
          <a:endParaRPr lang="fr-FR"/>
        </a:p>
      </dgm:t>
    </dgm:pt>
    <dgm:pt modelId="{336D8627-02C1-4267-82BC-81E4BBDC9847}">
      <dgm:prSet phldrT="[Texte]"/>
      <dgm:spPr/>
      <dgm:t>
        <a:bodyPr/>
        <a:lstStyle/>
        <a:p>
          <a:r>
            <a:rPr lang="fr-FR" b="1" dirty="0" smtClean="0"/>
            <a:t>Mesurer</a:t>
          </a:r>
          <a:r>
            <a:rPr lang="fr-FR" dirty="0" smtClean="0"/>
            <a:t> en production le service rendu</a:t>
          </a:r>
          <a:endParaRPr lang="fr-FR" dirty="0"/>
        </a:p>
      </dgm:t>
    </dgm:pt>
    <dgm:pt modelId="{DBFD2640-1095-41B2-BE94-1755CEF2499C}" type="parTrans" cxnId="{7EECFAA0-1B69-4F07-AA8A-03852A0EE8DA}">
      <dgm:prSet/>
      <dgm:spPr/>
      <dgm:t>
        <a:bodyPr/>
        <a:lstStyle/>
        <a:p>
          <a:endParaRPr lang="fr-FR"/>
        </a:p>
      </dgm:t>
    </dgm:pt>
    <dgm:pt modelId="{2C03AA8B-9598-4762-A818-1634C2B96ED1}" type="sibTrans" cxnId="{7EECFAA0-1B69-4F07-AA8A-03852A0EE8DA}">
      <dgm:prSet/>
      <dgm:spPr/>
      <dgm:t>
        <a:bodyPr/>
        <a:lstStyle/>
        <a:p>
          <a:endParaRPr lang="fr-FR"/>
        </a:p>
      </dgm:t>
    </dgm:pt>
    <dgm:pt modelId="{7C97D18F-8946-4E9B-A806-8C2C85DC7EF6}">
      <dgm:prSet phldrT="[Texte]"/>
      <dgm:spPr/>
      <dgm:t>
        <a:bodyPr/>
        <a:lstStyle/>
        <a:p>
          <a:r>
            <a:rPr lang="fr-FR" b="1" dirty="0" smtClean="0"/>
            <a:t>Infrastructure as Code</a:t>
          </a:r>
          <a:endParaRPr lang="fr-FR" b="1" dirty="0"/>
        </a:p>
      </dgm:t>
    </dgm:pt>
    <dgm:pt modelId="{E52A4CBE-B424-442F-BEF2-5AAD3030289C}" type="parTrans" cxnId="{42B9C49C-94F0-4783-9C5E-58549F13B8CF}">
      <dgm:prSet/>
      <dgm:spPr/>
      <dgm:t>
        <a:bodyPr/>
        <a:lstStyle/>
        <a:p>
          <a:endParaRPr lang="fr-FR"/>
        </a:p>
      </dgm:t>
    </dgm:pt>
    <dgm:pt modelId="{AEDA5620-1553-4DC9-BFED-A47B4017D94D}" type="sibTrans" cxnId="{42B9C49C-94F0-4783-9C5E-58549F13B8CF}">
      <dgm:prSet/>
      <dgm:spPr/>
      <dgm:t>
        <a:bodyPr/>
        <a:lstStyle/>
        <a:p>
          <a:endParaRPr lang="fr-FR"/>
        </a:p>
      </dgm:t>
    </dgm:pt>
    <dgm:pt modelId="{7CA8572A-BD1C-4E31-8F64-AE7C7FDFABCB}">
      <dgm:prSet phldrT="[Texte]"/>
      <dgm:spPr/>
      <dgm:t>
        <a:bodyPr/>
        <a:lstStyle/>
        <a:p>
          <a:r>
            <a:rPr lang="fr-FR" dirty="0" smtClean="0"/>
            <a:t>Ingénierie du </a:t>
          </a:r>
          <a:r>
            <a:rPr lang="fr-FR" b="1" dirty="0" smtClean="0"/>
            <a:t>Chaos</a:t>
          </a:r>
          <a:endParaRPr lang="fr-FR" b="1" dirty="0"/>
        </a:p>
      </dgm:t>
    </dgm:pt>
    <dgm:pt modelId="{CD926644-02DA-494B-81E4-980DD766CAA7}" type="parTrans" cxnId="{069F88F4-CC23-4DC5-A17D-7D4A8B26B461}">
      <dgm:prSet/>
      <dgm:spPr/>
      <dgm:t>
        <a:bodyPr/>
        <a:lstStyle/>
        <a:p>
          <a:endParaRPr lang="fr-FR"/>
        </a:p>
      </dgm:t>
    </dgm:pt>
    <dgm:pt modelId="{0C71553E-8805-4E81-8307-335BECC2BFBB}" type="sibTrans" cxnId="{069F88F4-CC23-4DC5-A17D-7D4A8B26B461}">
      <dgm:prSet/>
      <dgm:spPr/>
      <dgm:t>
        <a:bodyPr/>
        <a:lstStyle/>
        <a:p>
          <a:endParaRPr lang="fr-FR"/>
        </a:p>
      </dgm:t>
    </dgm:pt>
    <dgm:pt modelId="{8579B268-2B16-4347-B48A-C2D091973A98}">
      <dgm:prSet phldrT="[Texte]"/>
      <dgm:spPr/>
      <dgm:t>
        <a:bodyPr/>
        <a:lstStyle/>
        <a:p>
          <a:r>
            <a:rPr lang="fr-FR" dirty="0" err="1" smtClean="0"/>
            <a:t>Continuous</a:t>
          </a:r>
          <a:r>
            <a:rPr lang="fr-FR" dirty="0" smtClean="0"/>
            <a:t> </a:t>
          </a:r>
          <a:r>
            <a:rPr lang="fr-FR" b="1" dirty="0" err="1" smtClean="0"/>
            <a:t>Testing</a:t>
          </a:r>
          <a:endParaRPr lang="fr-FR" b="1" dirty="0"/>
        </a:p>
      </dgm:t>
    </dgm:pt>
    <dgm:pt modelId="{70224EF1-93B5-4773-819B-4078A5546739}" type="parTrans" cxnId="{474AB087-520F-4B20-BF97-D690F6E9C6A7}">
      <dgm:prSet/>
      <dgm:spPr/>
      <dgm:t>
        <a:bodyPr/>
        <a:lstStyle/>
        <a:p>
          <a:endParaRPr lang="fr-FR"/>
        </a:p>
      </dgm:t>
    </dgm:pt>
    <dgm:pt modelId="{9219D88F-C670-4C94-BB11-2306311A3A45}" type="sibTrans" cxnId="{474AB087-520F-4B20-BF97-D690F6E9C6A7}">
      <dgm:prSet/>
      <dgm:spPr/>
      <dgm:t>
        <a:bodyPr/>
        <a:lstStyle/>
        <a:p>
          <a:endParaRPr lang="fr-FR"/>
        </a:p>
      </dgm:t>
    </dgm:pt>
    <dgm:pt modelId="{481AD961-F10B-4BCD-8A6B-D0275AB04129}">
      <dgm:prSet phldrT="[Texte]"/>
      <dgm:spPr/>
      <dgm:t>
        <a:bodyPr/>
        <a:lstStyle/>
        <a:p>
          <a:r>
            <a:rPr lang="fr-FR" dirty="0" err="1" smtClean="0"/>
            <a:t>Continuous</a:t>
          </a:r>
          <a:r>
            <a:rPr lang="fr-FR" dirty="0" smtClean="0"/>
            <a:t> </a:t>
          </a:r>
          <a:r>
            <a:rPr lang="fr-FR" b="1" dirty="0" smtClean="0"/>
            <a:t>Delivery</a:t>
          </a:r>
          <a:r>
            <a:rPr lang="fr-FR" dirty="0" smtClean="0"/>
            <a:t> Pipeline</a:t>
          </a:r>
          <a:endParaRPr lang="fr-FR" dirty="0"/>
        </a:p>
      </dgm:t>
    </dgm:pt>
    <dgm:pt modelId="{90A8FAFE-523B-4D6F-9F20-B7AEB52D439A}" type="parTrans" cxnId="{E2CF6C18-5B73-46C0-8F27-934BEE900C76}">
      <dgm:prSet/>
      <dgm:spPr/>
      <dgm:t>
        <a:bodyPr/>
        <a:lstStyle/>
        <a:p>
          <a:endParaRPr lang="fr-FR"/>
        </a:p>
      </dgm:t>
    </dgm:pt>
    <dgm:pt modelId="{AED6B8A1-72AD-4E5A-89C8-21F9DE8FF755}" type="sibTrans" cxnId="{E2CF6C18-5B73-46C0-8F27-934BEE900C76}">
      <dgm:prSet/>
      <dgm:spPr/>
      <dgm:t>
        <a:bodyPr/>
        <a:lstStyle/>
        <a:p>
          <a:endParaRPr lang="fr-FR"/>
        </a:p>
      </dgm:t>
    </dgm:pt>
    <dgm:pt modelId="{5DA20400-7ADF-4E2A-9457-9EEDD4F856CD}" type="pres">
      <dgm:prSet presAssocID="{7B49B5AF-6257-4A8A-9069-0D0997E6EE1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37626C1-7835-441B-BC33-74481FE5DB90}" type="pres">
      <dgm:prSet presAssocID="{8E2AC547-EE07-47CE-AC1C-367B14F09AED}" presName="composite" presStyleCnt="0"/>
      <dgm:spPr/>
    </dgm:pt>
    <dgm:pt modelId="{645503FD-7660-47BB-9379-A8F5A11F76AF}" type="pres">
      <dgm:prSet presAssocID="{8E2AC547-EE07-47CE-AC1C-367B14F09AED}" presName="LShape" presStyleLbl="alignNode1" presStyleIdx="0" presStyleCnt="3"/>
      <dgm:spPr/>
    </dgm:pt>
    <dgm:pt modelId="{17245FBF-C6E7-43B0-B2D0-0B3FB659F749}" type="pres">
      <dgm:prSet presAssocID="{8E2AC547-EE07-47CE-AC1C-367B14F09AED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138BFA-07D7-440D-825D-0ECC634A44F3}" type="pres">
      <dgm:prSet presAssocID="{8E2AC547-EE07-47CE-AC1C-367B14F09AED}" presName="Triangle" presStyleLbl="alignNode1" presStyleIdx="1" presStyleCnt="3"/>
      <dgm:spPr/>
    </dgm:pt>
    <dgm:pt modelId="{FACECA07-9B57-4681-990D-893BFC5883AB}" type="pres">
      <dgm:prSet presAssocID="{6DB76975-A41A-4A4F-B726-817E10A6159B}" presName="sibTrans" presStyleCnt="0"/>
      <dgm:spPr/>
    </dgm:pt>
    <dgm:pt modelId="{9CC71E5D-61A4-4F56-85D0-A359BDB407C3}" type="pres">
      <dgm:prSet presAssocID="{6DB76975-A41A-4A4F-B726-817E10A6159B}" presName="space" presStyleCnt="0"/>
      <dgm:spPr/>
    </dgm:pt>
    <dgm:pt modelId="{95125087-7D84-4FCA-8D02-52388BA1CCE5}" type="pres">
      <dgm:prSet presAssocID="{66444C65-5721-460D-A645-F91DE057AD7E}" presName="composite" presStyleCnt="0"/>
      <dgm:spPr/>
    </dgm:pt>
    <dgm:pt modelId="{2EA8B770-D8CC-4432-8017-55866B892352}" type="pres">
      <dgm:prSet presAssocID="{66444C65-5721-460D-A645-F91DE057AD7E}" presName="LShape" presStyleLbl="alignNode1" presStyleIdx="2" presStyleCnt="3"/>
      <dgm:spPr/>
    </dgm:pt>
    <dgm:pt modelId="{0A90D6CE-5F2F-4B8F-9D51-1E884512F125}" type="pres">
      <dgm:prSet presAssocID="{66444C65-5721-460D-A645-F91DE057AD7E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799E66-260D-4362-B038-8DBD0B23E2C2}" type="presOf" srcId="{71C48F0A-35D2-4E3E-8D79-F66126CEB971}" destId="{0A90D6CE-5F2F-4B8F-9D51-1E884512F125}" srcOrd="0" destOrd="1" presId="urn:microsoft.com/office/officeart/2009/3/layout/StepUpProcess"/>
    <dgm:cxn modelId="{069F88F4-CC23-4DC5-A17D-7D4A8B26B461}" srcId="{66444C65-5721-460D-A645-F91DE057AD7E}" destId="{7CA8572A-BD1C-4E31-8F64-AE7C7FDFABCB}" srcOrd="7" destOrd="0" parTransId="{CD926644-02DA-494B-81E4-980DD766CAA7}" sibTransId="{0C71553E-8805-4E81-8307-335BECC2BFBB}"/>
    <dgm:cxn modelId="{79D3855D-A9FE-4D31-A85E-BB9F09B59209}" type="presOf" srcId="{0C4E7F3E-5F2F-4F23-AAB1-D06FF94D7A28}" destId="{0A90D6CE-5F2F-4B8F-9D51-1E884512F125}" srcOrd="0" destOrd="3" presId="urn:microsoft.com/office/officeart/2009/3/layout/StepUpProcess"/>
    <dgm:cxn modelId="{CEF8A480-B4E5-4F61-9C40-E842407930AD}" type="presOf" srcId="{7B49B5AF-6257-4A8A-9069-0D0997E6EE1F}" destId="{5DA20400-7ADF-4E2A-9457-9EEDD4F856CD}" srcOrd="0" destOrd="0" presId="urn:microsoft.com/office/officeart/2009/3/layout/StepUpProcess"/>
    <dgm:cxn modelId="{0A5A45CE-8738-4814-A3EA-50920DFA4C6C}" srcId="{7B49B5AF-6257-4A8A-9069-0D0997E6EE1F}" destId="{66444C65-5721-460D-A645-F91DE057AD7E}" srcOrd="1" destOrd="0" parTransId="{D64170F2-C0DD-455F-8AEC-B35FF37B09AD}" sibTransId="{179878C2-4279-459A-9D86-7AAF3D521346}"/>
    <dgm:cxn modelId="{80CBE2F3-7A5C-4F8E-865B-62E622FDE987}" type="presOf" srcId="{A12FCDAE-4245-4597-B256-4B68DA9B058E}" destId="{17245FBF-C6E7-43B0-B2D0-0B3FB659F749}" srcOrd="0" destOrd="2" presId="urn:microsoft.com/office/officeart/2009/3/layout/StepUpProcess"/>
    <dgm:cxn modelId="{FBBA238E-3260-4A24-B0A0-AD484566F4BF}" type="presOf" srcId="{3F73ED0A-DFDC-4B6A-98CE-26377EA481F2}" destId="{17245FBF-C6E7-43B0-B2D0-0B3FB659F749}" srcOrd="0" destOrd="4" presId="urn:microsoft.com/office/officeart/2009/3/layout/StepUpProcess"/>
    <dgm:cxn modelId="{2A14A1CB-4C9D-45B7-8D55-B45C252ACA97}" type="presOf" srcId="{316BBD45-F79F-4E1A-9BA0-CD9883AA21B1}" destId="{0A90D6CE-5F2F-4B8F-9D51-1E884512F125}" srcOrd="0" destOrd="2" presId="urn:microsoft.com/office/officeart/2009/3/layout/StepUpProcess"/>
    <dgm:cxn modelId="{35125CF7-7B5D-4B8F-AB6C-57781D75B3A3}" srcId="{66444C65-5721-460D-A645-F91DE057AD7E}" destId="{71C48F0A-35D2-4E3E-8D79-F66126CEB971}" srcOrd="0" destOrd="0" parTransId="{86F501BA-38A7-4545-B745-F2D4D17CCFA5}" sibTransId="{A10D5212-86DE-491C-8B30-2B893CB818E1}"/>
    <dgm:cxn modelId="{078A3FCA-72B0-4D86-A713-A1E6A6D65D43}" type="presOf" srcId="{894DEB82-7D7D-4890-B027-CEE923FEF8DF}" destId="{17245FBF-C6E7-43B0-B2D0-0B3FB659F749}" srcOrd="0" destOrd="1" presId="urn:microsoft.com/office/officeart/2009/3/layout/StepUpProcess"/>
    <dgm:cxn modelId="{6B437845-74B2-45EF-9615-7BC01E528AE9}" srcId="{66444C65-5721-460D-A645-F91DE057AD7E}" destId="{316BBD45-F79F-4E1A-9BA0-CD9883AA21B1}" srcOrd="1" destOrd="0" parTransId="{6532FC91-90CC-4AF5-8B4A-8762CEB99EF5}" sibTransId="{4230EEB4-0E96-4D5F-AF14-9F589A04568E}"/>
    <dgm:cxn modelId="{57BCCB97-C499-462A-9C4F-4AC6B0E7ED87}" type="presOf" srcId="{8579B268-2B16-4347-B48A-C2D091973A98}" destId="{0A90D6CE-5F2F-4B8F-9D51-1E884512F125}" srcOrd="0" destOrd="4" presId="urn:microsoft.com/office/officeart/2009/3/layout/StepUpProcess"/>
    <dgm:cxn modelId="{567E09AF-F665-4C18-8AC7-1387E5095F54}" srcId="{8E2AC547-EE07-47CE-AC1C-367B14F09AED}" destId="{894DEB82-7D7D-4890-B027-CEE923FEF8DF}" srcOrd="0" destOrd="0" parTransId="{D997B3E3-8FD3-40BC-ACC1-7BB9D18A952D}" sibTransId="{EF260EE4-711E-41C4-9228-6E2EE52A7608}"/>
    <dgm:cxn modelId="{85FCFF6E-2D43-4132-A716-E9AE1882EDD9}" type="presOf" srcId="{336D8627-02C1-4267-82BC-81E4BBDC9847}" destId="{0A90D6CE-5F2F-4B8F-9D51-1E884512F125}" srcOrd="0" destOrd="6" presId="urn:microsoft.com/office/officeart/2009/3/layout/StepUpProcess"/>
    <dgm:cxn modelId="{42B9C49C-94F0-4783-9C5E-58549F13B8CF}" srcId="{66444C65-5721-460D-A645-F91DE057AD7E}" destId="{7C97D18F-8946-4E9B-A806-8C2C85DC7EF6}" srcOrd="6" destOrd="0" parTransId="{E52A4CBE-B424-442F-BEF2-5AAD3030289C}" sibTransId="{AEDA5620-1553-4DC9-BFED-A47B4017D94D}"/>
    <dgm:cxn modelId="{B18B8419-1E36-4D41-99D4-C921B81DF274}" srcId="{66444C65-5721-460D-A645-F91DE057AD7E}" destId="{0C4E7F3E-5F2F-4F23-AAB1-D06FF94D7A28}" srcOrd="2" destOrd="0" parTransId="{10E3EA71-A855-494D-9A32-2979449ED057}" sibTransId="{C16128BB-4438-48B9-8196-50135F2CE320}"/>
    <dgm:cxn modelId="{4BD13EA6-C0D9-4C5C-9861-AA5612689CA5}" srcId="{8E2AC547-EE07-47CE-AC1C-367B14F09AED}" destId="{344F4EEE-4733-4CD3-AC45-08843BB369BD}" srcOrd="6" destOrd="0" parTransId="{A977067C-87CF-463A-96E1-5DE40F2BE69B}" sibTransId="{58E9BB83-67DB-4416-BB36-4587007191FA}"/>
    <dgm:cxn modelId="{8CBF4784-52DA-4F8E-916C-5C2E42C97376}" type="presOf" srcId="{7CA8572A-BD1C-4E31-8F64-AE7C7FDFABCB}" destId="{0A90D6CE-5F2F-4B8F-9D51-1E884512F125}" srcOrd="0" destOrd="8" presId="urn:microsoft.com/office/officeart/2009/3/layout/StepUpProcess"/>
    <dgm:cxn modelId="{79BC8BD8-BAF0-4446-98D7-BB8B2A053AE0}" type="presOf" srcId="{344F4EEE-4733-4CD3-AC45-08843BB369BD}" destId="{17245FBF-C6E7-43B0-B2D0-0B3FB659F749}" srcOrd="0" destOrd="7" presId="urn:microsoft.com/office/officeart/2009/3/layout/StepUpProcess"/>
    <dgm:cxn modelId="{75718830-2E35-4E39-8AC0-3F4213E8436B}" type="presOf" srcId="{66444C65-5721-460D-A645-F91DE057AD7E}" destId="{0A90D6CE-5F2F-4B8F-9D51-1E884512F125}" srcOrd="0" destOrd="0" presId="urn:microsoft.com/office/officeart/2009/3/layout/StepUpProcess"/>
    <dgm:cxn modelId="{F63F1468-60AE-430B-8887-1D045D67D4B9}" type="presOf" srcId="{9D0CE420-C025-4637-B62B-CF0CFAFED09A}" destId="{17245FBF-C6E7-43B0-B2D0-0B3FB659F749}" srcOrd="0" destOrd="3" presId="urn:microsoft.com/office/officeart/2009/3/layout/StepUpProcess"/>
    <dgm:cxn modelId="{8BC81B85-FE5E-40CF-A24E-BCA626512847}" srcId="{8E2AC547-EE07-47CE-AC1C-367B14F09AED}" destId="{FEB573DC-8997-4A17-B639-B69E51A0CB61}" srcOrd="4" destOrd="0" parTransId="{D29B791A-D840-4392-B82A-EAD3A4BCEAD6}" sibTransId="{F2BFD83B-9C2F-4350-9B5A-CA5B84481F3C}"/>
    <dgm:cxn modelId="{7EECFAA0-1B69-4F07-AA8A-03852A0EE8DA}" srcId="{66444C65-5721-460D-A645-F91DE057AD7E}" destId="{336D8627-02C1-4267-82BC-81E4BBDC9847}" srcOrd="5" destOrd="0" parTransId="{DBFD2640-1095-41B2-BE94-1755CEF2499C}" sibTransId="{2C03AA8B-9598-4762-A818-1634C2B96ED1}"/>
    <dgm:cxn modelId="{474AB087-520F-4B20-BF97-D690F6E9C6A7}" srcId="{66444C65-5721-460D-A645-F91DE057AD7E}" destId="{8579B268-2B16-4347-B48A-C2D091973A98}" srcOrd="3" destOrd="0" parTransId="{70224EF1-93B5-4773-819B-4078A5546739}" sibTransId="{9219D88F-C670-4C94-BB11-2306311A3A45}"/>
    <dgm:cxn modelId="{5E9CEFA3-E7C9-4107-9ED5-C899AC7F50A0}" srcId="{8E2AC547-EE07-47CE-AC1C-367B14F09AED}" destId="{A12FCDAE-4245-4597-B256-4B68DA9B058E}" srcOrd="1" destOrd="0" parTransId="{A7712924-B330-45C5-8E7A-3B422851439B}" sibTransId="{94968792-2835-4A07-9A19-741C1AF78A6B}"/>
    <dgm:cxn modelId="{8206DAEB-1C31-4952-B291-E8423DDE88E0}" srcId="{8E2AC547-EE07-47CE-AC1C-367B14F09AED}" destId="{9D0CE420-C025-4637-B62B-CF0CFAFED09A}" srcOrd="2" destOrd="0" parTransId="{9C87970C-5681-4803-A514-5B7AABCE2C15}" sibTransId="{1DC446ED-1B32-4963-A6FC-B496D60C5E4D}"/>
    <dgm:cxn modelId="{7B3D1882-AC4C-4EFC-86A7-3CA680D27974}" srcId="{8E2AC547-EE07-47CE-AC1C-367B14F09AED}" destId="{ED491321-20B8-47A6-821B-87DD5F8CCD33}" srcOrd="5" destOrd="0" parTransId="{AD4B42A1-ED88-4A37-A13C-D7278D4294F7}" sibTransId="{94F9F60A-6317-4CBF-84FB-70F42E5C34DE}"/>
    <dgm:cxn modelId="{6E8EA51C-76F9-4B2B-AC5F-9E262792D982}" srcId="{7B49B5AF-6257-4A8A-9069-0D0997E6EE1F}" destId="{8E2AC547-EE07-47CE-AC1C-367B14F09AED}" srcOrd="0" destOrd="0" parTransId="{0E02E99D-D017-4228-8501-EDC4991C47B6}" sibTransId="{6DB76975-A41A-4A4F-B726-817E10A6159B}"/>
    <dgm:cxn modelId="{E2CF6C18-5B73-46C0-8F27-934BEE900C76}" srcId="{66444C65-5721-460D-A645-F91DE057AD7E}" destId="{481AD961-F10B-4BCD-8A6B-D0275AB04129}" srcOrd="4" destOrd="0" parTransId="{90A8FAFE-523B-4D6F-9F20-B7AEB52D439A}" sibTransId="{AED6B8A1-72AD-4E5A-89C8-21F9DE8FF755}"/>
    <dgm:cxn modelId="{2500D295-6D3D-4BB2-9CAC-C3705CD8DCC2}" type="presOf" srcId="{ED491321-20B8-47A6-821B-87DD5F8CCD33}" destId="{17245FBF-C6E7-43B0-B2D0-0B3FB659F749}" srcOrd="0" destOrd="6" presId="urn:microsoft.com/office/officeart/2009/3/layout/StepUpProcess"/>
    <dgm:cxn modelId="{B2460B7F-4BA2-4C5D-83C1-1FB1EA21B772}" type="presOf" srcId="{481AD961-F10B-4BCD-8A6B-D0275AB04129}" destId="{0A90D6CE-5F2F-4B8F-9D51-1E884512F125}" srcOrd="0" destOrd="5" presId="urn:microsoft.com/office/officeart/2009/3/layout/StepUpProcess"/>
    <dgm:cxn modelId="{CB6680B1-4FD8-492B-8A8C-866A411F4DFD}" type="presOf" srcId="{FEB573DC-8997-4A17-B639-B69E51A0CB61}" destId="{17245FBF-C6E7-43B0-B2D0-0B3FB659F749}" srcOrd="0" destOrd="5" presId="urn:microsoft.com/office/officeart/2009/3/layout/StepUpProcess"/>
    <dgm:cxn modelId="{1FF5B02D-421B-4095-B789-ED6F735136D0}" srcId="{8E2AC547-EE07-47CE-AC1C-367B14F09AED}" destId="{3F73ED0A-DFDC-4B6A-98CE-26377EA481F2}" srcOrd="3" destOrd="0" parTransId="{78F72505-52B5-4703-B979-D3D1F3248150}" sibTransId="{7A53AD3E-9838-47F9-98D6-54106EC006E8}"/>
    <dgm:cxn modelId="{6C79AD4E-BB82-438E-8121-DC100203222F}" type="presOf" srcId="{8E2AC547-EE07-47CE-AC1C-367B14F09AED}" destId="{17245FBF-C6E7-43B0-B2D0-0B3FB659F749}" srcOrd="0" destOrd="0" presId="urn:microsoft.com/office/officeart/2009/3/layout/StepUpProcess"/>
    <dgm:cxn modelId="{36C5811D-5E62-4D9C-A3F8-E29717A91C59}" type="presOf" srcId="{7C97D18F-8946-4E9B-A806-8C2C85DC7EF6}" destId="{0A90D6CE-5F2F-4B8F-9D51-1E884512F125}" srcOrd="0" destOrd="7" presId="urn:microsoft.com/office/officeart/2009/3/layout/StepUpProcess"/>
    <dgm:cxn modelId="{6679923B-A2A9-4B39-9E73-A6DE576189AB}" type="presParOf" srcId="{5DA20400-7ADF-4E2A-9457-9EEDD4F856CD}" destId="{737626C1-7835-441B-BC33-74481FE5DB90}" srcOrd="0" destOrd="0" presId="urn:microsoft.com/office/officeart/2009/3/layout/StepUpProcess"/>
    <dgm:cxn modelId="{767EE33E-A36D-40D8-89C2-8ABF8D8DBE63}" type="presParOf" srcId="{737626C1-7835-441B-BC33-74481FE5DB90}" destId="{645503FD-7660-47BB-9379-A8F5A11F76AF}" srcOrd="0" destOrd="0" presId="urn:microsoft.com/office/officeart/2009/3/layout/StepUpProcess"/>
    <dgm:cxn modelId="{68F75808-A19E-4905-BB2C-D482963F9F41}" type="presParOf" srcId="{737626C1-7835-441B-BC33-74481FE5DB90}" destId="{17245FBF-C6E7-43B0-B2D0-0B3FB659F749}" srcOrd="1" destOrd="0" presId="urn:microsoft.com/office/officeart/2009/3/layout/StepUpProcess"/>
    <dgm:cxn modelId="{53E5F9A7-B116-4BC6-A508-369357211DC7}" type="presParOf" srcId="{737626C1-7835-441B-BC33-74481FE5DB90}" destId="{AC138BFA-07D7-440D-825D-0ECC634A44F3}" srcOrd="2" destOrd="0" presId="urn:microsoft.com/office/officeart/2009/3/layout/StepUpProcess"/>
    <dgm:cxn modelId="{E50CD81E-6086-448D-9C87-5CE85FC59550}" type="presParOf" srcId="{5DA20400-7ADF-4E2A-9457-9EEDD4F856CD}" destId="{FACECA07-9B57-4681-990D-893BFC5883AB}" srcOrd="1" destOrd="0" presId="urn:microsoft.com/office/officeart/2009/3/layout/StepUpProcess"/>
    <dgm:cxn modelId="{7CB44EFC-2C3F-4BD4-8F0A-4D891B1AE8AE}" type="presParOf" srcId="{FACECA07-9B57-4681-990D-893BFC5883AB}" destId="{9CC71E5D-61A4-4F56-85D0-A359BDB407C3}" srcOrd="0" destOrd="0" presId="urn:microsoft.com/office/officeart/2009/3/layout/StepUpProcess"/>
    <dgm:cxn modelId="{92AD4FAB-DACE-43ED-918B-CC47620E3CB0}" type="presParOf" srcId="{5DA20400-7ADF-4E2A-9457-9EEDD4F856CD}" destId="{95125087-7D84-4FCA-8D02-52388BA1CCE5}" srcOrd="2" destOrd="0" presId="urn:microsoft.com/office/officeart/2009/3/layout/StepUpProcess"/>
    <dgm:cxn modelId="{AA567CA3-7393-485F-AD47-D50721FD3C53}" type="presParOf" srcId="{95125087-7D84-4FCA-8D02-52388BA1CCE5}" destId="{2EA8B770-D8CC-4432-8017-55866B892352}" srcOrd="0" destOrd="0" presId="urn:microsoft.com/office/officeart/2009/3/layout/StepUpProcess"/>
    <dgm:cxn modelId="{CF4F1514-0DA7-473D-B9E9-DB18390B4F87}" type="presParOf" srcId="{95125087-7D84-4FCA-8D02-52388BA1CCE5}" destId="{0A90D6CE-5F2F-4B8F-9D51-1E884512F12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A766-2DD9-46D3-A43B-1B71D03D5DA8}">
      <dsp:nvSpPr>
        <dsp:cNvPr id="0" name=""/>
        <dsp:cNvSpPr/>
      </dsp:nvSpPr>
      <dsp:spPr>
        <a:xfrm>
          <a:off x="2362809" y="2394494"/>
          <a:ext cx="1956653" cy="1956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DevOps</a:t>
          </a:r>
          <a:endParaRPr lang="fr-FR" sz="3300" kern="1200" dirty="0"/>
        </a:p>
      </dsp:txBody>
      <dsp:txXfrm>
        <a:off x="2649354" y="2681039"/>
        <a:ext cx="1383563" cy="1383563"/>
      </dsp:txXfrm>
    </dsp:sp>
    <dsp:sp modelId="{CA8F646C-8528-4D03-BD5C-EE01C41F7D96}">
      <dsp:nvSpPr>
        <dsp:cNvPr id="0" name=""/>
        <dsp:cNvSpPr/>
      </dsp:nvSpPr>
      <dsp:spPr>
        <a:xfrm rot="12900000">
          <a:off x="1046441" y="2033391"/>
          <a:ext cx="1559983" cy="5576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31AA-AD0C-454C-AD71-EFC05497D377}">
      <dsp:nvSpPr>
        <dsp:cNvPr id="0" name=""/>
        <dsp:cNvSpPr/>
      </dsp:nvSpPr>
      <dsp:spPr>
        <a:xfrm>
          <a:off x="258091" y="1121301"/>
          <a:ext cx="1858820" cy="14870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Développeurs</a:t>
          </a:r>
          <a:endParaRPr lang="fr-FR" sz="2300" kern="1200" dirty="0"/>
        </a:p>
      </dsp:txBody>
      <dsp:txXfrm>
        <a:off x="301645" y="1164855"/>
        <a:ext cx="1771712" cy="1399948"/>
      </dsp:txXfrm>
    </dsp:sp>
    <dsp:sp modelId="{E3D19263-6ED3-4CC6-9AF4-FF21EF46836E}">
      <dsp:nvSpPr>
        <dsp:cNvPr id="0" name=""/>
        <dsp:cNvSpPr/>
      </dsp:nvSpPr>
      <dsp:spPr>
        <a:xfrm rot="16200000">
          <a:off x="2561144" y="1244887"/>
          <a:ext cx="1559983" cy="5576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C853D-C4B0-434D-97DE-89D49B2BAF32}">
      <dsp:nvSpPr>
        <dsp:cNvPr id="0" name=""/>
        <dsp:cNvSpPr/>
      </dsp:nvSpPr>
      <dsp:spPr>
        <a:xfrm>
          <a:off x="2411726" y="190"/>
          <a:ext cx="1858820" cy="148705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Management</a:t>
          </a:r>
          <a:endParaRPr lang="fr-FR" sz="2300" kern="1200" dirty="0"/>
        </a:p>
      </dsp:txBody>
      <dsp:txXfrm>
        <a:off x="2455280" y="43744"/>
        <a:ext cx="1771712" cy="1399948"/>
      </dsp:txXfrm>
    </dsp:sp>
    <dsp:sp modelId="{B9BF33C4-6409-4334-85F3-2F42D0677AC2}">
      <dsp:nvSpPr>
        <dsp:cNvPr id="0" name=""/>
        <dsp:cNvSpPr/>
      </dsp:nvSpPr>
      <dsp:spPr>
        <a:xfrm rot="19500000">
          <a:off x="4075847" y="2033391"/>
          <a:ext cx="1559983" cy="5576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FDEED-F703-41A6-B908-EB57A41AB4BC}">
      <dsp:nvSpPr>
        <dsp:cNvPr id="0" name=""/>
        <dsp:cNvSpPr/>
      </dsp:nvSpPr>
      <dsp:spPr>
        <a:xfrm>
          <a:off x="4565361" y="1121301"/>
          <a:ext cx="1858820" cy="1487056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Exploitants</a:t>
          </a:r>
          <a:endParaRPr lang="fr-FR" sz="2300" kern="1200" dirty="0"/>
        </a:p>
      </dsp:txBody>
      <dsp:txXfrm>
        <a:off x="4608915" y="1164855"/>
        <a:ext cx="1771712" cy="1399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77345-0A90-4FC7-B1C0-8E1ED6511F3C}">
      <dsp:nvSpPr>
        <dsp:cNvPr id="0" name=""/>
        <dsp:cNvSpPr/>
      </dsp:nvSpPr>
      <dsp:spPr>
        <a:xfrm>
          <a:off x="3259871" y="978"/>
          <a:ext cx="1804717" cy="11730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Développement (TDD)</a:t>
          </a:r>
          <a:endParaRPr lang="fr-FR" sz="1600" kern="1200" dirty="0"/>
        </a:p>
      </dsp:txBody>
      <dsp:txXfrm>
        <a:off x="3317135" y="58242"/>
        <a:ext cx="1690189" cy="1058538"/>
      </dsp:txXfrm>
    </dsp:sp>
    <dsp:sp modelId="{7330CCCC-5D3C-435E-9CC4-0233F721308B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3891242" y="241296"/>
              </a:moveTo>
              <a:arcTo wR="2762178" hR="2762178" stAng="17647612" swAng="92327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91BBC-C0F4-47DA-A0EF-284A1D148F52}">
      <dsp:nvSpPr>
        <dsp:cNvPr id="0" name=""/>
        <dsp:cNvSpPr/>
      </dsp:nvSpPr>
      <dsp:spPr>
        <a:xfrm>
          <a:off x="5651988" y="1382067"/>
          <a:ext cx="1804717" cy="1173066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Build</a:t>
          </a:r>
          <a:r>
            <a:rPr lang="fr-FR" sz="1600" kern="1200" dirty="0" smtClean="0"/>
            <a:t> Pipeline (</a:t>
          </a:r>
          <a:r>
            <a:rPr lang="fr-FR" sz="1600" kern="1200" dirty="0" err="1" smtClean="0"/>
            <a:t>Continuous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Integration</a:t>
          </a:r>
          <a:r>
            <a:rPr lang="fr-FR" sz="1600" kern="1200" dirty="0" smtClean="0"/>
            <a:t>)</a:t>
          </a:r>
          <a:endParaRPr lang="fr-FR" sz="1600" kern="1200" dirty="0"/>
        </a:p>
      </dsp:txBody>
      <dsp:txXfrm>
        <a:off x="5709252" y="1439331"/>
        <a:ext cx="1690189" cy="1058538"/>
      </dsp:txXfrm>
    </dsp:sp>
    <dsp:sp modelId="{5140F3A6-2F7E-47CD-B460-886A984B79DB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5481338" y="2276594"/>
              </a:moveTo>
              <a:arcTo wR="2762178" hR="2762178" stAng="20992496" swAng="1215009"/>
            </a:path>
          </a:pathLst>
        </a:custGeom>
        <a:noFill/>
        <a:ln w="635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6930A-B70A-4E07-9019-1ED04BEBF8A9}">
      <dsp:nvSpPr>
        <dsp:cNvPr id="0" name=""/>
        <dsp:cNvSpPr/>
      </dsp:nvSpPr>
      <dsp:spPr>
        <a:xfrm>
          <a:off x="5651988" y="4144245"/>
          <a:ext cx="1804717" cy="1173066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Qualification (UAT, </a:t>
          </a:r>
          <a:r>
            <a:rPr lang="fr-FR" sz="1600" kern="1200" dirty="0" err="1" smtClean="0"/>
            <a:t>Acceptance</a:t>
          </a:r>
          <a:r>
            <a:rPr lang="fr-FR" sz="1600" kern="1200" dirty="0" smtClean="0"/>
            <a:t> Tests)</a:t>
          </a:r>
          <a:endParaRPr lang="fr-FR" sz="1600" kern="1200" dirty="0"/>
        </a:p>
      </dsp:txBody>
      <dsp:txXfrm>
        <a:off x="5709252" y="4201509"/>
        <a:ext cx="1690189" cy="1058538"/>
      </dsp:txXfrm>
    </dsp:sp>
    <dsp:sp modelId="{79ADE69C-134C-439F-B835-892C401C9879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4519688" y="4893090"/>
              </a:moveTo>
              <a:arcTo wR="2762178" hR="2762178" stAng="3029115" swAng="923273"/>
            </a:path>
          </a:pathLst>
        </a:custGeom>
        <a:noFill/>
        <a:ln w="635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266CF-2ED8-45B5-938E-A151F1C59B10}">
      <dsp:nvSpPr>
        <dsp:cNvPr id="0" name=""/>
        <dsp:cNvSpPr/>
      </dsp:nvSpPr>
      <dsp:spPr>
        <a:xfrm>
          <a:off x="3259871" y="5525334"/>
          <a:ext cx="1804717" cy="1173066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Livraison / Déploiement (</a:t>
          </a:r>
          <a:r>
            <a:rPr lang="fr-FR" sz="1600" kern="1200" dirty="0" err="1" smtClean="0"/>
            <a:t>Continuous</a:t>
          </a:r>
          <a:r>
            <a:rPr lang="fr-FR" sz="1600" kern="1200" dirty="0" smtClean="0"/>
            <a:t> Delivery)</a:t>
          </a:r>
          <a:endParaRPr lang="fr-FR" sz="1600" kern="1200" dirty="0"/>
        </a:p>
      </dsp:txBody>
      <dsp:txXfrm>
        <a:off x="3317135" y="5582598"/>
        <a:ext cx="1690189" cy="1058538"/>
      </dsp:txXfrm>
    </dsp:sp>
    <dsp:sp modelId="{75D86DB8-5387-45DF-9432-D4BD1CB15DC5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1633114" y="5283059"/>
              </a:moveTo>
              <a:arcTo wR="2762178" hR="2762178" stAng="6847612" swAng="923273"/>
            </a:path>
          </a:pathLst>
        </a:custGeom>
        <a:noFill/>
        <a:ln w="635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CC77D-4A81-440E-8798-D3A42C82A719}">
      <dsp:nvSpPr>
        <dsp:cNvPr id="0" name=""/>
        <dsp:cNvSpPr/>
      </dsp:nvSpPr>
      <dsp:spPr>
        <a:xfrm>
          <a:off x="867755" y="4144245"/>
          <a:ext cx="1804717" cy="1173066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Operate</a:t>
          </a:r>
          <a:r>
            <a:rPr lang="fr-FR" sz="1600" kern="1200" dirty="0" smtClean="0"/>
            <a:t> &amp; Monitor</a:t>
          </a:r>
          <a:endParaRPr lang="fr-FR" sz="1600" kern="1200" dirty="0"/>
        </a:p>
      </dsp:txBody>
      <dsp:txXfrm>
        <a:off x="925019" y="4201509"/>
        <a:ext cx="1690189" cy="1058538"/>
      </dsp:txXfrm>
    </dsp:sp>
    <dsp:sp modelId="{D3F2DD4B-CA0B-48CF-BC90-519C5326CD04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43017" y="3247762"/>
              </a:moveTo>
              <a:arcTo wR="2762178" hR="2762178" stAng="10192496" swAng="1215009"/>
            </a:path>
          </a:pathLst>
        </a:custGeom>
        <a:noFill/>
        <a:ln w="635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F4B50-6CA9-42CC-9592-0151CF5B4474}">
      <dsp:nvSpPr>
        <dsp:cNvPr id="0" name=""/>
        <dsp:cNvSpPr/>
      </dsp:nvSpPr>
      <dsp:spPr>
        <a:xfrm>
          <a:off x="867755" y="1382067"/>
          <a:ext cx="1804717" cy="117306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Exigences Métiers et </a:t>
          </a:r>
          <a:r>
            <a:rPr lang="fr-FR" sz="1600" kern="1200" dirty="0" err="1" smtClean="0"/>
            <a:t>Ops</a:t>
          </a:r>
          <a:endParaRPr lang="fr-F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(</a:t>
          </a:r>
          <a:r>
            <a:rPr lang="fr-FR" sz="1600" kern="1200" dirty="0" err="1" smtClean="0"/>
            <a:t>Gherkin</a:t>
          </a:r>
          <a:r>
            <a:rPr lang="fr-FR" sz="1600" kern="1200" dirty="0" smtClean="0"/>
            <a:t>)</a:t>
          </a:r>
          <a:endParaRPr lang="fr-FR" sz="1600" kern="1200" dirty="0"/>
        </a:p>
      </dsp:txBody>
      <dsp:txXfrm>
        <a:off x="925019" y="1439331"/>
        <a:ext cx="1690189" cy="1058538"/>
      </dsp:txXfrm>
    </dsp:sp>
    <dsp:sp modelId="{F98A8D5C-2B44-4EBC-9A66-3EAC38D3CB9E}">
      <dsp:nvSpPr>
        <dsp:cNvPr id="0" name=""/>
        <dsp:cNvSpPr/>
      </dsp:nvSpPr>
      <dsp:spPr>
        <a:xfrm>
          <a:off x="1400052" y="587511"/>
          <a:ext cx="5524356" cy="5524356"/>
        </a:xfrm>
        <a:custGeom>
          <a:avLst/>
          <a:gdLst/>
          <a:ahLst/>
          <a:cxnLst/>
          <a:rect l="0" t="0" r="0" b="0"/>
          <a:pathLst>
            <a:path>
              <a:moveTo>
                <a:pt x="1004667" y="631266"/>
              </a:moveTo>
              <a:arcTo wR="2762178" hR="2762178" stAng="13829115" swAng="923273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99C0-4B02-458B-8B2B-A8BC3C361FA7}">
      <dsp:nvSpPr>
        <dsp:cNvPr id="0" name=""/>
        <dsp:cNvSpPr/>
      </dsp:nvSpPr>
      <dsp:spPr>
        <a:xfrm rot="5400000">
          <a:off x="655693" y="1215742"/>
          <a:ext cx="1966113" cy="327156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1565E-6AC4-4EBD-8187-4473A17B37B4}">
      <dsp:nvSpPr>
        <dsp:cNvPr id="0" name=""/>
        <dsp:cNvSpPr/>
      </dsp:nvSpPr>
      <dsp:spPr>
        <a:xfrm>
          <a:off x="327499" y="2193236"/>
          <a:ext cx="2953590" cy="258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Scrum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Daily Meeting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Backlog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Task-Board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Iteration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Product </a:t>
          </a:r>
          <a:r>
            <a:rPr lang="fr-FR" sz="1500" b="1" kern="1200" dirty="0" err="1" smtClean="0"/>
            <a:t>Owner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Démos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Rétrospectives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Pas de chef de projet</a:t>
          </a:r>
          <a:endParaRPr lang="fr-FR" sz="1500" b="1" kern="1200" dirty="0"/>
        </a:p>
      </dsp:txBody>
      <dsp:txXfrm>
        <a:off x="327499" y="2193236"/>
        <a:ext cx="2953590" cy="2588995"/>
      </dsp:txXfrm>
    </dsp:sp>
    <dsp:sp modelId="{A32EDA5C-6BA8-43BD-8FC0-72065F8E01F2}">
      <dsp:nvSpPr>
        <dsp:cNvPr id="0" name=""/>
        <dsp:cNvSpPr/>
      </dsp:nvSpPr>
      <dsp:spPr>
        <a:xfrm>
          <a:off x="2723809" y="974886"/>
          <a:ext cx="557281" cy="55728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3596-9A7D-43C8-BBF5-8998074B6DA6}">
      <dsp:nvSpPr>
        <dsp:cNvPr id="0" name=""/>
        <dsp:cNvSpPr/>
      </dsp:nvSpPr>
      <dsp:spPr>
        <a:xfrm rot="5400000">
          <a:off x="4271465" y="321016"/>
          <a:ext cx="1966113" cy="327156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BF2A4-015A-47A4-B9E8-8400798223FA}">
      <dsp:nvSpPr>
        <dsp:cNvPr id="0" name=""/>
        <dsp:cNvSpPr/>
      </dsp:nvSpPr>
      <dsp:spPr>
        <a:xfrm>
          <a:off x="3943271" y="1298510"/>
          <a:ext cx="2953590" cy="258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XP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Extreme</a:t>
          </a:r>
          <a:r>
            <a:rPr lang="fr-FR" sz="1500" kern="1200" dirty="0" smtClean="0"/>
            <a:t> </a:t>
          </a:r>
          <a:r>
            <a:rPr lang="fr-FR" sz="1500" kern="1200" dirty="0" err="1" smtClean="0"/>
            <a:t>Programming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TDD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Pair </a:t>
          </a:r>
          <a:r>
            <a:rPr lang="fr-FR" sz="1500" b="1" kern="1200" dirty="0" err="1" smtClean="0"/>
            <a:t>Programming</a:t>
          </a:r>
          <a:endParaRPr lang="fr-F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err="1" smtClean="0"/>
            <a:t>Gherkin</a:t>
          </a:r>
          <a:endParaRPr lang="fr-FR" sz="1500" b="1" kern="1200" dirty="0"/>
        </a:p>
      </dsp:txBody>
      <dsp:txXfrm>
        <a:off x="3943271" y="1298510"/>
        <a:ext cx="2953590" cy="2588995"/>
      </dsp:txXfrm>
    </dsp:sp>
    <dsp:sp modelId="{8C3C1F79-54F1-4036-A1E3-7B680A7F3C02}">
      <dsp:nvSpPr>
        <dsp:cNvPr id="0" name=""/>
        <dsp:cNvSpPr/>
      </dsp:nvSpPr>
      <dsp:spPr>
        <a:xfrm>
          <a:off x="6339581" y="80159"/>
          <a:ext cx="557281" cy="55728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72C34-59C2-4706-B448-B744E106A3B1}">
      <dsp:nvSpPr>
        <dsp:cNvPr id="0" name=""/>
        <dsp:cNvSpPr/>
      </dsp:nvSpPr>
      <dsp:spPr>
        <a:xfrm rot="5400000">
          <a:off x="7887237" y="-573709"/>
          <a:ext cx="1966113" cy="327156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2B259-EA27-43F6-9B41-4A6837168C3E}">
      <dsp:nvSpPr>
        <dsp:cNvPr id="0" name=""/>
        <dsp:cNvSpPr/>
      </dsp:nvSpPr>
      <dsp:spPr>
        <a:xfrm>
          <a:off x="7559043" y="403784"/>
          <a:ext cx="2953590" cy="258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Principes Agiles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Humains</a:t>
          </a:r>
          <a:r>
            <a:rPr lang="fr-FR" sz="1500" kern="1200" dirty="0" smtClean="0"/>
            <a:t> avant processus et outils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Logiciel opérationnel</a:t>
          </a:r>
          <a:r>
            <a:rPr lang="fr-FR" sz="1500" kern="1200" dirty="0" smtClean="0"/>
            <a:t> avant la documentation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Collaboration</a:t>
          </a:r>
          <a:r>
            <a:rPr lang="fr-FR" sz="1500" kern="1200" dirty="0" smtClean="0"/>
            <a:t> avec le client plutôt qu’une relation client/fournisseur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Accepter le changement</a:t>
          </a:r>
          <a:r>
            <a:rPr lang="fr-FR" sz="1500" kern="1200" dirty="0" smtClean="0"/>
            <a:t> avant de suivre un plan</a:t>
          </a:r>
          <a:endParaRPr lang="fr-FR" sz="1500" kern="1200" dirty="0"/>
        </a:p>
      </dsp:txBody>
      <dsp:txXfrm>
        <a:off x="7559043" y="403784"/>
        <a:ext cx="2953590" cy="2588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082C-FB81-44C5-BDFA-77FB1C1E9E05}">
      <dsp:nvSpPr>
        <dsp:cNvPr id="0" name=""/>
        <dsp:cNvSpPr/>
      </dsp:nvSpPr>
      <dsp:spPr>
        <a:xfrm rot="5400000">
          <a:off x="655177" y="1159621"/>
          <a:ext cx="1966334" cy="327193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9D566-C9A8-4AD4-A7B2-FC07B69D27FB}">
      <dsp:nvSpPr>
        <dsp:cNvPr id="0" name=""/>
        <dsp:cNvSpPr/>
      </dsp:nvSpPr>
      <dsp:spPr>
        <a:xfrm>
          <a:off x="326947" y="2137225"/>
          <a:ext cx="2953921" cy="258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TPS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Système de production de </a:t>
          </a:r>
          <a:r>
            <a:rPr lang="fr-FR" sz="1500" b="1" kern="1200" dirty="0" smtClean="0"/>
            <a:t>Toyota</a:t>
          </a:r>
          <a:endParaRPr lang="fr-FR" sz="1500" b="1" kern="1200" dirty="0"/>
        </a:p>
      </dsp:txBody>
      <dsp:txXfrm>
        <a:off x="326947" y="2137225"/>
        <a:ext cx="2953921" cy="2589285"/>
      </dsp:txXfrm>
    </dsp:sp>
    <dsp:sp modelId="{D6A3E6D9-BB0C-42D5-A8DA-0DFB45B16115}">
      <dsp:nvSpPr>
        <dsp:cNvPr id="0" name=""/>
        <dsp:cNvSpPr/>
      </dsp:nvSpPr>
      <dsp:spPr>
        <a:xfrm>
          <a:off x="2723525" y="918738"/>
          <a:ext cx="557343" cy="55734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A4F67-E784-4EEA-9078-275E79CB6812}">
      <dsp:nvSpPr>
        <dsp:cNvPr id="0" name=""/>
        <dsp:cNvSpPr/>
      </dsp:nvSpPr>
      <dsp:spPr>
        <a:xfrm rot="5400000">
          <a:off x="4271354" y="264795"/>
          <a:ext cx="1966334" cy="3271935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95482-4E6E-48E6-BA63-1A4D63780BEB}">
      <dsp:nvSpPr>
        <dsp:cNvPr id="0" name=""/>
        <dsp:cNvSpPr/>
      </dsp:nvSpPr>
      <dsp:spPr>
        <a:xfrm>
          <a:off x="3943124" y="1242399"/>
          <a:ext cx="2953921" cy="258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Lean IT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Lean </a:t>
          </a:r>
          <a:r>
            <a:rPr lang="fr-FR" sz="1500" kern="1200" dirty="0" err="1" smtClean="0"/>
            <a:t>Manufacturing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err="1" smtClean="0"/>
            <a:t>Muda</a:t>
          </a:r>
          <a:r>
            <a:rPr lang="fr-FR" sz="1500" kern="1200" dirty="0" smtClean="0"/>
            <a:t> : gâchis, gaspillage donc pas de valeur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Muri</a:t>
          </a:r>
          <a:r>
            <a:rPr lang="fr-FR" sz="1500" kern="1200" dirty="0" smtClean="0"/>
            <a:t> : l’excès (prendre un bazooka pour tuer une mouche)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Mura</a:t>
          </a:r>
          <a:r>
            <a:rPr lang="fr-FR" sz="1500" kern="1200" dirty="0" smtClean="0"/>
            <a:t> : la variabilité (gaspillage subi, flux irrégulier)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Pièce à pièce</a:t>
          </a:r>
          <a:r>
            <a:rPr lang="fr-FR" sz="1500" kern="1200" dirty="0" smtClean="0"/>
            <a:t> VS Taylorisme</a:t>
          </a:r>
          <a:endParaRPr lang="fr-FR" sz="1500" kern="1200" dirty="0"/>
        </a:p>
      </dsp:txBody>
      <dsp:txXfrm>
        <a:off x="3943124" y="1242399"/>
        <a:ext cx="2953921" cy="2589285"/>
      </dsp:txXfrm>
    </dsp:sp>
    <dsp:sp modelId="{44FA8DE2-4B6E-49FF-A6BA-42D97079749A}">
      <dsp:nvSpPr>
        <dsp:cNvPr id="0" name=""/>
        <dsp:cNvSpPr/>
      </dsp:nvSpPr>
      <dsp:spPr>
        <a:xfrm>
          <a:off x="6339702" y="23911"/>
          <a:ext cx="557343" cy="55734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515CA-6A7D-4C28-BCB8-E8CEDAADD573}">
      <dsp:nvSpPr>
        <dsp:cNvPr id="0" name=""/>
        <dsp:cNvSpPr/>
      </dsp:nvSpPr>
      <dsp:spPr>
        <a:xfrm rot="5400000">
          <a:off x="7887531" y="-630031"/>
          <a:ext cx="1966334" cy="3271935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0DD1-C768-458F-97CA-C2DF5D82DAFA}">
      <dsp:nvSpPr>
        <dsp:cNvPr id="0" name=""/>
        <dsp:cNvSpPr/>
      </dsp:nvSpPr>
      <dsp:spPr>
        <a:xfrm>
          <a:off x="7559301" y="347572"/>
          <a:ext cx="2953921" cy="258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Pensée Lean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Identifier la </a:t>
          </a:r>
          <a:r>
            <a:rPr lang="fr-FR" sz="1500" b="1" kern="1200" dirty="0" smtClean="0"/>
            <a:t>valeur</a:t>
          </a:r>
          <a:r>
            <a:rPr lang="fr-FR" sz="1500" kern="1200" dirty="0" smtClean="0"/>
            <a:t> ajoutée pour le client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Chaîne de valeur</a:t>
          </a:r>
          <a:r>
            <a:rPr lang="fr-FR" sz="1500" kern="1200" dirty="0" smtClean="0"/>
            <a:t> ajoutée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Flux </a:t>
          </a:r>
          <a:r>
            <a:rPr lang="fr-FR" sz="1500" b="1" kern="1200" dirty="0" smtClean="0"/>
            <a:t>continu</a:t>
          </a:r>
          <a:r>
            <a:rPr lang="fr-FR" sz="1500" kern="1200" dirty="0" smtClean="0"/>
            <a:t> sans gaspillage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Flux </a:t>
          </a:r>
          <a:r>
            <a:rPr lang="fr-FR" sz="1500" b="1" kern="1200" dirty="0" smtClean="0"/>
            <a:t>tiré</a:t>
          </a:r>
          <a:r>
            <a:rPr lang="fr-FR" sz="1500" kern="1200" dirty="0" smtClean="0"/>
            <a:t> par le besoin du client (absence de stock)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/>
            <a:t>Amélioration</a:t>
          </a:r>
          <a:r>
            <a:rPr lang="fr-FR" sz="1500" kern="1200" dirty="0" smtClean="0"/>
            <a:t> continue</a:t>
          </a:r>
          <a:endParaRPr lang="fr-FR" sz="1500" kern="1200" dirty="0"/>
        </a:p>
      </dsp:txBody>
      <dsp:txXfrm>
        <a:off x="7559301" y="347572"/>
        <a:ext cx="2953921" cy="2589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503FD-7660-47BB-9379-A8F5A11F76AF}">
      <dsp:nvSpPr>
        <dsp:cNvPr id="0" name=""/>
        <dsp:cNvSpPr/>
      </dsp:nvSpPr>
      <dsp:spPr>
        <a:xfrm rot="5400000">
          <a:off x="997943" y="498364"/>
          <a:ext cx="2997387" cy="498758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45FBF-C6E7-43B0-B2D0-0B3FB659F749}">
      <dsp:nvSpPr>
        <dsp:cNvPr id="0" name=""/>
        <dsp:cNvSpPr/>
      </dsp:nvSpPr>
      <dsp:spPr>
        <a:xfrm>
          <a:off x="497604" y="1988578"/>
          <a:ext cx="4502819" cy="394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Lean Software Development</a:t>
          </a:r>
          <a:endParaRPr lang="fr-FR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Eliminer </a:t>
          </a:r>
          <a:r>
            <a:rPr lang="fr-FR" sz="2100" b="1" kern="1200" dirty="0" smtClean="0"/>
            <a:t>gaspillage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Améliorer </a:t>
          </a:r>
          <a:r>
            <a:rPr lang="fr-FR" sz="2100" b="1" kern="1200" dirty="0" smtClean="0"/>
            <a:t>l’apprentissage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Décision tardive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dirty="0" smtClean="0"/>
            <a:t>Livrer</a:t>
          </a:r>
          <a:r>
            <a:rPr lang="fr-FR" sz="2100" kern="1200" dirty="0" smtClean="0"/>
            <a:t> rapidement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dirty="0" smtClean="0"/>
            <a:t>L’équipe a le pouvoir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dirty="0" smtClean="0"/>
            <a:t>Qualité</a:t>
          </a:r>
          <a:r>
            <a:rPr lang="fr-FR" sz="2100" kern="1200" dirty="0" smtClean="0"/>
            <a:t> dès la conception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Vision globale</a:t>
          </a:r>
          <a:endParaRPr lang="fr-FR" sz="2100" kern="1200" dirty="0"/>
        </a:p>
      </dsp:txBody>
      <dsp:txXfrm>
        <a:off x="497604" y="1988578"/>
        <a:ext cx="4502819" cy="3946985"/>
      </dsp:txXfrm>
    </dsp:sp>
    <dsp:sp modelId="{AC138BFA-07D7-440D-825D-0ECC634A44F3}">
      <dsp:nvSpPr>
        <dsp:cNvPr id="0" name=""/>
        <dsp:cNvSpPr/>
      </dsp:nvSpPr>
      <dsp:spPr>
        <a:xfrm>
          <a:off x="4150835" y="131173"/>
          <a:ext cx="849588" cy="84958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B770-D8CC-4432-8017-55866B892352}">
      <dsp:nvSpPr>
        <dsp:cNvPr id="0" name=""/>
        <dsp:cNvSpPr/>
      </dsp:nvSpPr>
      <dsp:spPr>
        <a:xfrm rot="5400000">
          <a:off x="6510274" y="-865666"/>
          <a:ext cx="2997387" cy="4987585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0D6CE-5F2F-4B8F-9D51-1E884512F125}">
      <dsp:nvSpPr>
        <dsp:cNvPr id="0" name=""/>
        <dsp:cNvSpPr/>
      </dsp:nvSpPr>
      <dsp:spPr>
        <a:xfrm>
          <a:off x="6009935" y="624546"/>
          <a:ext cx="4502819" cy="394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DevOps</a:t>
          </a:r>
          <a:endParaRPr lang="fr-F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Intégrer les </a:t>
          </a:r>
          <a:r>
            <a:rPr lang="fr-FR" sz="2100" b="1" kern="1200" dirty="0" smtClean="0"/>
            <a:t>besoins </a:t>
          </a:r>
          <a:r>
            <a:rPr lang="fr-FR" sz="2100" b="1" kern="1200" dirty="0" err="1" smtClean="0"/>
            <a:t>Ops</a:t>
          </a:r>
          <a:r>
            <a:rPr lang="fr-FR" sz="2100" kern="1200" dirty="0" smtClean="0"/>
            <a:t> dès le début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i="0" kern="1200" dirty="0" smtClean="0"/>
            <a:t>Responsabiliser</a:t>
          </a:r>
          <a:r>
            <a:rPr lang="fr-FR" sz="2100" kern="1200" dirty="0" smtClean="0"/>
            <a:t> les </a:t>
          </a:r>
          <a:r>
            <a:rPr lang="fr-FR" sz="2100" b="1" kern="1200" dirty="0" smtClean="0"/>
            <a:t>Dev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Continuous</a:t>
          </a:r>
          <a:r>
            <a:rPr lang="fr-FR" sz="2100" kern="1200" dirty="0" smtClean="0"/>
            <a:t> </a:t>
          </a:r>
          <a:r>
            <a:rPr lang="fr-FR" sz="2100" b="1" kern="1200" dirty="0" err="1" smtClean="0"/>
            <a:t>Build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Continuous</a:t>
          </a:r>
          <a:r>
            <a:rPr lang="fr-FR" sz="2100" kern="1200" dirty="0" smtClean="0"/>
            <a:t> </a:t>
          </a:r>
          <a:r>
            <a:rPr lang="fr-FR" sz="2100" b="1" kern="1200" dirty="0" err="1" smtClean="0"/>
            <a:t>Testing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Continuous</a:t>
          </a:r>
          <a:r>
            <a:rPr lang="fr-FR" sz="2100" kern="1200" dirty="0" smtClean="0"/>
            <a:t> </a:t>
          </a:r>
          <a:r>
            <a:rPr lang="fr-FR" sz="2100" b="1" kern="1200" dirty="0" smtClean="0"/>
            <a:t>Delivery</a:t>
          </a:r>
          <a:r>
            <a:rPr lang="fr-FR" sz="2100" kern="1200" dirty="0" smtClean="0"/>
            <a:t> Pipeline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dirty="0" smtClean="0"/>
            <a:t>Mesurer</a:t>
          </a:r>
          <a:r>
            <a:rPr lang="fr-FR" sz="2100" kern="1200" dirty="0" smtClean="0"/>
            <a:t> en production le service rendu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dirty="0" smtClean="0"/>
            <a:t>Infrastructure as Code</a:t>
          </a:r>
          <a:endParaRPr lang="fr-FR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Ingénierie du </a:t>
          </a:r>
          <a:r>
            <a:rPr lang="fr-FR" sz="2100" b="1" kern="1200" dirty="0" smtClean="0"/>
            <a:t>Chaos</a:t>
          </a:r>
          <a:endParaRPr lang="fr-FR" sz="2100" b="1" kern="1200" dirty="0"/>
        </a:p>
      </dsp:txBody>
      <dsp:txXfrm>
        <a:off x="6009935" y="624546"/>
        <a:ext cx="4502819" cy="3946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6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93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70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3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3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9262-70F8-4272-90E2-87F1A68734C6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04D3-B29F-4523-BD0A-D1F7AC632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0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35509"/>
              </p:ext>
            </p:extLst>
          </p:nvPr>
        </p:nvGraphicFramePr>
        <p:xfrm>
          <a:off x="838199" y="1825625"/>
          <a:ext cx="66822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6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246781"/>
              </p:ext>
            </p:extLst>
          </p:nvPr>
        </p:nvGraphicFramePr>
        <p:xfrm>
          <a:off x="838200" y="83976"/>
          <a:ext cx="8324461" cy="669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2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76331"/>
              </p:ext>
            </p:extLst>
          </p:nvPr>
        </p:nvGraphicFramePr>
        <p:xfrm>
          <a:off x="838200" y="139959"/>
          <a:ext cx="10515600" cy="486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60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250747"/>
              </p:ext>
            </p:extLst>
          </p:nvPr>
        </p:nvGraphicFramePr>
        <p:xfrm>
          <a:off x="838200" y="93306"/>
          <a:ext cx="10515600" cy="474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00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50751"/>
              </p:ext>
            </p:extLst>
          </p:nvPr>
        </p:nvGraphicFramePr>
        <p:xfrm>
          <a:off x="838200" y="111968"/>
          <a:ext cx="10515600" cy="606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741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217</Words>
  <Application>Microsoft Office PowerPoint</Application>
  <PresentationFormat>Grand écran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Sebastien.Hebert</dc:creator>
  <cp:lastModifiedBy>Sebastien.Hebert</cp:lastModifiedBy>
  <cp:revision>12</cp:revision>
  <dcterms:created xsi:type="dcterms:W3CDTF">2018-09-13T16:01:55Z</dcterms:created>
  <dcterms:modified xsi:type="dcterms:W3CDTF">2018-09-21T15:19:09Z</dcterms:modified>
</cp:coreProperties>
</file>