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5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26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4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80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5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3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9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17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0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A07E-3800-4158-B8FC-AE17A9806560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63EA-6B63-4045-BC37-CA6BA9B7D5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3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What </a:t>
            </a:r>
            <a:r>
              <a:rPr lang="en-AU" dirty="0" err="1" smtClean="0">
                <a:solidFill>
                  <a:schemeClr val="bg1"/>
                </a:solidFill>
              </a:rPr>
              <a:t>Django</a:t>
            </a:r>
            <a:r>
              <a:rPr lang="en-AU" dirty="0" smtClean="0">
                <a:solidFill>
                  <a:schemeClr val="bg1"/>
                </a:solidFill>
              </a:rPr>
              <a:t> can learn from web2py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Samuel Marks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Why move from web2py to </a:t>
            </a:r>
            <a:r>
              <a:rPr lang="en-AU" dirty="0" err="1" smtClean="0">
                <a:solidFill>
                  <a:schemeClr val="bg1"/>
                </a:solidFill>
              </a:rPr>
              <a:t>Django</a:t>
            </a:r>
            <a:r>
              <a:rPr lang="en-AU" dirty="0" smtClean="0">
                <a:solidFill>
                  <a:schemeClr val="bg1"/>
                </a:solidFill>
              </a:rPr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>
                <a:solidFill>
                  <a:schemeClr val="bg1"/>
                </a:solidFill>
              </a:rPr>
              <a:t>Number of web2py jobs available on </a:t>
            </a:r>
            <a:r>
              <a:rPr lang="en-AU" dirty="0" err="1" smtClean="0">
                <a:solidFill>
                  <a:schemeClr val="bg1"/>
                </a:solidFill>
              </a:rPr>
              <a:t>careersone</a:t>
            </a:r>
            <a:r>
              <a:rPr lang="en-AU" dirty="0" smtClean="0">
                <a:solidFill>
                  <a:schemeClr val="bg1"/>
                </a:solidFill>
              </a:rPr>
              <a:t>, seek and freelancer: 0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Number of </a:t>
            </a:r>
            <a:r>
              <a:rPr lang="en-AU" dirty="0" err="1" smtClean="0">
                <a:solidFill>
                  <a:schemeClr val="bg1"/>
                </a:solidFill>
              </a:rPr>
              <a:t>Django</a:t>
            </a:r>
            <a:r>
              <a:rPr lang="en-AU" dirty="0" smtClean="0">
                <a:solidFill>
                  <a:schemeClr val="bg1"/>
                </a:solidFill>
              </a:rPr>
              <a:t> jobs available on aforementioned job sites: 36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Maybe I should learn PHP instead? &gt;.&lt;</a:t>
            </a:r>
          </a:p>
          <a:p>
            <a:pPr marL="457200" lvl="1" indent="0">
              <a:buNone/>
            </a:pPr>
            <a:endParaRPr lang="en-AU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9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Web2py feature highlights (pt1)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In-built ticketing system for errors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In-built RBAC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In-built services support for JSONRPC, XMLRPC, REST (CSV, JSON, XML) and SOAP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Database Abstraction Layer (DAL) is used rather than an ORM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There‘s a default for everything, e.g.: create a controller function and you have a default view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96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Web2py feature highlights (pt2)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Decorators for doing useful tasks, e.g. prepending controller functions: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auth.requires_login</a:t>
            </a:r>
            <a:r>
              <a:rPr lang="en-AU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auth.requires_permission</a:t>
            </a:r>
            <a:r>
              <a:rPr lang="en-AU" dirty="0" smtClean="0">
                <a:solidFill>
                  <a:schemeClr val="bg1"/>
                </a:solidFill>
              </a:rPr>
              <a:t>('read', secrets)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auth.requires</a:t>
            </a:r>
            <a:r>
              <a:rPr lang="en-AU" dirty="0" smtClean="0">
                <a:solidFill>
                  <a:schemeClr val="bg1"/>
                </a:solidFill>
              </a:rPr>
              <a:t>(</a:t>
            </a:r>
            <a:r>
              <a:rPr lang="en-AU" dirty="0" err="1" smtClean="0">
                <a:solidFill>
                  <a:schemeClr val="bg1"/>
                </a:solidFill>
              </a:rPr>
              <a:t>auth.user_id</a:t>
            </a:r>
            <a:r>
              <a:rPr lang="en-AU" dirty="0" smtClean="0">
                <a:solidFill>
                  <a:schemeClr val="bg1"/>
                </a:solidFill>
              </a:rPr>
              <a:t>==1 or </a:t>
            </a:r>
            <a:r>
              <a:rPr lang="en-AU" dirty="0" err="1" smtClean="0">
                <a:solidFill>
                  <a:schemeClr val="bg1"/>
                </a:solidFill>
              </a:rPr>
              <a:t>request.client</a:t>
            </a:r>
            <a:r>
              <a:rPr lang="en-AU" dirty="0" smtClean="0">
                <a:solidFill>
                  <a:schemeClr val="bg1"/>
                </a:solidFill>
              </a:rPr>
              <a:t>=='127.0.0.1', </a:t>
            </a:r>
            <a:r>
              <a:rPr lang="en-AU" dirty="0" err="1" smtClean="0">
                <a:solidFill>
                  <a:schemeClr val="bg1"/>
                </a:solidFill>
              </a:rPr>
              <a:t>requires_login</a:t>
            </a:r>
            <a:r>
              <a:rPr lang="en-AU" dirty="0" smtClean="0">
                <a:solidFill>
                  <a:schemeClr val="bg1"/>
                </a:solidFill>
              </a:rPr>
              <a:t>=True)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auth.requires_membership</a:t>
            </a:r>
            <a:r>
              <a:rPr lang="en-AU" dirty="0" smtClean="0">
                <a:solidFill>
                  <a:schemeClr val="bg1"/>
                </a:solidFill>
              </a:rPr>
              <a:t>('agents')</a:t>
            </a:r>
          </a:p>
          <a:p>
            <a:pPr lvl="1"/>
            <a:endParaRPr lang="en-AU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Web2py feature highlights (pt3)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service.run</a:t>
            </a:r>
            <a:endParaRPr lang="en-AU" dirty="0" smtClean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@service.xml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service.json</a:t>
            </a:r>
            <a:endParaRPr lang="en-AU" dirty="0" smtClean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service.rss</a:t>
            </a:r>
            <a:endParaRPr lang="en-AU" dirty="0" smtClean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@service.csv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service.xmlrpc</a:t>
            </a:r>
            <a:endParaRPr lang="en-AU" dirty="0" smtClean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service.jsonrpc</a:t>
            </a:r>
            <a:endParaRPr lang="en-AU" dirty="0" smtClean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@service.amfrpc3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service.soap</a:t>
            </a:r>
            <a:endParaRPr lang="en-AU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Example usage (REST)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2816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23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Are there </a:t>
            </a:r>
            <a:r>
              <a:rPr lang="en-AU" dirty="0" err="1" smtClean="0">
                <a:solidFill>
                  <a:schemeClr val="bg1"/>
                </a:solidFill>
              </a:rPr>
              <a:t>Django</a:t>
            </a:r>
            <a:r>
              <a:rPr lang="en-AU" dirty="0" smtClean="0">
                <a:solidFill>
                  <a:schemeClr val="bg1"/>
                </a:solidFill>
              </a:rPr>
              <a:t> equivalents with similar power + simplicity?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 smtClean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AU" dirty="0" smtClean="0">
                <a:solidFill>
                  <a:schemeClr val="bg1"/>
                </a:solidFill>
              </a:rPr>
              <a:t>[edit this page] </a:t>
            </a:r>
            <a:r>
              <a:rPr lang="en-AU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AU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6562725"/>
            <a:ext cx="29527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03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Django can learn from web2py</vt:lpstr>
      <vt:lpstr>Why move from web2py to Django?</vt:lpstr>
      <vt:lpstr>Web2py feature highlights (pt1)</vt:lpstr>
      <vt:lpstr>Web2py feature highlights (pt2)</vt:lpstr>
      <vt:lpstr>Web2py feature highlights (pt3)</vt:lpstr>
      <vt:lpstr>Example usage (REST)</vt:lpstr>
      <vt:lpstr>Are there Django equivalents with similar power + simplicity?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Django can learn from web2py</dc:title>
  <dc:creator>Samuel</dc:creator>
  <cp:lastModifiedBy>Samuel</cp:lastModifiedBy>
  <cp:revision>7</cp:revision>
  <dcterms:created xsi:type="dcterms:W3CDTF">2012-08-23T06:27:46Z</dcterms:created>
  <dcterms:modified xsi:type="dcterms:W3CDTF">2012-08-23T06:48:40Z</dcterms:modified>
</cp:coreProperties>
</file>