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59" d="100"/>
          <a:sy n="59" d="100"/>
        </p:scale>
        <p:origin x="78" y="6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9/18/2019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Determining a Location for a new restaurant in Troy, AL</a:t>
            </a:r>
            <a:endParaRPr lang="en-US" dirty="0"/>
          </a:p>
        </p:txBody>
      </p:sp>
      <p:sp>
        <p:nvSpPr>
          <p:cNvPr id="3" name="Subtitle 2"/>
          <p:cNvSpPr>
            <a:spLocks noGrp="1"/>
          </p:cNvSpPr>
          <p:nvPr>
            <p:ph type="subTitle" idx="1"/>
          </p:nvPr>
        </p:nvSpPr>
        <p:spPr/>
        <p:txBody>
          <a:bodyPr/>
          <a:lstStyle/>
          <a:p>
            <a:r>
              <a:rPr lang="en-US" dirty="0" smtClean="0"/>
              <a:t>Sydney Johnson</a:t>
            </a:r>
          </a:p>
          <a:p>
            <a:r>
              <a:rPr lang="en-US" dirty="0" smtClean="0"/>
              <a:t>IBM Data Science Capstone</a:t>
            </a:r>
            <a:endParaRPr lang="en-US" dirty="0"/>
          </a:p>
        </p:txBody>
      </p:sp>
    </p:spTree>
    <p:extLst>
      <p:ext uri="{BB962C8B-B14F-4D97-AF65-F5344CB8AC3E}">
        <p14:creationId xmlns:p14="http://schemas.microsoft.com/office/powerpoint/2010/main" val="4160215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The city of Troy, AL is a small college town located in South-Eastern Alabama. Troy is divided by a major highway that leads directly to the beach. Because of this, Troy has several fast-food options for those passing through, but not many sit-down restaurant options for the residents and university students of Troy. </a:t>
            </a:r>
          </a:p>
          <a:p>
            <a:endParaRPr lang="en-US" dirty="0"/>
          </a:p>
        </p:txBody>
      </p:sp>
    </p:spTree>
    <p:extLst>
      <p:ext uri="{BB962C8B-B14F-4D97-AF65-F5344CB8AC3E}">
        <p14:creationId xmlns:p14="http://schemas.microsoft.com/office/powerpoint/2010/main" val="126777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en-US" dirty="0"/>
          </a:p>
        </p:txBody>
      </p:sp>
      <p:sp>
        <p:nvSpPr>
          <p:cNvPr id="3" name="Content Placeholder 2"/>
          <p:cNvSpPr>
            <a:spLocks noGrp="1"/>
          </p:cNvSpPr>
          <p:nvPr>
            <p:ph idx="1"/>
          </p:nvPr>
        </p:nvSpPr>
        <p:spPr/>
        <p:txBody>
          <a:bodyPr/>
          <a:lstStyle/>
          <a:p>
            <a:r>
              <a:rPr lang="en-US" dirty="0"/>
              <a:t>Levi Smith, a young entrepreneur, is looking to open a restraint that can fill this void in the community. He has a concept for a menu and bar that would attract the locals and college students alike. His main concern now is location. He would like his restaurant to stand apart from all of the fast food and chain restaurants in Troy. He also need the location to be somewhere that college students and local families can easily access. Mr. Smith believes that the best location would be somewhere outside of the main hub of food options, but not somewhere where it is the only restaurant around. </a:t>
            </a:r>
          </a:p>
          <a:p>
            <a:endParaRPr lang="en-US" dirty="0"/>
          </a:p>
        </p:txBody>
      </p:sp>
    </p:spTree>
    <p:extLst>
      <p:ext uri="{BB962C8B-B14F-4D97-AF65-F5344CB8AC3E}">
        <p14:creationId xmlns:p14="http://schemas.microsoft.com/office/powerpoint/2010/main" val="1298376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a:t>For this project, I will be primarily using Four Square API. Four Square API is a database that provides tons of information about venue location. It will allow me to find all restaurant’s in the area and their locations. I will use only the information of restaurants located within city limits as Mr. Smith wants his restaurant to be accessible by the public and college students alike. The data provided by Four Square API will allow me to plot the area’s existing restaurants in order to determine a location for Mr. Smith’s restaurant that meets all of his criteria.   </a:t>
            </a:r>
          </a:p>
          <a:p>
            <a:endParaRPr lang="en-US" dirty="0"/>
          </a:p>
        </p:txBody>
      </p:sp>
    </p:spTree>
    <p:extLst>
      <p:ext uri="{BB962C8B-B14F-4D97-AF65-F5344CB8AC3E}">
        <p14:creationId xmlns:p14="http://schemas.microsoft.com/office/powerpoint/2010/main" val="1578401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a:bodyPr>
          <a:lstStyle/>
          <a:p>
            <a:r>
              <a:rPr lang="en-US" dirty="0" smtClean="0"/>
              <a:t>Gather Zip Code Coordinates using </a:t>
            </a:r>
            <a:r>
              <a:rPr lang="en-US" dirty="0" err="1" smtClean="0"/>
              <a:t>pgeocode</a:t>
            </a:r>
            <a:r>
              <a:rPr lang="en-US" dirty="0" smtClean="0"/>
              <a:t>, put into data frame.</a:t>
            </a:r>
          </a:p>
          <a:p>
            <a:r>
              <a:rPr lang="en-US" dirty="0" smtClean="0"/>
              <a:t>Use Folium to visualize Zip Codes</a:t>
            </a:r>
          </a:p>
          <a:p>
            <a:r>
              <a:rPr lang="en-US" dirty="0" smtClean="0"/>
              <a:t>Use </a:t>
            </a:r>
            <a:r>
              <a:rPr lang="en-US" dirty="0" err="1" smtClean="0"/>
              <a:t>FourSquare</a:t>
            </a:r>
            <a:r>
              <a:rPr lang="en-US" dirty="0" smtClean="0"/>
              <a:t> API to gather restaurant info</a:t>
            </a:r>
          </a:p>
          <a:p>
            <a:r>
              <a:rPr lang="en-US" dirty="0" smtClean="0"/>
              <a:t>Create a data frame of restaurant venues, merge with zip codes</a:t>
            </a:r>
          </a:p>
          <a:p>
            <a:r>
              <a:rPr lang="en-US" dirty="0" smtClean="0"/>
              <a:t>Use K-Means Clustering to cluster restaurants into Zip Code zones</a:t>
            </a:r>
          </a:p>
          <a:p>
            <a:r>
              <a:rPr lang="en-US" dirty="0" smtClean="0"/>
              <a:t>Analyze zones</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4122" y="3292929"/>
            <a:ext cx="3856264" cy="3276600"/>
          </a:xfrm>
          <a:prstGeom prst="rect">
            <a:avLst/>
          </a:prstGeom>
        </p:spPr>
      </p:pic>
    </p:spTree>
    <p:extLst>
      <p:ext uri="{BB962C8B-B14F-4D97-AF65-F5344CB8AC3E}">
        <p14:creationId xmlns:p14="http://schemas.microsoft.com/office/powerpoint/2010/main" val="3771243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a:t>	After clustering and visualizing my data, I can explore the clusters to see where most of the restaurants are located. The most restaurants are located in the cluster for the Zip Code 36081. The second greatest amount of restaurants are located in the Zip Code cluster of 36082. The zip code with the least amount of restaurants is 36079. With this knowledge, the new restaurant owner will be better equipped to make a decision on where his new restaurant might thrive best.</a:t>
            </a:r>
          </a:p>
          <a:p>
            <a:endParaRPr lang="en-US" dirty="0"/>
          </a:p>
        </p:txBody>
      </p:sp>
    </p:spTree>
    <p:extLst>
      <p:ext uri="{BB962C8B-B14F-4D97-AF65-F5344CB8AC3E}">
        <p14:creationId xmlns:p14="http://schemas.microsoft.com/office/powerpoint/2010/main" val="4087837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855" y="1499204"/>
            <a:ext cx="8534400" cy="1507067"/>
          </a:xfrm>
        </p:spPr>
        <p:txBody>
          <a:bodyPr/>
          <a:lstStyle/>
          <a:p>
            <a:r>
              <a:rPr lang="en-US" dirty="0" smtClean="0"/>
              <a:t>Thank you!!</a:t>
            </a:r>
            <a:endParaRPr lang="en-US" dirty="0"/>
          </a:p>
        </p:txBody>
      </p:sp>
    </p:spTree>
    <p:extLst>
      <p:ext uri="{BB962C8B-B14F-4D97-AF65-F5344CB8AC3E}">
        <p14:creationId xmlns:p14="http://schemas.microsoft.com/office/powerpoint/2010/main" val="134363289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Slice</Template>
  <TotalTime>15</TotalTime>
  <Words>358</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3</vt:lpstr>
      <vt:lpstr>Slice</vt:lpstr>
      <vt:lpstr>Determining a Location for a new restaurant in Troy, AL</vt:lpstr>
      <vt:lpstr>Introduction</vt:lpstr>
      <vt:lpstr>Business Problem</vt:lpstr>
      <vt:lpstr>Data</vt:lpstr>
      <vt:lpstr>Methodology</vt:lpstr>
      <vt:lpstr>Results</vt:lpstr>
      <vt:lpstr>Thank you!!</vt:lpstr>
    </vt:vector>
  </TitlesOfParts>
  <Company>Test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a Location for a new restaurant in Troy, AL</dc:title>
  <dc:creator>Johnson, Sydney</dc:creator>
  <cp:lastModifiedBy>Johnson, Sydney</cp:lastModifiedBy>
  <cp:revision>2</cp:revision>
  <dcterms:created xsi:type="dcterms:W3CDTF">2019-09-18T14:23:28Z</dcterms:created>
  <dcterms:modified xsi:type="dcterms:W3CDTF">2019-09-18T14:39:07Z</dcterms:modified>
</cp:coreProperties>
</file>