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2517-9190-9CFE-3EE8-76340C3BE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5A52D-A7B6-F8AA-1CBA-B1893A9BF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5E23-1EFE-BCB3-B7FC-4AE6DF6E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8922-044F-B3C3-185D-BF92A787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8754-97F1-289B-98D3-28CE5972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55D0-27A8-3BBA-A55D-A1DE146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332A5-A2AE-26FB-23B0-230820FD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4AE4-9F0F-89A4-0D04-D9731662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9734-72F8-AE9A-AA6E-0737D6E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EF8C-7E6C-6CBA-99FA-AB7F250E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4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672C1-B0CC-687E-54DC-AE2923EE6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D36CF-EB90-2EB6-41FA-730CA5F8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EDA3-C60E-D78C-4EAE-8F89775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811C-1814-09DA-AD20-3E3E2B78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21F0-0496-9253-7DF9-8437CD5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D43E-1415-7A3E-7E9B-28A38651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5F44-1187-74BF-6693-2020567E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4BA7-D647-51B4-6F32-7ECDA9C3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210D-83B1-9DD4-669A-7D380D53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0928-CC54-292D-B871-4EB7FBF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7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C11E-7452-DA77-91DE-F686F6F6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8573A-00D7-19CD-539C-0C1961BD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7AAF-3EE0-B6A4-D310-5EF66F90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464F6-475D-4FDF-6A23-4F05675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9475-3036-225F-81CC-D26D4912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5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35DA-85FA-7F1C-724D-90E64EC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4FC0-0AA9-371B-5B05-D9AAFE7EB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F75E4-DCFD-CD26-FAD9-4235320A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6D40-EE19-3A9B-706E-EE7E7809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251A-B000-CDEC-7308-E5DBAEC0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D2BE9-CF94-AB68-4BC1-7B6B1AA8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D037-BA5B-A5EC-7E1B-CE10EA68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631A-D7B9-F433-F308-72F43FE6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8EA36-5573-52F2-FB7F-ECBF923B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C4176-9348-CF1E-11F8-207F99CDA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9BCC9-57D7-394B-AC5F-B57495EEE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33E4D-4B90-5A76-C171-006F3748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5EB1-2960-90A9-D22B-883244E5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922EA-353E-707D-52CA-087660E9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9CDD-59F1-3F58-3278-D1FCC546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D8A23-7FE5-BEE6-073C-7E377155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E798A-721E-26B1-0E12-3AC5B65A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F04A8-131B-0877-E53A-08F151A5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0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9B894-F9DD-AB37-63FF-DE73B661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7E0F9-4814-0E6D-4449-661F9D3B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C414-7A22-3B54-969C-FAD7485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9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AA06-A384-311D-E83B-D8038CAD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6902-23C9-A7DE-1A2B-54875621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EA5EC-2568-07B9-3AC8-6A35A130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4D40-9DD0-F17C-2466-0F2AAB0A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E9181-0208-618B-B380-062FAAF1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23CB-1A85-243B-C767-A9DF42EE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EBC8-9B04-A3DE-0306-4E6DCD83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7CA19-F278-53D0-326F-35A97C8E7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6FB43-1842-3E5E-9935-4C1A747A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8030B-7A16-B5E7-5C0A-8A4C75DD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12F1-C065-0969-03D4-D1A1B5F9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A4EA6-E2CE-94FB-226F-2C2FB2A6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892BE-1C9A-DAFF-2BB4-F071A4C5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5ED5-9822-EA6B-EAA6-18A2824B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14BE-095B-04A6-6B84-6EFB2171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BA01-056A-4094-838B-D17489FAD34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F5E7-006D-B51D-A312-01891E3EB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CE98-F15D-68B8-6CD1-757DB78D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B6868-7ADE-4C60-A337-D385C9435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6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4A8DDE-840E-1F0C-F037-9BEAC4C7D0CA}"/>
              </a:ext>
            </a:extLst>
          </p:cNvPr>
          <p:cNvSpPr txBox="1"/>
          <p:nvPr/>
        </p:nvSpPr>
        <p:spPr>
          <a:xfrm>
            <a:off x="4898781" y="226142"/>
            <a:ext cx="239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Train RMSE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32DC5-19F6-5083-A802-155E6AE1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03205"/>
              </p:ext>
            </p:extLst>
          </p:nvPr>
        </p:nvGraphicFramePr>
        <p:xfrm>
          <a:off x="681702" y="980628"/>
          <a:ext cx="10828596" cy="483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149">
                  <a:extLst>
                    <a:ext uri="{9D8B030D-6E8A-4147-A177-3AD203B41FA5}">
                      <a16:colId xmlns:a16="http://schemas.microsoft.com/office/drawing/2014/main" val="2040830854"/>
                    </a:ext>
                  </a:extLst>
                </a:gridCol>
                <a:gridCol w="2707149">
                  <a:extLst>
                    <a:ext uri="{9D8B030D-6E8A-4147-A177-3AD203B41FA5}">
                      <a16:colId xmlns:a16="http://schemas.microsoft.com/office/drawing/2014/main" val="144957905"/>
                    </a:ext>
                  </a:extLst>
                </a:gridCol>
                <a:gridCol w="2707149">
                  <a:extLst>
                    <a:ext uri="{9D8B030D-6E8A-4147-A177-3AD203B41FA5}">
                      <a16:colId xmlns:a16="http://schemas.microsoft.com/office/drawing/2014/main" val="354969498"/>
                    </a:ext>
                  </a:extLst>
                </a:gridCol>
                <a:gridCol w="2707149">
                  <a:extLst>
                    <a:ext uri="{9D8B030D-6E8A-4147-A177-3AD203B41FA5}">
                      <a16:colId xmlns:a16="http://schemas.microsoft.com/office/drawing/2014/main" val="1030782277"/>
                    </a:ext>
                  </a:extLst>
                </a:gridCol>
              </a:tblGrid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69470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30544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Henon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10814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Lazer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IN" dirty="0"/>
                        <a:t>.7197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55126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Lorenz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36686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44699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Rossler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77287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Sunspot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5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4A8DDE-840E-1F0C-F037-9BEAC4C7D0CA}"/>
              </a:ext>
            </a:extLst>
          </p:cNvPr>
          <p:cNvSpPr txBox="1"/>
          <p:nvPr/>
        </p:nvSpPr>
        <p:spPr>
          <a:xfrm>
            <a:off x="4975148" y="114372"/>
            <a:ext cx="224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Test RMSE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32DC5-19F6-5083-A802-155E6AE18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68736"/>
              </p:ext>
            </p:extLst>
          </p:nvPr>
        </p:nvGraphicFramePr>
        <p:xfrm>
          <a:off x="681702" y="980628"/>
          <a:ext cx="10828596" cy="4839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149">
                  <a:extLst>
                    <a:ext uri="{9D8B030D-6E8A-4147-A177-3AD203B41FA5}">
                      <a16:colId xmlns:a16="http://schemas.microsoft.com/office/drawing/2014/main" val="2040830854"/>
                    </a:ext>
                  </a:extLst>
                </a:gridCol>
                <a:gridCol w="2707149">
                  <a:extLst>
                    <a:ext uri="{9D8B030D-6E8A-4147-A177-3AD203B41FA5}">
                      <a16:colId xmlns:a16="http://schemas.microsoft.com/office/drawing/2014/main" val="144957905"/>
                    </a:ext>
                  </a:extLst>
                </a:gridCol>
                <a:gridCol w="2707149">
                  <a:extLst>
                    <a:ext uri="{9D8B030D-6E8A-4147-A177-3AD203B41FA5}">
                      <a16:colId xmlns:a16="http://schemas.microsoft.com/office/drawing/2014/main" val="354969498"/>
                    </a:ext>
                  </a:extLst>
                </a:gridCol>
                <a:gridCol w="2707149">
                  <a:extLst>
                    <a:ext uri="{9D8B030D-6E8A-4147-A177-3AD203B41FA5}">
                      <a16:colId xmlns:a16="http://schemas.microsoft.com/office/drawing/2014/main" val="1030782277"/>
                    </a:ext>
                  </a:extLst>
                </a:gridCol>
              </a:tblGrid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Fourier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69470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30544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Henon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10814"/>
                  </a:ext>
                </a:extLst>
              </a:tr>
              <a:tr h="6080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Lazer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855126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Lorenz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</a:t>
                      </a:r>
                      <a:r>
                        <a:rPr lang="en-IN"/>
                        <a:t>217</a:t>
                      </a:r>
                      <a:r>
                        <a:rPr lang="en-IN" dirty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36686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44699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Rossler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77287"/>
                  </a:ext>
                </a:extLst>
              </a:tr>
              <a:tr h="604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Sunspot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5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9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ECE8-34E1-4E20-B086-E4E4D788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0114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Implementation Details and 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103F-CCEC-12FC-82EB-37B4362F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5677"/>
            <a:ext cx="10999839" cy="479814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Predicting RMSE, CNN &gt; LSTM &gt; Fourier</a:t>
            </a:r>
          </a:p>
          <a:p>
            <a:endParaRPr lang="en-IN" dirty="0"/>
          </a:p>
          <a:p>
            <a:r>
              <a:rPr lang="en-IN" dirty="0"/>
              <a:t>Num of </a:t>
            </a:r>
            <a:r>
              <a:rPr lang="en-IN" dirty="0" err="1"/>
              <a:t>exps</a:t>
            </a:r>
            <a:r>
              <a:rPr lang="en-IN" dirty="0"/>
              <a:t> = 30, epochs = 1000</a:t>
            </a:r>
          </a:p>
          <a:p>
            <a:endParaRPr lang="en-IN" dirty="0"/>
          </a:p>
          <a:p>
            <a:r>
              <a:rPr lang="en-IN" dirty="0"/>
              <a:t>For CNN, (4 hidden layers)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max pool window size =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Filters = 64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Conv window size = 3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dirty="0"/>
              <a:t>For LSTM, (1 hidden layer = 1 cell)</a:t>
            </a:r>
          </a:p>
          <a:p>
            <a:endParaRPr lang="en-IN" dirty="0"/>
          </a:p>
          <a:p>
            <a:r>
              <a:rPr lang="en-IN" dirty="0"/>
              <a:t>For Fourier, 1 layer with 1 mode is used. (basic </a:t>
            </a:r>
            <a:r>
              <a:rPr lang="en-IN" dirty="0" err="1"/>
              <a:t>impl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943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137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Implementation Details and 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jugalkishor asawa</dc:creator>
  <cp:lastModifiedBy>jugalkishor asawa</cp:lastModifiedBy>
  <cp:revision>15</cp:revision>
  <dcterms:created xsi:type="dcterms:W3CDTF">2024-04-02T12:41:03Z</dcterms:created>
  <dcterms:modified xsi:type="dcterms:W3CDTF">2024-04-03T18:58:09Z</dcterms:modified>
</cp:coreProperties>
</file>