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83" r:id="rId3"/>
    <p:sldId id="286" r:id="rId4"/>
    <p:sldId id="284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6" r:id="rId14"/>
    <p:sldId id="305" r:id="rId15"/>
    <p:sldId id="307" r:id="rId16"/>
    <p:sldId id="308" r:id="rId17"/>
    <p:sldId id="28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 autoAdjust="0"/>
    <p:restoredTop sz="94671" autoAdjust="0"/>
  </p:normalViewPr>
  <p:slideViewPr>
    <p:cSldViewPr>
      <p:cViewPr>
        <p:scale>
          <a:sx n="75" d="100"/>
          <a:sy n="75" d="100"/>
        </p:scale>
        <p:origin x="-48" y="-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388C2-886F-4CCD-B479-7B4FC8598663}" type="datetimeFigureOut">
              <a:rPr lang="zh-CN" altLang="en-US" smtClean="0"/>
              <a:pPr/>
              <a:t>2016/12/13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A09F4-B4E4-4CA8-A922-F2A467D7D6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3"/>
          <p:cNvSpPr>
            <a:spLocks noChangeArrowheads="1"/>
          </p:cNvSpPr>
          <p:nvPr/>
        </p:nvSpPr>
        <p:spPr bwMode="auto">
          <a:xfrm>
            <a:off x="395288" y="2636838"/>
            <a:ext cx="8280400" cy="36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1628775"/>
            <a:ext cx="7640637" cy="971550"/>
          </a:xfrm>
        </p:spPr>
        <p:txBody>
          <a:bodyPr/>
          <a:lstStyle>
            <a:lvl1pPr algn="ctr">
              <a:defRPr sz="4800" i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3068638"/>
            <a:ext cx="6248400" cy="2362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268539" y="6524627"/>
            <a:ext cx="4679950" cy="385763"/>
          </a:xfrm>
        </p:spPr>
        <p:txBody>
          <a:bodyPr/>
          <a:lstStyle>
            <a:lvl1pPr algn="ctr">
              <a:defRPr sz="1800"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6883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1277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6192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6192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4650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i="0" baseline="0"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华文中宋" pitchFamily="2" charset="-122"/>
              </a:defRPr>
            </a:lvl1pPr>
            <a:lvl2pPr>
              <a:defRPr baseline="0">
                <a:latin typeface="Calibri" pitchFamily="34" charset="0"/>
                <a:ea typeface="华文中宋" pitchFamily="2" charset="-122"/>
              </a:defRPr>
            </a:lvl2pPr>
            <a:lvl3pPr>
              <a:defRPr baseline="0">
                <a:latin typeface="Calibri" pitchFamily="34" charset="0"/>
                <a:ea typeface="华文中宋" pitchFamily="2" charset="-122"/>
              </a:defRPr>
            </a:lvl3pPr>
            <a:lvl4pPr>
              <a:defRPr baseline="0">
                <a:latin typeface="Calibri" pitchFamily="34" charset="0"/>
                <a:ea typeface="华文中宋" pitchFamily="2" charset="-122"/>
              </a:defRPr>
            </a:lvl4pPr>
            <a:lvl5pPr>
              <a:defRPr baseline="0">
                <a:latin typeface="Calibri" pitchFamily="34" charset="0"/>
                <a:ea typeface="华文中宋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 sz="14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99685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77832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8860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0578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87274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10077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8946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3069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2"/>
            <a:ext cx="75438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43677"/>
            <a:ext cx="52197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bg2"/>
                </a:solidFill>
                <a:latin typeface="华文隶书" pitchFamily="2" charset="-122"/>
                <a:ea typeface="华文隶书" pitchFamily="2" charset="-122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2462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latin typeface="Arial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4616" name="Rectangle 40"/>
          <p:cNvSpPr>
            <a:spLocks noChangeArrowheads="1"/>
          </p:cNvSpPr>
          <p:nvPr/>
        </p:nvSpPr>
        <p:spPr bwMode="auto">
          <a:xfrm>
            <a:off x="395289" y="1016002"/>
            <a:ext cx="7197725" cy="36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pic>
        <p:nvPicPr>
          <p:cNvPr id="1031" name="Picture 41" descr="hust_logo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67626" y="115888"/>
            <a:ext cx="1404938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5910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i="0">
          <a:solidFill>
            <a:srgbClr val="333399"/>
          </a:solidFill>
          <a:latin typeface="+mj-lt"/>
          <a:ea typeface="+mj-ea"/>
          <a:cs typeface="华文中宋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 i="1">
          <a:solidFill>
            <a:srgbClr val="333399"/>
          </a:solidFill>
          <a:latin typeface="Calibri" pitchFamily="34" charset="0"/>
          <a:ea typeface="华文中宋" pitchFamily="2" charset="-122"/>
          <a:cs typeface="华文中宋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 i="1">
          <a:solidFill>
            <a:srgbClr val="333399"/>
          </a:solidFill>
          <a:latin typeface="Calibri" pitchFamily="34" charset="0"/>
          <a:ea typeface="华文中宋" pitchFamily="2" charset="-122"/>
          <a:cs typeface="华文中宋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 i="1">
          <a:solidFill>
            <a:srgbClr val="333399"/>
          </a:solidFill>
          <a:latin typeface="Calibri" pitchFamily="34" charset="0"/>
          <a:ea typeface="华文中宋" pitchFamily="2" charset="-122"/>
          <a:cs typeface="华文中宋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 i="1">
          <a:solidFill>
            <a:srgbClr val="333399"/>
          </a:solidFill>
          <a:latin typeface="Calibri" pitchFamily="34" charset="0"/>
          <a:ea typeface="华文中宋" pitchFamily="2" charset="-122"/>
          <a:cs typeface="华文中宋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 i="1">
          <a:solidFill>
            <a:srgbClr val="333399"/>
          </a:solidFill>
          <a:latin typeface="Arial" pitchFamily="34" charset="0"/>
          <a:ea typeface="华文中宋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 i="1">
          <a:solidFill>
            <a:srgbClr val="333399"/>
          </a:solidFill>
          <a:latin typeface="Arial" pitchFamily="34" charset="0"/>
          <a:ea typeface="华文中宋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 i="1">
          <a:solidFill>
            <a:srgbClr val="333399"/>
          </a:solidFill>
          <a:latin typeface="Arial" pitchFamily="34" charset="0"/>
          <a:ea typeface="华文中宋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 i="1">
          <a:solidFill>
            <a:srgbClr val="333399"/>
          </a:solidFill>
          <a:latin typeface="Arial" pitchFamily="34" charset="0"/>
          <a:ea typeface="华文中宋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kumimoji="1" sz="3000">
          <a:solidFill>
            <a:schemeClr val="tx1"/>
          </a:solidFill>
          <a:latin typeface="+mn-lt"/>
          <a:ea typeface="+mn-ea"/>
          <a:cs typeface="华文中宋" charset="0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2600">
          <a:solidFill>
            <a:schemeClr val="tx1"/>
          </a:solidFill>
          <a:latin typeface="+mn-lt"/>
          <a:ea typeface="+mn-ea"/>
          <a:cs typeface="华文中宋" charset="0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300">
          <a:solidFill>
            <a:schemeClr val="tx1"/>
          </a:solidFill>
          <a:latin typeface="+mn-lt"/>
          <a:ea typeface="+mn-ea"/>
          <a:cs typeface="华文中宋" charset="0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华文中宋" charset="0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华文中宋" charset="0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7.png"/><Relationship Id="rId3" Type="http://schemas.openxmlformats.org/officeDocument/2006/relationships/image" Target="../media/image5.wmf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8.bin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11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6.png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1385380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计算机网络实验</a:t>
            </a:r>
            <a:endParaRPr lang="en-US" sz="7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2960" y="3006747"/>
            <a:ext cx="7543800" cy="1143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实验四 </a:t>
            </a:r>
            <a:r>
              <a:rPr lang="en-US" altLang="zh-CN" sz="4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TCP</a:t>
            </a:r>
            <a:r>
              <a:rPr lang="zh-CN" altLang="en-US" sz="4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</a:t>
            </a:r>
            <a:r>
              <a:rPr lang="en-US" altLang="zh-CN" sz="4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FTP</a:t>
            </a:r>
            <a:r>
              <a:rPr lang="zh-CN" altLang="en-US" sz="4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协议</a:t>
            </a:r>
            <a:r>
              <a:rPr lang="zh-CN" altLang="en-US" sz="4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分析</a:t>
            </a:r>
            <a:endParaRPr lang="en-US" sz="4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65964" y="5138671"/>
            <a:ext cx="5057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latin typeface="华文仿宋" panose="02010600040101010101" pitchFamily="2" charset="-122"/>
                <a:ea typeface="华文仿宋" panose="02010600040101010101" pitchFamily="2" charset="-122"/>
              </a:rPr>
              <a:t>华中</a:t>
            </a:r>
            <a:r>
              <a:rPr lang="zh-CN" altLang="en-US" sz="32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科技大学电信学院</a:t>
            </a:r>
            <a:r>
              <a:rPr lang="en-US" altLang="zh-CN" sz="32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2016</a:t>
            </a:r>
            <a:endParaRPr lang="en-US" sz="32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248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三次握手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7715200" cy="5327650"/>
          </a:xfrm>
        </p:spPr>
        <p:txBody>
          <a:bodyPr/>
          <a:lstStyle/>
          <a:p>
            <a:r>
              <a:rPr lang="zh-CN" altLang="en-US" dirty="0" smtClean="0"/>
              <a:t>客户端发送</a:t>
            </a:r>
            <a:r>
              <a:rPr lang="en-US" altLang="zh-CN" dirty="0" smtClean="0"/>
              <a:t>SYN</a:t>
            </a:r>
            <a:r>
              <a:rPr lang="zh-CN" altLang="en-US" dirty="0" smtClean="0"/>
              <a:t>给服务器</a:t>
            </a:r>
            <a:endParaRPr lang="en-US" altLang="zh-CN" dirty="0" smtClean="0"/>
          </a:p>
          <a:p>
            <a:r>
              <a:rPr lang="zh-CN" altLang="en-US" dirty="0" smtClean="0"/>
              <a:t>服务器回复</a:t>
            </a:r>
            <a:r>
              <a:rPr lang="en-US" altLang="zh-CN" dirty="0" smtClean="0"/>
              <a:t>SYN</a:t>
            </a:r>
            <a:r>
              <a:rPr lang="zh-CN" altLang="en-US" dirty="0" smtClean="0"/>
              <a:t>确认 </a:t>
            </a:r>
            <a:r>
              <a:rPr lang="en-US" altLang="zh-CN" dirty="0" smtClean="0"/>
              <a:t>(SYN+ACK)</a:t>
            </a:r>
          </a:p>
          <a:p>
            <a:r>
              <a:rPr lang="zh-CN" altLang="en-US" smtClean="0"/>
              <a:t>客户端发送部分</a:t>
            </a:r>
            <a:r>
              <a:rPr lang="en-US" altLang="zh-CN" dirty="0" smtClean="0"/>
              <a:t>ACK</a:t>
            </a:r>
            <a:r>
              <a:rPr lang="zh-CN" altLang="en-US" dirty="0" smtClean="0"/>
              <a:t>确认服务器序号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23" name="Group 3"/>
          <p:cNvGrpSpPr>
            <a:grpSpLocks/>
          </p:cNvGrpSpPr>
          <p:nvPr/>
        </p:nvGrpSpPr>
        <p:grpSpPr bwMode="auto">
          <a:xfrm>
            <a:off x="611560" y="2708920"/>
            <a:ext cx="5540375" cy="3816350"/>
            <a:chOff x="0" y="0"/>
            <a:chExt cx="3274" cy="2424"/>
          </a:xfrm>
        </p:grpSpPr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1038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altLang="zh-CN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Active participant</a:t>
              </a:r>
            </a:p>
          </p:txBody>
        </p:sp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391" y="184"/>
              <a:ext cx="409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zh-CN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(</a:t>
              </a:r>
              <a:r>
                <a:rPr lang="en-GB" altLang="zh-CN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client)</a:t>
              </a:r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2804" y="184"/>
              <a:ext cx="470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zh-CN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(</a:t>
              </a:r>
              <a:r>
                <a:rPr lang="en-GB" altLang="zh-CN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server)</a:t>
              </a: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 rot="780000">
              <a:off x="1057" y="576"/>
              <a:ext cx="1406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altLang="zh-CN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SYN, </a:t>
              </a:r>
              <a:r>
                <a:rPr lang="en-GB" altLang="zh-CN" dirty="0" err="1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SequenceNum</a:t>
              </a:r>
              <a:r>
                <a:rPr lang="en-GB" altLang="zh-CN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=x</a:t>
              </a: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 rot="780000">
              <a:off x="2399" y="742"/>
              <a:ext cx="0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>
              <a:off x="623" y="377"/>
              <a:ext cx="1" cy="2037"/>
            </a:xfrm>
            <a:prstGeom prst="line">
              <a:avLst/>
            </a:prstGeom>
            <a:noFill/>
            <a:ln w="30163">
              <a:solidFill>
                <a:srgbClr val="00A0C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>
              <a:off x="3055" y="382"/>
              <a:ext cx="1" cy="2042"/>
            </a:xfrm>
            <a:prstGeom prst="line">
              <a:avLst/>
            </a:prstGeom>
            <a:noFill/>
            <a:ln w="30163">
              <a:solidFill>
                <a:srgbClr val="00A0C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1" name="Line 11"/>
            <p:cNvSpPr>
              <a:spLocks noChangeShapeType="1"/>
            </p:cNvSpPr>
            <p:nvPr/>
          </p:nvSpPr>
          <p:spPr bwMode="auto">
            <a:xfrm>
              <a:off x="623" y="560"/>
              <a:ext cx="2341" cy="52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2" name="未知"/>
            <p:cNvSpPr>
              <a:spLocks/>
            </p:cNvSpPr>
            <p:nvPr/>
          </p:nvSpPr>
          <p:spPr bwMode="auto">
            <a:xfrm>
              <a:off x="2939" y="1053"/>
              <a:ext cx="111" cy="53"/>
            </a:xfrm>
            <a:custGeom>
              <a:avLst/>
              <a:gdLst>
                <a:gd name="T0" fmla="*/ 0 w 111"/>
                <a:gd name="T1" fmla="*/ 53 h 53"/>
                <a:gd name="T2" fmla="*/ 111 w 111"/>
                <a:gd name="T3" fmla="*/ 53 h 53"/>
                <a:gd name="T4" fmla="*/ 20 w 111"/>
                <a:gd name="T5" fmla="*/ 0 h 53"/>
                <a:gd name="T6" fmla="*/ 0 w 111"/>
                <a:gd name="T7" fmla="*/ 53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53"/>
                <a:gd name="T14" fmla="*/ 111 w 111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53">
                  <a:moveTo>
                    <a:pt x="0" y="53"/>
                  </a:moveTo>
                  <a:lnTo>
                    <a:pt x="111" y="53"/>
                  </a:lnTo>
                  <a:lnTo>
                    <a:pt x="20" y="0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3" name="Rectangle 13"/>
            <p:cNvSpPr>
              <a:spLocks noChangeArrowheads="1"/>
            </p:cNvSpPr>
            <p:nvPr/>
          </p:nvSpPr>
          <p:spPr bwMode="auto">
            <a:xfrm rot="720000">
              <a:off x="813" y="1948"/>
              <a:ext cx="1735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altLang="zh-CN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ACK, Acknowledgment =</a:t>
              </a:r>
              <a:r>
                <a:rPr lang="zh-CN" altLang="zh-CN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y+1</a:t>
              </a:r>
              <a:endParaRPr lang="en-GB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4" name="Line 14"/>
            <p:cNvSpPr>
              <a:spLocks noChangeShapeType="1"/>
            </p:cNvSpPr>
            <p:nvPr/>
          </p:nvSpPr>
          <p:spPr bwMode="auto">
            <a:xfrm>
              <a:off x="627" y="1714"/>
              <a:ext cx="2341" cy="5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5" name="Line 15"/>
            <p:cNvSpPr>
              <a:spLocks noChangeShapeType="1"/>
            </p:cNvSpPr>
            <p:nvPr/>
          </p:nvSpPr>
          <p:spPr bwMode="auto">
            <a:xfrm flipH="1">
              <a:off x="719" y="1111"/>
              <a:ext cx="2336" cy="57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6" name="未知"/>
            <p:cNvSpPr>
              <a:spLocks/>
            </p:cNvSpPr>
            <p:nvPr/>
          </p:nvSpPr>
          <p:spPr bwMode="auto">
            <a:xfrm>
              <a:off x="623" y="1656"/>
              <a:ext cx="111" cy="58"/>
            </a:xfrm>
            <a:custGeom>
              <a:avLst/>
              <a:gdLst>
                <a:gd name="T0" fmla="*/ 96 w 111"/>
                <a:gd name="T1" fmla="*/ 0 h 58"/>
                <a:gd name="T2" fmla="*/ 0 w 111"/>
                <a:gd name="T3" fmla="*/ 53 h 58"/>
                <a:gd name="T4" fmla="*/ 111 w 111"/>
                <a:gd name="T5" fmla="*/ 58 h 58"/>
                <a:gd name="T6" fmla="*/ 96 w 111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58"/>
                <a:gd name="T14" fmla="*/ 111 w 111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58">
                  <a:moveTo>
                    <a:pt x="96" y="0"/>
                  </a:moveTo>
                  <a:lnTo>
                    <a:pt x="0" y="53"/>
                  </a:lnTo>
                  <a:lnTo>
                    <a:pt x="111" y="5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7" name="Rectangle 17"/>
            <p:cNvSpPr>
              <a:spLocks noChangeArrowheads="1"/>
            </p:cNvSpPr>
            <p:nvPr/>
          </p:nvSpPr>
          <p:spPr bwMode="auto">
            <a:xfrm rot="20760000">
              <a:off x="1242" y="1390"/>
              <a:ext cx="1379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altLang="zh-CN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Acknowledgment =</a:t>
              </a:r>
              <a:r>
                <a:rPr lang="zh-CN" altLang="zh-CN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x+1</a:t>
              </a:r>
              <a:endParaRPr lang="en-GB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8" name="未知"/>
            <p:cNvSpPr>
              <a:spLocks/>
            </p:cNvSpPr>
            <p:nvPr/>
          </p:nvSpPr>
          <p:spPr bwMode="auto">
            <a:xfrm>
              <a:off x="2939" y="2202"/>
              <a:ext cx="111" cy="57"/>
            </a:xfrm>
            <a:custGeom>
              <a:avLst/>
              <a:gdLst>
                <a:gd name="T0" fmla="*/ 0 w 111"/>
                <a:gd name="T1" fmla="*/ 57 h 57"/>
                <a:gd name="T2" fmla="*/ 111 w 111"/>
                <a:gd name="T3" fmla="*/ 57 h 57"/>
                <a:gd name="T4" fmla="*/ 20 w 111"/>
                <a:gd name="T5" fmla="*/ 0 h 57"/>
                <a:gd name="T6" fmla="*/ 0 w 111"/>
                <a:gd name="T7" fmla="*/ 57 h 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57"/>
                <a:gd name="T14" fmla="*/ 111 w 111"/>
                <a:gd name="T15" fmla="*/ 57 h 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57">
                  <a:moveTo>
                    <a:pt x="0" y="57"/>
                  </a:moveTo>
                  <a:lnTo>
                    <a:pt x="111" y="57"/>
                  </a:lnTo>
                  <a:lnTo>
                    <a:pt x="2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9" name="Rectangle 19"/>
            <p:cNvSpPr>
              <a:spLocks noChangeArrowheads="1"/>
            </p:cNvSpPr>
            <p:nvPr/>
          </p:nvSpPr>
          <p:spPr bwMode="auto">
            <a:xfrm rot="-840000">
              <a:off x="743" y="1185"/>
              <a:ext cx="2133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zh-CN" altLang="zh-CN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SYN+ACK, SequenceNum=y,</a:t>
              </a:r>
              <a:endParaRPr lang="en-GB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300193" y="3645024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实验过程中注意观察三次报文的结构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44208" y="4797152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断开连接需要几次握手？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  <p:bldP spid="4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超时重传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7499176" cy="5327650"/>
          </a:xfrm>
        </p:spPr>
        <p:txBody>
          <a:bodyPr/>
          <a:lstStyle/>
          <a:p>
            <a:r>
              <a:rPr lang="zh-CN" altLang="en-US" dirty="0" smtClean="0"/>
              <a:t>为了保证可靠的数据传送，如果在一定时限内没有收到</a:t>
            </a:r>
            <a:r>
              <a:rPr lang="en-US" altLang="zh-CN" dirty="0" smtClean="0"/>
              <a:t>ACK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将重传报文段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挑战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连接很可能具有差异很大的往返时延，难以估计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问题：如何选择一个合适的超时值？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TCP</a:t>
            </a:r>
            <a:r>
              <a:rPr lang="zh-CN" altLang="en-US" dirty="0" smtClean="0"/>
              <a:t>使用</a:t>
            </a:r>
            <a:r>
              <a:rPr lang="zh-CN" altLang="en-US" dirty="0" smtClean="0">
                <a:solidFill>
                  <a:srgbClr val="FF0000"/>
                </a:solidFill>
              </a:rPr>
              <a:t>自适应重传机制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请在实验中观察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如何重传数据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TCP</a:t>
            </a:r>
            <a:r>
              <a:rPr lang="zh-CN" altLang="en-US" dirty="0" smtClean="0"/>
              <a:t>默认重传几次数据？</a:t>
            </a:r>
            <a:endParaRPr lang="en-US" altLang="zh-CN" dirty="0" smtClean="0"/>
          </a:p>
          <a:p>
            <a:pPr lvl="2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7787208" cy="5327650"/>
          </a:xfrm>
        </p:spPr>
        <p:txBody>
          <a:bodyPr/>
          <a:lstStyle/>
          <a:p>
            <a:r>
              <a:rPr lang="zh-CN" altLang="en-US" dirty="0" smtClean="0"/>
              <a:t>配置实验网络环境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观察并分析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连接建立三次握手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观察并分析</a:t>
            </a:r>
            <a:r>
              <a:rPr lang="en-US" altLang="zh-CN" dirty="0" smtClean="0"/>
              <a:t>TCP</a:t>
            </a:r>
            <a:r>
              <a:rPr lang="zh-CN" altLang="en-US" dirty="0" smtClean="0"/>
              <a:t>确认机制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观察并分析</a:t>
            </a:r>
            <a:r>
              <a:rPr lang="en-US" altLang="zh-CN" dirty="0" smtClean="0"/>
              <a:t>TCP</a:t>
            </a:r>
            <a:r>
              <a:rPr lang="zh-CN" altLang="en-US" dirty="0" smtClean="0"/>
              <a:t>重传机制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6606" y="3115294"/>
            <a:ext cx="7299325" cy="519112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755576" y="2348880"/>
            <a:ext cx="7543800" cy="138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kern="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  <a:cs typeface="华文中宋" charset="0"/>
              </a:rPr>
              <a:t>FTP</a:t>
            </a:r>
            <a:r>
              <a:rPr kumimoji="0" lang="zh-CN" alt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ea"/>
                <a:ea typeface="+mj-ea"/>
                <a:cs typeface="华文中宋" charset="0"/>
              </a:rPr>
              <a:t>协议分析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ea"/>
              <a:ea typeface="+mj-ea"/>
              <a:cs typeface="华文中宋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FTP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7787208" cy="5327650"/>
          </a:xfrm>
        </p:spPr>
        <p:txBody>
          <a:bodyPr/>
          <a:lstStyle/>
          <a:p>
            <a:r>
              <a:rPr lang="en-US" altLang="zh-CN" dirty="0" smtClean="0"/>
              <a:t>File Transfer Protocol, </a:t>
            </a:r>
            <a:r>
              <a:rPr lang="zh-CN" altLang="en-US" dirty="0" smtClean="0"/>
              <a:t>文件传输协议</a:t>
            </a:r>
            <a:endParaRPr lang="en-US" altLang="zh-CN" dirty="0" smtClean="0"/>
          </a:p>
          <a:p>
            <a:r>
              <a:rPr lang="zh-CN" altLang="en-US" dirty="0" smtClean="0"/>
              <a:t>用于控制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上文件的双向传输</a:t>
            </a:r>
            <a:endParaRPr lang="en-US" altLang="zh-CN" dirty="0" smtClean="0"/>
          </a:p>
          <a:p>
            <a:r>
              <a:rPr lang="zh-CN" altLang="en-US" dirty="0" smtClean="0"/>
              <a:t>由 </a:t>
            </a:r>
            <a:r>
              <a:rPr lang="en-US" altLang="zh-CN" dirty="0" err="1" smtClean="0"/>
              <a:t>Abhay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Bhushan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1971</a:t>
            </a:r>
            <a:r>
              <a:rPr lang="zh-CN" altLang="en-US" dirty="0" smtClean="0"/>
              <a:t>年编写</a:t>
            </a:r>
            <a:endParaRPr lang="en-US" altLang="zh-CN" dirty="0" smtClean="0"/>
          </a:p>
          <a:p>
            <a:r>
              <a:rPr lang="zh-CN" altLang="en-US" dirty="0" smtClean="0"/>
              <a:t>基于客户端</a:t>
            </a:r>
            <a:r>
              <a:rPr lang="en-US" altLang="zh-CN" dirty="0" smtClean="0"/>
              <a:t>/</a:t>
            </a:r>
            <a:r>
              <a:rPr lang="zh-CN" altLang="en-US" dirty="0" smtClean="0"/>
              <a:t>服务器模型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TCP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命令端口</a:t>
            </a:r>
            <a:r>
              <a:rPr lang="en-US" altLang="zh-CN" dirty="0" smtClean="0"/>
              <a:t>21</a:t>
            </a:r>
          </a:p>
          <a:p>
            <a:pPr lvl="1"/>
            <a:r>
              <a:rPr lang="zh-CN" altLang="en-US" dirty="0" smtClean="0"/>
              <a:t>数据端口</a:t>
            </a:r>
            <a:r>
              <a:rPr lang="en-US" altLang="zh-CN" dirty="0" smtClean="0"/>
              <a:t>20</a:t>
            </a:r>
          </a:p>
          <a:p>
            <a:r>
              <a:rPr lang="zh-CN" altLang="en-US" dirty="0" smtClean="0"/>
              <a:t>主动模式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zh-CN" altLang="en-US" dirty="0" smtClean="0"/>
              <a:t>被动模式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3074" name="Picture 2" descr="http://www.4colori.it/Pagine_Files/30-anni-di-stampa/AreaFTP/Gallery/Ft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3933056"/>
            <a:ext cx="3384376" cy="23787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7499176" cy="5327650"/>
          </a:xfrm>
        </p:spPr>
        <p:txBody>
          <a:bodyPr/>
          <a:lstStyle/>
          <a:p>
            <a:r>
              <a:rPr lang="en-US" altLang="zh-CN" dirty="0" smtClean="0"/>
              <a:t>FTP</a:t>
            </a:r>
            <a:r>
              <a:rPr lang="zh-CN" altLang="en-US" dirty="0" smtClean="0"/>
              <a:t>协议的工作原理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FTP</a:t>
            </a:r>
            <a:r>
              <a:rPr lang="zh-CN" altLang="en-US" dirty="0" smtClean="0"/>
              <a:t>的使用方法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FTP</a:t>
            </a:r>
            <a:r>
              <a:rPr lang="zh-CN" altLang="en-US" dirty="0" smtClean="0"/>
              <a:t>的常用命令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FTP</a:t>
            </a:r>
            <a:r>
              <a:rPr lang="zh-CN" altLang="en-US" dirty="0" smtClean="0"/>
              <a:t>的工作过程</a:t>
            </a:r>
            <a:endParaRPr lang="en-US" altLang="zh-CN" smtClean="0"/>
          </a:p>
          <a:p>
            <a:endParaRPr lang="en-US" altLang="zh-CN" dirty="0" smtClean="0"/>
          </a:p>
          <a:p>
            <a:r>
              <a:rPr lang="en-US" altLang="zh-CN" dirty="0" smtClean="0"/>
              <a:t>FTP</a:t>
            </a:r>
            <a:r>
              <a:rPr lang="zh-CN" altLang="en-US" dirty="0" smtClean="0"/>
              <a:t>的主动模式和被动模式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传输控制协议分析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按照拓扑图设置网络环境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在主机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上配置</a:t>
            </a:r>
            <a:r>
              <a:rPr lang="en-US" altLang="zh-CN" dirty="0" smtClean="0"/>
              <a:t>FTP</a:t>
            </a:r>
            <a:r>
              <a:rPr lang="zh-CN" altLang="en-US" dirty="0" smtClean="0"/>
              <a:t>服务器：</a:t>
            </a:r>
            <a:r>
              <a:rPr lang="zh-CN" altLang="en-US" dirty="0" smtClean="0">
                <a:solidFill>
                  <a:srgbClr val="FF0000"/>
                </a:solidFill>
              </a:rPr>
              <a:t>需下载</a:t>
            </a:r>
            <a:r>
              <a:rPr lang="en-US" altLang="zh-CN" dirty="0" smtClean="0">
                <a:solidFill>
                  <a:srgbClr val="FF0000"/>
                </a:solidFill>
              </a:rPr>
              <a:t>U-FTP Server 1.0</a:t>
            </a:r>
          </a:p>
          <a:p>
            <a:pPr lvl="2"/>
            <a:r>
              <a:rPr lang="zh-CN" altLang="en-US" dirty="0" smtClean="0"/>
              <a:t>示例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068960"/>
            <a:ext cx="3362183" cy="3171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3068960"/>
            <a:ext cx="3349176" cy="315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6606" y="3115294"/>
            <a:ext cx="7299325" cy="519112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736332" y="2838010"/>
            <a:ext cx="7543800" cy="138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华文中宋" charset="0"/>
              </a:rPr>
              <a:t>谢谢</a:t>
            </a:r>
            <a:r>
              <a:rPr lang="en-US" altLang="zh-CN" sz="7200" b="1" kern="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华文中宋" charset="0"/>
              </a:rPr>
              <a:t>!</a:t>
            </a:r>
            <a:endParaRPr kumimoji="0" lang="en-US" sz="72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华文中宋" charset="0"/>
            </a:endParaRPr>
          </a:p>
        </p:txBody>
      </p:sp>
      <p:sp>
        <p:nvSpPr>
          <p:cNvPr id="7" name="文本框 4"/>
          <p:cNvSpPr txBox="1"/>
          <p:nvPr/>
        </p:nvSpPr>
        <p:spPr>
          <a:xfrm>
            <a:off x="2065964" y="5138671"/>
            <a:ext cx="5057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latin typeface="华文仿宋" panose="02010600040101010101" pitchFamily="2" charset="-122"/>
                <a:ea typeface="华文仿宋" panose="02010600040101010101" pitchFamily="2" charset="-122"/>
              </a:rPr>
              <a:t>华中</a:t>
            </a:r>
            <a:r>
              <a:rPr lang="zh-CN" altLang="en-US" sz="32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科技大学电信学院</a:t>
            </a:r>
            <a:r>
              <a:rPr lang="en-US" altLang="zh-CN" sz="32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2016</a:t>
            </a:r>
            <a:endParaRPr lang="en-US" sz="32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1026" name="Picture 2" descr="http://ei.hust.edu.cn/images/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0856" cy="1485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TCP</a:t>
            </a:r>
            <a:r>
              <a:rPr lang="zh-CN" altLang="en-US" sz="3200" dirty="0" smtClean="0"/>
              <a:t>与</a:t>
            </a:r>
            <a:r>
              <a:rPr lang="en-US" altLang="zh-CN" sz="3200" dirty="0" smtClean="0"/>
              <a:t>FTP</a:t>
            </a:r>
            <a:r>
              <a:rPr lang="zh-CN" altLang="en-US" sz="3200" dirty="0" smtClean="0"/>
              <a:t>协议分析及网络性能监测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TCP</a:t>
            </a:r>
            <a:r>
              <a:rPr lang="zh-CN" altLang="en-US" sz="2400" dirty="0" smtClean="0"/>
              <a:t>传输控制协议分析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实验目的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理论知识回顾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实验内容</a:t>
            </a:r>
            <a:endParaRPr lang="en-US" altLang="zh-CN" sz="2000" dirty="0" smtClean="0"/>
          </a:p>
          <a:p>
            <a:pPr lvl="1"/>
            <a:endParaRPr lang="en-US" altLang="zh-CN" sz="2400" dirty="0" smtClean="0"/>
          </a:p>
          <a:p>
            <a:r>
              <a:rPr lang="en-US" altLang="zh-CN" sz="2400" dirty="0" smtClean="0"/>
              <a:t>FTP</a:t>
            </a:r>
            <a:r>
              <a:rPr lang="zh-CN" altLang="en-US" sz="2400" dirty="0" smtClean="0"/>
              <a:t>协议分析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实验目的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背景知识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实验内容</a:t>
            </a:r>
            <a:endParaRPr lang="en-US" altLang="zh-CN" sz="2000" dirty="0" smtClean="0"/>
          </a:p>
          <a:p>
            <a:pPr lvl="1">
              <a:buNone/>
            </a:pP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6606" y="3115294"/>
            <a:ext cx="7299325" cy="519112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755576" y="2348880"/>
            <a:ext cx="7543800" cy="138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CN" sz="440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ea"/>
                <a:ea typeface="+mj-ea"/>
                <a:cs typeface="华文中宋" charset="0"/>
              </a:rPr>
              <a:t>TCP</a:t>
            </a:r>
            <a:r>
              <a:rPr kumimoji="0" lang="zh-CN" alt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ea"/>
                <a:ea typeface="+mj-ea"/>
                <a:cs typeface="华文中宋" charset="0"/>
              </a:rPr>
              <a:t>传输控制协议分析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ea"/>
              <a:ea typeface="+mj-ea"/>
              <a:cs typeface="华文中宋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掌握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协议的报文形式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连接的建立和释放过程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TCP</a:t>
            </a:r>
            <a:r>
              <a:rPr lang="zh-CN" altLang="en-US" dirty="0" smtClean="0"/>
              <a:t>数据传输中编号与确认的过程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理解</a:t>
            </a:r>
            <a:r>
              <a:rPr lang="en-US" altLang="zh-CN" dirty="0" smtClean="0"/>
              <a:t>TCP</a:t>
            </a:r>
            <a:r>
              <a:rPr lang="zh-CN" altLang="en-US" dirty="0" smtClean="0"/>
              <a:t>重传机制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6606" y="3115294"/>
            <a:ext cx="7299325" cy="519112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755576" y="2348880"/>
            <a:ext cx="7543800" cy="138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kern="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  <a:cs typeface="华文中宋" charset="0"/>
              </a:rPr>
              <a:t>理论知识回顾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ea"/>
              <a:ea typeface="+mj-ea"/>
              <a:cs typeface="华文中宋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-</a:t>
            </a:r>
            <a:fld id="{E2636A6D-D6EC-4306-A1D5-BE96233CD1BC}" type="slidenum">
              <a:rPr lang="en-US" altLang="zh-CN" sz="1400" smtClean="0"/>
              <a:pPr/>
              <a:t>6</a:t>
            </a:fld>
            <a:r>
              <a:rPr lang="en-US" altLang="zh-CN" smtClean="0"/>
              <a:t>-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核心问题：进程间如何通信</a:t>
            </a:r>
            <a:endParaRPr lang="en-US" altLang="zh-CN" sz="3200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4213" y="1268413"/>
            <a:ext cx="2433637" cy="2805112"/>
            <a:chOff x="0" y="0"/>
            <a:chExt cx="3832" cy="4418"/>
          </a:xfrm>
        </p:grpSpPr>
        <p:sp>
          <p:nvSpPr>
            <p:cNvPr id="12292" name="Text Box 4"/>
            <p:cNvSpPr txBox="1">
              <a:spLocks noChangeArrowheads="1"/>
            </p:cNvSpPr>
            <p:nvPr/>
          </p:nvSpPr>
          <p:spPr bwMode="auto">
            <a:xfrm>
              <a:off x="0" y="2273"/>
              <a:ext cx="3832" cy="101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 anchorCtr="1"/>
            <a:lstStyle/>
            <a:p>
              <a:pPr algn="ctr">
                <a:defRPr/>
              </a:pPr>
              <a:r>
                <a:rPr lang="zh-CN" altLang="en-US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网络层</a:t>
              </a:r>
              <a:endParaRPr lang="zh-CN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0" y="1135"/>
              <a:ext cx="3832" cy="101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defRPr/>
              </a:pPr>
              <a:r>
                <a:rPr lang="zh-CN" altLang="en-US" sz="2000" b="1" dirty="0"/>
                <a:t>传输层</a:t>
              </a:r>
              <a:endParaRPr lang="zh-CN" altLang="zh-CN" sz="2000" b="1" dirty="0"/>
            </a:p>
          </p:txBody>
        </p:sp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3832" cy="101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 anchorCtr="1"/>
            <a:lstStyle/>
            <a:p>
              <a:pPr algn="ctr">
                <a:defRPr/>
              </a:pPr>
              <a:r>
                <a:rPr lang="zh-CN" altLang="en-US" sz="2000" b="1" dirty="0"/>
                <a:t>应用层</a:t>
              </a:r>
              <a:endParaRPr lang="zh-CN" altLang="zh-CN" sz="2000" b="1" dirty="0"/>
            </a:p>
          </p:txBody>
        </p:sp>
        <p:sp>
          <p:nvSpPr>
            <p:cNvPr id="12295" name="Text Box 7"/>
            <p:cNvSpPr txBox="1">
              <a:spLocks noChangeArrowheads="1"/>
            </p:cNvSpPr>
            <p:nvPr/>
          </p:nvSpPr>
          <p:spPr bwMode="auto">
            <a:xfrm>
              <a:off x="0" y="3403"/>
              <a:ext cx="3832" cy="101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 anchorCtr="1"/>
            <a:lstStyle/>
            <a:p>
              <a:pPr algn="ctr">
                <a:defRPr/>
              </a:pPr>
              <a:r>
                <a:rPr lang="zh-CN" altLang="en-US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链路层</a:t>
              </a:r>
              <a:endParaRPr lang="zh-CN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grpSp>
        <p:nvGrpSpPr>
          <p:cNvPr id="3" name="组合 13"/>
          <p:cNvGrpSpPr>
            <a:grpSpLocks/>
          </p:cNvGrpSpPr>
          <p:nvPr/>
        </p:nvGrpSpPr>
        <p:grpSpPr bwMode="auto">
          <a:xfrm>
            <a:off x="3203575" y="2925763"/>
            <a:ext cx="5761038" cy="3140075"/>
            <a:chOff x="3203575" y="2925763"/>
            <a:chExt cx="5761038" cy="3139321"/>
          </a:xfrm>
        </p:grpSpPr>
        <p:sp>
          <p:nvSpPr>
            <p:cNvPr id="12296" name="AutoShape 8"/>
            <p:cNvSpPr>
              <a:spLocks/>
            </p:cNvSpPr>
            <p:nvPr/>
          </p:nvSpPr>
          <p:spPr bwMode="auto">
            <a:xfrm>
              <a:off x="3203575" y="2925763"/>
              <a:ext cx="215900" cy="1130029"/>
            </a:xfrm>
            <a:prstGeom prst="rightBrace">
              <a:avLst>
                <a:gd name="adj1" fmla="val 43627"/>
                <a:gd name="adj2" fmla="val 51264"/>
              </a:avLst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97" name="Text Box 9"/>
            <p:cNvSpPr txBox="1">
              <a:spLocks noChangeArrowheads="1"/>
            </p:cNvSpPr>
            <p:nvPr/>
          </p:nvSpPr>
          <p:spPr bwMode="auto">
            <a:xfrm>
              <a:off x="3635375" y="2925763"/>
              <a:ext cx="5329238" cy="313932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200" i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主机之间的连通性</a:t>
              </a:r>
              <a:endParaRPr lang="en-US" altLang="zh-CN" sz="2200" i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  <a:p>
              <a:pPr>
                <a:defRPr/>
              </a:pPr>
              <a:endParaRPr lang="zh-CN" sz="2200" i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  <a:p>
              <a:pPr>
                <a:buFontTx/>
                <a:buChar char="•"/>
                <a:defRPr/>
              </a:pPr>
              <a:r>
                <a:rPr lang="zh-CN" altLang="zh-CN" sz="22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lang="zh-CN" altLang="en-US" sz="22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链路层的互联</a:t>
              </a:r>
              <a:endParaRPr lang="zh-CN" sz="22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  <a:p>
              <a:pPr lvl="1">
                <a:buFontTx/>
                <a:buChar char="•"/>
                <a:defRPr/>
              </a:pPr>
              <a:r>
                <a:rPr lang="zh-CN" altLang="en-US" sz="22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直连链路或分组交换网络</a:t>
              </a:r>
              <a:endParaRPr lang="en-US" altLang="zh-CN" sz="22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  <a:p>
              <a:pPr>
                <a:buFontTx/>
                <a:buChar char="•"/>
                <a:defRPr/>
              </a:pPr>
              <a:endParaRPr lang="zh-CN" sz="22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  <a:p>
              <a:pPr>
                <a:buFontTx/>
                <a:buChar char="•"/>
                <a:defRPr/>
              </a:pPr>
              <a:r>
                <a:rPr lang="zh-CN" altLang="zh-CN" sz="22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lang="zh-CN" altLang="en-US" sz="22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网络层的互联</a:t>
              </a:r>
              <a:endParaRPr lang="zh-CN" sz="22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  <a:p>
              <a:pPr marL="171450" lvl="1">
                <a:buFontTx/>
                <a:buChar char="•"/>
                <a:defRPr/>
              </a:pPr>
              <a:r>
                <a:rPr lang="zh-CN" altLang="zh-CN" sz="22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lang="zh-CN" altLang="en-US" sz="22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主机到主机的通信协议</a:t>
              </a:r>
              <a:endParaRPr lang="zh-CN" altLang="zh-CN" sz="22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  <a:p>
              <a:pPr marL="171450" lvl="1">
                <a:buFontTx/>
                <a:buChar char="•"/>
                <a:defRPr/>
              </a:pPr>
              <a:r>
                <a:rPr lang="zh-CN" altLang="zh-CN" sz="22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lang="zh-CN" altLang="en-US" sz="22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网络互联的异构性和扩展性问题</a:t>
              </a:r>
              <a:endParaRPr lang="zh-CN" sz="22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  <a:p>
              <a:pPr marL="171450" lvl="1">
                <a:buFontTx/>
                <a:buChar char="•"/>
                <a:defRPr/>
              </a:pPr>
              <a:r>
                <a:rPr lang="zh-CN" altLang="zh-CN" sz="22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lang="zh-CN" sz="22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IP</a:t>
              </a:r>
              <a:r>
                <a:rPr lang="zh-CN" altLang="en-US" sz="22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服务模型及相关协议</a:t>
              </a:r>
              <a:endParaRPr lang="zh-CN" sz="22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3132139" y="2060575"/>
            <a:ext cx="4854893" cy="523220"/>
            <a:chOff x="3132138" y="2060577"/>
            <a:chExt cx="4854063" cy="521913"/>
          </a:xfrm>
        </p:grpSpPr>
        <p:sp>
          <p:nvSpPr>
            <p:cNvPr id="12298" name="Text Box 10"/>
            <p:cNvSpPr txBox="1">
              <a:spLocks noChangeArrowheads="1"/>
            </p:cNvSpPr>
            <p:nvPr/>
          </p:nvSpPr>
          <p:spPr bwMode="auto">
            <a:xfrm>
              <a:off x="4211453" y="2060577"/>
              <a:ext cx="3774748" cy="52191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dirty="0" smtClean="0"/>
                <a:t>进程到进程的通信信道</a:t>
              </a:r>
              <a:endParaRPr lang="zh-CN" altLang="zh-CN" sz="2800" dirty="0"/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>
              <a:off x="3132138" y="2348779"/>
              <a:ext cx="1080903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arrow" w="med" len="med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页脚占位符 5"/>
          <p:cNvSpPr>
            <a:spLocks noGrp="1"/>
          </p:cNvSpPr>
          <p:nvPr>
            <p:ph type="ftr" sz="quarter" idx="10"/>
          </p:nvPr>
        </p:nvSpPr>
        <p:spPr>
          <a:xfrm>
            <a:off x="7010400" y="6524625"/>
            <a:ext cx="2133600" cy="457200"/>
          </a:xfrm>
          <a:noFill/>
        </p:spPr>
        <p:txBody>
          <a:bodyPr/>
          <a:lstStyle/>
          <a:p>
            <a:pPr algn="r"/>
            <a:r>
              <a:rPr lang="en-US" altLang="zh-CN" sz="100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Transport Layer</a:t>
            </a:r>
            <a:endParaRPr lang="en-US" altLang="zh-CN" sz="10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0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8162925" y="6400800"/>
            <a:ext cx="676275" cy="457200"/>
          </a:xfrm>
          <a:noFill/>
        </p:spPr>
        <p:txBody>
          <a:bodyPr/>
          <a:lstStyle/>
          <a:p>
            <a:r>
              <a:rPr lang="en-US" altLang="zh-CN" smtClean="0"/>
              <a:t>3-</a:t>
            </a:r>
            <a:fld id="{32C6B1B4-B7B5-4FEA-A694-BE345D7EE087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1041" name="Rectangle 2"/>
          <p:cNvSpPr>
            <a:spLocks noGrp="1" noChangeArrowheads="1"/>
          </p:cNvSpPr>
          <p:nvPr>
            <p:ph type="title"/>
          </p:nvPr>
        </p:nvSpPr>
        <p:spPr>
          <a:xfrm>
            <a:off x="325438" y="228600"/>
            <a:ext cx="8382000" cy="823913"/>
          </a:xfrm>
        </p:spPr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传输服务和协议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10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400175"/>
            <a:ext cx="4086225" cy="5114925"/>
          </a:xfrm>
        </p:spPr>
        <p:txBody>
          <a:bodyPr/>
          <a:lstStyle/>
          <a:p>
            <a:r>
              <a:rPr lang="zh-CN" altLang="en-US" sz="2400" dirty="0" smtClean="0">
                <a:latin typeface="+mn-ea"/>
              </a:rPr>
              <a:t>为不同主机上运行的应用进程间提供</a:t>
            </a:r>
            <a:r>
              <a:rPr lang="zh-CN" altLang="en-US" sz="2400" i="1" dirty="0" smtClean="0">
                <a:solidFill>
                  <a:srgbClr val="FF0000"/>
                </a:solidFill>
                <a:latin typeface="+mn-ea"/>
              </a:rPr>
              <a:t>逻辑连接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在终端系统上运行的传输协议： </a:t>
            </a:r>
          </a:p>
          <a:p>
            <a:pPr lvl="1"/>
            <a:r>
              <a:rPr lang="zh-CN" altLang="en-US" dirty="0" smtClean="0">
                <a:latin typeface="+mn-ea"/>
              </a:rPr>
              <a:t>发送方</a:t>
            </a:r>
            <a:r>
              <a:rPr lang="en-US" altLang="zh-CN" dirty="0" smtClean="0">
                <a:latin typeface="+mn-ea"/>
              </a:rPr>
              <a:t>: </a:t>
            </a:r>
            <a:r>
              <a:rPr lang="zh-CN" altLang="en-US" dirty="0" smtClean="0">
                <a:latin typeface="+mn-ea"/>
              </a:rPr>
              <a:t>把应用层消息划分成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报文段</a:t>
            </a:r>
            <a:r>
              <a:rPr lang="zh-CN" altLang="en-US" dirty="0" smtClean="0">
                <a:latin typeface="+mn-ea"/>
              </a:rPr>
              <a:t>，并传送给网络层</a:t>
            </a:r>
          </a:p>
          <a:p>
            <a:pPr lvl="1"/>
            <a:r>
              <a:rPr lang="zh-CN" altLang="en-US" dirty="0" smtClean="0">
                <a:latin typeface="+mn-ea"/>
              </a:rPr>
              <a:t>接收方</a:t>
            </a:r>
            <a:r>
              <a:rPr lang="en-US" altLang="zh-CN" dirty="0" smtClean="0">
                <a:latin typeface="+mn-ea"/>
              </a:rPr>
              <a:t>: </a:t>
            </a:r>
            <a:r>
              <a:rPr lang="zh-CN" altLang="en-US" dirty="0" smtClean="0">
                <a:latin typeface="+mn-ea"/>
              </a:rPr>
              <a:t>将报文重组成消息，并传送给应用层</a:t>
            </a:r>
          </a:p>
          <a:p>
            <a:r>
              <a:rPr lang="zh-CN" altLang="en-US" sz="2400" dirty="0" smtClean="0">
                <a:latin typeface="+mn-ea"/>
              </a:rPr>
              <a:t>多个传输协议广泛应用：</a:t>
            </a:r>
          </a:p>
          <a:p>
            <a:pPr lvl="1"/>
            <a:r>
              <a:rPr lang="en-US" altLang="zh-CN" dirty="0" smtClean="0">
                <a:latin typeface="+mn-ea"/>
              </a:rPr>
              <a:t>Internet: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TCP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和 </a:t>
            </a:r>
            <a:r>
              <a:rPr lang="en-US" altLang="zh-CN" dirty="0" smtClean="0">
                <a:latin typeface="+mn-ea"/>
              </a:rPr>
              <a:t>UDP</a:t>
            </a:r>
          </a:p>
        </p:txBody>
      </p:sp>
      <p:sp>
        <p:nvSpPr>
          <p:cNvPr id="1043" name="Freeform 299"/>
          <p:cNvSpPr>
            <a:spLocks/>
          </p:cNvSpPr>
          <p:nvPr/>
        </p:nvSpPr>
        <p:spPr bwMode="auto">
          <a:xfrm>
            <a:off x="6737350" y="3430588"/>
            <a:ext cx="1314450" cy="674687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4" name="Freeform 300"/>
          <p:cNvSpPr>
            <a:spLocks/>
          </p:cNvSpPr>
          <p:nvPr/>
        </p:nvSpPr>
        <p:spPr bwMode="auto">
          <a:xfrm>
            <a:off x="6756400" y="1905000"/>
            <a:ext cx="1730375" cy="1044575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5" name="Freeform 301"/>
          <p:cNvSpPr>
            <a:spLocks/>
          </p:cNvSpPr>
          <p:nvPr/>
        </p:nvSpPr>
        <p:spPr bwMode="auto">
          <a:xfrm>
            <a:off x="5016500" y="1612900"/>
            <a:ext cx="1644650" cy="1071563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02"/>
          <p:cNvGrpSpPr>
            <a:grpSpLocks/>
          </p:cNvGrpSpPr>
          <p:nvPr/>
        </p:nvGrpSpPr>
        <p:grpSpPr bwMode="auto">
          <a:xfrm>
            <a:off x="5103813" y="2947988"/>
            <a:ext cx="1458912" cy="933450"/>
            <a:chOff x="2889" y="1631"/>
            <a:chExt cx="980" cy="743"/>
          </a:xfrm>
        </p:grpSpPr>
        <p:sp>
          <p:nvSpPr>
            <p:cNvPr id="1390" name="Rectangle 303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1" name="AutoShape 304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CC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oup 305"/>
          <p:cNvGrpSpPr>
            <a:grpSpLocks/>
          </p:cNvGrpSpPr>
          <p:nvPr/>
        </p:nvGrpSpPr>
        <p:grpSpPr bwMode="auto">
          <a:xfrm>
            <a:off x="5805488" y="1804988"/>
            <a:ext cx="336550" cy="531812"/>
            <a:chOff x="3796" y="1043"/>
            <a:chExt cx="865" cy="1237"/>
          </a:xfrm>
        </p:grpSpPr>
        <p:sp>
          <p:nvSpPr>
            <p:cNvPr id="1360" name="Line 306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61" name="Line 307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62" name="Line 308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63" name="Line 309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64" name="Line 310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65" name="Line 311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66" name="Line 312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67" name="Line 313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68" name="Line 314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69" name="Line 315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0" name="Line 316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1" name="Line 317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2" name="Line 318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3" name="Line 319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4" name="Line 320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" name="Group 321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1386" name="Line 322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87" name="Line 323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88" name="Line 324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89" name="Line 325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" name="Group 326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1382" name="Line 327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83" name="Line 328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84" name="Line 329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85" name="Line 330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" name="Group 331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1378" name="Line 332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9" name="Line 333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80" name="Line 334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81" name="Line 335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048" name="Oval 336"/>
          <p:cNvSpPr>
            <a:spLocks noChangeArrowheads="1"/>
          </p:cNvSpPr>
          <p:nvPr/>
        </p:nvSpPr>
        <p:spPr bwMode="auto">
          <a:xfrm>
            <a:off x="6862763" y="3625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9" name="Line 337"/>
          <p:cNvSpPr>
            <a:spLocks noChangeShapeType="1"/>
          </p:cNvSpPr>
          <p:nvPr/>
        </p:nvSpPr>
        <p:spPr bwMode="auto">
          <a:xfrm>
            <a:off x="6862763" y="3617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0" name="Line 338"/>
          <p:cNvSpPr>
            <a:spLocks noChangeShapeType="1"/>
          </p:cNvSpPr>
          <p:nvPr/>
        </p:nvSpPr>
        <p:spPr bwMode="auto">
          <a:xfrm>
            <a:off x="7221538" y="3617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" name="Rectangle 339"/>
          <p:cNvSpPr>
            <a:spLocks noChangeArrowheads="1"/>
          </p:cNvSpPr>
          <p:nvPr/>
        </p:nvSpPr>
        <p:spPr bwMode="auto">
          <a:xfrm>
            <a:off x="6862763" y="36179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1052" name="Oval 340"/>
          <p:cNvSpPr>
            <a:spLocks noChangeArrowheads="1"/>
          </p:cNvSpPr>
          <p:nvPr/>
        </p:nvSpPr>
        <p:spPr bwMode="auto">
          <a:xfrm>
            <a:off x="6859588" y="35496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341"/>
          <p:cNvGrpSpPr>
            <a:grpSpLocks/>
          </p:cNvGrpSpPr>
          <p:nvPr/>
        </p:nvGrpSpPr>
        <p:grpSpPr bwMode="auto">
          <a:xfrm>
            <a:off x="6945313" y="3573463"/>
            <a:ext cx="179387" cy="65087"/>
            <a:chOff x="2848" y="848"/>
            <a:chExt cx="140" cy="98"/>
          </a:xfrm>
        </p:grpSpPr>
        <p:sp>
          <p:nvSpPr>
            <p:cNvPr id="1357" name="Line 34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8" name="Line 34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9" name="Line 34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345"/>
          <p:cNvGrpSpPr>
            <a:grpSpLocks/>
          </p:cNvGrpSpPr>
          <p:nvPr/>
        </p:nvGrpSpPr>
        <p:grpSpPr bwMode="auto">
          <a:xfrm flipV="1">
            <a:off x="6945313" y="3573463"/>
            <a:ext cx="179387" cy="65087"/>
            <a:chOff x="2848" y="848"/>
            <a:chExt cx="140" cy="98"/>
          </a:xfrm>
        </p:grpSpPr>
        <p:sp>
          <p:nvSpPr>
            <p:cNvPr id="1354" name="Line 34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5" name="Line 34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6" name="Line 34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55" name="Oval 349"/>
          <p:cNvSpPr>
            <a:spLocks noChangeArrowheads="1"/>
          </p:cNvSpPr>
          <p:nvPr/>
        </p:nvSpPr>
        <p:spPr bwMode="auto">
          <a:xfrm>
            <a:off x="7218363" y="39052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" name="Line 350"/>
          <p:cNvSpPr>
            <a:spLocks noChangeShapeType="1"/>
          </p:cNvSpPr>
          <p:nvPr/>
        </p:nvSpPr>
        <p:spPr bwMode="auto">
          <a:xfrm>
            <a:off x="7218363" y="38973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" name="Line 351"/>
          <p:cNvSpPr>
            <a:spLocks noChangeShapeType="1"/>
          </p:cNvSpPr>
          <p:nvPr/>
        </p:nvSpPr>
        <p:spPr bwMode="auto">
          <a:xfrm>
            <a:off x="7577138" y="38973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8" name="Rectangle 352"/>
          <p:cNvSpPr>
            <a:spLocks noChangeArrowheads="1"/>
          </p:cNvSpPr>
          <p:nvPr/>
        </p:nvSpPr>
        <p:spPr bwMode="auto">
          <a:xfrm>
            <a:off x="7218363" y="38973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1059" name="Oval 353"/>
          <p:cNvSpPr>
            <a:spLocks noChangeArrowheads="1"/>
          </p:cNvSpPr>
          <p:nvPr/>
        </p:nvSpPr>
        <p:spPr bwMode="auto">
          <a:xfrm>
            <a:off x="7215188" y="38290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354"/>
          <p:cNvGrpSpPr>
            <a:grpSpLocks/>
          </p:cNvGrpSpPr>
          <p:nvPr/>
        </p:nvGrpSpPr>
        <p:grpSpPr bwMode="auto">
          <a:xfrm>
            <a:off x="7300913" y="3852863"/>
            <a:ext cx="179387" cy="65087"/>
            <a:chOff x="2848" y="848"/>
            <a:chExt cx="140" cy="98"/>
          </a:xfrm>
        </p:grpSpPr>
        <p:sp>
          <p:nvSpPr>
            <p:cNvPr id="1351" name="Line 35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" name="Line 35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3" name="Line 35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358"/>
          <p:cNvGrpSpPr>
            <a:grpSpLocks/>
          </p:cNvGrpSpPr>
          <p:nvPr/>
        </p:nvGrpSpPr>
        <p:grpSpPr bwMode="auto">
          <a:xfrm flipV="1">
            <a:off x="7300913" y="3852863"/>
            <a:ext cx="179387" cy="65087"/>
            <a:chOff x="2848" y="848"/>
            <a:chExt cx="140" cy="98"/>
          </a:xfrm>
        </p:grpSpPr>
        <p:sp>
          <p:nvSpPr>
            <p:cNvPr id="1348" name="Line 35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9" name="Line 36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0" name="Line 36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62" name="Oval 362"/>
          <p:cNvSpPr>
            <a:spLocks noChangeArrowheads="1"/>
          </p:cNvSpPr>
          <p:nvPr/>
        </p:nvSpPr>
        <p:spPr bwMode="auto">
          <a:xfrm>
            <a:off x="7497763" y="36385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3" name="Line 363"/>
          <p:cNvSpPr>
            <a:spLocks noChangeShapeType="1"/>
          </p:cNvSpPr>
          <p:nvPr/>
        </p:nvSpPr>
        <p:spPr bwMode="auto">
          <a:xfrm>
            <a:off x="7497763" y="36306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4" name="Line 364"/>
          <p:cNvSpPr>
            <a:spLocks noChangeShapeType="1"/>
          </p:cNvSpPr>
          <p:nvPr/>
        </p:nvSpPr>
        <p:spPr bwMode="auto">
          <a:xfrm>
            <a:off x="7856538" y="36306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" name="Rectangle 365"/>
          <p:cNvSpPr>
            <a:spLocks noChangeArrowheads="1"/>
          </p:cNvSpPr>
          <p:nvPr/>
        </p:nvSpPr>
        <p:spPr bwMode="auto">
          <a:xfrm>
            <a:off x="7497763" y="36306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1066" name="Oval 366"/>
          <p:cNvSpPr>
            <a:spLocks noChangeArrowheads="1"/>
          </p:cNvSpPr>
          <p:nvPr/>
        </p:nvSpPr>
        <p:spPr bwMode="auto">
          <a:xfrm>
            <a:off x="7494588" y="35623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367"/>
          <p:cNvGrpSpPr>
            <a:grpSpLocks/>
          </p:cNvGrpSpPr>
          <p:nvPr/>
        </p:nvGrpSpPr>
        <p:grpSpPr bwMode="auto">
          <a:xfrm>
            <a:off x="7580313" y="3586163"/>
            <a:ext cx="179387" cy="65087"/>
            <a:chOff x="2848" y="848"/>
            <a:chExt cx="140" cy="98"/>
          </a:xfrm>
        </p:grpSpPr>
        <p:sp>
          <p:nvSpPr>
            <p:cNvPr id="1345" name="Line 36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6" name="Line 36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7" name="Line 37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371"/>
          <p:cNvGrpSpPr>
            <a:grpSpLocks/>
          </p:cNvGrpSpPr>
          <p:nvPr/>
        </p:nvGrpSpPr>
        <p:grpSpPr bwMode="auto">
          <a:xfrm flipV="1">
            <a:off x="7580313" y="3586163"/>
            <a:ext cx="179387" cy="65087"/>
            <a:chOff x="2848" y="848"/>
            <a:chExt cx="140" cy="98"/>
          </a:xfrm>
        </p:grpSpPr>
        <p:sp>
          <p:nvSpPr>
            <p:cNvPr id="1342" name="Line 37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3" name="Line 37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4" name="Line 37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69" name="Oval 375"/>
          <p:cNvSpPr>
            <a:spLocks noChangeArrowheads="1"/>
          </p:cNvSpPr>
          <p:nvPr/>
        </p:nvSpPr>
        <p:spPr bwMode="auto">
          <a:xfrm>
            <a:off x="6962775" y="2476500"/>
            <a:ext cx="347663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0" name="Line 376"/>
          <p:cNvSpPr>
            <a:spLocks noChangeShapeType="1"/>
          </p:cNvSpPr>
          <p:nvPr/>
        </p:nvSpPr>
        <p:spPr bwMode="auto">
          <a:xfrm>
            <a:off x="6962775" y="2468563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1" name="Line 377"/>
          <p:cNvSpPr>
            <a:spLocks noChangeShapeType="1"/>
          </p:cNvSpPr>
          <p:nvPr/>
        </p:nvSpPr>
        <p:spPr bwMode="auto">
          <a:xfrm>
            <a:off x="7310438" y="2468563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2" name="Rectangle 378"/>
          <p:cNvSpPr>
            <a:spLocks noChangeArrowheads="1"/>
          </p:cNvSpPr>
          <p:nvPr/>
        </p:nvSpPr>
        <p:spPr bwMode="auto">
          <a:xfrm>
            <a:off x="6962775" y="2468563"/>
            <a:ext cx="344488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1073" name="Oval 379"/>
          <p:cNvSpPr>
            <a:spLocks noChangeArrowheads="1"/>
          </p:cNvSpPr>
          <p:nvPr/>
        </p:nvSpPr>
        <p:spPr bwMode="auto">
          <a:xfrm>
            <a:off x="6959600" y="2405063"/>
            <a:ext cx="347663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Group 380"/>
          <p:cNvGrpSpPr>
            <a:grpSpLocks/>
          </p:cNvGrpSpPr>
          <p:nvPr/>
        </p:nvGrpSpPr>
        <p:grpSpPr bwMode="auto">
          <a:xfrm>
            <a:off x="7043738" y="2427288"/>
            <a:ext cx="171450" cy="61912"/>
            <a:chOff x="2848" y="848"/>
            <a:chExt cx="140" cy="98"/>
          </a:xfrm>
        </p:grpSpPr>
        <p:sp>
          <p:nvSpPr>
            <p:cNvPr id="1339" name="Line 38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0" name="Line 38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" name="Line 38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384"/>
          <p:cNvGrpSpPr>
            <a:grpSpLocks/>
          </p:cNvGrpSpPr>
          <p:nvPr/>
        </p:nvGrpSpPr>
        <p:grpSpPr bwMode="auto">
          <a:xfrm flipV="1">
            <a:off x="7043738" y="2427288"/>
            <a:ext cx="171450" cy="60325"/>
            <a:chOff x="2848" y="848"/>
            <a:chExt cx="140" cy="98"/>
          </a:xfrm>
        </p:grpSpPr>
        <p:sp>
          <p:nvSpPr>
            <p:cNvPr id="1336" name="Line 38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" name="Line 38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" name="Line 38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76" name="Oval 388"/>
          <p:cNvSpPr>
            <a:spLocks noChangeArrowheads="1"/>
          </p:cNvSpPr>
          <p:nvPr/>
        </p:nvSpPr>
        <p:spPr bwMode="auto">
          <a:xfrm>
            <a:off x="6961188" y="2736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7" name="Line 389"/>
          <p:cNvSpPr>
            <a:spLocks noChangeShapeType="1"/>
          </p:cNvSpPr>
          <p:nvPr/>
        </p:nvSpPr>
        <p:spPr bwMode="auto">
          <a:xfrm>
            <a:off x="6961188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8" name="Line 390"/>
          <p:cNvSpPr>
            <a:spLocks noChangeShapeType="1"/>
          </p:cNvSpPr>
          <p:nvPr/>
        </p:nvSpPr>
        <p:spPr bwMode="auto">
          <a:xfrm>
            <a:off x="7319963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9" name="Rectangle 391"/>
          <p:cNvSpPr>
            <a:spLocks noChangeArrowheads="1"/>
          </p:cNvSpPr>
          <p:nvPr/>
        </p:nvSpPr>
        <p:spPr bwMode="auto">
          <a:xfrm>
            <a:off x="6961188" y="27289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1080" name="Oval 392"/>
          <p:cNvSpPr>
            <a:spLocks noChangeArrowheads="1"/>
          </p:cNvSpPr>
          <p:nvPr/>
        </p:nvSpPr>
        <p:spPr bwMode="auto">
          <a:xfrm>
            <a:off x="6958013" y="26606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" name="Group 393"/>
          <p:cNvGrpSpPr>
            <a:grpSpLocks/>
          </p:cNvGrpSpPr>
          <p:nvPr/>
        </p:nvGrpSpPr>
        <p:grpSpPr bwMode="auto">
          <a:xfrm>
            <a:off x="7043738" y="2684463"/>
            <a:ext cx="179387" cy="65087"/>
            <a:chOff x="2848" y="848"/>
            <a:chExt cx="140" cy="98"/>
          </a:xfrm>
        </p:grpSpPr>
        <p:sp>
          <p:nvSpPr>
            <p:cNvPr id="1333" name="Line 39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" name="Line 39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" name="Line 39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397"/>
          <p:cNvGrpSpPr>
            <a:grpSpLocks/>
          </p:cNvGrpSpPr>
          <p:nvPr/>
        </p:nvGrpSpPr>
        <p:grpSpPr bwMode="auto">
          <a:xfrm flipV="1">
            <a:off x="7043738" y="2684463"/>
            <a:ext cx="179387" cy="65087"/>
            <a:chOff x="2848" y="848"/>
            <a:chExt cx="140" cy="98"/>
          </a:xfrm>
        </p:grpSpPr>
        <p:sp>
          <p:nvSpPr>
            <p:cNvPr id="1330" name="Line 39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" name="Line 39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" name="Line 40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83" name="Oval 401"/>
          <p:cNvSpPr>
            <a:spLocks noChangeArrowheads="1"/>
          </p:cNvSpPr>
          <p:nvPr/>
        </p:nvSpPr>
        <p:spPr bwMode="auto">
          <a:xfrm>
            <a:off x="7437438" y="2378075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4" name="Line 402"/>
          <p:cNvSpPr>
            <a:spLocks noChangeShapeType="1"/>
          </p:cNvSpPr>
          <p:nvPr/>
        </p:nvSpPr>
        <p:spPr bwMode="auto">
          <a:xfrm>
            <a:off x="7437438" y="2371725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" name="Line 403"/>
          <p:cNvSpPr>
            <a:spLocks noChangeShapeType="1"/>
          </p:cNvSpPr>
          <p:nvPr/>
        </p:nvSpPr>
        <p:spPr bwMode="auto">
          <a:xfrm>
            <a:off x="7767638" y="2371725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" name="Rectangle 404"/>
          <p:cNvSpPr>
            <a:spLocks noChangeArrowheads="1"/>
          </p:cNvSpPr>
          <p:nvPr/>
        </p:nvSpPr>
        <p:spPr bwMode="auto">
          <a:xfrm>
            <a:off x="7437438" y="2371725"/>
            <a:ext cx="327025" cy="5238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087" name="Oval 405"/>
          <p:cNvSpPr>
            <a:spLocks noChangeArrowheads="1"/>
          </p:cNvSpPr>
          <p:nvPr/>
        </p:nvSpPr>
        <p:spPr bwMode="auto">
          <a:xfrm>
            <a:off x="7434263" y="2309813"/>
            <a:ext cx="330200" cy="1000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Group 406"/>
          <p:cNvGrpSpPr>
            <a:grpSpLocks/>
          </p:cNvGrpSpPr>
          <p:nvPr/>
        </p:nvGrpSpPr>
        <p:grpSpPr bwMode="auto">
          <a:xfrm>
            <a:off x="7513638" y="2332038"/>
            <a:ext cx="163512" cy="57150"/>
            <a:chOff x="2848" y="848"/>
            <a:chExt cx="140" cy="98"/>
          </a:xfrm>
        </p:grpSpPr>
        <p:sp>
          <p:nvSpPr>
            <p:cNvPr id="1327" name="Line 40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8" name="Line 40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9" name="Line 40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410"/>
          <p:cNvGrpSpPr>
            <a:grpSpLocks/>
          </p:cNvGrpSpPr>
          <p:nvPr/>
        </p:nvGrpSpPr>
        <p:grpSpPr bwMode="auto">
          <a:xfrm flipV="1">
            <a:off x="7513638" y="2330450"/>
            <a:ext cx="163512" cy="58738"/>
            <a:chOff x="2848" y="848"/>
            <a:chExt cx="140" cy="98"/>
          </a:xfrm>
        </p:grpSpPr>
        <p:sp>
          <p:nvSpPr>
            <p:cNvPr id="1324" name="Line 41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5" name="Line 41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6" name="Line 41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90" name="Oval 414"/>
          <p:cNvSpPr>
            <a:spLocks noChangeArrowheads="1"/>
          </p:cNvSpPr>
          <p:nvPr/>
        </p:nvSpPr>
        <p:spPr bwMode="auto">
          <a:xfrm>
            <a:off x="7523163" y="2736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1" name="Line 415"/>
          <p:cNvSpPr>
            <a:spLocks noChangeShapeType="1"/>
          </p:cNvSpPr>
          <p:nvPr/>
        </p:nvSpPr>
        <p:spPr bwMode="auto">
          <a:xfrm>
            <a:off x="7523163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2" name="Line 416"/>
          <p:cNvSpPr>
            <a:spLocks noChangeShapeType="1"/>
          </p:cNvSpPr>
          <p:nvPr/>
        </p:nvSpPr>
        <p:spPr bwMode="auto">
          <a:xfrm>
            <a:off x="7881938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3" name="Rectangle 417"/>
          <p:cNvSpPr>
            <a:spLocks noChangeArrowheads="1"/>
          </p:cNvSpPr>
          <p:nvPr/>
        </p:nvSpPr>
        <p:spPr bwMode="auto">
          <a:xfrm>
            <a:off x="7523163" y="27289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1094" name="Oval 418"/>
          <p:cNvSpPr>
            <a:spLocks noChangeArrowheads="1"/>
          </p:cNvSpPr>
          <p:nvPr/>
        </p:nvSpPr>
        <p:spPr bwMode="auto">
          <a:xfrm>
            <a:off x="7519988" y="26606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" name="Group 419"/>
          <p:cNvGrpSpPr>
            <a:grpSpLocks/>
          </p:cNvGrpSpPr>
          <p:nvPr/>
        </p:nvGrpSpPr>
        <p:grpSpPr bwMode="auto">
          <a:xfrm>
            <a:off x="7605713" y="2684463"/>
            <a:ext cx="179387" cy="65087"/>
            <a:chOff x="2848" y="848"/>
            <a:chExt cx="140" cy="98"/>
          </a:xfrm>
        </p:grpSpPr>
        <p:sp>
          <p:nvSpPr>
            <p:cNvPr id="1321" name="Line 42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2" name="Line 42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3" name="Line 42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423"/>
          <p:cNvGrpSpPr>
            <a:grpSpLocks/>
          </p:cNvGrpSpPr>
          <p:nvPr/>
        </p:nvGrpSpPr>
        <p:grpSpPr bwMode="auto">
          <a:xfrm flipV="1">
            <a:off x="7605713" y="2684463"/>
            <a:ext cx="179387" cy="65087"/>
            <a:chOff x="2848" y="848"/>
            <a:chExt cx="140" cy="98"/>
          </a:xfrm>
        </p:grpSpPr>
        <p:sp>
          <p:nvSpPr>
            <p:cNvPr id="1318" name="Line 42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9" name="Line 42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0" name="Line 42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97" name="Oval 427"/>
          <p:cNvSpPr>
            <a:spLocks noChangeArrowheads="1"/>
          </p:cNvSpPr>
          <p:nvPr/>
        </p:nvSpPr>
        <p:spPr bwMode="auto">
          <a:xfrm>
            <a:off x="6113463" y="2471738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8" name="Line 428"/>
          <p:cNvSpPr>
            <a:spLocks noChangeShapeType="1"/>
          </p:cNvSpPr>
          <p:nvPr/>
        </p:nvSpPr>
        <p:spPr bwMode="auto">
          <a:xfrm>
            <a:off x="6113463" y="246380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9" name="Line 429"/>
          <p:cNvSpPr>
            <a:spLocks noChangeShapeType="1"/>
          </p:cNvSpPr>
          <p:nvPr/>
        </p:nvSpPr>
        <p:spPr bwMode="auto">
          <a:xfrm>
            <a:off x="6459538" y="246380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0" name="Rectangle 430"/>
          <p:cNvSpPr>
            <a:spLocks noChangeArrowheads="1"/>
          </p:cNvSpPr>
          <p:nvPr/>
        </p:nvSpPr>
        <p:spPr bwMode="auto">
          <a:xfrm>
            <a:off x="6113463" y="2463800"/>
            <a:ext cx="342900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1101" name="Oval 431"/>
          <p:cNvSpPr>
            <a:spLocks noChangeArrowheads="1"/>
          </p:cNvSpPr>
          <p:nvPr/>
        </p:nvSpPr>
        <p:spPr bwMode="auto">
          <a:xfrm>
            <a:off x="6110288" y="2400300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" name="Group 432"/>
          <p:cNvGrpSpPr>
            <a:grpSpLocks/>
          </p:cNvGrpSpPr>
          <p:nvPr/>
        </p:nvGrpSpPr>
        <p:grpSpPr bwMode="auto">
          <a:xfrm>
            <a:off x="6194425" y="2422525"/>
            <a:ext cx="171450" cy="60325"/>
            <a:chOff x="2848" y="848"/>
            <a:chExt cx="140" cy="98"/>
          </a:xfrm>
        </p:grpSpPr>
        <p:sp>
          <p:nvSpPr>
            <p:cNvPr id="1315" name="Line 43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6" name="Line 43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7" name="Line 43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" name="Group 436"/>
          <p:cNvGrpSpPr>
            <a:grpSpLocks/>
          </p:cNvGrpSpPr>
          <p:nvPr/>
        </p:nvGrpSpPr>
        <p:grpSpPr bwMode="auto">
          <a:xfrm flipV="1">
            <a:off x="6194425" y="2422525"/>
            <a:ext cx="171450" cy="58738"/>
            <a:chOff x="2848" y="848"/>
            <a:chExt cx="140" cy="98"/>
          </a:xfrm>
        </p:grpSpPr>
        <p:sp>
          <p:nvSpPr>
            <p:cNvPr id="1312" name="Line 43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3" name="Line 43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4" name="Line 43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04" name="Oval 440"/>
          <p:cNvSpPr>
            <a:spLocks noChangeArrowheads="1"/>
          </p:cNvSpPr>
          <p:nvPr/>
        </p:nvSpPr>
        <p:spPr bwMode="auto">
          <a:xfrm>
            <a:off x="5807075" y="3621088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5" name="Line 441"/>
          <p:cNvSpPr>
            <a:spLocks noChangeShapeType="1"/>
          </p:cNvSpPr>
          <p:nvPr/>
        </p:nvSpPr>
        <p:spPr bwMode="auto">
          <a:xfrm>
            <a:off x="5807075" y="361315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" name="Line 442"/>
          <p:cNvSpPr>
            <a:spLocks noChangeShapeType="1"/>
          </p:cNvSpPr>
          <p:nvPr/>
        </p:nvSpPr>
        <p:spPr bwMode="auto">
          <a:xfrm>
            <a:off x="6153150" y="361315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7" name="Rectangle 443"/>
          <p:cNvSpPr>
            <a:spLocks noChangeArrowheads="1"/>
          </p:cNvSpPr>
          <p:nvPr/>
        </p:nvSpPr>
        <p:spPr bwMode="auto">
          <a:xfrm>
            <a:off x="5807075" y="3613150"/>
            <a:ext cx="342900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1108" name="Oval 444"/>
          <p:cNvSpPr>
            <a:spLocks noChangeArrowheads="1"/>
          </p:cNvSpPr>
          <p:nvPr/>
        </p:nvSpPr>
        <p:spPr bwMode="auto">
          <a:xfrm>
            <a:off x="5803900" y="3549650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" name="Group 445"/>
          <p:cNvGrpSpPr>
            <a:grpSpLocks/>
          </p:cNvGrpSpPr>
          <p:nvPr/>
        </p:nvGrpSpPr>
        <p:grpSpPr bwMode="auto">
          <a:xfrm>
            <a:off x="5888038" y="3571875"/>
            <a:ext cx="171450" cy="60325"/>
            <a:chOff x="2848" y="848"/>
            <a:chExt cx="140" cy="98"/>
          </a:xfrm>
        </p:grpSpPr>
        <p:sp>
          <p:nvSpPr>
            <p:cNvPr id="1309" name="Line 44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0" name="Line 44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1" name="Line 44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449"/>
          <p:cNvGrpSpPr>
            <a:grpSpLocks/>
          </p:cNvGrpSpPr>
          <p:nvPr/>
        </p:nvGrpSpPr>
        <p:grpSpPr bwMode="auto">
          <a:xfrm flipV="1">
            <a:off x="5888038" y="3571875"/>
            <a:ext cx="171450" cy="58738"/>
            <a:chOff x="2848" y="848"/>
            <a:chExt cx="140" cy="98"/>
          </a:xfrm>
        </p:grpSpPr>
        <p:sp>
          <p:nvSpPr>
            <p:cNvPr id="1306" name="Line 45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7" name="Line 45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8" name="Line 45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11" name="Line 453"/>
          <p:cNvSpPr>
            <a:spLocks noChangeShapeType="1"/>
          </p:cNvSpPr>
          <p:nvPr/>
        </p:nvSpPr>
        <p:spPr bwMode="auto">
          <a:xfrm flipV="1">
            <a:off x="7005638" y="3978275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2" name="Line 454"/>
          <p:cNvSpPr>
            <a:spLocks noChangeShapeType="1"/>
          </p:cNvSpPr>
          <p:nvPr/>
        </p:nvSpPr>
        <p:spPr bwMode="auto">
          <a:xfrm>
            <a:off x="7129463" y="3716338"/>
            <a:ext cx="163512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3" name="Line 455"/>
          <p:cNvSpPr>
            <a:spLocks noChangeShapeType="1"/>
          </p:cNvSpPr>
          <p:nvPr/>
        </p:nvSpPr>
        <p:spPr bwMode="auto">
          <a:xfrm>
            <a:off x="7226300" y="3636963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4" name="Line 456"/>
          <p:cNvSpPr>
            <a:spLocks noChangeShapeType="1"/>
          </p:cNvSpPr>
          <p:nvPr/>
        </p:nvSpPr>
        <p:spPr bwMode="auto">
          <a:xfrm flipV="1">
            <a:off x="7462838" y="3722688"/>
            <a:ext cx="134937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5" name="Line 457"/>
          <p:cNvSpPr>
            <a:spLocks noChangeShapeType="1"/>
          </p:cNvSpPr>
          <p:nvPr/>
        </p:nvSpPr>
        <p:spPr bwMode="auto">
          <a:xfrm>
            <a:off x="6161088" y="3643313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" name="Line 458"/>
          <p:cNvSpPr>
            <a:spLocks noChangeShapeType="1"/>
          </p:cNvSpPr>
          <p:nvPr/>
        </p:nvSpPr>
        <p:spPr bwMode="auto">
          <a:xfrm>
            <a:off x="6456363" y="2490788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7" name="Line 459"/>
          <p:cNvSpPr>
            <a:spLocks noChangeShapeType="1"/>
          </p:cNvSpPr>
          <p:nvPr/>
        </p:nvSpPr>
        <p:spPr bwMode="auto">
          <a:xfrm>
            <a:off x="6022975" y="2319338"/>
            <a:ext cx="15240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8" name="Freeform 460"/>
          <p:cNvSpPr>
            <a:spLocks/>
          </p:cNvSpPr>
          <p:nvPr/>
        </p:nvSpPr>
        <p:spPr bwMode="auto">
          <a:xfrm>
            <a:off x="5343525" y="4325938"/>
            <a:ext cx="2979738" cy="1455737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9" name="Line 461"/>
          <p:cNvSpPr>
            <a:spLocks noChangeShapeType="1"/>
          </p:cNvSpPr>
          <p:nvPr/>
        </p:nvSpPr>
        <p:spPr bwMode="auto">
          <a:xfrm rot="-5400000">
            <a:off x="7578725" y="5062538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0" name="Line 462"/>
          <p:cNvSpPr>
            <a:spLocks noChangeShapeType="1"/>
          </p:cNvSpPr>
          <p:nvPr/>
        </p:nvSpPr>
        <p:spPr bwMode="auto">
          <a:xfrm rot="5400000" flipV="1">
            <a:off x="7724775" y="5343525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1" name="Line 463"/>
          <p:cNvSpPr>
            <a:spLocks noChangeShapeType="1"/>
          </p:cNvSpPr>
          <p:nvPr/>
        </p:nvSpPr>
        <p:spPr bwMode="auto">
          <a:xfrm rot="-5400000">
            <a:off x="7910513" y="5019675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" name="Group 464"/>
          <p:cNvGrpSpPr>
            <a:grpSpLocks/>
          </p:cNvGrpSpPr>
          <p:nvPr/>
        </p:nvGrpSpPr>
        <p:grpSpPr bwMode="auto">
          <a:xfrm>
            <a:off x="7489825" y="4729163"/>
            <a:ext cx="501650" cy="234950"/>
            <a:chOff x="4701" y="2996"/>
            <a:chExt cx="316" cy="148"/>
          </a:xfrm>
        </p:grpSpPr>
        <p:sp>
          <p:nvSpPr>
            <p:cNvPr id="1293" name="Oval 465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4" name="Line 466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5" name="Line 467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6" name="Rectangle 468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297" name="Oval 469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6" name="Group 470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1303" name="Line 47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4" name="Line 47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5" name="Line 47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" name="Group 474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1300" name="Line 4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1" name="Line 4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2" name="Line 4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8" name="Group 478"/>
          <p:cNvGrpSpPr>
            <a:grpSpLocks/>
          </p:cNvGrpSpPr>
          <p:nvPr/>
        </p:nvGrpSpPr>
        <p:grpSpPr bwMode="auto">
          <a:xfrm>
            <a:off x="6673850" y="4452938"/>
            <a:ext cx="501650" cy="234950"/>
            <a:chOff x="3600" y="219"/>
            <a:chExt cx="360" cy="175"/>
          </a:xfrm>
        </p:grpSpPr>
        <p:sp>
          <p:nvSpPr>
            <p:cNvPr id="1280" name="Oval 47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1" name="Line 48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2" name="Line 48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3" name="Rectangle 48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284" name="Oval 48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" name="Group 48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90" name="Line 48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1" name="Line 48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2" name="Line 48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0" name="Group 48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87" name="Line 48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8" name="Line 49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9" name="Line 49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1" name="Group 492"/>
          <p:cNvGrpSpPr>
            <a:grpSpLocks/>
          </p:cNvGrpSpPr>
          <p:nvPr/>
        </p:nvGrpSpPr>
        <p:grpSpPr bwMode="auto">
          <a:xfrm>
            <a:off x="6008688" y="4757738"/>
            <a:ext cx="501650" cy="234950"/>
            <a:chOff x="3600" y="219"/>
            <a:chExt cx="360" cy="175"/>
          </a:xfrm>
        </p:grpSpPr>
        <p:sp>
          <p:nvSpPr>
            <p:cNvPr id="1267" name="Oval 49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8" name="Line 49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9" name="Line 49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" name="Rectangle 49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271" name="Oval 49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24" name="Group 49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7" name="Line 49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8" name="Line 50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9" name="Line 50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5" name="Group 50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4" name="Line 50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5" name="Line 50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6" name="Line 50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25" name="Line 506"/>
          <p:cNvSpPr>
            <a:spLocks noChangeShapeType="1"/>
          </p:cNvSpPr>
          <p:nvPr/>
        </p:nvSpPr>
        <p:spPr bwMode="auto">
          <a:xfrm>
            <a:off x="7123113" y="4664075"/>
            <a:ext cx="358775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6" name="Line 507"/>
          <p:cNvSpPr>
            <a:spLocks noChangeShapeType="1"/>
          </p:cNvSpPr>
          <p:nvPr/>
        </p:nvSpPr>
        <p:spPr bwMode="auto">
          <a:xfrm flipV="1">
            <a:off x="6470650" y="4676775"/>
            <a:ext cx="277813" cy="1095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" name="Line 508"/>
          <p:cNvSpPr>
            <a:spLocks noChangeShapeType="1"/>
          </p:cNvSpPr>
          <p:nvPr/>
        </p:nvSpPr>
        <p:spPr bwMode="auto">
          <a:xfrm flipV="1">
            <a:off x="6513513" y="4879975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" name="Line 509"/>
          <p:cNvSpPr>
            <a:spLocks noChangeShapeType="1"/>
          </p:cNvSpPr>
          <p:nvPr/>
        </p:nvSpPr>
        <p:spPr bwMode="auto">
          <a:xfrm flipH="1">
            <a:off x="5808663" y="4625975"/>
            <a:ext cx="254000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9" name="Line 510"/>
          <p:cNvSpPr>
            <a:spLocks noChangeShapeType="1"/>
          </p:cNvSpPr>
          <p:nvPr/>
        </p:nvSpPr>
        <p:spPr bwMode="auto">
          <a:xfrm>
            <a:off x="5834063" y="4676775"/>
            <a:ext cx="19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0" name="Line 511"/>
          <p:cNvSpPr>
            <a:spLocks noChangeShapeType="1"/>
          </p:cNvSpPr>
          <p:nvPr/>
        </p:nvSpPr>
        <p:spPr bwMode="auto">
          <a:xfrm>
            <a:off x="5694363" y="5013325"/>
            <a:ext cx="1539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1" name="Line 512"/>
          <p:cNvSpPr>
            <a:spLocks noChangeShapeType="1"/>
          </p:cNvSpPr>
          <p:nvPr/>
        </p:nvSpPr>
        <p:spPr bwMode="auto">
          <a:xfrm>
            <a:off x="5946775" y="5092700"/>
            <a:ext cx="4905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2" name="Line 513"/>
          <p:cNvSpPr>
            <a:spLocks noChangeShapeType="1"/>
          </p:cNvSpPr>
          <p:nvPr/>
        </p:nvSpPr>
        <p:spPr bwMode="auto">
          <a:xfrm flipH="1">
            <a:off x="6186488" y="5000625"/>
            <a:ext cx="53975" cy="85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3" name="Line 514"/>
          <p:cNvSpPr>
            <a:spLocks noChangeShapeType="1"/>
          </p:cNvSpPr>
          <p:nvPr/>
        </p:nvSpPr>
        <p:spPr bwMode="auto">
          <a:xfrm>
            <a:off x="5999163" y="5089525"/>
            <a:ext cx="1587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4" name="Line 515"/>
          <p:cNvSpPr>
            <a:spLocks noChangeShapeType="1"/>
          </p:cNvSpPr>
          <p:nvPr/>
        </p:nvSpPr>
        <p:spPr bwMode="auto">
          <a:xfrm flipH="1" flipV="1">
            <a:off x="6396038" y="5097463"/>
            <a:ext cx="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5" name="Line 516"/>
          <p:cNvSpPr>
            <a:spLocks noChangeShapeType="1"/>
          </p:cNvSpPr>
          <p:nvPr/>
        </p:nvSpPr>
        <p:spPr bwMode="auto">
          <a:xfrm>
            <a:off x="6477000" y="4956175"/>
            <a:ext cx="503238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" name="Line 517"/>
          <p:cNvSpPr>
            <a:spLocks noChangeShapeType="1"/>
          </p:cNvSpPr>
          <p:nvPr/>
        </p:nvSpPr>
        <p:spPr bwMode="auto">
          <a:xfrm>
            <a:off x="5926138" y="4891088"/>
            <a:ext cx="809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46" name="Group 518"/>
          <p:cNvGrpSpPr>
            <a:grpSpLocks/>
          </p:cNvGrpSpPr>
          <p:nvPr/>
        </p:nvGrpSpPr>
        <p:grpSpPr bwMode="auto">
          <a:xfrm>
            <a:off x="5111750" y="1651000"/>
            <a:ext cx="3021013" cy="3981450"/>
            <a:chOff x="-1203" y="1352"/>
            <a:chExt cx="1903" cy="2508"/>
          </a:xfrm>
        </p:grpSpPr>
        <p:grpSp>
          <p:nvGrpSpPr>
            <p:cNvPr id="1047" name="Group 519"/>
            <p:cNvGrpSpPr>
              <a:grpSpLocks/>
            </p:cNvGrpSpPr>
            <p:nvPr/>
          </p:nvGrpSpPr>
          <p:grpSpPr bwMode="auto"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1264" name="Picture 520" descr="lgv_fqmg[1]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65" name="Line 521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6" name="Line 522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1241" name="Picture 523" descr="imgyjavg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1027" y="1466"/>
              <a:ext cx="232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53" name="Group 524"/>
            <p:cNvGrpSpPr>
              <a:grpSpLocks/>
            </p:cNvGrpSpPr>
            <p:nvPr/>
          </p:nvGrpSpPr>
          <p:grpSpPr bwMode="auto">
            <a:xfrm>
              <a:off x="-546" y="1352"/>
              <a:ext cx="256" cy="269"/>
              <a:chOff x="2870" y="1518"/>
              <a:chExt cx="292" cy="320"/>
            </a:xfrm>
          </p:grpSpPr>
          <p:graphicFrame>
            <p:nvGraphicFramePr>
              <p:cNvPr id="1037" name="Object 52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1037" name="Clip" r:id="rId5" imgW="819000" imgH="847800" progId="">
                  <p:embed/>
                </p:oleObj>
              </a:graphicData>
            </a:graphic>
          </p:graphicFrame>
          <p:graphicFrame>
            <p:nvGraphicFramePr>
              <p:cNvPr id="1038" name="Object 52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1038" name="Clip" r:id="rId6" imgW="1266840" imgH="1200240" progId="">
                  <p:embed/>
                </p:oleObj>
              </a:graphicData>
            </a:graphic>
          </p:graphicFrame>
        </p:grpSp>
        <p:grpSp>
          <p:nvGrpSpPr>
            <p:cNvPr id="1054" name="Group 527"/>
            <p:cNvGrpSpPr>
              <a:grpSpLocks/>
            </p:cNvGrpSpPr>
            <p:nvPr/>
          </p:nvGrpSpPr>
          <p:grpSpPr bwMode="auto"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1035" name="Object 528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1035" name="Clip" r:id="rId7" imgW="819000" imgH="847800" progId="">
                  <p:embed/>
                </p:oleObj>
              </a:graphicData>
            </a:graphic>
          </p:graphicFrame>
          <p:graphicFrame>
            <p:nvGraphicFramePr>
              <p:cNvPr id="1036" name="Object 529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1036" name="Clip" r:id="rId8" imgW="1266840" imgH="1200240" progId="">
                  <p:embed/>
                </p:oleObj>
              </a:graphicData>
            </a:graphic>
          </p:graphicFrame>
        </p:grpSp>
        <p:graphicFrame>
          <p:nvGraphicFramePr>
            <p:cNvPr id="1026" name="Object 530"/>
            <p:cNvGraphicFramePr>
              <a:graphicFrameLocks noChangeAspect="1"/>
            </p:cNvGraphicFramePr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p:oleObj spid="_x0000_s1026" name="Clip" r:id="rId9" imgW="1305000" imgH="1085760" progId="">
                <p:embed/>
              </p:oleObj>
            </a:graphicData>
          </a:graphic>
        </p:graphicFrame>
        <p:grpSp>
          <p:nvGrpSpPr>
            <p:cNvPr id="1060" name="Group 531"/>
            <p:cNvGrpSpPr>
              <a:grpSpLocks/>
            </p:cNvGrpSpPr>
            <p:nvPr/>
          </p:nvGrpSpPr>
          <p:grpSpPr bwMode="auto"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1256" name="AutoShape 53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7" name="Rectangle 53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8" name="Rectangle 53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9" name="AutoShape 53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0" name="Line 53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1" name="Line 53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2" name="Rectangle 53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3" name="Rectangle 53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027" name="Object 540"/>
            <p:cNvGraphicFramePr>
              <a:graphicFrameLocks noChangeAspect="1"/>
            </p:cNvGraphicFramePr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p:oleObj spid="_x0000_s1027" name="Clip" r:id="rId10" imgW="1305000" imgH="1085760" progId="">
                <p:embed/>
              </p:oleObj>
            </a:graphicData>
          </a:graphic>
        </p:graphicFrame>
        <p:graphicFrame>
          <p:nvGraphicFramePr>
            <p:cNvPr id="1028" name="Object 541"/>
            <p:cNvGraphicFramePr>
              <a:graphicFrameLocks noChangeAspect="1"/>
            </p:cNvGraphicFramePr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p:oleObj spid="_x0000_s1028" name="Clip" r:id="rId11" imgW="1305000" imgH="1085760" progId="">
                <p:embed/>
              </p:oleObj>
            </a:graphicData>
          </a:graphic>
        </p:graphicFrame>
        <p:graphicFrame>
          <p:nvGraphicFramePr>
            <p:cNvPr id="1029" name="Object 542"/>
            <p:cNvGraphicFramePr>
              <a:graphicFrameLocks noChangeAspect="1"/>
            </p:cNvGraphicFramePr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p:oleObj spid="_x0000_s1029" name="Clip" r:id="rId12" imgW="1305000" imgH="1085760" progId="">
                <p:embed/>
              </p:oleObj>
            </a:graphicData>
          </a:graphic>
        </p:graphicFrame>
        <p:graphicFrame>
          <p:nvGraphicFramePr>
            <p:cNvPr id="1030" name="Object 543"/>
            <p:cNvGraphicFramePr>
              <a:graphicFrameLocks noChangeAspect="1"/>
            </p:cNvGraphicFramePr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p:oleObj spid="_x0000_s1030" name="Clip" r:id="rId13" imgW="1305000" imgH="1085760" progId="">
                <p:embed/>
              </p:oleObj>
            </a:graphicData>
          </a:graphic>
        </p:graphicFrame>
        <p:grpSp>
          <p:nvGrpSpPr>
            <p:cNvPr id="1061" name="Group 544"/>
            <p:cNvGrpSpPr>
              <a:grpSpLocks/>
            </p:cNvGrpSpPr>
            <p:nvPr/>
          </p:nvGrpSpPr>
          <p:grpSpPr bwMode="auto"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1033" name="Object 54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1033" name="Clip" r:id="rId14" imgW="819000" imgH="847800" progId="">
                  <p:embed/>
                </p:oleObj>
              </a:graphicData>
            </a:graphic>
          </p:graphicFrame>
          <p:graphicFrame>
            <p:nvGraphicFramePr>
              <p:cNvPr id="1034" name="Object 54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1034" name="Clip" r:id="rId15" imgW="1266840" imgH="1200240" progId="">
                  <p:embed/>
                </p:oleObj>
              </a:graphicData>
            </a:graphic>
          </p:graphicFrame>
        </p:grpSp>
        <p:grpSp>
          <p:nvGrpSpPr>
            <p:cNvPr id="1067" name="Group 547"/>
            <p:cNvGrpSpPr>
              <a:grpSpLocks/>
            </p:cNvGrpSpPr>
            <p:nvPr/>
          </p:nvGrpSpPr>
          <p:grpSpPr bwMode="auto"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1031" name="Object 548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1031" name="Clip" r:id="rId16" imgW="819000" imgH="847800" progId="">
                  <p:embed/>
                </p:oleObj>
              </a:graphicData>
            </a:graphic>
          </p:graphicFrame>
          <p:graphicFrame>
            <p:nvGraphicFramePr>
              <p:cNvPr id="1032" name="Object 549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1032" name="Clip" r:id="rId17" imgW="1266840" imgH="1200240" progId="">
                  <p:embed/>
                </p:oleObj>
              </a:graphicData>
            </a:graphic>
          </p:graphicFrame>
        </p:grpSp>
        <p:grpSp>
          <p:nvGrpSpPr>
            <p:cNvPr id="1068" name="Group 550"/>
            <p:cNvGrpSpPr>
              <a:grpSpLocks/>
            </p:cNvGrpSpPr>
            <p:nvPr/>
          </p:nvGrpSpPr>
          <p:grpSpPr bwMode="auto"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1248" name="AutoShape 55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9" name="Rectangle 55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0" name="Rectangle 55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1" name="AutoShape 55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2" name="Line 55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3" name="Line 55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4" name="Rectangle 55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5" name="Rectangle 55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38" name="Line 559"/>
          <p:cNvSpPr>
            <a:spLocks noChangeShapeType="1"/>
          </p:cNvSpPr>
          <p:nvPr/>
        </p:nvSpPr>
        <p:spPr bwMode="auto">
          <a:xfrm flipH="1">
            <a:off x="6015038" y="3413125"/>
            <a:ext cx="3175" cy="144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9" name="Line 560"/>
          <p:cNvSpPr>
            <a:spLocks noChangeShapeType="1"/>
          </p:cNvSpPr>
          <p:nvPr/>
        </p:nvSpPr>
        <p:spPr bwMode="auto">
          <a:xfrm flipV="1">
            <a:off x="7312025" y="2395538"/>
            <a:ext cx="123825" cy="873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0" name="Line 561"/>
          <p:cNvSpPr>
            <a:spLocks noChangeShapeType="1"/>
          </p:cNvSpPr>
          <p:nvPr/>
        </p:nvSpPr>
        <p:spPr bwMode="auto">
          <a:xfrm>
            <a:off x="7138988" y="2568575"/>
            <a:ext cx="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1" name="Line 562"/>
          <p:cNvSpPr>
            <a:spLocks noChangeShapeType="1"/>
          </p:cNvSpPr>
          <p:nvPr/>
        </p:nvSpPr>
        <p:spPr bwMode="auto">
          <a:xfrm flipV="1">
            <a:off x="7310438" y="2465388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2" name="Line 563"/>
          <p:cNvSpPr>
            <a:spLocks noChangeShapeType="1"/>
          </p:cNvSpPr>
          <p:nvPr/>
        </p:nvSpPr>
        <p:spPr bwMode="auto">
          <a:xfrm>
            <a:off x="7675563" y="2463800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3" name="Line 564"/>
          <p:cNvSpPr>
            <a:spLocks noChangeShapeType="1"/>
          </p:cNvSpPr>
          <p:nvPr/>
        </p:nvSpPr>
        <p:spPr bwMode="auto">
          <a:xfrm>
            <a:off x="7329488" y="2770188"/>
            <a:ext cx="18891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4" name="Line 565"/>
          <p:cNvSpPr>
            <a:spLocks noChangeShapeType="1"/>
          </p:cNvSpPr>
          <p:nvPr/>
        </p:nvSpPr>
        <p:spPr bwMode="auto">
          <a:xfrm flipV="1">
            <a:off x="5624513" y="3636963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5" name="Line 566"/>
          <p:cNvSpPr>
            <a:spLocks noChangeShapeType="1"/>
          </p:cNvSpPr>
          <p:nvPr/>
        </p:nvSpPr>
        <p:spPr bwMode="auto">
          <a:xfrm flipV="1">
            <a:off x="7743825" y="2163763"/>
            <a:ext cx="238125" cy="1682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6" name="Line 567"/>
          <p:cNvSpPr>
            <a:spLocks noChangeShapeType="1"/>
          </p:cNvSpPr>
          <p:nvPr/>
        </p:nvSpPr>
        <p:spPr bwMode="auto">
          <a:xfrm>
            <a:off x="7883525" y="2760663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7" name="Line 568"/>
          <p:cNvSpPr>
            <a:spLocks noChangeShapeType="1"/>
          </p:cNvSpPr>
          <p:nvPr/>
        </p:nvSpPr>
        <p:spPr bwMode="auto">
          <a:xfrm flipH="1">
            <a:off x="7029450" y="2836863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8" name="Line 569"/>
          <p:cNvSpPr>
            <a:spLocks noChangeShapeType="1"/>
          </p:cNvSpPr>
          <p:nvPr/>
        </p:nvSpPr>
        <p:spPr bwMode="auto">
          <a:xfrm flipH="1">
            <a:off x="7620000" y="2836863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74" name="Group 570"/>
          <p:cNvGrpSpPr>
            <a:grpSpLocks/>
          </p:cNvGrpSpPr>
          <p:nvPr/>
        </p:nvGrpSpPr>
        <p:grpSpPr bwMode="auto">
          <a:xfrm>
            <a:off x="6672263" y="4454525"/>
            <a:ext cx="501650" cy="234950"/>
            <a:chOff x="4701" y="2996"/>
            <a:chExt cx="316" cy="148"/>
          </a:xfrm>
        </p:grpSpPr>
        <p:sp>
          <p:nvSpPr>
            <p:cNvPr id="1227" name="Oval 571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" name="Line 572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" name="Line 573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" name="Rectangle 574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231" name="Oval 575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75" name="Group 576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1237" name="Line 5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8" name="Line 5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" name="Line 5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81" name="Group 580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1234" name="Line 58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5" name="Line 58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6" name="Line 58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82" name="Group 584"/>
          <p:cNvGrpSpPr>
            <a:grpSpLocks/>
          </p:cNvGrpSpPr>
          <p:nvPr/>
        </p:nvGrpSpPr>
        <p:grpSpPr bwMode="auto">
          <a:xfrm>
            <a:off x="6007100" y="4756150"/>
            <a:ext cx="501650" cy="234950"/>
            <a:chOff x="4701" y="2996"/>
            <a:chExt cx="316" cy="148"/>
          </a:xfrm>
        </p:grpSpPr>
        <p:sp>
          <p:nvSpPr>
            <p:cNvPr id="1214" name="Oval 585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5" name="Line 586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6" name="Line 587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7" name="Rectangle 588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218" name="Oval 589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88" name="Group 590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1224" name="Line 59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5" name="Line 59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6" name="Line 59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89" name="Group 594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1221" name="Line 5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2" name="Line 5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3" name="Line 5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95" name="Group 598"/>
          <p:cNvGrpSpPr>
            <a:grpSpLocks/>
          </p:cNvGrpSpPr>
          <p:nvPr/>
        </p:nvGrpSpPr>
        <p:grpSpPr bwMode="auto">
          <a:xfrm>
            <a:off x="6837363" y="4941888"/>
            <a:ext cx="290512" cy="404812"/>
            <a:chOff x="4290" y="3130"/>
            <a:chExt cx="183" cy="255"/>
          </a:xfrm>
        </p:grpSpPr>
        <p:pic>
          <p:nvPicPr>
            <p:cNvPr id="1196" name="Picture 599" descr="31u_bnrz[1]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1197" name="Freeform 600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1 h 232"/>
                <a:gd name="T12" fmla="*/ 0 w 199"/>
                <a:gd name="T13" fmla="*/ 1 h 232"/>
                <a:gd name="T14" fmla="*/ 0 w 199"/>
                <a:gd name="T15" fmla="*/ 1 h 232"/>
                <a:gd name="T16" fmla="*/ 0 w 199"/>
                <a:gd name="T17" fmla="*/ 1 h 232"/>
                <a:gd name="T18" fmla="*/ 0 w 199"/>
                <a:gd name="T19" fmla="*/ 1 h 232"/>
                <a:gd name="T20" fmla="*/ 0 w 199"/>
                <a:gd name="T21" fmla="*/ 1 h 232"/>
                <a:gd name="T22" fmla="*/ 0 w 199"/>
                <a:gd name="T23" fmla="*/ 1 h 232"/>
                <a:gd name="T24" fmla="*/ 0 w 199"/>
                <a:gd name="T25" fmla="*/ 1 h 232"/>
                <a:gd name="T26" fmla="*/ 0 w 199"/>
                <a:gd name="T27" fmla="*/ 1 h 232"/>
                <a:gd name="T28" fmla="*/ 0 w 199"/>
                <a:gd name="T29" fmla="*/ 1 h 232"/>
                <a:gd name="T30" fmla="*/ 0 w 199"/>
                <a:gd name="T31" fmla="*/ 1 h 232"/>
                <a:gd name="T32" fmla="*/ 1 w 199"/>
                <a:gd name="T33" fmla="*/ 1 h 232"/>
                <a:gd name="T34" fmla="*/ 1 w 199"/>
                <a:gd name="T35" fmla="*/ 1 h 232"/>
                <a:gd name="T36" fmla="*/ 1 w 199"/>
                <a:gd name="T37" fmla="*/ 1 h 232"/>
                <a:gd name="T38" fmla="*/ 1 w 199"/>
                <a:gd name="T39" fmla="*/ 1 h 232"/>
                <a:gd name="T40" fmla="*/ 1 w 199"/>
                <a:gd name="T41" fmla="*/ 1 h 232"/>
                <a:gd name="T42" fmla="*/ 1 w 199"/>
                <a:gd name="T43" fmla="*/ 1 h 232"/>
                <a:gd name="T44" fmla="*/ 1 w 199"/>
                <a:gd name="T45" fmla="*/ 1 h 232"/>
                <a:gd name="T46" fmla="*/ 1 w 199"/>
                <a:gd name="T47" fmla="*/ 1 h 232"/>
                <a:gd name="T48" fmla="*/ 0 w 199"/>
                <a:gd name="T49" fmla="*/ 1 h 232"/>
                <a:gd name="T50" fmla="*/ 0 w 199"/>
                <a:gd name="T51" fmla="*/ 1 h 232"/>
                <a:gd name="T52" fmla="*/ 0 w 199"/>
                <a:gd name="T53" fmla="*/ 1 h 232"/>
                <a:gd name="T54" fmla="*/ 0 w 199"/>
                <a:gd name="T55" fmla="*/ 1 h 232"/>
                <a:gd name="T56" fmla="*/ 0 w 199"/>
                <a:gd name="T57" fmla="*/ 1 h 232"/>
                <a:gd name="T58" fmla="*/ 0 w 199"/>
                <a:gd name="T59" fmla="*/ 1 h 232"/>
                <a:gd name="T60" fmla="*/ 0 w 199"/>
                <a:gd name="T61" fmla="*/ 1 h 232"/>
                <a:gd name="T62" fmla="*/ 0 w 199"/>
                <a:gd name="T63" fmla="*/ 1 h 232"/>
                <a:gd name="T64" fmla="*/ 0 w 199"/>
                <a:gd name="T65" fmla="*/ 1 h 232"/>
                <a:gd name="T66" fmla="*/ 0 w 199"/>
                <a:gd name="T67" fmla="*/ 1 h 232"/>
                <a:gd name="T68" fmla="*/ 0 w 199"/>
                <a:gd name="T69" fmla="*/ 1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1 w 199"/>
                <a:gd name="T77" fmla="*/ 0 h 232"/>
                <a:gd name="T78" fmla="*/ 1 w 199"/>
                <a:gd name="T79" fmla="*/ 0 h 232"/>
                <a:gd name="T80" fmla="*/ 1 w 199"/>
                <a:gd name="T81" fmla="*/ 0 h 232"/>
                <a:gd name="T82" fmla="*/ 1 w 199"/>
                <a:gd name="T83" fmla="*/ 0 h 232"/>
                <a:gd name="T84" fmla="*/ 1 w 199"/>
                <a:gd name="T85" fmla="*/ 0 h 232"/>
                <a:gd name="T86" fmla="*/ 1 w 199"/>
                <a:gd name="T87" fmla="*/ 0 h 232"/>
                <a:gd name="T88" fmla="*/ 1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" name="Freeform 601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1 w 128"/>
                <a:gd name="T1" fmla="*/ 0 h 180"/>
                <a:gd name="T2" fmla="*/ 1 w 128"/>
                <a:gd name="T3" fmla="*/ 0 h 180"/>
                <a:gd name="T4" fmla="*/ 1 w 128"/>
                <a:gd name="T5" fmla="*/ 0 h 180"/>
                <a:gd name="T6" fmla="*/ 1 w 128"/>
                <a:gd name="T7" fmla="*/ 0 h 180"/>
                <a:gd name="T8" fmla="*/ 1 w 128"/>
                <a:gd name="T9" fmla="*/ 0 h 180"/>
                <a:gd name="T10" fmla="*/ 0 w 128"/>
                <a:gd name="T11" fmla="*/ 1 h 180"/>
                <a:gd name="T12" fmla="*/ 0 w 128"/>
                <a:gd name="T13" fmla="*/ 1 h 180"/>
                <a:gd name="T14" fmla="*/ 0 w 128"/>
                <a:gd name="T15" fmla="*/ 1 h 180"/>
                <a:gd name="T16" fmla="*/ 0 w 128"/>
                <a:gd name="T17" fmla="*/ 1 h 180"/>
                <a:gd name="T18" fmla="*/ 0 w 128"/>
                <a:gd name="T19" fmla="*/ 1 h 180"/>
                <a:gd name="T20" fmla="*/ 0 w 128"/>
                <a:gd name="T21" fmla="*/ 1 h 180"/>
                <a:gd name="T22" fmla="*/ 0 w 128"/>
                <a:gd name="T23" fmla="*/ 1 h 180"/>
                <a:gd name="T24" fmla="*/ 0 w 128"/>
                <a:gd name="T25" fmla="*/ 1 h 180"/>
                <a:gd name="T26" fmla="*/ 0 w 128"/>
                <a:gd name="T27" fmla="*/ 1 h 180"/>
                <a:gd name="T28" fmla="*/ 0 w 128"/>
                <a:gd name="T29" fmla="*/ 1 h 180"/>
                <a:gd name="T30" fmla="*/ 0 w 128"/>
                <a:gd name="T31" fmla="*/ 1 h 180"/>
                <a:gd name="T32" fmla="*/ 0 w 128"/>
                <a:gd name="T33" fmla="*/ 1 h 180"/>
                <a:gd name="T34" fmla="*/ 0 w 128"/>
                <a:gd name="T35" fmla="*/ 1 h 180"/>
                <a:gd name="T36" fmla="*/ 0 w 128"/>
                <a:gd name="T37" fmla="*/ 1 h 180"/>
                <a:gd name="T38" fmla="*/ 1 w 128"/>
                <a:gd name="T39" fmla="*/ 1 h 180"/>
                <a:gd name="T40" fmla="*/ 1 w 128"/>
                <a:gd name="T41" fmla="*/ 1 h 180"/>
                <a:gd name="T42" fmla="*/ 1 w 128"/>
                <a:gd name="T43" fmla="*/ 0 h 180"/>
                <a:gd name="T44" fmla="*/ 1 w 128"/>
                <a:gd name="T45" fmla="*/ 0 h 180"/>
                <a:gd name="T46" fmla="*/ 1 w 128"/>
                <a:gd name="T47" fmla="*/ 0 h 180"/>
                <a:gd name="T48" fmla="*/ 1 w 128"/>
                <a:gd name="T49" fmla="*/ 0 h 180"/>
                <a:gd name="T50" fmla="*/ 1 w 128"/>
                <a:gd name="T51" fmla="*/ 0 h 180"/>
                <a:gd name="T52" fmla="*/ 1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1 w 128"/>
                <a:gd name="T77" fmla="*/ 0 h 180"/>
                <a:gd name="T78" fmla="*/ 1 w 128"/>
                <a:gd name="T79" fmla="*/ 0 h 180"/>
                <a:gd name="T80" fmla="*/ 1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9" name="Freeform 602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1 w 322"/>
                <a:gd name="T1" fmla="*/ 0 h 378"/>
                <a:gd name="T2" fmla="*/ 0 w 322"/>
                <a:gd name="T3" fmla="*/ 0 h 378"/>
                <a:gd name="T4" fmla="*/ 0 w 322"/>
                <a:gd name="T5" fmla="*/ 1 h 378"/>
                <a:gd name="T6" fmla="*/ 0 w 322"/>
                <a:gd name="T7" fmla="*/ 1 h 378"/>
                <a:gd name="T8" fmla="*/ 0 w 322"/>
                <a:gd name="T9" fmla="*/ 1 h 378"/>
                <a:gd name="T10" fmla="*/ 0 w 322"/>
                <a:gd name="T11" fmla="*/ 1 h 378"/>
                <a:gd name="T12" fmla="*/ 0 w 322"/>
                <a:gd name="T13" fmla="*/ 1 h 378"/>
                <a:gd name="T14" fmla="*/ 0 w 322"/>
                <a:gd name="T15" fmla="*/ 2 h 378"/>
                <a:gd name="T16" fmla="*/ 0 w 322"/>
                <a:gd name="T17" fmla="*/ 2 h 378"/>
                <a:gd name="T18" fmla="*/ 0 w 322"/>
                <a:gd name="T19" fmla="*/ 2 h 378"/>
                <a:gd name="T20" fmla="*/ 1 w 322"/>
                <a:gd name="T21" fmla="*/ 2 h 378"/>
                <a:gd name="T22" fmla="*/ 1 w 322"/>
                <a:gd name="T23" fmla="*/ 2 h 378"/>
                <a:gd name="T24" fmla="*/ 1 w 322"/>
                <a:gd name="T25" fmla="*/ 2 h 378"/>
                <a:gd name="T26" fmla="*/ 1 w 322"/>
                <a:gd name="T27" fmla="*/ 2 h 378"/>
                <a:gd name="T28" fmla="*/ 1 w 322"/>
                <a:gd name="T29" fmla="*/ 2 h 378"/>
                <a:gd name="T30" fmla="*/ 1 w 322"/>
                <a:gd name="T31" fmla="*/ 2 h 378"/>
                <a:gd name="T32" fmla="*/ 2 w 322"/>
                <a:gd name="T33" fmla="*/ 2 h 378"/>
                <a:gd name="T34" fmla="*/ 2 w 322"/>
                <a:gd name="T35" fmla="*/ 2 h 378"/>
                <a:gd name="T36" fmla="*/ 2 w 322"/>
                <a:gd name="T37" fmla="*/ 2 h 378"/>
                <a:gd name="T38" fmla="*/ 2 w 322"/>
                <a:gd name="T39" fmla="*/ 2 h 378"/>
                <a:gd name="T40" fmla="*/ 1 w 322"/>
                <a:gd name="T41" fmla="*/ 2 h 378"/>
                <a:gd name="T42" fmla="*/ 1 w 322"/>
                <a:gd name="T43" fmla="*/ 2 h 378"/>
                <a:gd name="T44" fmla="*/ 1 w 322"/>
                <a:gd name="T45" fmla="*/ 2 h 378"/>
                <a:gd name="T46" fmla="*/ 1 w 322"/>
                <a:gd name="T47" fmla="*/ 2 h 378"/>
                <a:gd name="T48" fmla="*/ 1 w 322"/>
                <a:gd name="T49" fmla="*/ 2 h 378"/>
                <a:gd name="T50" fmla="*/ 1 w 322"/>
                <a:gd name="T51" fmla="*/ 2 h 378"/>
                <a:gd name="T52" fmla="*/ 1 w 322"/>
                <a:gd name="T53" fmla="*/ 2 h 378"/>
                <a:gd name="T54" fmla="*/ 0 w 322"/>
                <a:gd name="T55" fmla="*/ 1 h 378"/>
                <a:gd name="T56" fmla="*/ 0 w 322"/>
                <a:gd name="T57" fmla="*/ 1 h 378"/>
                <a:gd name="T58" fmla="*/ 0 w 322"/>
                <a:gd name="T59" fmla="*/ 1 h 378"/>
                <a:gd name="T60" fmla="*/ 0 w 322"/>
                <a:gd name="T61" fmla="*/ 1 h 378"/>
                <a:gd name="T62" fmla="*/ 0 w 322"/>
                <a:gd name="T63" fmla="*/ 1 h 378"/>
                <a:gd name="T64" fmla="*/ 0 w 322"/>
                <a:gd name="T65" fmla="*/ 1 h 378"/>
                <a:gd name="T66" fmla="*/ 0 w 322"/>
                <a:gd name="T67" fmla="*/ 1 h 378"/>
                <a:gd name="T68" fmla="*/ 1 w 322"/>
                <a:gd name="T69" fmla="*/ 0 h 378"/>
                <a:gd name="T70" fmla="*/ 1 w 322"/>
                <a:gd name="T71" fmla="*/ 0 h 378"/>
                <a:gd name="T72" fmla="*/ 1 w 322"/>
                <a:gd name="T73" fmla="*/ 0 h 378"/>
                <a:gd name="T74" fmla="*/ 1 w 322"/>
                <a:gd name="T75" fmla="*/ 0 h 378"/>
                <a:gd name="T76" fmla="*/ 1 w 322"/>
                <a:gd name="T77" fmla="*/ 0 h 378"/>
                <a:gd name="T78" fmla="*/ 1 w 322"/>
                <a:gd name="T79" fmla="*/ 0 h 378"/>
                <a:gd name="T80" fmla="*/ 1 w 322"/>
                <a:gd name="T81" fmla="*/ 0 h 378"/>
                <a:gd name="T82" fmla="*/ 1 w 322"/>
                <a:gd name="T83" fmla="*/ 0 h 378"/>
                <a:gd name="T84" fmla="*/ 1 w 322"/>
                <a:gd name="T85" fmla="*/ 0 h 378"/>
                <a:gd name="T86" fmla="*/ 1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0" name="Freeform 603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1 w 283"/>
                <a:gd name="T1" fmla="*/ 0 h 252"/>
                <a:gd name="T2" fmla="*/ 1 w 283"/>
                <a:gd name="T3" fmla="*/ 1 h 252"/>
                <a:gd name="T4" fmla="*/ 1 w 283"/>
                <a:gd name="T5" fmla="*/ 1 h 252"/>
                <a:gd name="T6" fmla="*/ 1 w 283"/>
                <a:gd name="T7" fmla="*/ 1 h 252"/>
                <a:gd name="T8" fmla="*/ 1 w 283"/>
                <a:gd name="T9" fmla="*/ 1 h 252"/>
                <a:gd name="T10" fmla="*/ 1 w 283"/>
                <a:gd name="T11" fmla="*/ 1 h 252"/>
                <a:gd name="T12" fmla="*/ 1 w 283"/>
                <a:gd name="T13" fmla="*/ 1 h 252"/>
                <a:gd name="T14" fmla="*/ 1 w 283"/>
                <a:gd name="T15" fmla="*/ 1 h 252"/>
                <a:gd name="T16" fmla="*/ 1 w 283"/>
                <a:gd name="T17" fmla="*/ 1 h 252"/>
                <a:gd name="T18" fmla="*/ 1 w 283"/>
                <a:gd name="T19" fmla="*/ 1 h 252"/>
                <a:gd name="T20" fmla="*/ 1 w 283"/>
                <a:gd name="T21" fmla="*/ 1 h 252"/>
                <a:gd name="T22" fmla="*/ 1 w 283"/>
                <a:gd name="T23" fmla="*/ 1 h 252"/>
                <a:gd name="T24" fmla="*/ 1 w 283"/>
                <a:gd name="T25" fmla="*/ 1 h 252"/>
                <a:gd name="T26" fmla="*/ 1 w 283"/>
                <a:gd name="T27" fmla="*/ 1 h 252"/>
                <a:gd name="T28" fmla="*/ 1 w 283"/>
                <a:gd name="T29" fmla="*/ 1 h 252"/>
                <a:gd name="T30" fmla="*/ 1 w 283"/>
                <a:gd name="T31" fmla="*/ 1 h 252"/>
                <a:gd name="T32" fmla="*/ 1 w 283"/>
                <a:gd name="T33" fmla="*/ 1 h 252"/>
                <a:gd name="T34" fmla="*/ 1 w 283"/>
                <a:gd name="T35" fmla="*/ 1 h 252"/>
                <a:gd name="T36" fmla="*/ 1 w 283"/>
                <a:gd name="T37" fmla="*/ 1 h 252"/>
                <a:gd name="T38" fmla="*/ 1 w 283"/>
                <a:gd name="T39" fmla="*/ 1 h 252"/>
                <a:gd name="T40" fmla="*/ 1 w 283"/>
                <a:gd name="T41" fmla="*/ 1 h 252"/>
                <a:gd name="T42" fmla="*/ 1 w 283"/>
                <a:gd name="T43" fmla="*/ 1 h 252"/>
                <a:gd name="T44" fmla="*/ 1 w 283"/>
                <a:gd name="T45" fmla="*/ 1 h 252"/>
                <a:gd name="T46" fmla="*/ 1 w 283"/>
                <a:gd name="T47" fmla="*/ 1 h 252"/>
                <a:gd name="T48" fmla="*/ 1 w 283"/>
                <a:gd name="T49" fmla="*/ 1 h 252"/>
                <a:gd name="T50" fmla="*/ 1 w 283"/>
                <a:gd name="T51" fmla="*/ 1 h 252"/>
                <a:gd name="T52" fmla="*/ 1 w 283"/>
                <a:gd name="T53" fmla="*/ 1 h 252"/>
                <a:gd name="T54" fmla="*/ 1 w 283"/>
                <a:gd name="T55" fmla="*/ 1 h 252"/>
                <a:gd name="T56" fmla="*/ 1 w 283"/>
                <a:gd name="T57" fmla="*/ 0 h 252"/>
                <a:gd name="T58" fmla="*/ 1 w 283"/>
                <a:gd name="T59" fmla="*/ 0 h 252"/>
                <a:gd name="T60" fmla="*/ 1 w 283"/>
                <a:gd name="T61" fmla="*/ 0 h 252"/>
                <a:gd name="T62" fmla="*/ 1 w 283"/>
                <a:gd name="T63" fmla="*/ 0 h 252"/>
                <a:gd name="T64" fmla="*/ 1 w 283"/>
                <a:gd name="T65" fmla="*/ 0 h 252"/>
                <a:gd name="T66" fmla="*/ 1 w 283"/>
                <a:gd name="T67" fmla="*/ 0 h 252"/>
                <a:gd name="T68" fmla="*/ 1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1 w 283"/>
                <a:gd name="T109" fmla="*/ 0 h 252"/>
                <a:gd name="T110" fmla="*/ 1 w 283"/>
                <a:gd name="T111" fmla="*/ 0 h 252"/>
                <a:gd name="T112" fmla="*/ 1 w 283"/>
                <a:gd name="T113" fmla="*/ 0 h 252"/>
                <a:gd name="T114" fmla="*/ 1 w 283"/>
                <a:gd name="T115" fmla="*/ 0 h 252"/>
                <a:gd name="T116" fmla="*/ 1 w 283"/>
                <a:gd name="T117" fmla="*/ 0 h 252"/>
                <a:gd name="T118" fmla="*/ 1 w 283"/>
                <a:gd name="T119" fmla="*/ 0 h 252"/>
                <a:gd name="T120" fmla="*/ 1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1" name="Freeform 604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1 h 238"/>
                <a:gd name="T4" fmla="*/ 0 w 114"/>
                <a:gd name="T5" fmla="*/ 1 h 238"/>
                <a:gd name="T6" fmla="*/ 0 w 114"/>
                <a:gd name="T7" fmla="*/ 1 h 238"/>
                <a:gd name="T8" fmla="*/ 0 w 114"/>
                <a:gd name="T9" fmla="*/ 1 h 238"/>
                <a:gd name="T10" fmla="*/ 0 w 114"/>
                <a:gd name="T11" fmla="*/ 1 h 238"/>
                <a:gd name="T12" fmla="*/ 0 w 114"/>
                <a:gd name="T13" fmla="*/ 1 h 238"/>
                <a:gd name="T14" fmla="*/ 0 w 114"/>
                <a:gd name="T15" fmla="*/ 1 h 238"/>
                <a:gd name="T16" fmla="*/ 0 w 114"/>
                <a:gd name="T17" fmla="*/ 1 h 238"/>
                <a:gd name="T18" fmla="*/ 1 w 114"/>
                <a:gd name="T19" fmla="*/ 1 h 238"/>
                <a:gd name="T20" fmla="*/ 1 w 114"/>
                <a:gd name="T21" fmla="*/ 1 h 238"/>
                <a:gd name="T22" fmla="*/ 1 w 114"/>
                <a:gd name="T23" fmla="*/ 1 h 238"/>
                <a:gd name="T24" fmla="*/ 1 w 114"/>
                <a:gd name="T25" fmla="*/ 1 h 238"/>
                <a:gd name="T26" fmla="*/ 1 w 114"/>
                <a:gd name="T27" fmla="*/ 1 h 238"/>
                <a:gd name="T28" fmla="*/ 1 w 114"/>
                <a:gd name="T29" fmla="*/ 1 h 238"/>
                <a:gd name="T30" fmla="*/ 1 w 114"/>
                <a:gd name="T31" fmla="*/ 1 h 238"/>
                <a:gd name="T32" fmla="*/ 1 w 114"/>
                <a:gd name="T33" fmla="*/ 1 h 238"/>
                <a:gd name="T34" fmla="*/ 0 w 114"/>
                <a:gd name="T35" fmla="*/ 1 h 238"/>
                <a:gd name="T36" fmla="*/ 0 w 114"/>
                <a:gd name="T37" fmla="*/ 1 h 238"/>
                <a:gd name="T38" fmla="*/ 0 w 114"/>
                <a:gd name="T39" fmla="*/ 1 h 238"/>
                <a:gd name="T40" fmla="*/ 0 w 114"/>
                <a:gd name="T41" fmla="*/ 1 h 238"/>
                <a:gd name="T42" fmla="*/ 0 w 114"/>
                <a:gd name="T43" fmla="*/ 1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1 w 114"/>
                <a:gd name="T61" fmla="*/ 0 h 238"/>
                <a:gd name="T62" fmla="*/ 1 w 114"/>
                <a:gd name="T63" fmla="*/ 0 h 238"/>
                <a:gd name="T64" fmla="*/ 1 w 114"/>
                <a:gd name="T65" fmla="*/ 0 h 238"/>
                <a:gd name="T66" fmla="*/ 1 w 114"/>
                <a:gd name="T67" fmla="*/ 0 h 238"/>
                <a:gd name="T68" fmla="*/ 1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2" name="Freeform 605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1 w 246"/>
                <a:gd name="T1" fmla="*/ 1 h 310"/>
                <a:gd name="T2" fmla="*/ 1 w 246"/>
                <a:gd name="T3" fmla="*/ 1 h 310"/>
                <a:gd name="T4" fmla="*/ 1 w 246"/>
                <a:gd name="T5" fmla="*/ 1 h 310"/>
                <a:gd name="T6" fmla="*/ 1 w 246"/>
                <a:gd name="T7" fmla="*/ 1 h 310"/>
                <a:gd name="T8" fmla="*/ 1 w 246"/>
                <a:gd name="T9" fmla="*/ 1 h 310"/>
                <a:gd name="T10" fmla="*/ 1 w 246"/>
                <a:gd name="T11" fmla="*/ 1 h 310"/>
                <a:gd name="T12" fmla="*/ 1 w 246"/>
                <a:gd name="T13" fmla="*/ 1 h 310"/>
                <a:gd name="T14" fmla="*/ 1 w 246"/>
                <a:gd name="T15" fmla="*/ 1 h 310"/>
                <a:gd name="T16" fmla="*/ 1 w 246"/>
                <a:gd name="T17" fmla="*/ 1 h 310"/>
                <a:gd name="T18" fmla="*/ 1 w 246"/>
                <a:gd name="T19" fmla="*/ 1 h 310"/>
                <a:gd name="T20" fmla="*/ 1 w 246"/>
                <a:gd name="T21" fmla="*/ 1 h 310"/>
                <a:gd name="T22" fmla="*/ 1 w 246"/>
                <a:gd name="T23" fmla="*/ 2 h 310"/>
                <a:gd name="T24" fmla="*/ 1 w 246"/>
                <a:gd name="T25" fmla="*/ 2 h 310"/>
                <a:gd name="T26" fmla="*/ 1 w 246"/>
                <a:gd name="T27" fmla="*/ 2 h 310"/>
                <a:gd name="T28" fmla="*/ 1 w 246"/>
                <a:gd name="T29" fmla="*/ 1 h 310"/>
                <a:gd name="T30" fmla="*/ 1 w 246"/>
                <a:gd name="T31" fmla="*/ 1 h 310"/>
                <a:gd name="T32" fmla="*/ 1 w 246"/>
                <a:gd name="T33" fmla="*/ 1 h 310"/>
                <a:gd name="T34" fmla="*/ 1 w 246"/>
                <a:gd name="T35" fmla="*/ 1 h 310"/>
                <a:gd name="T36" fmla="*/ 1 w 246"/>
                <a:gd name="T37" fmla="*/ 1 h 310"/>
                <a:gd name="T38" fmla="*/ 1 w 246"/>
                <a:gd name="T39" fmla="*/ 1 h 310"/>
                <a:gd name="T40" fmla="*/ 1 w 246"/>
                <a:gd name="T41" fmla="*/ 1 h 310"/>
                <a:gd name="T42" fmla="*/ 1 w 246"/>
                <a:gd name="T43" fmla="*/ 1 h 310"/>
                <a:gd name="T44" fmla="*/ 1 w 246"/>
                <a:gd name="T45" fmla="*/ 0 h 310"/>
                <a:gd name="T46" fmla="*/ 1 w 246"/>
                <a:gd name="T47" fmla="*/ 0 h 310"/>
                <a:gd name="T48" fmla="*/ 1 w 246"/>
                <a:gd name="T49" fmla="*/ 0 h 310"/>
                <a:gd name="T50" fmla="*/ 1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1 w 246"/>
                <a:gd name="T69" fmla="*/ 0 h 310"/>
                <a:gd name="T70" fmla="*/ 1 w 246"/>
                <a:gd name="T71" fmla="*/ 0 h 310"/>
                <a:gd name="T72" fmla="*/ 1 w 246"/>
                <a:gd name="T73" fmla="*/ 1 h 310"/>
                <a:gd name="T74" fmla="*/ 1 w 246"/>
                <a:gd name="T75" fmla="*/ 1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3" name="Freeform 606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1 h 187"/>
                <a:gd name="T28" fmla="*/ 0 w 83"/>
                <a:gd name="T29" fmla="*/ 1 h 187"/>
                <a:gd name="T30" fmla="*/ 0 w 83"/>
                <a:gd name="T31" fmla="*/ 1 h 187"/>
                <a:gd name="T32" fmla="*/ 0 w 83"/>
                <a:gd name="T33" fmla="*/ 1 h 187"/>
                <a:gd name="T34" fmla="*/ 0 w 83"/>
                <a:gd name="T35" fmla="*/ 1 h 187"/>
                <a:gd name="T36" fmla="*/ 0 w 83"/>
                <a:gd name="T37" fmla="*/ 1 h 187"/>
                <a:gd name="T38" fmla="*/ 0 w 83"/>
                <a:gd name="T39" fmla="*/ 1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4" name="Freeform 607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1 h 94"/>
                <a:gd name="T30" fmla="*/ 0 w 44"/>
                <a:gd name="T31" fmla="*/ 1 h 94"/>
                <a:gd name="T32" fmla="*/ 0 w 44"/>
                <a:gd name="T33" fmla="*/ 1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5" name="Freeform 608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6" name="Freeform 609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7" name="Freeform 610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1 h 236"/>
                <a:gd name="T18" fmla="*/ 0 w 198"/>
                <a:gd name="T19" fmla="*/ 1 h 236"/>
                <a:gd name="T20" fmla="*/ 0 w 198"/>
                <a:gd name="T21" fmla="*/ 1 h 236"/>
                <a:gd name="T22" fmla="*/ 0 w 198"/>
                <a:gd name="T23" fmla="*/ 1 h 236"/>
                <a:gd name="T24" fmla="*/ 0 w 198"/>
                <a:gd name="T25" fmla="*/ 1 h 236"/>
                <a:gd name="T26" fmla="*/ 0 w 198"/>
                <a:gd name="T27" fmla="*/ 1 h 236"/>
                <a:gd name="T28" fmla="*/ 0 w 198"/>
                <a:gd name="T29" fmla="*/ 1 h 236"/>
                <a:gd name="T30" fmla="*/ 1 w 198"/>
                <a:gd name="T31" fmla="*/ 1 h 236"/>
                <a:gd name="T32" fmla="*/ 1 w 198"/>
                <a:gd name="T33" fmla="*/ 1 h 236"/>
                <a:gd name="T34" fmla="*/ 1 w 198"/>
                <a:gd name="T35" fmla="*/ 1 h 236"/>
                <a:gd name="T36" fmla="*/ 1 w 198"/>
                <a:gd name="T37" fmla="*/ 1 h 236"/>
                <a:gd name="T38" fmla="*/ 1 w 198"/>
                <a:gd name="T39" fmla="*/ 1 h 236"/>
                <a:gd name="T40" fmla="*/ 1 w 198"/>
                <a:gd name="T41" fmla="*/ 1 h 236"/>
                <a:gd name="T42" fmla="*/ 1 w 198"/>
                <a:gd name="T43" fmla="*/ 1 h 236"/>
                <a:gd name="T44" fmla="*/ 1 w 198"/>
                <a:gd name="T45" fmla="*/ 1 h 236"/>
                <a:gd name="T46" fmla="*/ 1 w 198"/>
                <a:gd name="T47" fmla="*/ 1 h 236"/>
                <a:gd name="T48" fmla="*/ 1 w 198"/>
                <a:gd name="T49" fmla="*/ 1 h 236"/>
                <a:gd name="T50" fmla="*/ 1 w 198"/>
                <a:gd name="T51" fmla="*/ 1 h 236"/>
                <a:gd name="T52" fmla="*/ 1 w 198"/>
                <a:gd name="T53" fmla="*/ 1 h 236"/>
                <a:gd name="T54" fmla="*/ 1 w 198"/>
                <a:gd name="T55" fmla="*/ 1 h 236"/>
                <a:gd name="T56" fmla="*/ 1 w 198"/>
                <a:gd name="T57" fmla="*/ 1 h 236"/>
                <a:gd name="T58" fmla="*/ 1 w 198"/>
                <a:gd name="T59" fmla="*/ 1 h 236"/>
                <a:gd name="T60" fmla="*/ 0 w 198"/>
                <a:gd name="T61" fmla="*/ 1 h 236"/>
                <a:gd name="T62" fmla="*/ 0 w 198"/>
                <a:gd name="T63" fmla="*/ 1 h 236"/>
                <a:gd name="T64" fmla="*/ 0 w 198"/>
                <a:gd name="T65" fmla="*/ 1 h 236"/>
                <a:gd name="T66" fmla="*/ 0 w 198"/>
                <a:gd name="T67" fmla="*/ 1 h 236"/>
                <a:gd name="T68" fmla="*/ 0 w 198"/>
                <a:gd name="T69" fmla="*/ 1 h 236"/>
                <a:gd name="T70" fmla="*/ 0 w 198"/>
                <a:gd name="T71" fmla="*/ 1 h 236"/>
                <a:gd name="T72" fmla="*/ 0 w 198"/>
                <a:gd name="T73" fmla="*/ 1 h 236"/>
                <a:gd name="T74" fmla="*/ 0 w 198"/>
                <a:gd name="T75" fmla="*/ 1 h 236"/>
                <a:gd name="T76" fmla="*/ 0 w 198"/>
                <a:gd name="T77" fmla="*/ 1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1 w 198"/>
                <a:gd name="T91" fmla="*/ 0 h 236"/>
                <a:gd name="T92" fmla="*/ 1 w 198"/>
                <a:gd name="T93" fmla="*/ 0 h 236"/>
                <a:gd name="T94" fmla="*/ 1 w 198"/>
                <a:gd name="T95" fmla="*/ 0 h 236"/>
                <a:gd name="T96" fmla="*/ 1 w 198"/>
                <a:gd name="T97" fmla="*/ 0 h 236"/>
                <a:gd name="T98" fmla="*/ 1 w 198"/>
                <a:gd name="T99" fmla="*/ 0 h 236"/>
                <a:gd name="T100" fmla="*/ 1 w 198"/>
                <a:gd name="T101" fmla="*/ 0 h 236"/>
                <a:gd name="T102" fmla="*/ 1 w 198"/>
                <a:gd name="T103" fmla="*/ 0 h 236"/>
                <a:gd name="T104" fmla="*/ 1 w 198"/>
                <a:gd name="T105" fmla="*/ 0 h 236"/>
                <a:gd name="T106" fmla="*/ 1 w 198"/>
                <a:gd name="T107" fmla="*/ 0 h 236"/>
                <a:gd name="T108" fmla="*/ 1 w 198"/>
                <a:gd name="T109" fmla="*/ 0 h 236"/>
                <a:gd name="T110" fmla="*/ 1 w 198"/>
                <a:gd name="T111" fmla="*/ 0 h 236"/>
                <a:gd name="T112" fmla="*/ 1 w 198"/>
                <a:gd name="T113" fmla="*/ 0 h 236"/>
                <a:gd name="T114" fmla="*/ 1 w 198"/>
                <a:gd name="T115" fmla="*/ 0 h 236"/>
                <a:gd name="T116" fmla="*/ 1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" name="Freeform 611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1 w 128"/>
                <a:gd name="T1" fmla="*/ 0 h 183"/>
                <a:gd name="T2" fmla="*/ 1 w 128"/>
                <a:gd name="T3" fmla="*/ 0 h 183"/>
                <a:gd name="T4" fmla="*/ 1 w 128"/>
                <a:gd name="T5" fmla="*/ 0 h 183"/>
                <a:gd name="T6" fmla="*/ 1 w 128"/>
                <a:gd name="T7" fmla="*/ 0 h 183"/>
                <a:gd name="T8" fmla="*/ 1 w 128"/>
                <a:gd name="T9" fmla="*/ 0 h 183"/>
                <a:gd name="T10" fmla="*/ 0 w 128"/>
                <a:gd name="T11" fmla="*/ 1 h 183"/>
                <a:gd name="T12" fmla="*/ 0 w 128"/>
                <a:gd name="T13" fmla="*/ 1 h 183"/>
                <a:gd name="T14" fmla="*/ 0 w 128"/>
                <a:gd name="T15" fmla="*/ 1 h 183"/>
                <a:gd name="T16" fmla="*/ 0 w 128"/>
                <a:gd name="T17" fmla="*/ 1 h 183"/>
                <a:gd name="T18" fmla="*/ 0 w 128"/>
                <a:gd name="T19" fmla="*/ 1 h 183"/>
                <a:gd name="T20" fmla="*/ 0 w 128"/>
                <a:gd name="T21" fmla="*/ 1 h 183"/>
                <a:gd name="T22" fmla="*/ 0 w 128"/>
                <a:gd name="T23" fmla="*/ 1 h 183"/>
                <a:gd name="T24" fmla="*/ 0 w 128"/>
                <a:gd name="T25" fmla="*/ 1 h 183"/>
                <a:gd name="T26" fmla="*/ 0 w 128"/>
                <a:gd name="T27" fmla="*/ 1 h 183"/>
                <a:gd name="T28" fmla="*/ 0 w 128"/>
                <a:gd name="T29" fmla="*/ 1 h 183"/>
                <a:gd name="T30" fmla="*/ 0 w 128"/>
                <a:gd name="T31" fmla="*/ 1 h 183"/>
                <a:gd name="T32" fmla="*/ 0 w 128"/>
                <a:gd name="T33" fmla="*/ 1 h 183"/>
                <a:gd name="T34" fmla="*/ 0 w 128"/>
                <a:gd name="T35" fmla="*/ 1 h 183"/>
                <a:gd name="T36" fmla="*/ 0 w 128"/>
                <a:gd name="T37" fmla="*/ 1 h 183"/>
                <a:gd name="T38" fmla="*/ 1 w 128"/>
                <a:gd name="T39" fmla="*/ 1 h 183"/>
                <a:gd name="T40" fmla="*/ 1 w 128"/>
                <a:gd name="T41" fmla="*/ 1 h 183"/>
                <a:gd name="T42" fmla="*/ 1 w 128"/>
                <a:gd name="T43" fmla="*/ 0 h 183"/>
                <a:gd name="T44" fmla="*/ 1 w 128"/>
                <a:gd name="T45" fmla="*/ 0 h 183"/>
                <a:gd name="T46" fmla="*/ 1 w 128"/>
                <a:gd name="T47" fmla="*/ 0 h 183"/>
                <a:gd name="T48" fmla="*/ 1 w 128"/>
                <a:gd name="T49" fmla="*/ 0 h 183"/>
                <a:gd name="T50" fmla="*/ 1 w 128"/>
                <a:gd name="T51" fmla="*/ 0 h 183"/>
                <a:gd name="T52" fmla="*/ 1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1 w 128"/>
                <a:gd name="T77" fmla="*/ 0 h 183"/>
                <a:gd name="T78" fmla="*/ 1 w 128"/>
                <a:gd name="T79" fmla="*/ 0 h 183"/>
                <a:gd name="T80" fmla="*/ 1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" name="Freeform 612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1 h 379"/>
                <a:gd name="T6" fmla="*/ 0 w 323"/>
                <a:gd name="T7" fmla="*/ 1 h 379"/>
                <a:gd name="T8" fmla="*/ 0 w 323"/>
                <a:gd name="T9" fmla="*/ 1 h 379"/>
                <a:gd name="T10" fmla="*/ 0 w 323"/>
                <a:gd name="T11" fmla="*/ 1 h 379"/>
                <a:gd name="T12" fmla="*/ 0 w 323"/>
                <a:gd name="T13" fmla="*/ 1 h 379"/>
                <a:gd name="T14" fmla="*/ 0 w 323"/>
                <a:gd name="T15" fmla="*/ 1 h 379"/>
                <a:gd name="T16" fmla="*/ 0 w 323"/>
                <a:gd name="T17" fmla="*/ 1 h 379"/>
                <a:gd name="T18" fmla="*/ 0 w 323"/>
                <a:gd name="T19" fmla="*/ 1 h 379"/>
                <a:gd name="T20" fmla="*/ 0 w 323"/>
                <a:gd name="T21" fmla="*/ 2 h 379"/>
                <a:gd name="T22" fmla="*/ 1 w 323"/>
                <a:gd name="T23" fmla="*/ 2 h 379"/>
                <a:gd name="T24" fmla="*/ 1 w 323"/>
                <a:gd name="T25" fmla="*/ 2 h 379"/>
                <a:gd name="T26" fmla="*/ 1 w 323"/>
                <a:gd name="T27" fmla="*/ 2 h 379"/>
                <a:gd name="T28" fmla="*/ 1 w 323"/>
                <a:gd name="T29" fmla="*/ 2 h 379"/>
                <a:gd name="T30" fmla="*/ 1 w 323"/>
                <a:gd name="T31" fmla="*/ 2 h 379"/>
                <a:gd name="T32" fmla="*/ 1 w 323"/>
                <a:gd name="T33" fmla="*/ 2 h 379"/>
                <a:gd name="T34" fmla="*/ 1 w 323"/>
                <a:gd name="T35" fmla="*/ 2 h 379"/>
                <a:gd name="T36" fmla="*/ 1 w 323"/>
                <a:gd name="T37" fmla="*/ 2 h 379"/>
                <a:gd name="T38" fmla="*/ 1 w 323"/>
                <a:gd name="T39" fmla="*/ 2 h 379"/>
                <a:gd name="T40" fmla="*/ 1 w 323"/>
                <a:gd name="T41" fmla="*/ 2 h 379"/>
                <a:gd name="T42" fmla="*/ 1 w 323"/>
                <a:gd name="T43" fmla="*/ 2 h 379"/>
                <a:gd name="T44" fmla="*/ 1 w 323"/>
                <a:gd name="T45" fmla="*/ 2 h 379"/>
                <a:gd name="T46" fmla="*/ 1 w 323"/>
                <a:gd name="T47" fmla="*/ 1 h 379"/>
                <a:gd name="T48" fmla="*/ 1 w 323"/>
                <a:gd name="T49" fmla="*/ 1 h 379"/>
                <a:gd name="T50" fmla="*/ 1 w 323"/>
                <a:gd name="T51" fmla="*/ 1 h 379"/>
                <a:gd name="T52" fmla="*/ 0 w 323"/>
                <a:gd name="T53" fmla="*/ 1 h 379"/>
                <a:gd name="T54" fmla="*/ 0 w 323"/>
                <a:gd name="T55" fmla="*/ 1 h 379"/>
                <a:gd name="T56" fmla="*/ 0 w 323"/>
                <a:gd name="T57" fmla="*/ 1 h 379"/>
                <a:gd name="T58" fmla="*/ 0 w 323"/>
                <a:gd name="T59" fmla="*/ 1 h 379"/>
                <a:gd name="T60" fmla="*/ 0 w 323"/>
                <a:gd name="T61" fmla="*/ 1 h 379"/>
                <a:gd name="T62" fmla="*/ 0 w 323"/>
                <a:gd name="T63" fmla="*/ 1 h 379"/>
                <a:gd name="T64" fmla="*/ 0 w 323"/>
                <a:gd name="T65" fmla="*/ 1 h 379"/>
                <a:gd name="T66" fmla="*/ 0 w 323"/>
                <a:gd name="T67" fmla="*/ 1 h 379"/>
                <a:gd name="T68" fmla="*/ 0 w 323"/>
                <a:gd name="T69" fmla="*/ 0 h 379"/>
                <a:gd name="T70" fmla="*/ 0 w 323"/>
                <a:gd name="T71" fmla="*/ 0 h 379"/>
                <a:gd name="T72" fmla="*/ 1 w 323"/>
                <a:gd name="T73" fmla="*/ 0 h 379"/>
                <a:gd name="T74" fmla="*/ 1 w 323"/>
                <a:gd name="T75" fmla="*/ 0 h 379"/>
                <a:gd name="T76" fmla="*/ 1 w 323"/>
                <a:gd name="T77" fmla="*/ 0 h 379"/>
                <a:gd name="T78" fmla="*/ 1 w 323"/>
                <a:gd name="T79" fmla="*/ 0 h 379"/>
                <a:gd name="T80" fmla="*/ 1 w 323"/>
                <a:gd name="T81" fmla="*/ 0 h 379"/>
                <a:gd name="T82" fmla="*/ 1 w 323"/>
                <a:gd name="T83" fmla="*/ 0 h 379"/>
                <a:gd name="T84" fmla="*/ 1 w 323"/>
                <a:gd name="T85" fmla="*/ 0 h 379"/>
                <a:gd name="T86" fmla="*/ 1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0" name="Freeform 613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1 w 282"/>
                <a:gd name="T1" fmla="*/ 0 h 253"/>
                <a:gd name="T2" fmla="*/ 1 w 282"/>
                <a:gd name="T3" fmla="*/ 0 h 253"/>
                <a:gd name="T4" fmla="*/ 1 w 282"/>
                <a:gd name="T5" fmla="*/ 0 h 253"/>
                <a:gd name="T6" fmla="*/ 1 w 282"/>
                <a:gd name="T7" fmla="*/ 0 h 253"/>
                <a:gd name="T8" fmla="*/ 1 w 282"/>
                <a:gd name="T9" fmla="*/ 1 h 253"/>
                <a:gd name="T10" fmla="*/ 1 w 282"/>
                <a:gd name="T11" fmla="*/ 1 h 253"/>
                <a:gd name="T12" fmla="*/ 1 w 282"/>
                <a:gd name="T13" fmla="*/ 1 h 253"/>
                <a:gd name="T14" fmla="*/ 1 w 282"/>
                <a:gd name="T15" fmla="*/ 1 h 253"/>
                <a:gd name="T16" fmla="*/ 1 w 282"/>
                <a:gd name="T17" fmla="*/ 1 h 253"/>
                <a:gd name="T18" fmla="*/ 1 w 282"/>
                <a:gd name="T19" fmla="*/ 1 h 253"/>
                <a:gd name="T20" fmla="*/ 1 w 282"/>
                <a:gd name="T21" fmla="*/ 1 h 253"/>
                <a:gd name="T22" fmla="*/ 1 w 282"/>
                <a:gd name="T23" fmla="*/ 1 h 253"/>
                <a:gd name="T24" fmla="*/ 1 w 282"/>
                <a:gd name="T25" fmla="*/ 1 h 253"/>
                <a:gd name="T26" fmla="*/ 1 w 282"/>
                <a:gd name="T27" fmla="*/ 1 h 253"/>
                <a:gd name="T28" fmla="*/ 1 w 282"/>
                <a:gd name="T29" fmla="*/ 1 h 253"/>
                <a:gd name="T30" fmla="*/ 1 w 282"/>
                <a:gd name="T31" fmla="*/ 1 h 253"/>
                <a:gd name="T32" fmla="*/ 1 w 282"/>
                <a:gd name="T33" fmla="*/ 1 h 253"/>
                <a:gd name="T34" fmla="*/ 1 w 282"/>
                <a:gd name="T35" fmla="*/ 1 h 253"/>
                <a:gd name="T36" fmla="*/ 1 w 282"/>
                <a:gd name="T37" fmla="*/ 1 h 253"/>
                <a:gd name="T38" fmla="*/ 1 w 282"/>
                <a:gd name="T39" fmla="*/ 1 h 253"/>
                <a:gd name="T40" fmla="*/ 1 w 282"/>
                <a:gd name="T41" fmla="*/ 1 h 253"/>
                <a:gd name="T42" fmla="*/ 1 w 282"/>
                <a:gd name="T43" fmla="*/ 1 h 253"/>
                <a:gd name="T44" fmla="*/ 1 w 282"/>
                <a:gd name="T45" fmla="*/ 1 h 253"/>
                <a:gd name="T46" fmla="*/ 1 w 282"/>
                <a:gd name="T47" fmla="*/ 1 h 253"/>
                <a:gd name="T48" fmla="*/ 1 w 282"/>
                <a:gd name="T49" fmla="*/ 1 h 253"/>
                <a:gd name="T50" fmla="*/ 1 w 282"/>
                <a:gd name="T51" fmla="*/ 1 h 253"/>
                <a:gd name="T52" fmla="*/ 1 w 282"/>
                <a:gd name="T53" fmla="*/ 0 h 253"/>
                <a:gd name="T54" fmla="*/ 1 w 282"/>
                <a:gd name="T55" fmla="*/ 0 h 253"/>
                <a:gd name="T56" fmla="*/ 1 w 282"/>
                <a:gd name="T57" fmla="*/ 0 h 253"/>
                <a:gd name="T58" fmla="*/ 1 w 282"/>
                <a:gd name="T59" fmla="*/ 0 h 253"/>
                <a:gd name="T60" fmla="*/ 1 w 282"/>
                <a:gd name="T61" fmla="*/ 0 h 253"/>
                <a:gd name="T62" fmla="*/ 1 w 282"/>
                <a:gd name="T63" fmla="*/ 0 h 253"/>
                <a:gd name="T64" fmla="*/ 1 w 282"/>
                <a:gd name="T65" fmla="*/ 0 h 253"/>
                <a:gd name="T66" fmla="*/ 1 w 282"/>
                <a:gd name="T67" fmla="*/ 0 h 253"/>
                <a:gd name="T68" fmla="*/ 1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1 w 282"/>
                <a:gd name="T107" fmla="*/ 0 h 253"/>
                <a:gd name="T108" fmla="*/ 1 w 282"/>
                <a:gd name="T109" fmla="*/ 0 h 253"/>
                <a:gd name="T110" fmla="*/ 1 w 282"/>
                <a:gd name="T111" fmla="*/ 0 h 253"/>
                <a:gd name="T112" fmla="*/ 1 w 282"/>
                <a:gd name="T113" fmla="*/ 0 h 253"/>
                <a:gd name="T114" fmla="*/ 1 w 282"/>
                <a:gd name="T115" fmla="*/ 0 h 253"/>
                <a:gd name="T116" fmla="*/ 1 w 282"/>
                <a:gd name="T117" fmla="*/ 0 h 253"/>
                <a:gd name="T118" fmla="*/ 1 w 282"/>
                <a:gd name="T119" fmla="*/ 0 h 253"/>
                <a:gd name="T120" fmla="*/ 1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1" name="Freeform 614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1 h 236"/>
                <a:gd name="T4" fmla="*/ 0 w 115"/>
                <a:gd name="T5" fmla="*/ 1 h 236"/>
                <a:gd name="T6" fmla="*/ 0 w 115"/>
                <a:gd name="T7" fmla="*/ 1 h 236"/>
                <a:gd name="T8" fmla="*/ 0 w 115"/>
                <a:gd name="T9" fmla="*/ 1 h 236"/>
                <a:gd name="T10" fmla="*/ 0 w 115"/>
                <a:gd name="T11" fmla="*/ 1 h 236"/>
                <a:gd name="T12" fmla="*/ 0 w 115"/>
                <a:gd name="T13" fmla="*/ 1 h 236"/>
                <a:gd name="T14" fmla="*/ 0 w 115"/>
                <a:gd name="T15" fmla="*/ 1 h 236"/>
                <a:gd name="T16" fmla="*/ 0 w 115"/>
                <a:gd name="T17" fmla="*/ 1 h 236"/>
                <a:gd name="T18" fmla="*/ 0 w 115"/>
                <a:gd name="T19" fmla="*/ 1 h 236"/>
                <a:gd name="T20" fmla="*/ 0 w 115"/>
                <a:gd name="T21" fmla="*/ 1 h 236"/>
                <a:gd name="T22" fmla="*/ 0 w 115"/>
                <a:gd name="T23" fmla="*/ 1 h 236"/>
                <a:gd name="T24" fmla="*/ 0 w 115"/>
                <a:gd name="T25" fmla="*/ 1 h 236"/>
                <a:gd name="T26" fmla="*/ 0 w 115"/>
                <a:gd name="T27" fmla="*/ 1 h 236"/>
                <a:gd name="T28" fmla="*/ 0 w 115"/>
                <a:gd name="T29" fmla="*/ 1 h 236"/>
                <a:gd name="T30" fmla="*/ 0 w 115"/>
                <a:gd name="T31" fmla="*/ 1 h 236"/>
                <a:gd name="T32" fmla="*/ 0 w 115"/>
                <a:gd name="T33" fmla="*/ 1 h 236"/>
                <a:gd name="T34" fmla="*/ 0 w 115"/>
                <a:gd name="T35" fmla="*/ 1 h 236"/>
                <a:gd name="T36" fmla="*/ 0 w 115"/>
                <a:gd name="T37" fmla="*/ 1 h 236"/>
                <a:gd name="T38" fmla="*/ 0 w 115"/>
                <a:gd name="T39" fmla="*/ 1 h 236"/>
                <a:gd name="T40" fmla="*/ 0 w 115"/>
                <a:gd name="T41" fmla="*/ 1 h 236"/>
                <a:gd name="T42" fmla="*/ 0 w 115"/>
                <a:gd name="T43" fmla="*/ 1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2" name="Freeform 615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1 w 245"/>
                <a:gd name="T1" fmla="*/ 1 h 310"/>
                <a:gd name="T2" fmla="*/ 1 w 245"/>
                <a:gd name="T3" fmla="*/ 1 h 310"/>
                <a:gd name="T4" fmla="*/ 1 w 245"/>
                <a:gd name="T5" fmla="*/ 1 h 310"/>
                <a:gd name="T6" fmla="*/ 1 w 245"/>
                <a:gd name="T7" fmla="*/ 1 h 310"/>
                <a:gd name="T8" fmla="*/ 1 w 245"/>
                <a:gd name="T9" fmla="*/ 1 h 310"/>
                <a:gd name="T10" fmla="*/ 1 w 245"/>
                <a:gd name="T11" fmla="*/ 1 h 310"/>
                <a:gd name="T12" fmla="*/ 1 w 245"/>
                <a:gd name="T13" fmla="*/ 1 h 310"/>
                <a:gd name="T14" fmla="*/ 1 w 245"/>
                <a:gd name="T15" fmla="*/ 1 h 310"/>
                <a:gd name="T16" fmla="*/ 1 w 245"/>
                <a:gd name="T17" fmla="*/ 1 h 310"/>
                <a:gd name="T18" fmla="*/ 1 w 245"/>
                <a:gd name="T19" fmla="*/ 1 h 310"/>
                <a:gd name="T20" fmla="*/ 1 w 245"/>
                <a:gd name="T21" fmla="*/ 1 h 310"/>
                <a:gd name="T22" fmla="*/ 1 w 245"/>
                <a:gd name="T23" fmla="*/ 2 h 310"/>
                <a:gd name="T24" fmla="*/ 1 w 245"/>
                <a:gd name="T25" fmla="*/ 2 h 310"/>
                <a:gd name="T26" fmla="*/ 1 w 245"/>
                <a:gd name="T27" fmla="*/ 2 h 310"/>
                <a:gd name="T28" fmla="*/ 1 w 245"/>
                <a:gd name="T29" fmla="*/ 1 h 310"/>
                <a:gd name="T30" fmla="*/ 1 w 245"/>
                <a:gd name="T31" fmla="*/ 1 h 310"/>
                <a:gd name="T32" fmla="*/ 1 w 245"/>
                <a:gd name="T33" fmla="*/ 1 h 310"/>
                <a:gd name="T34" fmla="*/ 1 w 245"/>
                <a:gd name="T35" fmla="*/ 1 h 310"/>
                <a:gd name="T36" fmla="*/ 1 w 245"/>
                <a:gd name="T37" fmla="*/ 1 h 310"/>
                <a:gd name="T38" fmla="*/ 1 w 245"/>
                <a:gd name="T39" fmla="*/ 1 h 310"/>
                <a:gd name="T40" fmla="*/ 1 w 245"/>
                <a:gd name="T41" fmla="*/ 1 h 310"/>
                <a:gd name="T42" fmla="*/ 1 w 245"/>
                <a:gd name="T43" fmla="*/ 1 h 310"/>
                <a:gd name="T44" fmla="*/ 1 w 245"/>
                <a:gd name="T45" fmla="*/ 0 h 310"/>
                <a:gd name="T46" fmla="*/ 1 w 245"/>
                <a:gd name="T47" fmla="*/ 0 h 310"/>
                <a:gd name="T48" fmla="*/ 1 w 245"/>
                <a:gd name="T49" fmla="*/ 0 h 310"/>
                <a:gd name="T50" fmla="*/ 1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1 w 245"/>
                <a:gd name="T69" fmla="*/ 0 h 310"/>
                <a:gd name="T70" fmla="*/ 1 w 245"/>
                <a:gd name="T71" fmla="*/ 0 h 310"/>
                <a:gd name="T72" fmla="*/ 1 w 245"/>
                <a:gd name="T73" fmla="*/ 1 h 310"/>
                <a:gd name="T74" fmla="*/ 1 w 245"/>
                <a:gd name="T75" fmla="*/ 1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3" name="Freeform 616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96" name="Group 617"/>
          <p:cNvGrpSpPr>
            <a:grpSpLocks/>
          </p:cNvGrpSpPr>
          <p:nvPr/>
        </p:nvGrpSpPr>
        <p:grpSpPr bwMode="auto">
          <a:xfrm>
            <a:off x="5394325" y="3403600"/>
            <a:ext cx="290513" cy="404813"/>
            <a:chOff x="4290" y="3130"/>
            <a:chExt cx="183" cy="255"/>
          </a:xfrm>
        </p:grpSpPr>
        <p:pic>
          <p:nvPicPr>
            <p:cNvPr id="1178" name="Picture 618" descr="31u_bnrz[1]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1179" name="Freeform 619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1 h 232"/>
                <a:gd name="T12" fmla="*/ 0 w 199"/>
                <a:gd name="T13" fmla="*/ 1 h 232"/>
                <a:gd name="T14" fmla="*/ 0 w 199"/>
                <a:gd name="T15" fmla="*/ 1 h 232"/>
                <a:gd name="T16" fmla="*/ 0 w 199"/>
                <a:gd name="T17" fmla="*/ 1 h 232"/>
                <a:gd name="T18" fmla="*/ 0 w 199"/>
                <a:gd name="T19" fmla="*/ 1 h 232"/>
                <a:gd name="T20" fmla="*/ 0 w 199"/>
                <a:gd name="T21" fmla="*/ 1 h 232"/>
                <a:gd name="T22" fmla="*/ 0 w 199"/>
                <a:gd name="T23" fmla="*/ 1 h 232"/>
                <a:gd name="T24" fmla="*/ 0 w 199"/>
                <a:gd name="T25" fmla="*/ 1 h 232"/>
                <a:gd name="T26" fmla="*/ 0 w 199"/>
                <a:gd name="T27" fmla="*/ 1 h 232"/>
                <a:gd name="T28" fmla="*/ 0 w 199"/>
                <a:gd name="T29" fmla="*/ 1 h 232"/>
                <a:gd name="T30" fmla="*/ 0 w 199"/>
                <a:gd name="T31" fmla="*/ 1 h 232"/>
                <a:gd name="T32" fmla="*/ 1 w 199"/>
                <a:gd name="T33" fmla="*/ 1 h 232"/>
                <a:gd name="T34" fmla="*/ 1 w 199"/>
                <a:gd name="T35" fmla="*/ 1 h 232"/>
                <a:gd name="T36" fmla="*/ 1 w 199"/>
                <a:gd name="T37" fmla="*/ 1 h 232"/>
                <a:gd name="T38" fmla="*/ 1 w 199"/>
                <a:gd name="T39" fmla="*/ 1 h 232"/>
                <a:gd name="T40" fmla="*/ 1 w 199"/>
                <a:gd name="T41" fmla="*/ 1 h 232"/>
                <a:gd name="T42" fmla="*/ 1 w 199"/>
                <a:gd name="T43" fmla="*/ 1 h 232"/>
                <a:gd name="T44" fmla="*/ 1 w 199"/>
                <a:gd name="T45" fmla="*/ 1 h 232"/>
                <a:gd name="T46" fmla="*/ 1 w 199"/>
                <a:gd name="T47" fmla="*/ 1 h 232"/>
                <a:gd name="T48" fmla="*/ 0 w 199"/>
                <a:gd name="T49" fmla="*/ 1 h 232"/>
                <a:gd name="T50" fmla="*/ 0 w 199"/>
                <a:gd name="T51" fmla="*/ 1 h 232"/>
                <a:gd name="T52" fmla="*/ 0 w 199"/>
                <a:gd name="T53" fmla="*/ 1 h 232"/>
                <a:gd name="T54" fmla="*/ 0 w 199"/>
                <a:gd name="T55" fmla="*/ 1 h 232"/>
                <a:gd name="T56" fmla="*/ 0 w 199"/>
                <a:gd name="T57" fmla="*/ 1 h 232"/>
                <a:gd name="T58" fmla="*/ 0 w 199"/>
                <a:gd name="T59" fmla="*/ 1 h 232"/>
                <a:gd name="T60" fmla="*/ 0 w 199"/>
                <a:gd name="T61" fmla="*/ 1 h 232"/>
                <a:gd name="T62" fmla="*/ 0 w 199"/>
                <a:gd name="T63" fmla="*/ 1 h 232"/>
                <a:gd name="T64" fmla="*/ 0 w 199"/>
                <a:gd name="T65" fmla="*/ 1 h 232"/>
                <a:gd name="T66" fmla="*/ 0 w 199"/>
                <a:gd name="T67" fmla="*/ 1 h 232"/>
                <a:gd name="T68" fmla="*/ 0 w 199"/>
                <a:gd name="T69" fmla="*/ 1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1 w 199"/>
                <a:gd name="T77" fmla="*/ 0 h 232"/>
                <a:gd name="T78" fmla="*/ 1 w 199"/>
                <a:gd name="T79" fmla="*/ 0 h 232"/>
                <a:gd name="T80" fmla="*/ 1 w 199"/>
                <a:gd name="T81" fmla="*/ 0 h 232"/>
                <a:gd name="T82" fmla="*/ 1 w 199"/>
                <a:gd name="T83" fmla="*/ 0 h 232"/>
                <a:gd name="T84" fmla="*/ 1 w 199"/>
                <a:gd name="T85" fmla="*/ 0 h 232"/>
                <a:gd name="T86" fmla="*/ 1 w 199"/>
                <a:gd name="T87" fmla="*/ 0 h 232"/>
                <a:gd name="T88" fmla="*/ 1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0" name="Freeform 620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1 w 128"/>
                <a:gd name="T1" fmla="*/ 0 h 180"/>
                <a:gd name="T2" fmla="*/ 1 w 128"/>
                <a:gd name="T3" fmla="*/ 0 h 180"/>
                <a:gd name="T4" fmla="*/ 1 w 128"/>
                <a:gd name="T5" fmla="*/ 0 h 180"/>
                <a:gd name="T6" fmla="*/ 1 w 128"/>
                <a:gd name="T7" fmla="*/ 0 h 180"/>
                <a:gd name="T8" fmla="*/ 1 w 128"/>
                <a:gd name="T9" fmla="*/ 0 h 180"/>
                <a:gd name="T10" fmla="*/ 0 w 128"/>
                <a:gd name="T11" fmla="*/ 1 h 180"/>
                <a:gd name="T12" fmla="*/ 0 w 128"/>
                <a:gd name="T13" fmla="*/ 1 h 180"/>
                <a:gd name="T14" fmla="*/ 0 w 128"/>
                <a:gd name="T15" fmla="*/ 1 h 180"/>
                <a:gd name="T16" fmla="*/ 0 w 128"/>
                <a:gd name="T17" fmla="*/ 1 h 180"/>
                <a:gd name="T18" fmla="*/ 0 w 128"/>
                <a:gd name="T19" fmla="*/ 1 h 180"/>
                <a:gd name="T20" fmla="*/ 0 w 128"/>
                <a:gd name="T21" fmla="*/ 1 h 180"/>
                <a:gd name="T22" fmla="*/ 0 w 128"/>
                <a:gd name="T23" fmla="*/ 1 h 180"/>
                <a:gd name="T24" fmla="*/ 0 w 128"/>
                <a:gd name="T25" fmla="*/ 1 h 180"/>
                <a:gd name="T26" fmla="*/ 0 w 128"/>
                <a:gd name="T27" fmla="*/ 1 h 180"/>
                <a:gd name="T28" fmla="*/ 0 w 128"/>
                <a:gd name="T29" fmla="*/ 1 h 180"/>
                <a:gd name="T30" fmla="*/ 0 w 128"/>
                <a:gd name="T31" fmla="*/ 1 h 180"/>
                <a:gd name="T32" fmla="*/ 0 w 128"/>
                <a:gd name="T33" fmla="*/ 1 h 180"/>
                <a:gd name="T34" fmla="*/ 0 w 128"/>
                <a:gd name="T35" fmla="*/ 1 h 180"/>
                <a:gd name="T36" fmla="*/ 0 w 128"/>
                <a:gd name="T37" fmla="*/ 1 h 180"/>
                <a:gd name="T38" fmla="*/ 1 w 128"/>
                <a:gd name="T39" fmla="*/ 1 h 180"/>
                <a:gd name="T40" fmla="*/ 1 w 128"/>
                <a:gd name="T41" fmla="*/ 1 h 180"/>
                <a:gd name="T42" fmla="*/ 1 w 128"/>
                <a:gd name="T43" fmla="*/ 0 h 180"/>
                <a:gd name="T44" fmla="*/ 1 w 128"/>
                <a:gd name="T45" fmla="*/ 0 h 180"/>
                <a:gd name="T46" fmla="*/ 1 w 128"/>
                <a:gd name="T47" fmla="*/ 0 h 180"/>
                <a:gd name="T48" fmla="*/ 1 w 128"/>
                <a:gd name="T49" fmla="*/ 0 h 180"/>
                <a:gd name="T50" fmla="*/ 1 w 128"/>
                <a:gd name="T51" fmla="*/ 0 h 180"/>
                <a:gd name="T52" fmla="*/ 1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1 w 128"/>
                <a:gd name="T77" fmla="*/ 0 h 180"/>
                <a:gd name="T78" fmla="*/ 1 w 128"/>
                <a:gd name="T79" fmla="*/ 0 h 180"/>
                <a:gd name="T80" fmla="*/ 1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" name="Freeform 621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1 w 322"/>
                <a:gd name="T1" fmla="*/ 0 h 378"/>
                <a:gd name="T2" fmla="*/ 0 w 322"/>
                <a:gd name="T3" fmla="*/ 0 h 378"/>
                <a:gd name="T4" fmla="*/ 0 w 322"/>
                <a:gd name="T5" fmla="*/ 1 h 378"/>
                <a:gd name="T6" fmla="*/ 0 w 322"/>
                <a:gd name="T7" fmla="*/ 1 h 378"/>
                <a:gd name="T8" fmla="*/ 0 w 322"/>
                <a:gd name="T9" fmla="*/ 1 h 378"/>
                <a:gd name="T10" fmla="*/ 0 w 322"/>
                <a:gd name="T11" fmla="*/ 1 h 378"/>
                <a:gd name="T12" fmla="*/ 0 w 322"/>
                <a:gd name="T13" fmla="*/ 1 h 378"/>
                <a:gd name="T14" fmla="*/ 0 w 322"/>
                <a:gd name="T15" fmla="*/ 2 h 378"/>
                <a:gd name="T16" fmla="*/ 0 w 322"/>
                <a:gd name="T17" fmla="*/ 2 h 378"/>
                <a:gd name="T18" fmla="*/ 0 w 322"/>
                <a:gd name="T19" fmla="*/ 2 h 378"/>
                <a:gd name="T20" fmla="*/ 1 w 322"/>
                <a:gd name="T21" fmla="*/ 2 h 378"/>
                <a:gd name="T22" fmla="*/ 1 w 322"/>
                <a:gd name="T23" fmla="*/ 2 h 378"/>
                <a:gd name="T24" fmla="*/ 1 w 322"/>
                <a:gd name="T25" fmla="*/ 2 h 378"/>
                <a:gd name="T26" fmla="*/ 1 w 322"/>
                <a:gd name="T27" fmla="*/ 2 h 378"/>
                <a:gd name="T28" fmla="*/ 1 w 322"/>
                <a:gd name="T29" fmla="*/ 2 h 378"/>
                <a:gd name="T30" fmla="*/ 1 w 322"/>
                <a:gd name="T31" fmla="*/ 2 h 378"/>
                <a:gd name="T32" fmla="*/ 2 w 322"/>
                <a:gd name="T33" fmla="*/ 2 h 378"/>
                <a:gd name="T34" fmla="*/ 2 w 322"/>
                <a:gd name="T35" fmla="*/ 2 h 378"/>
                <a:gd name="T36" fmla="*/ 2 w 322"/>
                <a:gd name="T37" fmla="*/ 2 h 378"/>
                <a:gd name="T38" fmla="*/ 2 w 322"/>
                <a:gd name="T39" fmla="*/ 2 h 378"/>
                <a:gd name="T40" fmla="*/ 1 w 322"/>
                <a:gd name="T41" fmla="*/ 2 h 378"/>
                <a:gd name="T42" fmla="*/ 1 w 322"/>
                <a:gd name="T43" fmla="*/ 2 h 378"/>
                <a:gd name="T44" fmla="*/ 1 w 322"/>
                <a:gd name="T45" fmla="*/ 2 h 378"/>
                <a:gd name="T46" fmla="*/ 1 w 322"/>
                <a:gd name="T47" fmla="*/ 2 h 378"/>
                <a:gd name="T48" fmla="*/ 1 w 322"/>
                <a:gd name="T49" fmla="*/ 2 h 378"/>
                <a:gd name="T50" fmla="*/ 1 w 322"/>
                <a:gd name="T51" fmla="*/ 2 h 378"/>
                <a:gd name="T52" fmla="*/ 1 w 322"/>
                <a:gd name="T53" fmla="*/ 2 h 378"/>
                <a:gd name="T54" fmla="*/ 0 w 322"/>
                <a:gd name="T55" fmla="*/ 1 h 378"/>
                <a:gd name="T56" fmla="*/ 0 w 322"/>
                <a:gd name="T57" fmla="*/ 1 h 378"/>
                <a:gd name="T58" fmla="*/ 0 w 322"/>
                <a:gd name="T59" fmla="*/ 1 h 378"/>
                <a:gd name="T60" fmla="*/ 0 w 322"/>
                <a:gd name="T61" fmla="*/ 1 h 378"/>
                <a:gd name="T62" fmla="*/ 0 w 322"/>
                <a:gd name="T63" fmla="*/ 1 h 378"/>
                <a:gd name="T64" fmla="*/ 0 w 322"/>
                <a:gd name="T65" fmla="*/ 1 h 378"/>
                <a:gd name="T66" fmla="*/ 0 w 322"/>
                <a:gd name="T67" fmla="*/ 1 h 378"/>
                <a:gd name="T68" fmla="*/ 1 w 322"/>
                <a:gd name="T69" fmla="*/ 0 h 378"/>
                <a:gd name="T70" fmla="*/ 1 w 322"/>
                <a:gd name="T71" fmla="*/ 0 h 378"/>
                <a:gd name="T72" fmla="*/ 1 w 322"/>
                <a:gd name="T73" fmla="*/ 0 h 378"/>
                <a:gd name="T74" fmla="*/ 1 w 322"/>
                <a:gd name="T75" fmla="*/ 0 h 378"/>
                <a:gd name="T76" fmla="*/ 1 w 322"/>
                <a:gd name="T77" fmla="*/ 0 h 378"/>
                <a:gd name="T78" fmla="*/ 1 w 322"/>
                <a:gd name="T79" fmla="*/ 0 h 378"/>
                <a:gd name="T80" fmla="*/ 1 w 322"/>
                <a:gd name="T81" fmla="*/ 0 h 378"/>
                <a:gd name="T82" fmla="*/ 1 w 322"/>
                <a:gd name="T83" fmla="*/ 0 h 378"/>
                <a:gd name="T84" fmla="*/ 1 w 322"/>
                <a:gd name="T85" fmla="*/ 0 h 378"/>
                <a:gd name="T86" fmla="*/ 1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2" name="Freeform 622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1 w 283"/>
                <a:gd name="T1" fmla="*/ 0 h 252"/>
                <a:gd name="T2" fmla="*/ 1 w 283"/>
                <a:gd name="T3" fmla="*/ 1 h 252"/>
                <a:gd name="T4" fmla="*/ 1 w 283"/>
                <a:gd name="T5" fmla="*/ 1 h 252"/>
                <a:gd name="T6" fmla="*/ 1 w 283"/>
                <a:gd name="T7" fmla="*/ 1 h 252"/>
                <a:gd name="T8" fmla="*/ 1 w 283"/>
                <a:gd name="T9" fmla="*/ 1 h 252"/>
                <a:gd name="T10" fmla="*/ 1 w 283"/>
                <a:gd name="T11" fmla="*/ 1 h 252"/>
                <a:gd name="T12" fmla="*/ 1 w 283"/>
                <a:gd name="T13" fmla="*/ 1 h 252"/>
                <a:gd name="T14" fmla="*/ 1 w 283"/>
                <a:gd name="T15" fmla="*/ 1 h 252"/>
                <a:gd name="T16" fmla="*/ 1 w 283"/>
                <a:gd name="T17" fmla="*/ 1 h 252"/>
                <a:gd name="T18" fmla="*/ 1 w 283"/>
                <a:gd name="T19" fmla="*/ 1 h 252"/>
                <a:gd name="T20" fmla="*/ 1 w 283"/>
                <a:gd name="T21" fmla="*/ 1 h 252"/>
                <a:gd name="T22" fmla="*/ 1 w 283"/>
                <a:gd name="T23" fmla="*/ 1 h 252"/>
                <a:gd name="T24" fmla="*/ 1 w 283"/>
                <a:gd name="T25" fmla="*/ 1 h 252"/>
                <a:gd name="T26" fmla="*/ 1 w 283"/>
                <a:gd name="T27" fmla="*/ 1 h 252"/>
                <a:gd name="T28" fmla="*/ 1 w 283"/>
                <a:gd name="T29" fmla="*/ 1 h 252"/>
                <a:gd name="T30" fmla="*/ 1 w 283"/>
                <a:gd name="T31" fmla="*/ 1 h 252"/>
                <a:gd name="T32" fmla="*/ 1 w 283"/>
                <a:gd name="T33" fmla="*/ 1 h 252"/>
                <a:gd name="T34" fmla="*/ 1 w 283"/>
                <a:gd name="T35" fmla="*/ 1 h 252"/>
                <a:gd name="T36" fmla="*/ 1 w 283"/>
                <a:gd name="T37" fmla="*/ 1 h 252"/>
                <a:gd name="T38" fmla="*/ 1 w 283"/>
                <a:gd name="T39" fmla="*/ 1 h 252"/>
                <a:gd name="T40" fmla="*/ 1 w 283"/>
                <a:gd name="T41" fmla="*/ 1 h 252"/>
                <a:gd name="T42" fmla="*/ 1 w 283"/>
                <a:gd name="T43" fmla="*/ 1 h 252"/>
                <a:gd name="T44" fmla="*/ 1 w 283"/>
                <a:gd name="T45" fmla="*/ 1 h 252"/>
                <a:gd name="T46" fmla="*/ 1 w 283"/>
                <a:gd name="T47" fmla="*/ 1 h 252"/>
                <a:gd name="T48" fmla="*/ 1 w 283"/>
                <a:gd name="T49" fmla="*/ 1 h 252"/>
                <a:gd name="T50" fmla="*/ 1 w 283"/>
                <a:gd name="T51" fmla="*/ 1 h 252"/>
                <a:gd name="T52" fmla="*/ 1 w 283"/>
                <a:gd name="T53" fmla="*/ 1 h 252"/>
                <a:gd name="T54" fmla="*/ 1 w 283"/>
                <a:gd name="T55" fmla="*/ 1 h 252"/>
                <a:gd name="T56" fmla="*/ 1 w 283"/>
                <a:gd name="T57" fmla="*/ 0 h 252"/>
                <a:gd name="T58" fmla="*/ 1 w 283"/>
                <a:gd name="T59" fmla="*/ 0 h 252"/>
                <a:gd name="T60" fmla="*/ 1 w 283"/>
                <a:gd name="T61" fmla="*/ 0 h 252"/>
                <a:gd name="T62" fmla="*/ 1 w 283"/>
                <a:gd name="T63" fmla="*/ 0 h 252"/>
                <a:gd name="T64" fmla="*/ 1 w 283"/>
                <a:gd name="T65" fmla="*/ 0 h 252"/>
                <a:gd name="T66" fmla="*/ 1 w 283"/>
                <a:gd name="T67" fmla="*/ 0 h 252"/>
                <a:gd name="T68" fmla="*/ 1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1 w 283"/>
                <a:gd name="T109" fmla="*/ 0 h 252"/>
                <a:gd name="T110" fmla="*/ 1 w 283"/>
                <a:gd name="T111" fmla="*/ 0 h 252"/>
                <a:gd name="T112" fmla="*/ 1 w 283"/>
                <a:gd name="T113" fmla="*/ 0 h 252"/>
                <a:gd name="T114" fmla="*/ 1 w 283"/>
                <a:gd name="T115" fmla="*/ 0 h 252"/>
                <a:gd name="T116" fmla="*/ 1 w 283"/>
                <a:gd name="T117" fmla="*/ 0 h 252"/>
                <a:gd name="T118" fmla="*/ 1 w 283"/>
                <a:gd name="T119" fmla="*/ 0 h 252"/>
                <a:gd name="T120" fmla="*/ 1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3" name="Freeform 623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1 h 238"/>
                <a:gd name="T4" fmla="*/ 0 w 114"/>
                <a:gd name="T5" fmla="*/ 1 h 238"/>
                <a:gd name="T6" fmla="*/ 0 w 114"/>
                <a:gd name="T7" fmla="*/ 1 h 238"/>
                <a:gd name="T8" fmla="*/ 0 w 114"/>
                <a:gd name="T9" fmla="*/ 1 h 238"/>
                <a:gd name="T10" fmla="*/ 0 w 114"/>
                <a:gd name="T11" fmla="*/ 1 h 238"/>
                <a:gd name="T12" fmla="*/ 0 w 114"/>
                <a:gd name="T13" fmla="*/ 1 h 238"/>
                <a:gd name="T14" fmla="*/ 0 w 114"/>
                <a:gd name="T15" fmla="*/ 1 h 238"/>
                <a:gd name="T16" fmla="*/ 0 w 114"/>
                <a:gd name="T17" fmla="*/ 1 h 238"/>
                <a:gd name="T18" fmla="*/ 1 w 114"/>
                <a:gd name="T19" fmla="*/ 1 h 238"/>
                <a:gd name="T20" fmla="*/ 1 w 114"/>
                <a:gd name="T21" fmla="*/ 1 h 238"/>
                <a:gd name="T22" fmla="*/ 1 w 114"/>
                <a:gd name="T23" fmla="*/ 1 h 238"/>
                <a:gd name="T24" fmla="*/ 1 w 114"/>
                <a:gd name="T25" fmla="*/ 1 h 238"/>
                <a:gd name="T26" fmla="*/ 1 w 114"/>
                <a:gd name="T27" fmla="*/ 1 h 238"/>
                <a:gd name="T28" fmla="*/ 1 w 114"/>
                <a:gd name="T29" fmla="*/ 1 h 238"/>
                <a:gd name="T30" fmla="*/ 1 w 114"/>
                <a:gd name="T31" fmla="*/ 1 h 238"/>
                <a:gd name="T32" fmla="*/ 1 w 114"/>
                <a:gd name="T33" fmla="*/ 1 h 238"/>
                <a:gd name="T34" fmla="*/ 0 w 114"/>
                <a:gd name="T35" fmla="*/ 1 h 238"/>
                <a:gd name="T36" fmla="*/ 0 w 114"/>
                <a:gd name="T37" fmla="*/ 1 h 238"/>
                <a:gd name="T38" fmla="*/ 0 w 114"/>
                <a:gd name="T39" fmla="*/ 1 h 238"/>
                <a:gd name="T40" fmla="*/ 0 w 114"/>
                <a:gd name="T41" fmla="*/ 1 h 238"/>
                <a:gd name="T42" fmla="*/ 0 w 114"/>
                <a:gd name="T43" fmla="*/ 1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1 w 114"/>
                <a:gd name="T61" fmla="*/ 0 h 238"/>
                <a:gd name="T62" fmla="*/ 1 w 114"/>
                <a:gd name="T63" fmla="*/ 0 h 238"/>
                <a:gd name="T64" fmla="*/ 1 w 114"/>
                <a:gd name="T65" fmla="*/ 0 h 238"/>
                <a:gd name="T66" fmla="*/ 1 w 114"/>
                <a:gd name="T67" fmla="*/ 0 h 238"/>
                <a:gd name="T68" fmla="*/ 1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4" name="Freeform 624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1 w 246"/>
                <a:gd name="T1" fmla="*/ 1 h 310"/>
                <a:gd name="T2" fmla="*/ 1 w 246"/>
                <a:gd name="T3" fmla="*/ 1 h 310"/>
                <a:gd name="T4" fmla="*/ 1 w 246"/>
                <a:gd name="T5" fmla="*/ 1 h 310"/>
                <a:gd name="T6" fmla="*/ 1 w 246"/>
                <a:gd name="T7" fmla="*/ 1 h 310"/>
                <a:gd name="T8" fmla="*/ 1 w 246"/>
                <a:gd name="T9" fmla="*/ 1 h 310"/>
                <a:gd name="T10" fmla="*/ 1 w 246"/>
                <a:gd name="T11" fmla="*/ 1 h 310"/>
                <a:gd name="T12" fmla="*/ 1 w 246"/>
                <a:gd name="T13" fmla="*/ 1 h 310"/>
                <a:gd name="T14" fmla="*/ 1 w 246"/>
                <a:gd name="T15" fmla="*/ 1 h 310"/>
                <a:gd name="T16" fmla="*/ 1 w 246"/>
                <a:gd name="T17" fmla="*/ 1 h 310"/>
                <a:gd name="T18" fmla="*/ 1 w 246"/>
                <a:gd name="T19" fmla="*/ 1 h 310"/>
                <a:gd name="T20" fmla="*/ 1 w 246"/>
                <a:gd name="T21" fmla="*/ 1 h 310"/>
                <a:gd name="T22" fmla="*/ 1 w 246"/>
                <a:gd name="T23" fmla="*/ 2 h 310"/>
                <a:gd name="T24" fmla="*/ 1 w 246"/>
                <a:gd name="T25" fmla="*/ 2 h 310"/>
                <a:gd name="T26" fmla="*/ 1 w 246"/>
                <a:gd name="T27" fmla="*/ 2 h 310"/>
                <a:gd name="T28" fmla="*/ 1 w 246"/>
                <a:gd name="T29" fmla="*/ 1 h 310"/>
                <a:gd name="T30" fmla="*/ 1 w 246"/>
                <a:gd name="T31" fmla="*/ 1 h 310"/>
                <a:gd name="T32" fmla="*/ 1 w 246"/>
                <a:gd name="T33" fmla="*/ 1 h 310"/>
                <a:gd name="T34" fmla="*/ 1 w 246"/>
                <a:gd name="T35" fmla="*/ 1 h 310"/>
                <a:gd name="T36" fmla="*/ 1 w 246"/>
                <a:gd name="T37" fmla="*/ 1 h 310"/>
                <a:gd name="T38" fmla="*/ 1 w 246"/>
                <a:gd name="T39" fmla="*/ 1 h 310"/>
                <a:gd name="T40" fmla="*/ 1 w 246"/>
                <a:gd name="T41" fmla="*/ 1 h 310"/>
                <a:gd name="T42" fmla="*/ 1 w 246"/>
                <a:gd name="T43" fmla="*/ 1 h 310"/>
                <a:gd name="T44" fmla="*/ 1 w 246"/>
                <a:gd name="T45" fmla="*/ 0 h 310"/>
                <a:gd name="T46" fmla="*/ 1 w 246"/>
                <a:gd name="T47" fmla="*/ 0 h 310"/>
                <a:gd name="T48" fmla="*/ 1 w 246"/>
                <a:gd name="T49" fmla="*/ 0 h 310"/>
                <a:gd name="T50" fmla="*/ 1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1 w 246"/>
                <a:gd name="T69" fmla="*/ 0 h 310"/>
                <a:gd name="T70" fmla="*/ 1 w 246"/>
                <a:gd name="T71" fmla="*/ 0 h 310"/>
                <a:gd name="T72" fmla="*/ 1 w 246"/>
                <a:gd name="T73" fmla="*/ 1 h 310"/>
                <a:gd name="T74" fmla="*/ 1 w 246"/>
                <a:gd name="T75" fmla="*/ 1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5" name="Freeform 625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1 h 187"/>
                <a:gd name="T28" fmla="*/ 0 w 83"/>
                <a:gd name="T29" fmla="*/ 1 h 187"/>
                <a:gd name="T30" fmla="*/ 0 w 83"/>
                <a:gd name="T31" fmla="*/ 1 h 187"/>
                <a:gd name="T32" fmla="*/ 0 w 83"/>
                <a:gd name="T33" fmla="*/ 1 h 187"/>
                <a:gd name="T34" fmla="*/ 0 w 83"/>
                <a:gd name="T35" fmla="*/ 1 h 187"/>
                <a:gd name="T36" fmla="*/ 0 w 83"/>
                <a:gd name="T37" fmla="*/ 1 h 187"/>
                <a:gd name="T38" fmla="*/ 0 w 83"/>
                <a:gd name="T39" fmla="*/ 1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6" name="Freeform 626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1 h 94"/>
                <a:gd name="T30" fmla="*/ 0 w 44"/>
                <a:gd name="T31" fmla="*/ 1 h 94"/>
                <a:gd name="T32" fmla="*/ 0 w 44"/>
                <a:gd name="T33" fmla="*/ 1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" name="Freeform 627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" name="Freeform 628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" name="Freeform 629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1 h 236"/>
                <a:gd name="T18" fmla="*/ 0 w 198"/>
                <a:gd name="T19" fmla="*/ 1 h 236"/>
                <a:gd name="T20" fmla="*/ 0 w 198"/>
                <a:gd name="T21" fmla="*/ 1 h 236"/>
                <a:gd name="T22" fmla="*/ 0 w 198"/>
                <a:gd name="T23" fmla="*/ 1 h 236"/>
                <a:gd name="T24" fmla="*/ 0 w 198"/>
                <a:gd name="T25" fmla="*/ 1 h 236"/>
                <a:gd name="T26" fmla="*/ 0 w 198"/>
                <a:gd name="T27" fmla="*/ 1 h 236"/>
                <a:gd name="T28" fmla="*/ 0 w 198"/>
                <a:gd name="T29" fmla="*/ 1 h 236"/>
                <a:gd name="T30" fmla="*/ 1 w 198"/>
                <a:gd name="T31" fmla="*/ 1 h 236"/>
                <a:gd name="T32" fmla="*/ 1 w 198"/>
                <a:gd name="T33" fmla="*/ 1 h 236"/>
                <a:gd name="T34" fmla="*/ 1 w 198"/>
                <a:gd name="T35" fmla="*/ 1 h 236"/>
                <a:gd name="T36" fmla="*/ 1 w 198"/>
                <a:gd name="T37" fmla="*/ 1 h 236"/>
                <a:gd name="T38" fmla="*/ 1 w 198"/>
                <a:gd name="T39" fmla="*/ 1 h 236"/>
                <a:gd name="T40" fmla="*/ 1 w 198"/>
                <a:gd name="T41" fmla="*/ 1 h 236"/>
                <a:gd name="T42" fmla="*/ 1 w 198"/>
                <a:gd name="T43" fmla="*/ 1 h 236"/>
                <a:gd name="T44" fmla="*/ 1 w 198"/>
                <a:gd name="T45" fmla="*/ 1 h 236"/>
                <a:gd name="T46" fmla="*/ 1 w 198"/>
                <a:gd name="T47" fmla="*/ 1 h 236"/>
                <a:gd name="T48" fmla="*/ 1 w 198"/>
                <a:gd name="T49" fmla="*/ 1 h 236"/>
                <a:gd name="T50" fmla="*/ 1 w 198"/>
                <a:gd name="T51" fmla="*/ 1 h 236"/>
                <a:gd name="T52" fmla="*/ 1 w 198"/>
                <a:gd name="T53" fmla="*/ 1 h 236"/>
                <a:gd name="T54" fmla="*/ 1 w 198"/>
                <a:gd name="T55" fmla="*/ 1 h 236"/>
                <a:gd name="T56" fmla="*/ 1 w 198"/>
                <a:gd name="T57" fmla="*/ 1 h 236"/>
                <a:gd name="T58" fmla="*/ 1 w 198"/>
                <a:gd name="T59" fmla="*/ 1 h 236"/>
                <a:gd name="T60" fmla="*/ 0 w 198"/>
                <a:gd name="T61" fmla="*/ 1 h 236"/>
                <a:gd name="T62" fmla="*/ 0 w 198"/>
                <a:gd name="T63" fmla="*/ 1 h 236"/>
                <a:gd name="T64" fmla="*/ 0 w 198"/>
                <a:gd name="T65" fmla="*/ 1 h 236"/>
                <a:gd name="T66" fmla="*/ 0 w 198"/>
                <a:gd name="T67" fmla="*/ 1 h 236"/>
                <a:gd name="T68" fmla="*/ 0 w 198"/>
                <a:gd name="T69" fmla="*/ 1 h 236"/>
                <a:gd name="T70" fmla="*/ 0 w 198"/>
                <a:gd name="T71" fmla="*/ 1 h 236"/>
                <a:gd name="T72" fmla="*/ 0 w 198"/>
                <a:gd name="T73" fmla="*/ 1 h 236"/>
                <a:gd name="T74" fmla="*/ 0 w 198"/>
                <a:gd name="T75" fmla="*/ 1 h 236"/>
                <a:gd name="T76" fmla="*/ 0 w 198"/>
                <a:gd name="T77" fmla="*/ 1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1 w 198"/>
                <a:gd name="T91" fmla="*/ 0 h 236"/>
                <a:gd name="T92" fmla="*/ 1 w 198"/>
                <a:gd name="T93" fmla="*/ 0 h 236"/>
                <a:gd name="T94" fmla="*/ 1 w 198"/>
                <a:gd name="T95" fmla="*/ 0 h 236"/>
                <a:gd name="T96" fmla="*/ 1 w 198"/>
                <a:gd name="T97" fmla="*/ 0 h 236"/>
                <a:gd name="T98" fmla="*/ 1 w 198"/>
                <a:gd name="T99" fmla="*/ 0 h 236"/>
                <a:gd name="T100" fmla="*/ 1 w 198"/>
                <a:gd name="T101" fmla="*/ 0 h 236"/>
                <a:gd name="T102" fmla="*/ 1 w 198"/>
                <a:gd name="T103" fmla="*/ 0 h 236"/>
                <a:gd name="T104" fmla="*/ 1 w 198"/>
                <a:gd name="T105" fmla="*/ 0 h 236"/>
                <a:gd name="T106" fmla="*/ 1 w 198"/>
                <a:gd name="T107" fmla="*/ 0 h 236"/>
                <a:gd name="T108" fmla="*/ 1 w 198"/>
                <a:gd name="T109" fmla="*/ 0 h 236"/>
                <a:gd name="T110" fmla="*/ 1 w 198"/>
                <a:gd name="T111" fmla="*/ 0 h 236"/>
                <a:gd name="T112" fmla="*/ 1 w 198"/>
                <a:gd name="T113" fmla="*/ 0 h 236"/>
                <a:gd name="T114" fmla="*/ 1 w 198"/>
                <a:gd name="T115" fmla="*/ 0 h 236"/>
                <a:gd name="T116" fmla="*/ 1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" name="Freeform 630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1 w 128"/>
                <a:gd name="T1" fmla="*/ 0 h 183"/>
                <a:gd name="T2" fmla="*/ 1 w 128"/>
                <a:gd name="T3" fmla="*/ 0 h 183"/>
                <a:gd name="T4" fmla="*/ 1 w 128"/>
                <a:gd name="T5" fmla="*/ 0 h 183"/>
                <a:gd name="T6" fmla="*/ 1 w 128"/>
                <a:gd name="T7" fmla="*/ 0 h 183"/>
                <a:gd name="T8" fmla="*/ 1 w 128"/>
                <a:gd name="T9" fmla="*/ 0 h 183"/>
                <a:gd name="T10" fmla="*/ 0 w 128"/>
                <a:gd name="T11" fmla="*/ 1 h 183"/>
                <a:gd name="T12" fmla="*/ 0 w 128"/>
                <a:gd name="T13" fmla="*/ 1 h 183"/>
                <a:gd name="T14" fmla="*/ 0 w 128"/>
                <a:gd name="T15" fmla="*/ 1 h 183"/>
                <a:gd name="T16" fmla="*/ 0 w 128"/>
                <a:gd name="T17" fmla="*/ 1 h 183"/>
                <a:gd name="T18" fmla="*/ 0 w 128"/>
                <a:gd name="T19" fmla="*/ 1 h 183"/>
                <a:gd name="T20" fmla="*/ 0 w 128"/>
                <a:gd name="T21" fmla="*/ 1 h 183"/>
                <a:gd name="T22" fmla="*/ 0 w 128"/>
                <a:gd name="T23" fmla="*/ 1 h 183"/>
                <a:gd name="T24" fmla="*/ 0 w 128"/>
                <a:gd name="T25" fmla="*/ 1 h 183"/>
                <a:gd name="T26" fmla="*/ 0 w 128"/>
                <a:gd name="T27" fmla="*/ 1 h 183"/>
                <a:gd name="T28" fmla="*/ 0 w 128"/>
                <a:gd name="T29" fmla="*/ 1 h 183"/>
                <a:gd name="T30" fmla="*/ 0 w 128"/>
                <a:gd name="T31" fmla="*/ 1 h 183"/>
                <a:gd name="T32" fmla="*/ 0 w 128"/>
                <a:gd name="T33" fmla="*/ 1 h 183"/>
                <a:gd name="T34" fmla="*/ 0 w 128"/>
                <a:gd name="T35" fmla="*/ 1 h 183"/>
                <a:gd name="T36" fmla="*/ 0 w 128"/>
                <a:gd name="T37" fmla="*/ 1 h 183"/>
                <a:gd name="T38" fmla="*/ 1 w 128"/>
                <a:gd name="T39" fmla="*/ 1 h 183"/>
                <a:gd name="T40" fmla="*/ 1 w 128"/>
                <a:gd name="T41" fmla="*/ 1 h 183"/>
                <a:gd name="T42" fmla="*/ 1 w 128"/>
                <a:gd name="T43" fmla="*/ 0 h 183"/>
                <a:gd name="T44" fmla="*/ 1 w 128"/>
                <a:gd name="T45" fmla="*/ 0 h 183"/>
                <a:gd name="T46" fmla="*/ 1 w 128"/>
                <a:gd name="T47" fmla="*/ 0 h 183"/>
                <a:gd name="T48" fmla="*/ 1 w 128"/>
                <a:gd name="T49" fmla="*/ 0 h 183"/>
                <a:gd name="T50" fmla="*/ 1 w 128"/>
                <a:gd name="T51" fmla="*/ 0 h 183"/>
                <a:gd name="T52" fmla="*/ 1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1 w 128"/>
                <a:gd name="T77" fmla="*/ 0 h 183"/>
                <a:gd name="T78" fmla="*/ 1 w 128"/>
                <a:gd name="T79" fmla="*/ 0 h 183"/>
                <a:gd name="T80" fmla="*/ 1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1" name="Freeform 631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1 h 379"/>
                <a:gd name="T6" fmla="*/ 0 w 323"/>
                <a:gd name="T7" fmla="*/ 1 h 379"/>
                <a:gd name="T8" fmla="*/ 0 w 323"/>
                <a:gd name="T9" fmla="*/ 1 h 379"/>
                <a:gd name="T10" fmla="*/ 0 w 323"/>
                <a:gd name="T11" fmla="*/ 1 h 379"/>
                <a:gd name="T12" fmla="*/ 0 w 323"/>
                <a:gd name="T13" fmla="*/ 1 h 379"/>
                <a:gd name="T14" fmla="*/ 0 w 323"/>
                <a:gd name="T15" fmla="*/ 1 h 379"/>
                <a:gd name="T16" fmla="*/ 0 w 323"/>
                <a:gd name="T17" fmla="*/ 1 h 379"/>
                <a:gd name="T18" fmla="*/ 0 w 323"/>
                <a:gd name="T19" fmla="*/ 1 h 379"/>
                <a:gd name="T20" fmla="*/ 0 w 323"/>
                <a:gd name="T21" fmla="*/ 2 h 379"/>
                <a:gd name="T22" fmla="*/ 1 w 323"/>
                <a:gd name="T23" fmla="*/ 2 h 379"/>
                <a:gd name="T24" fmla="*/ 1 w 323"/>
                <a:gd name="T25" fmla="*/ 2 h 379"/>
                <a:gd name="T26" fmla="*/ 1 w 323"/>
                <a:gd name="T27" fmla="*/ 2 h 379"/>
                <a:gd name="T28" fmla="*/ 1 w 323"/>
                <a:gd name="T29" fmla="*/ 2 h 379"/>
                <a:gd name="T30" fmla="*/ 1 w 323"/>
                <a:gd name="T31" fmla="*/ 2 h 379"/>
                <a:gd name="T32" fmla="*/ 1 w 323"/>
                <a:gd name="T33" fmla="*/ 2 h 379"/>
                <a:gd name="T34" fmla="*/ 1 w 323"/>
                <a:gd name="T35" fmla="*/ 2 h 379"/>
                <a:gd name="T36" fmla="*/ 1 w 323"/>
                <a:gd name="T37" fmla="*/ 2 h 379"/>
                <a:gd name="T38" fmla="*/ 1 w 323"/>
                <a:gd name="T39" fmla="*/ 2 h 379"/>
                <a:gd name="T40" fmla="*/ 1 w 323"/>
                <a:gd name="T41" fmla="*/ 2 h 379"/>
                <a:gd name="T42" fmla="*/ 1 w 323"/>
                <a:gd name="T43" fmla="*/ 2 h 379"/>
                <a:gd name="T44" fmla="*/ 1 w 323"/>
                <a:gd name="T45" fmla="*/ 2 h 379"/>
                <a:gd name="T46" fmla="*/ 1 w 323"/>
                <a:gd name="T47" fmla="*/ 1 h 379"/>
                <a:gd name="T48" fmla="*/ 1 w 323"/>
                <a:gd name="T49" fmla="*/ 1 h 379"/>
                <a:gd name="T50" fmla="*/ 1 w 323"/>
                <a:gd name="T51" fmla="*/ 1 h 379"/>
                <a:gd name="T52" fmla="*/ 0 w 323"/>
                <a:gd name="T53" fmla="*/ 1 h 379"/>
                <a:gd name="T54" fmla="*/ 0 w 323"/>
                <a:gd name="T55" fmla="*/ 1 h 379"/>
                <a:gd name="T56" fmla="*/ 0 w 323"/>
                <a:gd name="T57" fmla="*/ 1 h 379"/>
                <a:gd name="T58" fmla="*/ 0 w 323"/>
                <a:gd name="T59" fmla="*/ 1 h 379"/>
                <a:gd name="T60" fmla="*/ 0 w 323"/>
                <a:gd name="T61" fmla="*/ 1 h 379"/>
                <a:gd name="T62" fmla="*/ 0 w 323"/>
                <a:gd name="T63" fmla="*/ 1 h 379"/>
                <a:gd name="T64" fmla="*/ 0 w 323"/>
                <a:gd name="T65" fmla="*/ 1 h 379"/>
                <a:gd name="T66" fmla="*/ 0 w 323"/>
                <a:gd name="T67" fmla="*/ 1 h 379"/>
                <a:gd name="T68" fmla="*/ 0 w 323"/>
                <a:gd name="T69" fmla="*/ 0 h 379"/>
                <a:gd name="T70" fmla="*/ 0 w 323"/>
                <a:gd name="T71" fmla="*/ 0 h 379"/>
                <a:gd name="T72" fmla="*/ 1 w 323"/>
                <a:gd name="T73" fmla="*/ 0 h 379"/>
                <a:gd name="T74" fmla="*/ 1 w 323"/>
                <a:gd name="T75" fmla="*/ 0 h 379"/>
                <a:gd name="T76" fmla="*/ 1 w 323"/>
                <a:gd name="T77" fmla="*/ 0 h 379"/>
                <a:gd name="T78" fmla="*/ 1 w 323"/>
                <a:gd name="T79" fmla="*/ 0 h 379"/>
                <a:gd name="T80" fmla="*/ 1 w 323"/>
                <a:gd name="T81" fmla="*/ 0 h 379"/>
                <a:gd name="T82" fmla="*/ 1 w 323"/>
                <a:gd name="T83" fmla="*/ 0 h 379"/>
                <a:gd name="T84" fmla="*/ 1 w 323"/>
                <a:gd name="T85" fmla="*/ 0 h 379"/>
                <a:gd name="T86" fmla="*/ 1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2" name="Freeform 632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1 w 282"/>
                <a:gd name="T1" fmla="*/ 0 h 253"/>
                <a:gd name="T2" fmla="*/ 1 w 282"/>
                <a:gd name="T3" fmla="*/ 0 h 253"/>
                <a:gd name="T4" fmla="*/ 1 w 282"/>
                <a:gd name="T5" fmla="*/ 0 h 253"/>
                <a:gd name="T6" fmla="*/ 1 w 282"/>
                <a:gd name="T7" fmla="*/ 0 h 253"/>
                <a:gd name="T8" fmla="*/ 1 w 282"/>
                <a:gd name="T9" fmla="*/ 1 h 253"/>
                <a:gd name="T10" fmla="*/ 1 w 282"/>
                <a:gd name="T11" fmla="*/ 1 h 253"/>
                <a:gd name="T12" fmla="*/ 1 w 282"/>
                <a:gd name="T13" fmla="*/ 1 h 253"/>
                <a:gd name="T14" fmla="*/ 1 w 282"/>
                <a:gd name="T15" fmla="*/ 1 h 253"/>
                <a:gd name="T16" fmla="*/ 1 w 282"/>
                <a:gd name="T17" fmla="*/ 1 h 253"/>
                <a:gd name="T18" fmla="*/ 1 w 282"/>
                <a:gd name="T19" fmla="*/ 1 h 253"/>
                <a:gd name="T20" fmla="*/ 1 w 282"/>
                <a:gd name="T21" fmla="*/ 1 h 253"/>
                <a:gd name="T22" fmla="*/ 1 w 282"/>
                <a:gd name="T23" fmla="*/ 1 h 253"/>
                <a:gd name="T24" fmla="*/ 1 w 282"/>
                <a:gd name="T25" fmla="*/ 1 h 253"/>
                <a:gd name="T26" fmla="*/ 1 w 282"/>
                <a:gd name="T27" fmla="*/ 1 h 253"/>
                <a:gd name="T28" fmla="*/ 1 w 282"/>
                <a:gd name="T29" fmla="*/ 1 h 253"/>
                <a:gd name="T30" fmla="*/ 1 w 282"/>
                <a:gd name="T31" fmla="*/ 1 h 253"/>
                <a:gd name="T32" fmla="*/ 1 w 282"/>
                <a:gd name="T33" fmla="*/ 1 h 253"/>
                <a:gd name="T34" fmla="*/ 1 w 282"/>
                <a:gd name="T35" fmla="*/ 1 h 253"/>
                <a:gd name="T36" fmla="*/ 1 w 282"/>
                <a:gd name="T37" fmla="*/ 1 h 253"/>
                <a:gd name="T38" fmla="*/ 1 w 282"/>
                <a:gd name="T39" fmla="*/ 1 h 253"/>
                <a:gd name="T40" fmla="*/ 1 w 282"/>
                <a:gd name="T41" fmla="*/ 1 h 253"/>
                <a:gd name="T42" fmla="*/ 1 w 282"/>
                <a:gd name="T43" fmla="*/ 1 h 253"/>
                <a:gd name="T44" fmla="*/ 1 w 282"/>
                <a:gd name="T45" fmla="*/ 1 h 253"/>
                <a:gd name="T46" fmla="*/ 1 w 282"/>
                <a:gd name="T47" fmla="*/ 1 h 253"/>
                <a:gd name="T48" fmla="*/ 1 w 282"/>
                <a:gd name="T49" fmla="*/ 1 h 253"/>
                <a:gd name="T50" fmla="*/ 1 w 282"/>
                <a:gd name="T51" fmla="*/ 1 h 253"/>
                <a:gd name="T52" fmla="*/ 1 w 282"/>
                <a:gd name="T53" fmla="*/ 0 h 253"/>
                <a:gd name="T54" fmla="*/ 1 w 282"/>
                <a:gd name="T55" fmla="*/ 0 h 253"/>
                <a:gd name="T56" fmla="*/ 1 w 282"/>
                <a:gd name="T57" fmla="*/ 0 h 253"/>
                <a:gd name="T58" fmla="*/ 1 w 282"/>
                <a:gd name="T59" fmla="*/ 0 h 253"/>
                <a:gd name="T60" fmla="*/ 1 w 282"/>
                <a:gd name="T61" fmla="*/ 0 h 253"/>
                <a:gd name="T62" fmla="*/ 1 w 282"/>
                <a:gd name="T63" fmla="*/ 0 h 253"/>
                <a:gd name="T64" fmla="*/ 1 w 282"/>
                <a:gd name="T65" fmla="*/ 0 h 253"/>
                <a:gd name="T66" fmla="*/ 1 w 282"/>
                <a:gd name="T67" fmla="*/ 0 h 253"/>
                <a:gd name="T68" fmla="*/ 1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1 w 282"/>
                <a:gd name="T107" fmla="*/ 0 h 253"/>
                <a:gd name="T108" fmla="*/ 1 w 282"/>
                <a:gd name="T109" fmla="*/ 0 h 253"/>
                <a:gd name="T110" fmla="*/ 1 w 282"/>
                <a:gd name="T111" fmla="*/ 0 h 253"/>
                <a:gd name="T112" fmla="*/ 1 w 282"/>
                <a:gd name="T113" fmla="*/ 0 h 253"/>
                <a:gd name="T114" fmla="*/ 1 w 282"/>
                <a:gd name="T115" fmla="*/ 0 h 253"/>
                <a:gd name="T116" fmla="*/ 1 w 282"/>
                <a:gd name="T117" fmla="*/ 0 h 253"/>
                <a:gd name="T118" fmla="*/ 1 w 282"/>
                <a:gd name="T119" fmla="*/ 0 h 253"/>
                <a:gd name="T120" fmla="*/ 1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3" name="Freeform 633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1 h 236"/>
                <a:gd name="T4" fmla="*/ 0 w 115"/>
                <a:gd name="T5" fmla="*/ 1 h 236"/>
                <a:gd name="T6" fmla="*/ 0 w 115"/>
                <a:gd name="T7" fmla="*/ 1 h 236"/>
                <a:gd name="T8" fmla="*/ 0 w 115"/>
                <a:gd name="T9" fmla="*/ 1 h 236"/>
                <a:gd name="T10" fmla="*/ 0 w 115"/>
                <a:gd name="T11" fmla="*/ 1 h 236"/>
                <a:gd name="T12" fmla="*/ 0 w 115"/>
                <a:gd name="T13" fmla="*/ 1 h 236"/>
                <a:gd name="T14" fmla="*/ 0 w 115"/>
                <a:gd name="T15" fmla="*/ 1 h 236"/>
                <a:gd name="T16" fmla="*/ 0 w 115"/>
                <a:gd name="T17" fmla="*/ 1 h 236"/>
                <a:gd name="T18" fmla="*/ 0 w 115"/>
                <a:gd name="T19" fmla="*/ 1 h 236"/>
                <a:gd name="T20" fmla="*/ 0 w 115"/>
                <a:gd name="T21" fmla="*/ 1 h 236"/>
                <a:gd name="T22" fmla="*/ 0 w 115"/>
                <a:gd name="T23" fmla="*/ 1 h 236"/>
                <a:gd name="T24" fmla="*/ 0 w 115"/>
                <a:gd name="T25" fmla="*/ 1 h 236"/>
                <a:gd name="T26" fmla="*/ 0 w 115"/>
                <a:gd name="T27" fmla="*/ 1 h 236"/>
                <a:gd name="T28" fmla="*/ 0 w 115"/>
                <a:gd name="T29" fmla="*/ 1 h 236"/>
                <a:gd name="T30" fmla="*/ 0 w 115"/>
                <a:gd name="T31" fmla="*/ 1 h 236"/>
                <a:gd name="T32" fmla="*/ 0 w 115"/>
                <a:gd name="T33" fmla="*/ 1 h 236"/>
                <a:gd name="T34" fmla="*/ 0 w 115"/>
                <a:gd name="T35" fmla="*/ 1 h 236"/>
                <a:gd name="T36" fmla="*/ 0 w 115"/>
                <a:gd name="T37" fmla="*/ 1 h 236"/>
                <a:gd name="T38" fmla="*/ 0 w 115"/>
                <a:gd name="T39" fmla="*/ 1 h 236"/>
                <a:gd name="T40" fmla="*/ 0 w 115"/>
                <a:gd name="T41" fmla="*/ 1 h 236"/>
                <a:gd name="T42" fmla="*/ 0 w 115"/>
                <a:gd name="T43" fmla="*/ 1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" name="Freeform 634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1 w 245"/>
                <a:gd name="T1" fmla="*/ 1 h 310"/>
                <a:gd name="T2" fmla="*/ 1 w 245"/>
                <a:gd name="T3" fmla="*/ 1 h 310"/>
                <a:gd name="T4" fmla="*/ 1 w 245"/>
                <a:gd name="T5" fmla="*/ 1 h 310"/>
                <a:gd name="T6" fmla="*/ 1 w 245"/>
                <a:gd name="T7" fmla="*/ 1 h 310"/>
                <a:gd name="T8" fmla="*/ 1 w 245"/>
                <a:gd name="T9" fmla="*/ 1 h 310"/>
                <a:gd name="T10" fmla="*/ 1 w 245"/>
                <a:gd name="T11" fmla="*/ 1 h 310"/>
                <a:gd name="T12" fmla="*/ 1 w 245"/>
                <a:gd name="T13" fmla="*/ 1 h 310"/>
                <a:gd name="T14" fmla="*/ 1 w 245"/>
                <a:gd name="T15" fmla="*/ 1 h 310"/>
                <a:gd name="T16" fmla="*/ 1 w 245"/>
                <a:gd name="T17" fmla="*/ 1 h 310"/>
                <a:gd name="T18" fmla="*/ 1 w 245"/>
                <a:gd name="T19" fmla="*/ 1 h 310"/>
                <a:gd name="T20" fmla="*/ 1 w 245"/>
                <a:gd name="T21" fmla="*/ 1 h 310"/>
                <a:gd name="T22" fmla="*/ 1 w 245"/>
                <a:gd name="T23" fmla="*/ 2 h 310"/>
                <a:gd name="T24" fmla="*/ 1 w 245"/>
                <a:gd name="T25" fmla="*/ 2 h 310"/>
                <a:gd name="T26" fmla="*/ 1 w 245"/>
                <a:gd name="T27" fmla="*/ 2 h 310"/>
                <a:gd name="T28" fmla="*/ 1 w 245"/>
                <a:gd name="T29" fmla="*/ 1 h 310"/>
                <a:gd name="T30" fmla="*/ 1 w 245"/>
                <a:gd name="T31" fmla="*/ 1 h 310"/>
                <a:gd name="T32" fmla="*/ 1 w 245"/>
                <a:gd name="T33" fmla="*/ 1 h 310"/>
                <a:gd name="T34" fmla="*/ 1 w 245"/>
                <a:gd name="T35" fmla="*/ 1 h 310"/>
                <a:gd name="T36" fmla="*/ 1 w 245"/>
                <a:gd name="T37" fmla="*/ 1 h 310"/>
                <a:gd name="T38" fmla="*/ 1 w 245"/>
                <a:gd name="T39" fmla="*/ 1 h 310"/>
                <a:gd name="T40" fmla="*/ 1 w 245"/>
                <a:gd name="T41" fmla="*/ 1 h 310"/>
                <a:gd name="T42" fmla="*/ 1 w 245"/>
                <a:gd name="T43" fmla="*/ 1 h 310"/>
                <a:gd name="T44" fmla="*/ 1 w 245"/>
                <a:gd name="T45" fmla="*/ 0 h 310"/>
                <a:gd name="T46" fmla="*/ 1 w 245"/>
                <a:gd name="T47" fmla="*/ 0 h 310"/>
                <a:gd name="T48" fmla="*/ 1 w 245"/>
                <a:gd name="T49" fmla="*/ 0 h 310"/>
                <a:gd name="T50" fmla="*/ 1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1 w 245"/>
                <a:gd name="T69" fmla="*/ 0 h 310"/>
                <a:gd name="T70" fmla="*/ 1 w 245"/>
                <a:gd name="T71" fmla="*/ 0 h 310"/>
                <a:gd name="T72" fmla="*/ 1 w 245"/>
                <a:gd name="T73" fmla="*/ 1 h 310"/>
                <a:gd name="T74" fmla="*/ 1 w 245"/>
                <a:gd name="T75" fmla="*/ 1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5" name="Freeform 635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02" name="Group 668"/>
          <p:cNvGrpSpPr>
            <a:grpSpLocks/>
          </p:cNvGrpSpPr>
          <p:nvPr/>
        </p:nvGrpSpPr>
        <p:grpSpPr bwMode="auto">
          <a:xfrm>
            <a:off x="5257800" y="1192213"/>
            <a:ext cx="1189038" cy="957262"/>
            <a:chOff x="-153" y="1680"/>
            <a:chExt cx="666" cy="603"/>
          </a:xfrm>
        </p:grpSpPr>
        <p:grpSp>
          <p:nvGrpSpPr>
            <p:cNvPr id="1103" name="Group 254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1171" name="Rectangle 227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2" name="Rectangle 228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3" name="Rectangle 229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4" name="Text Box 230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1000"/>
                  <a:t>应用层</a:t>
                </a:r>
              </a:p>
              <a:p>
                <a:r>
                  <a:rPr lang="zh-CN" altLang="en-US" sz="1000">
                    <a:solidFill>
                      <a:schemeClr val="bg1"/>
                    </a:solidFill>
                  </a:rPr>
                  <a:t>传输层</a:t>
                </a:r>
                <a:endParaRPr lang="zh-CN" altLang="en-US" sz="1000"/>
              </a:p>
              <a:p>
                <a:r>
                  <a:rPr lang="zh-CN" altLang="en-US" sz="1000"/>
                  <a:t>网络层</a:t>
                </a:r>
              </a:p>
              <a:p>
                <a:r>
                  <a:rPr lang="zh-CN" altLang="en-US" sz="1000"/>
                  <a:t>数据链路层</a:t>
                </a:r>
              </a:p>
              <a:p>
                <a:r>
                  <a:rPr lang="zh-CN" altLang="en-US" sz="1000"/>
                  <a:t>物理层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75" name="Line 231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6" name="Line 232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" name="Line 233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70" name="Freeform 647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09" name="Group 679"/>
          <p:cNvGrpSpPr>
            <a:grpSpLocks/>
          </p:cNvGrpSpPr>
          <p:nvPr/>
        </p:nvGrpSpPr>
        <p:grpSpPr bwMode="auto">
          <a:xfrm>
            <a:off x="7954963" y="4067175"/>
            <a:ext cx="1189037" cy="957263"/>
            <a:chOff x="-153" y="1680"/>
            <a:chExt cx="666" cy="603"/>
          </a:xfrm>
        </p:grpSpPr>
        <p:grpSp>
          <p:nvGrpSpPr>
            <p:cNvPr id="1110" name="Group 680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1162" name="Rectangle 681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3" name="Rectangle 682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4" name="Rectangle 683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5" name="Text Box 684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1000"/>
                  <a:t>应用层</a:t>
                </a:r>
              </a:p>
              <a:p>
                <a:r>
                  <a:rPr lang="zh-CN" altLang="en-US" sz="1000">
                    <a:solidFill>
                      <a:schemeClr val="bg1"/>
                    </a:solidFill>
                  </a:rPr>
                  <a:t>传输层</a:t>
                </a:r>
                <a:endParaRPr lang="zh-CN" altLang="en-US" sz="1000"/>
              </a:p>
              <a:p>
                <a:r>
                  <a:rPr lang="zh-CN" altLang="en-US" sz="1000"/>
                  <a:t>网络层</a:t>
                </a:r>
              </a:p>
              <a:p>
                <a:r>
                  <a:rPr lang="zh-CN" altLang="en-US" sz="1000"/>
                  <a:t>数据链路层</a:t>
                </a:r>
              </a:p>
              <a:p>
                <a:r>
                  <a:rPr lang="zh-CN" altLang="en-US" sz="1000"/>
                  <a:t>物理层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66" name="Line 685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7" name="Line 686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8" name="Line 687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61" name="Freeform 688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2" name="Group 298"/>
          <p:cNvGrpSpPr>
            <a:grpSpLocks/>
          </p:cNvGrpSpPr>
          <p:nvPr/>
        </p:nvGrpSpPr>
        <p:grpSpPr bwMode="auto">
          <a:xfrm rot="2937887">
            <a:off x="5413375" y="2659063"/>
            <a:ext cx="3781425" cy="434975"/>
            <a:chOff x="2937" y="3579"/>
            <a:chExt cx="2382" cy="274"/>
          </a:xfrm>
        </p:grpSpPr>
        <p:sp>
          <p:nvSpPr>
            <p:cNvPr id="1156" name="Rectangle 295"/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" name="Text Box 293"/>
            <p:cNvSpPr txBox="1">
              <a:spLocks noChangeArrowheads="1"/>
            </p:cNvSpPr>
            <p:nvPr/>
          </p:nvSpPr>
          <p:spPr bwMode="auto">
            <a:xfrm>
              <a:off x="3638" y="3608"/>
              <a:ext cx="10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逻辑端到端传输</a:t>
              </a:r>
            </a:p>
          </p:txBody>
        </p:sp>
        <p:sp>
          <p:nvSpPr>
            <p:cNvPr id="1158" name="Freeform 296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9" name="Freeform 297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UDP vs. TCP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用户数据报协议</a:t>
            </a:r>
            <a:r>
              <a:rPr lang="en-US" altLang="zh-CN" dirty="0" smtClean="0"/>
              <a:t>UDP</a:t>
            </a:r>
          </a:p>
          <a:p>
            <a:pPr lvl="1"/>
            <a:r>
              <a:rPr lang="zh-CN" altLang="en-US" dirty="0" smtClean="0"/>
              <a:t>仅在</a:t>
            </a:r>
            <a:r>
              <a:rPr lang="zh-CN" altLang="zh-CN" dirty="0" smtClean="0"/>
              <a:t>IP</a:t>
            </a:r>
            <a:r>
              <a:rPr lang="zh-CN" altLang="en-US" dirty="0" smtClean="0"/>
              <a:t>基础上增加了一级解多路复用功能</a:t>
            </a:r>
            <a:endParaRPr lang="zh-CN" altLang="zh-CN" dirty="0" smtClean="0"/>
          </a:p>
          <a:p>
            <a:pPr lvl="1"/>
            <a:r>
              <a:rPr lang="zh-CN" altLang="en-US" dirty="0" smtClean="0"/>
              <a:t>面向报文</a:t>
            </a:r>
            <a:endParaRPr lang="zh-CN" altLang="zh-CN" dirty="0" smtClean="0"/>
          </a:p>
          <a:p>
            <a:pPr lvl="1"/>
            <a:r>
              <a:rPr lang="zh-CN" altLang="en-US" dirty="0" smtClean="0"/>
              <a:t>无连接，不存在连接建立时延</a:t>
            </a:r>
            <a:endParaRPr lang="zh-CN" altLang="zh-CN" dirty="0" smtClean="0"/>
          </a:p>
          <a:p>
            <a:pPr lvl="1"/>
            <a:r>
              <a:rPr lang="zh-CN" altLang="en-US" dirty="0" smtClean="0"/>
              <a:t>不保证消息的可靠传送</a:t>
            </a:r>
            <a:endParaRPr lang="zh-CN" altLang="zh-CN" dirty="0" smtClean="0"/>
          </a:p>
          <a:p>
            <a:pPr lvl="1"/>
            <a:r>
              <a:rPr lang="zh-CN" altLang="en-US" dirty="0" smtClean="0"/>
              <a:t>无流量控制</a:t>
            </a:r>
            <a:r>
              <a:rPr lang="zh-CN" altLang="zh-CN" dirty="0" smtClean="0"/>
              <a:t>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应用：</a:t>
            </a:r>
            <a:r>
              <a:rPr lang="en-US" altLang="zh-CN" dirty="0" smtClean="0"/>
              <a:t>DNS</a:t>
            </a:r>
            <a:r>
              <a:rPr lang="zh-CN" altLang="en-US" dirty="0" smtClean="0"/>
              <a:t>，多媒体业务</a:t>
            </a:r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传输控制协议</a:t>
            </a:r>
            <a:r>
              <a:rPr lang="en-US" altLang="zh-CN" dirty="0" smtClean="0">
                <a:solidFill>
                  <a:srgbClr val="FF0000"/>
                </a:solidFill>
              </a:rPr>
              <a:t>TCP</a:t>
            </a:r>
          </a:p>
          <a:p>
            <a:pPr lvl="1"/>
            <a:r>
              <a:rPr lang="zh-CN" altLang="en-US" dirty="0" smtClean="0"/>
              <a:t>提供可靠的、有序的字节流服务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终端主机在数据交换之前需要建立连接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流量控制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控制发送方的速率避免接收方过载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拥塞控制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控制发送方速率避免网络过载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4918075"/>
            <a:ext cx="3132138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的连接建立与终止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7499176" cy="5327650"/>
          </a:xfrm>
        </p:spPr>
        <p:txBody>
          <a:bodyPr/>
          <a:lstStyle/>
          <a:p>
            <a:r>
              <a:rPr lang="zh-CN" altLang="en-US" dirty="0" smtClean="0"/>
              <a:t>数据传输之前完成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基于三次握手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客户端和服务器之间交换三次消息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协商初始序号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初始的序号随机生成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Acknowledgment</a:t>
            </a:r>
            <a:r>
              <a:rPr lang="zh-CN" altLang="en-US" dirty="0" smtClean="0"/>
              <a:t>字段值一般比对端发送的序号大</a:t>
            </a:r>
            <a:r>
              <a:rPr lang="en-US" altLang="zh-CN" dirty="0" smtClean="0"/>
              <a:t>1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hust-slides">
      <a:dk1>
        <a:srgbClr val="000000"/>
      </a:dk1>
      <a:lt1>
        <a:srgbClr val="FFFFFF"/>
      </a:lt1>
      <a:dk2>
        <a:srgbClr val="4A4A97"/>
      </a:dk2>
      <a:lt2>
        <a:srgbClr val="E5EBFA"/>
      </a:lt2>
      <a:accent1>
        <a:srgbClr val="C00000"/>
      </a:accent1>
      <a:accent2>
        <a:srgbClr val="00843C"/>
      </a:accent2>
      <a:accent3>
        <a:srgbClr val="3261DA"/>
      </a:accent3>
      <a:accent4>
        <a:srgbClr val="FFC000"/>
      </a:accent4>
      <a:accent5>
        <a:srgbClr val="7030A0"/>
      </a:accent5>
      <a:accent6>
        <a:srgbClr val="BFBF00"/>
      </a:accent6>
      <a:hlink>
        <a:srgbClr val="7E9CE8"/>
      </a:hlink>
      <a:folHlink>
        <a:srgbClr val="D8D8EC"/>
      </a:folHlink>
    </a:clrScheme>
    <a:fontScheme name="hust-slides">
      <a:majorFont>
        <a:latin typeface="Calibri"/>
        <a:ea typeface="华文中宋"/>
        <a:cs typeface=""/>
      </a:majorFont>
      <a:minorFont>
        <a:latin typeface="Calibri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ust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st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st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st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st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st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st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st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st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st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主题1" id="{F2F341BC-D943-45A4-9843-1DE44680EE06}" vid="{D6927EE5-C3CA-460F-AD88-99E420C0314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510</TotalTime>
  <Words>626</Words>
  <Application>Microsoft Office PowerPoint</Application>
  <PresentationFormat>全屏显示(4:3)</PresentationFormat>
  <Paragraphs>158</Paragraphs>
  <Slides>17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主题1</vt:lpstr>
      <vt:lpstr>Clip</vt:lpstr>
      <vt:lpstr>计算机网络实验</vt:lpstr>
      <vt:lpstr>TCP与FTP协议分析及网络性能监测</vt:lpstr>
      <vt:lpstr>    </vt:lpstr>
      <vt:lpstr>实验目的</vt:lpstr>
      <vt:lpstr>    </vt:lpstr>
      <vt:lpstr>核心问题：进程间如何通信</vt:lpstr>
      <vt:lpstr>传输服务和协议</vt:lpstr>
      <vt:lpstr>UDP vs. TCP</vt:lpstr>
      <vt:lpstr>TCP的连接建立与终止</vt:lpstr>
      <vt:lpstr>三次握手</vt:lpstr>
      <vt:lpstr>TCP超时重传</vt:lpstr>
      <vt:lpstr>实验内容</vt:lpstr>
      <vt:lpstr>    </vt:lpstr>
      <vt:lpstr>FTP协议</vt:lpstr>
      <vt:lpstr>实验内容</vt:lpstr>
      <vt:lpstr>TCP传输控制协议分析</vt:lpstr>
      <vt:lpstr>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计算机网络实验</dc:title>
  <dc:creator>Yayu</dc:creator>
  <cp:lastModifiedBy>apple</cp:lastModifiedBy>
  <cp:revision>64</cp:revision>
  <dcterms:created xsi:type="dcterms:W3CDTF">2015-09-02T05:24:39Z</dcterms:created>
  <dcterms:modified xsi:type="dcterms:W3CDTF">2016-12-13T12:20:03Z</dcterms:modified>
</cp:coreProperties>
</file>