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2"/>
  </p:sldMasterIdLst>
  <p:notesMasterIdLst>
    <p:notesMasterId r:id="rId140"/>
  </p:notesMasterIdLst>
  <p:handoutMasterIdLst>
    <p:handoutMasterId r:id="rId141"/>
  </p:handoutMasterIdLst>
  <p:sldIdLst>
    <p:sldId id="339" r:id="rId3"/>
    <p:sldId id="423" r:id="rId4"/>
    <p:sldId id="609" r:id="rId5"/>
    <p:sldId id="644" r:id="rId6"/>
    <p:sldId id="645" r:id="rId7"/>
    <p:sldId id="646" r:id="rId8"/>
    <p:sldId id="647" r:id="rId9"/>
    <p:sldId id="648" r:id="rId10"/>
    <p:sldId id="649" r:id="rId11"/>
    <p:sldId id="650" r:id="rId12"/>
    <p:sldId id="651" r:id="rId13"/>
    <p:sldId id="652" r:id="rId14"/>
    <p:sldId id="653" r:id="rId15"/>
    <p:sldId id="654" r:id="rId16"/>
    <p:sldId id="655" r:id="rId17"/>
    <p:sldId id="656" r:id="rId18"/>
    <p:sldId id="657" r:id="rId19"/>
    <p:sldId id="658" r:id="rId20"/>
    <p:sldId id="659" r:id="rId21"/>
    <p:sldId id="660" r:id="rId22"/>
    <p:sldId id="442" r:id="rId23"/>
    <p:sldId id="661" r:id="rId24"/>
    <p:sldId id="443" r:id="rId25"/>
    <p:sldId id="729" r:id="rId26"/>
    <p:sldId id="730" r:id="rId27"/>
    <p:sldId id="444" r:id="rId28"/>
    <p:sldId id="624" r:id="rId29"/>
    <p:sldId id="625" r:id="rId30"/>
    <p:sldId id="611" r:id="rId31"/>
    <p:sldId id="612" r:id="rId32"/>
    <p:sldId id="613" r:id="rId33"/>
    <p:sldId id="614" r:id="rId34"/>
    <p:sldId id="615" r:id="rId35"/>
    <p:sldId id="616" r:id="rId36"/>
    <p:sldId id="617" r:id="rId37"/>
    <p:sldId id="618" r:id="rId38"/>
    <p:sldId id="619" r:id="rId39"/>
    <p:sldId id="620" r:id="rId40"/>
    <p:sldId id="621" r:id="rId41"/>
    <p:sldId id="622" r:id="rId42"/>
    <p:sldId id="626" r:id="rId43"/>
    <p:sldId id="445" r:id="rId44"/>
    <p:sldId id="638" r:id="rId45"/>
    <p:sldId id="446" r:id="rId46"/>
    <p:sldId id="447" r:id="rId47"/>
    <p:sldId id="448" r:id="rId48"/>
    <p:sldId id="449" r:id="rId49"/>
    <p:sldId id="640" r:id="rId50"/>
    <p:sldId id="450" r:id="rId51"/>
    <p:sldId id="639" r:id="rId52"/>
    <p:sldId id="451" r:id="rId53"/>
    <p:sldId id="452" r:id="rId54"/>
    <p:sldId id="453" r:id="rId55"/>
    <p:sldId id="454" r:id="rId56"/>
    <p:sldId id="455" r:id="rId57"/>
    <p:sldId id="456" r:id="rId58"/>
    <p:sldId id="457" r:id="rId59"/>
    <p:sldId id="458" r:id="rId60"/>
    <p:sldId id="459" r:id="rId61"/>
    <p:sldId id="632" r:id="rId62"/>
    <p:sldId id="460" r:id="rId63"/>
    <p:sldId id="641" r:id="rId64"/>
    <p:sldId id="461" r:id="rId65"/>
    <p:sldId id="462" r:id="rId66"/>
    <p:sldId id="463" r:id="rId67"/>
    <p:sldId id="464" r:id="rId68"/>
    <p:sldId id="642" r:id="rId69"/>
    <p:sldId id="465" r:id="rId70"/>
    <p:sldId id="466" r:id="rId71"/>
    <p:sldId id="467" r:id="rId72"/>
    <p:sldId id="468" r:id="rId73"/>
    <p:sldId id="469" r:id="rId74"/>
    <p:sldId id="664" r:id="rId75"/>
    <p:sldId id="665" r:id="rId76"/>
    <p:sldId id="666" r:id="rId77"/>
    <p:sldId id="667" r:id="rId78"/>
    <p:sldId id="668" r:id="rId79"/>
    <p:sldId id="669" r:id="rId80"/>
    <p:sldId id="670" r:id="rId81"/>
    <p:sldId id="671" r:id="rId82"/>
    <p:sldId id="672" r:id="rId83"/>
    <p:sldId id="673" r:id="rId84"/>
    <p:sldId id="674" r:id="rId85"/>
    <p:sldId id="675" r:id="rId86"/>
    <p:sldId id="676" r:id="rId87"/>
    <p:sldId id="677" r:id="rId88"/>
    <p:sldId id="678" r:id="rId89"/>
    <p:sldId id="679" r:id="rId90"/>
    <p:sldId id="680" r:id="rId91"/>
    <p:sldId id="681" r:id="rId92"/>
    <p:sldId id="682" r:id="rId93"/>
    <p:sldId id="683" r:id="rId94"/>
    <p:sldId id="684" r:id="rId95"/>
    <p:sldId id="685" r:id="rId96"/>
    <p:sldId id="686" r:id="rId97"/>
    <p:sldId id="687" r:id="rId98"/>
    <p:sldId id="688" r:id="rId99"/>
    <p:sldId id="689" r:id="rId100"/>
    <p:sldId id="690" r:id="rId101"/>
    <p:sldId id="691" r:id="rId102"/>
    <p:sldId id="692" r:id="rId103"/>
    <p:sldId id="693" r:id="rId104"/>
    <p:sldId id="694" r:id="rId105"/>
    <p:sldId id="695" r:id="rId106"/>
    <p:sldId id="696" r:id="rId107"/>
    <p:sldId id="697" r:id="rId108"/>
    <p:sldId id="698" r:id="rId109"/>
    <p:sldId id="699" r:id="rId110"/>
    <p:sldId id="700" r:id="rId111"/>
    <p:sldId id="701" r:id="rId112"/>
    <p:sldId id="702" r:id="rId113"/>
    <p:sldId id="703" r:id="rId114"/>
    <p:sldId id="704" r:id="rId115"/>
    <p:sldId id="705" r:id="rId116"/>
    <p:sldId id="706" r:id="rId117"/>
    <p:sldId id="707" r:id="rId118"/>
    <p:sldId id="708" r:id="rId119"/>
    <p:sldId id="709" r:id="rId120"/>
    <p:sldId id="710" r:id="rId121"/>
    <p:sldId id="711" r:id="rId122"/>
    <p:sldId id="712" r:id="rId123"/>
    <p:sldId id="713" r:id="rId124"/>
    <p:sldId id="714" r:id="rId125"/>
    <p:sldId id="715" r:id="rId126"/>
    <p:sldId id="716" r:id="rId127"/>
    <p:sldId id="717" r:id="rId128"/>
    <p:sldId id="718" r:id="rId129"/>
    <p:sldId id="719" r:id="rId130"/>
    <p:sldId id="720" r:id="rId131"/>
    <p:sldId id="721" r:id="rId132"/>
    <p:sldId id="722" r:id="rId133"/>
    <p:sldId id="723" r:id="rId134"/>
    <p:sldId id="724" r:id="rId135"/>
    <p:sldId id="725" r:id="rId136"/>
    <p:sldId id="726" r:id="rId137"/>
    <p:sldId id="727" r:id="rId138"/>
    <p:sldId id="728" r:id="rId1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A50021"/>
    <a:srgbClr val="CC3300"/>
    <a:srgbClr val="FFFFFF"/>
    <a:srgbClr val="01E4EF"/>
    <a:srgbClr val="33CCFF"/>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4992" autoAdjust="0"/>
    <p:restoredTop sz="94660" autoAdjust="0"/>
  </p:normalViewPr>
  <p:slideViewPr>
    <p:cSldViewPr>
      <p:cViewPr varScale="1">
        <p:scale>
          <a:sx n="69" d="100"/>
          <a:sy n="69" d="100"/>
        </p:scale>
        <p:origin x="-402" y="-96"/>
      </p:cViewPr>
      <p:guideLst>
        <p:guide orient="horz" pos="2160"/>
        <p:guide pos="2880"/>
      </p:guideLst>
    </p:cSldViewPr>
  </p:slideViewPr>
  <p:outlineViewPr>
    <p:cViewPr>
      <p:scale>
        <a:sx n="33" d="100"/>
        <a:sy n="33" d="100"/>
      </p:scale>
      <p:origin x="0" y="17172"/>
    </p:cViewPr>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38" Type="http://schemas.openxmlformats.org/officeDocument/2006/relationships/slide" Target="slides/slide136.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144" Type="http://schemas.openxmlformats.org/officeDocument/2006/relationships/theme" Target="theme/theme1.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124" Type="http://schemas.openxmlformats.org/officeDocument/2006/relationships/slide" Target="slides/slide122.xml"/><Relationship Id="rId129" Type="http://schemas.openxmlformats.org/officeDocument/2006/relationships/slide" Target="slides/slide127.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32" Type="http://schemas.openxmlformats.org/officeDocument/2006/relationships/slide" Target="slides/slide130.xml"/><Relationship Id="rId140" Type="http://schemas.openxmlformats.org/officeDocument/2006/relationships/notesMaster" Target="notesMasters/notesMaster1.xml"/><Relationship Id="rId14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30" Type="http://schemas.openxmlformats.org/officeDocument/2006/relationships/slide" Target="slides/slide128.xml"/><Relationship Id="rId135" Type="http://schemas.openxmlformats.org/officeDocument/2006/relationships/slide" Target="slides/slide133.xml"/><Relationship Id="rId143"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handoutMaster" Target="handoutMasters/handout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1.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image" Target="../media/image34.wmf"/><Relationship Id="rId7" Type="http://schemas.openxmlformats.org/officeDocument/2006/relationships/image" Target="../media/image38.wmf"/><Relationship Id="rId2" Type="http://schemas.openxmlformats.org/officeDocument/2006/relationships/image" Target="../media/image33.wmf"/><Relationship Id="rId1" Type="http://schemas.openxmlformats.org/officeDocument/2006/relationships/image" Target="../media/image32.wmf"/><Relationship Id="rId6" Type="http://schemas.openxmlformats.org/officeDocument/2006/relationships/image" Target="../media/image37.wmf"/><Relationship Id="rId5" Type="http://schemas.openxmlformats.org/officeDocument/2006/relationships/image" Target="../media/image36.wmf"/><Relationship Id="rId4" Type="http://schemas.openxmlformats.org/officeDocument/2006/relationships/image" Target="../media/image35.wmf"/></Relationships>
</file>

<file path=ppt/drawings/_rels/vmlDrawing100.vml.rels><?xml version="1.0" encoding="UTF-8" standalone="yes"?>
<Relationships xmlns="http://schemas.openxmlformats.org/package/2006/relationships"><Relationship Id="rId8" Type="http://schemas.openxmlformats.org/officeDocument/2006/relationships/image" Target="../media/image627.wmf"/><Relationship Id="rId3" Type="http://schemas.openxmlformats.org/officeDocument/2006/relationships/image" Target="../media/image623.wmf"/><Relationship Id="rId7" Type="http://schemas.openxmlformats.org/officeDocument/2006/relationships/image" Target="../media/image626.wmf"/><Relationship Id="rId2" Type="http://schemas.openxmlformats.org/officeDocument/2006/relationships/image" Target="../media/image617.wmf"/><Relationship Id="rId1" Type="http://schemas.openxmlformats.org/officeDocument/2006/relationships/image" Target="../media/image622.wmf"/><Relationship Id="rId6" Type="http://schemas.openxmlformats.org/officeDocument/2006/relationships/image" Target="../media/image625.wmf"/><Relationship Id="rId5" Type="http://schemas.openxmlformats.org/officeDocument/2006/relationships/image" Target="../media/image594.wmf"/><Relationship Id="rId4" Type="http://schemas.openxmlformats.org/officeDocument/2006/relationships/image" Target="../media/image624.wmf"/></Relationships>
</file>

<file path=ppt/drawings/_rels/vmlDrawing101.vml.rels><?xml version="1.0" encoding="UTF-8" standalone="yes"?>
<Relationships xmlns="http://schemas.openxmlformats.org/package/2006/relationships"><Relationship Id="rId3" Type="http://schemas.openxmlformats.org/officeDocument/2006/relationships/image" Target="../media/image630.wmf"/><Relationship Id="rId2" Type="http://schemas.openxmlformats.org/officeDocument/2006/relationships/image" Target="../media/image629.wmf"/><Relationship Id="rId1" Type="http://schemas.openxmlformats.org/officeDocument/2006/relationships/image" Target="../media/image628.wmf"/><Relationship Id="rId5" Type="http://schemas.openxmlformats.org/officeDocument/2006/relationships/image" Target="../media/image632.wmf"/><Relationship Id="rId4" Type="http://schemas.openxmlformats.org/officeDocument/2006/relationships/image" Target="../media/image631.wmf"/></Relationships>
</file>

<file path=ppt/drawings/_rels/vmlDrawing102.vml.rels><?xml version="1.0" encoding="UTF-8" standalone="yes"?>
<Relationships xmlns="http://schemas.openxmlformats.org/package/2006/relationships"><Relationship Id="rId8" Type="http://schemas.openxmlformats.org/officeDocument/2006/relationships/image" Target="../media/image639.wmf"/><Relationship Id="rId3" Type="http://schemas.openxmlformats.org/officeDocument/2006/relationships/image" Target="../media/image635.wmf"/><Relationship Id="rId7" Type="http://schemas.openxmlformats.org/officeDocument/2006/relationships/image" Target="../media/image630.wmf"/><Relationship Id="rId2" Type="http://schemas.openxmlformats.org/officeDocument/2006/relationships/image" Target="../media/image634.wmf"/><Relationship Id="rId1" Type="http://schemas.openxmlformats.org/officeDocument/2006/relationships/image" Target="../media/image633.wmf"/><Relationship Id="rId6" Type="http://schemas.openxmlformats.org/officeDocument/2006/relationships/image" Target="../media/image638.wmf"/><Relationship Id="rId11" Type="http://schemas.openxmlformats.org/officeDocument/2006/relationships/image" Target="../media/image642.wmf"/><Relationship Id="rId5" Type="http://schemas.openxmlformats.org/officeDocument/2006/relationships/image" Target="../media/image637.wmf"/><Relationship Id="rId10" Type="http://schemas.openxmlformats.org/officeDocument/2006/relationships/image" Target="../media/image641.wmf"/><Relationship Id="rId4" Type="http://schemas.openxmlformats.org/officeDocument/2006/relationships/image" Target="../media/image636.wmf"/><Relationship Id="rId9" Type="http://schemas.openxmlformats.org/officeDocument/2006/relationships/image" Target="../media/image640.wmf"/></Relationships>
</file>

<file path=ppt/drawings/_rels/vmlDrawing103.vml.rels><?xml version="1.0" encoding="UTF-8" standalone="yes"?>
<Relationships xmlns="http://schemas.openxmlformats.org/package/2006/relationships"><Relationship Id="rId8" Type="http://schemas.openxmlformats.org/officeDocument/2006/relationships/image" Target="../media/image603.wmf"/><Relationship Id="rId3" Type="http://schemas.openxmlformats.org/officeDocument/2006/relationships/image" Target="../media/image644.wmf"/><Relationship Id="rId7" Type="http://schemas.openxmlformats.org/officeDocument/2006/relationships/image" Target="../media/image602.wmf"/><Relationship Id="rId12" Type="http://schemas.openxmlformats.org/officeDocument/2006/relationships/image" Target="../media/image647.wmf"/><Relationship Id="rId2" Type="http://schemas.openxmlformats.org/officeDocument/2006/relationships/image" Target="../media/image643.wmf"/><Relationship Id="rId1" Type="http://schemas.openxmlformats.org/officeDocument/2006/relationships/image" Target="../media/image630.wmf"/><Relationship Id="rId6" Type="http://schemas.openxmlformats.org/officeDocument/2006/relationships/image" Target="../media/image601.wmf"/><Relationship Id="rId11" Type="http://schemas.openxmlformats.org/officeDocument/2006/relationships/image" Target="../media/image646.wmf"/><Relationship Id="rId5" Type="http://schemas.openxmlformats.org/officeDocument/2006/relationships/image" Target="../media/image600.wmf"/><Relationship Id="rId10" Type="http://schemas.openxmlformats.org/officeDocument/2006/relationships/image" Target="../media/image645.wmf"/><Relationship Id="rId4" Type="http://schemas.openxmlformats.org/officeDocument/2006/relationships/image" Target="../media/image599.wmf"/><Relationship Id="rId9" Type="http://schemas.openxmlformats.org/officeDocument/2006/relationships/image" Target="../media/image604.wmf"/></Relationships>
</file>

<file path=ppt/drawings/_rels/vmlDrawing104.vml.rels><?xml version="1.0" encoding="UTF-8" standalone="yes"?>
<Relationships xmlns="http://schemas.openxmlformats.org/package/2006/relationships"><Relationship Id="rId8" Type="http://schemas.openxmlformats.org/officeDocument/2006/relationships/image" Target="../media/image603.wmf"/><Relationship Id="rId13" Type="http://schemas.openxmlformats.org/officeDocument/2006/relationships/image" Target="../media/image653.wmf"/><Relationship Id="rId3" Type="http://schemas.openxmlformats.org/officeDocument/2006/relationships/image" Target="../media/image649.wmf"/><Relationship Id="rId7" Type="http://schemas.openxmlformats.org/officeDocument/2006/relationships/image" Target="../media/image602.wmf"/><Relationship Id="rId12" Type="http://schemas.openxmlformats.org/officeDocument/2006/relationships/image" Target="../media/image652.wmf"/><Relationship Id="rId2" Type="http://schemas.openxmlformats.org/officeDocument/2006/relationships/image" Target="../media/image648.wmf"/><Relationship Id="rId1" Type="http://schemas.openxmlformats.org/officeDocument/2006/relationships/image" Target="../media/image630.wmf"/><Relationship Id="rId6" Type="http://schemas.openxmlformats.org/officeDocument/2006/relationships/image" Target="../media/image601.wmf"/><Relationship Id="rId11" Type="http://schemas.openxmlformats.org/officeDocument/2006/relationships/image" Target="../media/image651.wmf"/><Relationship Id="rId5" Type="http://schemas.openxmlformats.org/officeDocument/2006/relationships/image" Target="../media/image600.wmf"/><Relationship Id="rId10" Type="http://schemas.openxmlformats.org/officeDocument/2006/relationships/image" Target="../media/image650.wmf"/><Relationship Id="rId4" Type="http://schemas.openxmlformats.org/officeDocument/2006/relationships/image" Target="../media/image599.wmf"/><Relationship Id="rId9" Type="http://schemas.openxmlformats.org/officeDocument/2006/relationships/image" Target="../media/image604.wmf"/><Relationship Id="rId14" Type="http://schemas.openxmlformats.org/officeDocument/2006/relationships/image" Target="../media/image654.wmf"/></Relationships>
</file>

<file path=ppt/drawings/_rels/vmlDrawing105.vml.rels><?xml version="1.0" encoding="UTF-8" standalone="yes"?>
<Relationships xmlns="http://schemas.openxmlformats.org/package/2006/relationships"><Relationship Id="rId8" Type="http://schemas.openxmlformats.org/officeDocument/2006/relationships/image" Target="../media/image662.wmf"/><Relationship Id="rId3" Type="http://schemas.openxmlformats.org/officeDocument/2006/relationships/image" Target="../media/image657.wmf"/><Relationship Id="rId7" Type="http://schemas.openxmlformats.org/officeDocument/2006/relationships/image" Target="../media/image661.wmf"/><Relationship Id="rId2" Type="http://schemas.openxmlformats.org/officeDocument/2006/relationships/image" Target="../media/image656.wmf"/><Relationship Id="rId1" Type="http://schemas.openxmlformats.org/officeDocument/2006/relationships/image" Target="../media/image655.wmf"/><Relationship Id="rId6" Type="http://schemas.openxmlformats.org/officeDocument/2006/relationships/image" Target="../media/image660.wmf"/><Relationship Id="rId5" Type="http://schemas.openxmlformats.org/officeDocument/2006/relationships/image" Target="../media/image659.wmf"/><Relationship Id="rId4" Type="http://schemas.openxmlformats.org/officeDocument/2006/relationships/image" Target="../media/image658.wmf"/></Relationships>
</file>

<file path=ppt/drawings/_rels/vmlDrawing106.vml.rels><?xml version="1.0" encoding="UTF-8" standalone="yes"?>
<Relationships xmlns="http://schemas.openxmlformats.org/package/2006/relationships"><Relationship Id="rId2" Type="http://schemas.openxmlformats.org/officeDocument/2006/relationships/image" Target="../media/image664.emf"/><Relationship Id="rId1" Type="http://schemas.openxmlformats.org/officeDocument/2006/relationships/image" Target="../media/image663.emf"/></Relationships>
</file>

<file path=ppt/drawings/_rels/vmlDrawing107.vml.rels><?xml version="1.0" encoding="UTF-8" standalone="yes"?>
<Relationships xmlns="http://schemas.openxmlformats.org/package/2006/relationships"><Relationship Id="rId8" Type="http://schemas.openxmlformats.org/officeDocument/2006/relationships/image" Target="../media/image672.wmf"/><Relationship Id="rId3" Type="http://schemas.openxmlformats.org/officeDocument/2006/relationships/image" Target="../media/image667.wmf"/><Relationship Id="rId7" Type="http://schemas.openxmlformats.org/officeDocument/2006/relationships/image" Target="../media/image671.wmf"/><Relationship Id="rId2" Type="http://schemas.openxmlformats.org/officeDocument/2006/relationships/image" Target="../media/image666.wmf"/><Relationship Id="rId1" Type="http://schemas.openxmlformats.org/officeDocument/2006/relationships/image" Target="../media/image665.wmf"/><Relationship Id="rId6" Type="http://schemas.openxmlformats.org/officeDocument/2006/relationships/image" Target="../media/image670.wmf"/><Relationship Id="rId5" Type="http://schemas.openxmlformats.org/officeDocument/2006/relationships/image" Target="../media/image669.wmf"/><Relationship Id="rId4" Type="http://schemas.openxmlformats.org/officeDocument/2006/relationships/image" Target="../media/image668.wmf"/><Relationship Id="rId9" Type="http://schemas.openxmlformats.org/officeDocument/2006/relationships/image" Target="../media/image664.emf"/></Relationships>
</file>

<file path=ppt/drawings/_rels/vmlDrawing108.vml.rels><?xml version="1.0" encoding="UTF-8" standalone="yes"?>
<Relationships xmlns="http://schemas.openxmlformats.org/package/2006/relationships"><Relationship Id="rId8" Type="http://schemas.openxmlformats.org/officeDocument/2006/relationships/image" Target="../media/image677.wmf"/><Relationship Id="rId13" Type="http://schemas.openxmlformats.org/officeDocument/2006/relationships/image" Target="../media/image682.wmf"/><Relationship Id="rId18" Type="http://schemas.openxmlformats.org/officeDocument/2006/relationships/image" Target="../media/image687.wmf"/><Relationship Id="rId3" Type="http://schemas.openxmlformats.org/officeDocument/2006/relationships/image" Target="../media/image673.wmf"/><Relationship Id="rId7" Type="http://schemas.openxmlformats.org/officeDocument/2006/relationships/image" Target="../media/image676.wmf"/><Relationship Id="rId12" Type="http://schemas.openxmlformats.org/officeDocument/2006/relationships/image" Target="../media/image681.wmf"/><Relationship Id="rId17" Type="http://schemas.openxmlformats.org/officeDocument/2006/relationships/image" Target="../media/image686.wmf"/><Relationship Id="rId2" Type="http://schemas.openxmlformats.org/officeDocument/2006/relationships/image" Target="../media/image668.wmf"/><Relationship Id="rId16" Type="http://schemas.openxmlformats.org/officeDocument/2006/relationships/image" Target="../media/image685.wmf"/><Relationship Id="rId1" Type="http://schemas.openxmlformats.org/officeDocument/2006/relationships/image" Target="../media/image667.wmf"/><Relationship Id="rId6" Type="http://schemas.openxmlformats.org/officeDocument/2006/relationships/image" Target="../media/image675.wmf"/><Relationship Id="rId11" Type="http://schemas.openxmlformats.org/officeDocument/2006/relationships/image" Target="../media/image680.wmf"/><Relationship Id="rId5" Type="http://schemas.openxmlformats.org/officeDocument/2006/relationships/image" Target="../media/image666.wmf"/><Relationship Id="rId15" Type="http://schemas.openxmlformats.org/officeDocument/2006/relationships/image" Target="../media/image684.wmf"/><Relationship Id="rId10" Type="http://schemas.openxmlformats.org/officeDocument/2006/relationships/image" Target="../media/image679.wmf"/><Relationship Id="rId4" Type="http://schemas.openxmlformats.org/officeDocument/2006/relationships/image" Target="../media/image674.wmf"/><Relationship Id="rId9" Type="http://schemas.openxmlformats.org/officeDocument/2006/relationships/image" Target="../media/image678.wmf"/><Relationship Id="rId14" Type="http://schemas.openxmlformats.org/officeDocument/2006/relationships/image" Target="../media/image683.wmf"/></Relationships>
</file>

<file path=ppt/drawings/_rels/vmlDrawing109.vml.rels><?xml version="1.0" encoding="UTF-8" standalone="yes"?>
<Relationships xmlns="http://schemas.openxmlformats.org/package/2006/relationships"><Relationship Id="rId8" Type="http://schemas.openxmlformats.org/officeDocument/2006/relationships/image" Target="../media/image695.wmf"/><Relationship Id="rId13" Type="http://schemas.openxmlformats.org/officeDocument/2006/relationships/image" Target="../media/image686.wmf"/><Relationship Id="rId3" Type="http://schemas.openxmlformats.org/officeDocument/2006/relationships/image" Target="../media/image690.wmf"/><Relationship Id="rId7" Type="http://schemas.openxmlformats.org/officeDocument/2006/relationships/image" Target="../media/image694.wmf"/><Relationship Id="rId12" Type="http://schemas.openxmlformats.org/officeDocument/2006/relationships/image" Target="../media/image698.wmf"/><Relationship Id="rId2" Type="http://schemas.openxmlformats.org/officeDocument/2006/relationships/image" Target="../media/image689.wmf"/><Relationship Id="rId1" Type="http://schemas.openxmlformats.org/officeDocument/2006/relationships/image" Target="../media/image688.wmf"/><Relationship Id="rId6" Type="http://schemas.openxmlformats.org/officeDocument/2006/relationships/image" Target="../media/image693.wmf"/><Relationship Id="rId11" Type="http://schemas.openxmlformats.org/officeDocument/2006/relationships/image" Target="../media/image697.wmf"/><Relationship Id="rId5" Type="http://schemas.openxmlformats.org/officeDocument/2006/relationships/image" Target="../media/image692.wmf"/><Relationship Id="rId10" Type="http://schemas.openxmlformats.org/officeDocument/2006/relationships/image" Target="../media/image666.wmf"/><Relationship Id="rId4" Type="http://schemas.openxmlformats.org/officeDocument/2006/relationships/image" Target="../media/image691.wmf"/><Relationship Id="rId9" Type="http://schemas.openxmlformats.org/officeDocument/2006/relationships/image" Target="../media/image696.wmf"/><Relationship Id="rId14" Type="http://schemas.openxmlformats.org/officeDocument/2006/relationships/image" Target="../media/image687.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image" Target="../media/image42.wmf"/><Relationship Id="rId7" Type="http://schemas.openxmlformats.org/officeDocument/2006/relationships/image" Target="../media/image46.wmf"/><Relationship Id="rId2" Type="http://schemas.openxmlformats.org/officeDocument/2006/relationships/image" Target="../media/image41.wmf"/><Relationship Id="rId1" Type="http://schemas.openxmlformats.org/officeDocument/2006/relationships/image" Target="../media/image40.wmf"/><Relationship Id="rId6" Type="http://schemas.openxmlformats.org/officeDocument/2006/relationships/image" Target="../media/image45.wmf"/><Relationship Id="rId5" Type="http://schemas.openxmlformats.org/officeDocument/2006/relationships/image" Target="../media/image44.wmf"/><Relationship Id="rId4" Type="http://schemas.openxmlformats.org/officeDocument/2006/relationships/image" Target="../media/image43.wmf"/></Relationships>
</file>

<file path=ppt/drawings/_rels/vmlDrawing110.vml.rels><?xml version="1.0" encoding="UTF-8" standalone="yes"?>
<Relationships xmlns="http://schemas.openxmlformats.org/package/2006/relationships"><Relationship Id="rId8" Type="http://schemas.openxmlformats.org/officeDocument/2006/relationships/image" Target="../media/image706.wmf"/><Relationship Id="rId3" Type="http://schemas.openxmlformats.org/officeDocument/2006/relationships/image" Target="../media/image701.wmf"/><Relationship Id="rId7" Type="http://schemas.openxmlformats.org/officeDocument/2006/relationships/image" Target="../media/image705.wmf"/><Relationship Id="rId2" Type="http://schemas.openxmlformats.org/officeDocument/2006/relationships/image" Target="../media/image700.wmf"/><Relationship Id="rId1" Type="http://schemas.openxmlformats.org/officeDocument/2006/relationships/image" Target="../media/image699.wmf"/><Relationship Id="rId6" Type="http://schemas.openxmlformats.org/officeDocument/2006/relationships/image" Target="../media/image704.wmf"/><Relationship Id="rId11" Type="http://schemas.openxmlformats.org/officeDocument/2006/relationships/image" Target="../media/image709.wmf"/><Relationship Id="rId5" Type="http://schemas.openxmlformats.org/officeDocument/2006/relationships/image" Target="../media/image703.wmf"/><Relationship Id="rId10" Type="http://schemas.openxmlformats.org/officeDocument/2006/relationships/image" Target="../media/image708.wmf"/><Relationship Id="rId4" Type="http://schemas.openxmlformats.org/officeDocument/2006/relationships/image" Target="../media/image702.wmf"/><Relationship Id="rId9" Type="http://schemas.openxmlformats.org/officeDocument/2006/relationships/image" Target="../media/image707.wmf"/></Relationships>
</file>

<file path=ppt/drawings/_rels/vmlDrawing111.vml.rels><?xml version="1.0" encoding="UTF-8" standalone="yes"?>
<Relationships xmlns="http://schemas.openxmlformats.org/package/2006/relationships"><Relationship Id="rId3" Type="http://schemas.openxmlformats.org/officeDocument/2006/relationships/image" Target="../media/image712.emf"/><Relationship Id="rId2" Type="http://schemas.openxmlformats.org/officeDocument/2006/relationships/image" Target="../media/image711.emf"/><Relationship Id="rId1" Type="http://schemas.openxmlformats.org/officeDocument/2006/relationships/image" Target="../media/image710.wmf"/></Relationships>
</file>

<file path=ppt/drawings/_rels/vmlDrawing112.vml.rels><?xml version="1.0" encoding="UTF-8" standalone="yes"?>
<Relationships xmlns="http://schemas.openxmlformats.org/package/2006/relationships"><Relationship Id="rId2" Type="http://schemas.openxmlformats.org/officeDocument/2006/relationships/image" Target="../media/image713.emf"/><Relationship Id="rId1" Type="http://schemas.openxmlformats.org/officeDocument/2006/relationships/image" Target="../media/image710.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image" Target="../media/image49.wmf"/><Relationship Id="rId7" Type="http://schemas.openxmlformats.org/officeDocument/2006/relationships/image" Target="../media/image52.wmf"/><Relationship Id="rId2" Type="http://schemas.openxmlformats.org/officeDocument/2006/relationships/image" Target="../media/image45.wmf"/><Relationship Id="rId1" Type="http://schemas.openxmlformats.org/officeDocument/2006/relationships/image" Target="../media/image48.wmf"/><Relationship Id="rId6" Type="http://schemas.openxmlformats.org/officeDocument/2006/relationships/image" Target="../media/image51.wmf"/><Relationship Id="rId5" Type="http://schemas.openxmlformats.org/officeDocument/2006/relationships/image" Target="../media/image41.wmf"/><Relationship Id="rId10" Type="http://schemas.openxmlformats.org/officeDocument/2006/relationships/image" Target="../media/image55.wmf"/><Relationship Id="rId4" Type="http://schemas.openxmlformats.org/officeDocument/2006/relationships/image" Target="../media/image50.wmf"/><Relationship Id="rId9" Type="http://schemas.openxmlformats.org/officeDocument/2006/relationships/image" Target="../media/image54.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emf"/><Relationship Id="rId6" Type="http://schemas.openxmlformats.org/officeDocument/2006/relationships/image" Target="../media/image61.wmf"/><Relationship Id="rId5" Type="http://schemas.openxmlformats.org/officeDocument/2006/relationships/image" Target="../media/image60.wmf"/><Relationship Id="rId4" Type="http://schemas.openxmlformats.org/officeDocument/2006/relationships/image" Target="../media/image59.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4.wmf"/><Relationship Id="rId7" Type="http://schemas.openxmlformats.org/officeDocument/2006/relationships/image" Target="../media/image68.wmf"/><Relationship Id="rId2" Type="http://schemas.openxmlformats.org/officeDocument/2006/relationships/image" Target="../media/image63.wmf"/><Relationship Id="rId1" Type="http://schemas.openxmlformats.org/officeDocument/2006/relationships/image" Target="../media/image62.wmf"/><Relationship Id="rId6" Type="http://schemas.openxmlformats.org/officeDocument/2006/relationships/image" Target="../media/image67.wmf"/><Relationship Id="rId5" Type="http://schemas.openxmlformats.org/officeDocument/2006/relationships/image" Target="../media/image66.wmf"/><Relationship Id="rId4" Type="http://schemas.openxmlformats.org/officeDocument/2006/relationships/image" Target="../media/image65.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71.wmf"/><Relationship Id="rId3" Type="http://schemas.openxmlformats.org/officeDocument/2006/relationships/image" Target="../media/image64.wmf"/><Relationship Id="rId7" Type="http://schemas.openxmlformats.org/officeDocument/2006/relationships/image" Target="../media/image68.wmf"/><Relationship Id="rId2" Type="http://schemas.openxmlformats.org/officeDocument/2006/relationships/image" Target="../media/image63.wmf"/><Relationship Id="rId1" Type="http://schemas.openxmlformats.org/officeDocument/2006/relationships/image" Target="../media/image62.wmf"/><Relationship Id="rId6" Type="http://schemas.openxmlformats.org/officeDocument/2006/relationships/image" Target="../media/image70.wmf"/><Relationship Id="rId5" Type="http://schemas.openxmlformats.org/officeDocument/2006/relationships/image" Target="../media/image69.wmf"/><Relationship Id="rId4" Type="http://schemas.openxmlformats.org/officeDocument/2006/relationships/image" Target="../media/image65.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2.wmf"/><Relationship Id="rId6" Type="http://schemas.openxmlformats.org/officeDocument/2006/relationships/image" Target="../media/image77.wmf"/><Relationship Id="rId5" Type="http://schemas.openxmlformats.org/officeDocument/2006/relationships/image" Target="../media/image76.wmf"/><Relationship Id="rId4" Type="http://schemas.openxmlformats.org/officeDocument/2006/relationships/image" Target="../media/image75.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82.wmf"/><Relationship Id="rId13" Type="http://schemas.openxmlformats.org/officeDocument/2006/relationships/image" Target="../media/image87.wmf"/><Relationship Id="rId3" Type="http://schemas.openxmlformats.org/officeDocument/2006/relationships/image" Target="../media/image56.emf"/><Relationship Id="rId7" Type="http://schemas.openxmlformats.org/officeDocument/2006/relationships/image" Target="../media/image81.wmf"/><Relationship Id="rId12" Type="http://schemas.openxmlformats.org/officeDocument/2006/relationships/image" Target="../media/image86.wmf"/><Relationship Id="rId2" Type="http://schemas.openxmlformats.org/officeDocument/2006/relationships/image" Target="../media/image73.wmf"/><Relationship Id="rId1" Type="http://schemas.openxmlformats.org/officeDocument/2006/relationships/image" Target="../media/image72.wmf"/><Relationship Id="rId6" Type="http://schemas.openxmlformats.org/officeDocument/2006/relationships/image" Target="../media/image80.wmf"/><Relationship Id="rId11" Type="http://schemas.openxmlformats.org/officeDocument/2006/relationships/image" Target="../media/image85.wmf"/><Relationship Id="rId5" Type="http://schemas.openxmlformats.org/officeDocument/2006/relationships/image" Target="../media/image79.wmf"/><Relationship Id="rId10" Type="http://schemas.openxmlformats.org/officeDocument/2006/relationships/image" Target="../media/image84.wmf"/><Relationship Id="rId4" Type="http://schemas.openxmlformats.org/officeDocument/2006/relationships/image" Target="../media/image78.wmf"/><Relationship Id="rId9" Type="http://schemas.openxmlformats.org/officeDocument/2006/relationships/image" Target="../media/image83.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56.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92.wmf"/><Relationship Id="rId7" Type="http://schemas.openxmlformats.org/officeDocument/2006/relationships/image" Target="../media/image96.wmf"/><Relationship Id="rId2" Type="http://schemas.openxmlformats.org/officeDocument/2006/relationships/image" Target="../media/image91.emf"/><Relationship Id="rId1" Type="http://schemas.openxmlformats.org/officeDocument/2006/relationships/image" Target="../media/image90.emf"/><Relationship Id="rId6" Type="http://schemas.openxmlformats.org/officeDocument/2006/relationships/image" Target="../media/image95.wmf"/><Relationship Id="rId5" Type="http://schemas.openxmlformats.org/officeDocument/2006/relationships/image" Target="../media/image94.wmf"/><Relationship Id="rId4" Type="http://schemas.openxmlformats.org/officeDocument/2006/relationships/image" Target="../media/image9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e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104.wmf"/><Relationship Id="rId3" Type="http://schemas.openxmlformats.org/officeDocument/2006/relationships/image" Target="../media/image99.wmf"/><Relationship Id="rId7" Type="http://schemas.openxmlformats.org/officeDocument/2006/relationships/image" Target="../media/image103.wmf"/><Relationship Id="rId2" Type="http://schemas.openxmlformats.org/officeDocument/2006/relationships/image" Target="../media/image98.wmf"/><Relationship Id="rId1" Type="http://schemas.openxmlformats.org/officeDocument/2006/relationships/image" Target="../media/image97.wmf"/><Relationship Id="rId6" Type="http://schemas.openxmlformats.org/officeDocument/2006/relationships/image" Target="../media/image102.wmf"/><Relationship Id="rId5" Type="http://schemas.openxmlformats.org/officeDocument/2006/relationships/image" Target="../media/image101.wmf"/><Relationship Id="rId4" Type="http://schemas.openxmlformats.org/officeDocument/2006/relationships/image" Target="../media/image100.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112.wmf"/><Relationship Id="rId13" Type="http://schemas.openxmlformats.org/officeDocument/2006/relationships/image" Target="../media/image117.wmf"/><Relationship Id="rId18" Type="http://schemas.openxmlformats.org/officeDocument/2006/relationships/image" Target="../media/image122.wmf"/><Relationship Id="rId3" Type="http://schemas.openxmlformats.org/officeDocument/2006/relationships/image" Target="../media/image107.wmf"/><Relationship Id="rId7" Type="http://schemas.openxmlformats.org/officeDocument/2006/relationships/image" Target="../media/image111.wmf"/><Relationship Id="rId12" Type="http://schemas.openxmlformats.org/officeDocument/2006/relationships/image" Target="../media/image116.wmf"/><Relationship Id="rId17" Type="http://schemas.openxmlformats.org/officeDocument/2006/relationships/image" Target="../media/image121.wmf"/><Relationship Id="rId2" Type="http://schemas.openxmlformats.org/officeDocument/2006/relationships/image" Target="../media/image106.wmf"/><Relationship Id="rId16" Type="http://schemas.openxmlformats.org/officeDocument/2006/relationships/image" Target="../media/image120.wmf"/><Relationship Id="rId20" Type="http://schemas.openxmlformats.org/officeDocument/2006/relationships/image" Target="../media/image124.wmf"/><Relationship Id="rId1" Type="http://schemas.openxmlformats.org/officeDocument/2006/relationships/image" Target="../media/image105.wmf"/><Relationship Id="rId6" Type="http://schemas.openxmlformats.org/officeDocument/2006/relationships/image" Target="../media/image110.wmf"/><Relationship Id="rId11" Type="http://schemas.openxmlformats.org/officeDocument/2006/relationships/image" Target="../media/image115.emf"/><Relationship Id="rId5" Type="http://schemas.openxmlformats.org/officeDocument/2006/relationships/image" Target="../media/image109.wmf"/><Relationship Id="rId15" Type="http://schemas.openxmlformats.org/officeDocument/2006/relationships/image" Target="../media/image119.wmf"/><Relationship Id="rId10" Type="http://schemas.openxmlformats.org/officeDocument/2006/relationships/image" Target="../media/image114.wmf"/><Relationship Id="rId19" Type="http://schemas.openxmlformats.org/officeDocument/2006/relationships/image" Target="../media/image123.wmf"/><Relationship Id="rId4" Type="http://schemas.openxmlformats.org/officeDocument/2006/relationships/image" Target="../media/image108.wmf"/><Relationship Id="rId9" Type="http://schemas.openxmlformats.org/officeDocument/2006/relationships/image" Target="../media/image113.wmf"/><Relationship Id="rId14" Type="http://schemas.openxmlformats.org/officeDocument/2006/relationships/image" Target="../media/image118.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115.emf"/><Relationship Id="rId1" Type="http://schemas.openxmlformats.org/officeDocument/2006/relationships/image" Target="../media/image125.e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133.wmf"/><Relationship Id="rId13" Type="http://schemas.openxmlformats.org/officeDocument/2006/relationships/image" Target="../media/image138.wmf"/><Relationship Id="rId3" Type="http://schemas.openxmlformats.org/officeDocument/2006/relationships/image" Target="../media/image128.emf"/><Relationship Id="rId7" Type="http://schemas.openxmlformats.org/officeDocument/2006/relationships/image" Target="../media/image132.wmf"/><Relationship Id="rId12" Type="http://schemas.openxmlformats.org/officeDocument/2006/relationships/image" Target="../media/image137.wmf"/><Relationship Id="rId2" Type="http://schemas.openxmlformats.org/officeDocument/2006/relationships/image" Target="../media/image127.wmf"/><Relationship Id="rId1" Type="http://schemas.openxmlformats.org/officeDocument/2006/relationships/image" Target="../media/image126.wmf"/><Relationship Id="rId6" Type="http://schemas.openxmlformats.org/officeDocument/2006/relationships/image" Target="../media/image131.wmf"/><Relationship Id="rId11" Type="http://schemas.openxmlformats.org/officeDocument/2006/relationships/image" Target="../media/image136.wmf"/><Relationship Id="rId5" Type="http://schemas.openxmlformats.org/officeDocument/2006/relationships/image" Target="../media/image130.emf"/><Relationship Id="rId10" Type="http://schemas.openxmlformats.org/officeDocument/2006/relationships/image" Target="../media/image135.wmf"/><Relationship Id="rId4" Type="http://schemas.openxmlformats.org/officeDocument/2006/relationships/image" Target="../media/image129.emf"/><Relationship Id="rId9" Type="http://schemas.openxmlformats.org/officeDocument/2006/relationships/image" Target="../media/image134.wmf"/><Relationship Id="rId14" Type="http://schemas.openxmlformats.org/officeDocument/2006/relationships/image" Target="../media/image139.w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147.wmf"/><Relationship Id="rId13" Type="http://schemas.openxmlformats.org/officeDocument/2006/relationships/image" Target="../media/image152.wmf"/><Relationship Id="rId3" Type="http://schemas.openxmlformats.org/officeDocument/2006/relationships/image" Target="../media/image142.wmf"/><Relationship Id="rId7" Type="http://schemas.openxmlformats.org/officeDocument/2006/relationships/image" Target="../media/image146.wmf"/><Relationship Id="rId12" Type="http://schemas.openxmlformats.org/officeDocument/2006/relationships/image" Target="../media/image151.wmf"/><Relationship Id="rId2" Type="http://schemas.openxmlformats.org/officeDocument/2006/relationships/image" Target="../media/image141.wmf"/><Relationship Id="rId1" Type="http://schemas.openxmlformats.org/officeDocument/2006/relationships/image" Target="../media/image140.wmf"/><Relationship Id="rId6" Type="http://schemas.openxmlformats.org/officeDocument/2006/relationships/image" Target="../media/image145.wmf"/><Relationship Id="rId11" Type="http://schemas.openxmlformats.org/officeDocument/2006/relationships/image" Target="../media/image150.wmf"/><Relationship Id="rId5" Type="http://schemas.openxmlformats.org/officeDocument/2006/relationships/image" Target="../media/image144.emf"/><Relationship Id="rId15" Type="http://schemas.openxmlformats.org/officeDocument/2006/relationships/image" Target="../media/image154.wmf"/><Relationship Id="rId10" Type="http://schemas.openxmlformats.org/officeDocument/2006/relationships/image" Target="../media/image149.emf"/><Relationship Id="rId4" Type="http://schemas.openxmlformats.org/officeDocument/2006/relationships/image" Target="../media/image143.emf"/><Relationship Id="rId9" Type="http://schemas.openxmlformats.org/officeDocument/2006/relationships/image" Target="../media/image148.wmf"/><Relationship Id="rId14" Type="http://schemas.openxmlformats.org/officeDocument/2006/relationships/image" Target="../media/image153.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57.wmf"/><Relationship Id="rId2" Type="http://schemas.openxmlformats.org/officeDocument/2006/relationships/image" Target="../media/image156.wmf"/><Relationship Id="rId1" Type="http://schemas.openxmlformats.org/officeDocument/2006/relationships/image" Target="../media/image155.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159.wmf"/><Relationship Id="rId1" Type="http://schemas.openxmlformats.org/officeDocument/2006/relationships/image" Target="../media/image158.e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62.wmf"/><Relationship Id="rId2" Type="http://schemas.openxmlformats.org/officeDocument/2006/relationships/image" Target="../media/image161.emf"/><Relationship Id="rId1" Type="http://schemas.openxmlformats.org/officeDocument/2006/relationships/image" Target="../media/image160.emf"/><Relationship Id="rId6" Type="http://schemas.openxmlformats.org/officeDocument/2006/relationships/image" Target="../media/image165.wmf"/><Relationship Id="rId5" Type="http://schemas.openxmlformats.org/officeDocument/2006/relationships/image" Target="../media/image164.emf"/><Relationship Id="rId4" Type="http://schemas.openxmlformats.org/officeDocument/2006/relationships/image" Target="../media/image163.w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173.wmf"/><Relationship Id="rId3" Type="http://schemas.openxmlformats.org/officeDocument/2006/relationships/image" Target="../media/image168.wmf"/><Relationship Id="rId7" Type="http://schemas.openxmlformats.org/officeDocument/2006/relationships/image" Target="../media/image172.wmf"/><Relationship Id="rId2" Type="http://schemas.openxmlformats.org/officeDocument/2006/relationships/image" Target="../media/image167.emf"/><Relationship Id="rId1" Type="http://schemas.openxmlformats.org/officeDocument/2006/relationships/image" Target="../media/image166.wmf"/><Relationship Id="rId6" Type="http://schemas.openxmlformats.org/officeDocument/2006/relationships/image" Target="../media/image171.wmf"/><Relationship Id="rId11" Type="http://schemas.openxmlformats.org/officeDocument/2006/relationships/image" Target="../media/image176.wmf"/><Relationship Id="rId5" Type="http://schemas.openxmlformats.org/officeDocument/2006/relationships/image" Target="../media/image170.wmf"/><Relationship Id="rId10" Type="http://schemas.openxmlformats.org/officeDocument/2006/relationships/image" Target="../media/image175.wmf"/><Relationship Id="rId4" Type="http://schemas.openxmlformats.org/officeDocument/2006/relationships/image" Target="../media/image169.wmf"/><Relationship Id="rId9" Type="http://schemas.openxmlformats.org/officeDocument/2006/relationships/image" Target="../media/image174.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79.wmf"/><Relationship Id="rId2" Type="http://schemas.openxmlformats.org/officeDocument/2006/relationships/image" Target="../media/image178.wmf"/><Relationship Id="rId1" Type="http://schemas.openxmlformats.org/officeDocument/2006/relationships/image" Target="../media/image177.wmf"/><Relationship Id="rId6" Type="http://schemas.openxmlformats.org/officeDocument/2006/relationships/image" Target="../media/image182.wmf"/><Relationship Id="rId5" Type="http://schemas.openxmlformats.org/officeDocument/2006/relationships/image" Target="../media/image181.wmf"/><Relationship Id="rId4" Type="http://schemas.openxmlformats.org/officeDocument/2006/relationships/image" Target="../media/image18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4" Type="http://schemas.openxmlformats.org/officeDocument/2006/relationships/image" Target="../media/image11.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184.emf"/><Relationship Id="rId1" Type="http://schemas.openxmlformats.org/officeDocument/2006/relationships/image" Target="../media/image183.wmf"/></Relationships>
</file>

<file path=ppt/drawings/_rels/vmlDrawing31.vml.rels><?xml version="1.0" encoding="UTF-8" standalone="yes"?>
<Relationships xmlns="http://schemas.openxmlformats.org/package/2006/relationships"><Relationship Id="rId8" Type="http://schemas.openxmlformats.org/officeDocument/2006/relationships/image" Target="../media/image190.wmf"/><Relationship Id="rId3" Type="http://schemas.openxmlformats.org/officeDocument/2006/relationships/image" Target="../media/image166.wmf"/><Relationship Id="rId7" Type="http://schemas.openxmlformats.org/officeDocument/2006/relationships/image" Target="../media/image189.wmf"/><Relationship Id="rId2" Type="http://schemas.openxmlformats.org/officeDocument/2006/relationships/image" Target="../media/image185.wmf"/><Relationship Id="rId1" Type="http://schemas.openxmlformats.org/officeDocument/2006/relationships/image" Target="../media/image184.emf"/><Relationship Id="rId6" Type="http://schemas.openxmlformats.org/officeDocument/2006/relationships/image" Target="../media/image188.wmf"/><Relationship Id="rId5" Type="http://schemas.openxmlformats.org/officeDocument/2006/relationships/image" Target="../media/image187.wmf"/><Relationship Id="rId10" Type="http://schemas.openxmlformats.org/officeDocument/2006/relationships/image" Target="../media/image176.wmf"/><Relationship Id="rId4" Type="http://schemas.openxmlformats.org/officeDocument/2006/relationships/image" Target="../media/image186.wmf"/><Relationship Id="rId9" Type="http://schemas.openxmlformats.org/officeDocument/2006/relationships/image" Target="../media/image175.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91.wmf"/><Relationship Id="rId2" Type="http://schemas.openxmlformats.org/officeDocument/2006/relationships/image" Target="../media/image178.wmf"/><Relationship Id="rId1" Type="http://schemas.openxmlformats.org/officeDocument/2006/relationships/image" Target="../media/image177.wmf"/><Relationship Id="rId6" Type="http://schemas.openxmlformats.org/officeDocument/2006/relationships/image" Target="../media/image182.wmf"/><Relationship Id="rId5" Type="http://schemas.openxmlformats.org/officeDocument/2006/relationships/image" Target="../media/image181.wmf"/><Relationship Id="rId4" Type="http://schemas.openxmlformats.org/officeDocument/2006/relationships/image" Target="../media/image192.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194.wmf"/><Relationship Id="rId1" Type="http://schemas.openxmlformats.org/officeDocument/2006/relationships/image" Target="../media/image193.emf"/></Relationships>
</file>

<file path=ppt/drawings/_rels/vmlDrawing34.vml.rels><?xml version="1.0" encoding="UTF-8" standalone="yes"?>
<Relationships xmlns="http://schemas.openxmlformats.org/package/2006/relationships"><Relationship Id="rId8" Type="http://schemas.openxmlformats.org/officeDocument/2006/relationships/image" Target="../media/image201.wmf"/><Relationship Id="rId3" Type="http://schemas.openxmlformats.org/officeDocument/2006/relationships/image" Target="../media/image166.wmf"/><Relationship Id="rId7" Type="http://schemas.openxmlformats.org/officeDocument/2006/relationships/image" Target="../media/image200.wmf"/><Relationship Id="rId2" Type="http://schemas.openxmlformats.org/officeDocument/2006/relationships/image" Target="../media/image196.wmf"/><Relationship Id="rId1" Type="http://schemas.openxmlformats.org/officeDocument/2006/relationships/image" Target="../media/image195.emf"/><Relationship Id="rId6" Type="http://schemas.openxmlformats.org/officeDocument/2006/relationships/image" Target="../media/image199.wmf"/><Relationship Id="rId11" Type="http://schemas.openxmlformats.org/officeDocument/2006/relationships/image" Target="../media/image204.wmf"/><Relationship Id="rId5" Type="http://schemas.openxmlformats.org/officeDocument/2006/relationships/image" Target="../media/image198.wmf"/><Relationship Id="rId10" Type="http://schemas.openxmlformats.org/officeDocument/2006/relationships/image" Target="../media/image203.wmf"/><Relationship Id="rId4" Type="http://schemas.openxmlformats.org/officeDocument/2006/relationships/image" Target="../media/image197.wmf"/><Relationship Id="rId9" Type="http://schemas.openxmlformats.org/officeDocument/2006/relationships/image" Target="../media/image202.wmf"/></Relationships>
</file>

<file path=ppt/drawings/_rels/vmlDrawing35.vml.rels><?xml version="1.0" encoding="UTF-8" standalone="yes"?>
<Relationships xmlns="http://schemas.openxmlformats.org/package/2006/relationships"><Relationship Id="rId8" Type="http://schemas.openxmlformats.org/officeDocument/2006/relationships/image" Target="../media/image209.wmf"/><Relationship Id="rId3" Type="http://schemas.openxmlformats.org/officeDocument/2006/relationships/image" Target="../media/image177.wmf"/><Relationship Id="rId7" Type="http://schemas.openxmlformats.org/officeDocument/2006/relationships/image" Target="../media/image181.wmf"/><Relationship Id="rId2" Type="http://schemas.openxmlformats.org/officeDocument/2006/relationships/image" Target="../media/image206.wmf"/><Relationship Id="rId1" Type="http://schemas.openxmlformats.org/officeDocument/2006/relationships/image" Target="../media/image205.wmf"/><Relationship Id="rId6" Type="http://schemas.openxmlformats.org/officeDocument/2006/relationships/image" Target="../media/image208.wmf"/><Relationship Id="rId5" Type="http://schemas.openxmlformats.org/officeDocument/2006/relationships/image" Target="../media/image207.wmf"/><Relationship Id="rId10" Type="http://schemas.openxmlformats.org/officeDocument/2006/relationships/image" Target="../media/image211.wmf"/><Relationship Id="rId4" Type="http://schemas.openxmlformats.org/officeDocument/2006/relationships/image" Target="../media/image178.wmf"/><Relationship Id="rId9" Type="http://schemas.openxmlformats.org/officeDocument/2006/relationships/image" Target="../media/image210.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214.wmf"/><Relationship Id="rId2" Type="http://schemas.openxmlformats.org/officeDocument/2006/relationships/image" Target="../media/image213.wmf"/><Relationship Id="rId1" Type="http://schemas.openxmlformats.org/officeDocument/2006/relationships/image" Target="../media/image212.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217.wmf"/><Relationship Id="rId2" Type="http://schemas.openxmlformats.org/officeDocument/2006/relationships/image" Target="../media/image216.wmf"/><Relationship Id="rId1" Type="http://schemas.openxmlformats.org/officeDocument/2006/relationships/image" Target="../media/image215.wmf"/><Relationship Id="rId4" Type="http://schemas.openxmlformats.org/officeDocument/2006/relationships/image" Target="../media/image218.e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221.wmf"/><Relationship Id="rId2" Type="http://schemas.openxmlformats.org/officeDocument/2006/relationships/image" Target="../media/image220.wmf"/><Relationship Id="rId1" Type="http://schemas.openxmlformats.org/officeDocument/2006/relationships/image" Target="../media/image219.wmf"/><Relationship Id="rId4" Type="http://schemas.openxmlformats.org/officeDocument/2006/relationships/image" Target="../media/image222.e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211.wmf"/><Relationship Id="rId2" Type="http://schemas.openxmlformats.org/officeDocument/2006/relationships/image" Target="../media/image223.wmf"/><Relationship Id="rId1" Type="http://schemas.openxmlformats.org/officeDocument/2006/relationships/image" Target="../media/image219.wmf"/><Relationship Id="rId4" Type="http://schemas.openxmlformats.org/officeDocument/2006/relationships/image" Target="../media/image220.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221.wmf"/><Relationship Id="rId2" Type="http://schemas.openxmlformats.org/officeDocument/2006/relationships/image" Target="../media/image225.wmf"/><Relationship Id="rId1" Type="http://schemas.openxmlformats.org/officeDocument/2006/relationships/image" Target="../media/image224.wmf"/><Relationship Id="rId4" Type="http://schemas.openxmlformats.org/officeDocument/2006/relationships/image" Target="../media/image226.emf"/></Relationships>
</file>

<file path=ppt/drawings/_rels/vmlDrawing41.vml.rels><?xml version="1.0" encoding="UTF-8" standalone="yes"?>
<Relationships xmlns="http://schemas.openxmlformats.org/package/2006/relationships"><Relationship Id="rId8" Type="http://schemas.openxmlformats.org/officeDocument/2006/relationships/image" Target="../media/image234.wmf"/><Relationship Id="rId3" Type="http://schemas.openxmlformats.org/officeDocument/2006/relationships/image" Target="../media/image229.wmf"/><Relationship Id="rId7" Type="http://schemas.openxmlformats.org/officeDocument/2006/relationships/image" Target="../media/image233.wmf"/><Relationship Id="rId2" Type="http://schemas.openxmlformats.org/officeDocument/2006/relationships/image" Target="../media/image228.wmf"/><Relationship Id="rId1" Type="http://schemas.openxmlformats.org/officeDocument/2006/relationships/image" Target="../media/image227.wmf"/><Relationship Id="rId6" Type="http://schemas.openxmlformats.org/officeDocument/2006/relationships/image" Target="../media/image232.wmf"/><Relationship Id="rId5" Type="http://schemas.openxmlformats.org/officeDocument/2006/relationships/image" Target="../media/image231.wmf"/><Relationship Id="rId4" Type="http://schemas.openxmlformats.org/officeDocument/2006/relationships/image" Target="../media/image230.wmf"/><Relationship Id="rId9" Type="http://schemas.openxmlformats.org/officeDocument/2006/relationships/image" Target="../media/image235.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238.wmf"/><Relationship Id="rId7" Type="http://schemas.openxmlformats.org/officeDocument/2006/relationships/image" Target="../media/image242.emf"/><Relationship Id="rId2" Type="http://schemas.openxmlformats.org/officeDocument/2006/relationships/image" Target="../media/image237.wmf"/><Relationship Id="rId1" Type="http://schemas.openxmlformats.org/officeDocument/2006/relationships/image" Target="../media/image236.wmf"/><Relationship Id="rId6" Type="http://schemas.openxmlformats.org/officeDocument/2006/relationships/image" Target="../media/image241.emf"/><Relationship Id="rId5" Type="http://schemas.openxmlformats.org/officeDocument/2006/relationships/image" Target="../media/image240.emf"/><Relationship Id="rId4" Type="http://schemas.openxmlformats.org/officeDocument/2006/relationships/image" Target="../media/image239.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245.wmf"/><Relationship Id="rId2" Type="http://schemas.openxmlformats.org/officeDocument/2006/relationships/image" Target="../media/image244.wmf"/><Relationship Id="rId1" Type="http://schemas.openxmlformats.org/officeDocument/2006/relationships/image" Target="../media/image243.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248.wmf"/><Relationship Id="rId7" Type="http://schemas.openxmlformats.org/officeDocument/2006/relationships/image" Target="../media/image252.wmf"/><Relationship Id="rId2" Type="http://schemas.openxmlformats.org/officeDocument/2006/relationships/image" Target="../media/image247.wmf"/><Relationship Id="rId1" Type="http://schemas.openxmlformats.org/officeDocument/2006/relationships/image" Target="../media/image246.wmf"/><Relationship Id="rId6" Type="http://schemas.openxmlformats.org/officeDocument/2006/relationships/image" Target="../media/image251.wmf"/><Relationship Id="rId5" Type="http://schemas.openxmlformats.org/officeDocument/2006/relationships/image" Target="../media/image250.wmf"/><Relationship Id="rId4" Type="http://schemas.openxmlformats.org/officeDocument/2006/relationships/image" Target="../media/image249.e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255.wmf"/><Relationship Id="rId2" Type="http://schemas.openxmlformats.org/officeDocument/2006/relationships/image" Target="../media/image254.wmf"/><Relationship Id="rId1" Type="http://schemas.openxmlformats.org/officeDocument/2006/relationships/image" Target="../media/image253.wmf"/><Relationship Id="rId6" Type="http://schemas.openxmlformats.org/officeDocument/2006/relationships/image" Target="../media/image258.wmf"/><Relationship Id="rId5" Type="http://schemas.openxmlformats.org/officeDocument/2006/relationships/image" Target="../media/image257.wmf"/><Relationship Id="rId4" Type="http://schemas.openxmlformats.org/officeDocument/2006/relationships/image" Target="../media/image256.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261.wmf"/><Relationship Id="rId7" Type="http://schemas.openxmlformats.org/officeDocument/2006/relationships/image" Target="../media/image265.wmf"/><Relationship Id="rId2" Type="http://schemas.openxmlformats.org/officeDocument/2006/relationships/image" Target="../media/image260.wmf"/><Relationship Id="rId1" Type="http://schemas.openxmlformats.org/officeDocument/2006/relationships/image" Target="../media/image259.wmf"/><Relationship Id="rId6" Type="http://schemas.openxmlformats.org/officeDocument/2006/relationships/image" Target="../media/image264.wmf"/><Relationship Id="rId5" Type="http://schemas.openxmlformats.org/officeDocument/2006/relationships/image" Target="../media/image263.wmf"/><Relationship Id="rId4" Type="http://schemas.openxmlformats.org/officeDocument/2006/relationships/image" Target="../media/image262.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268.wmf"/><Relationship Id="rId2" Type="http://schemas.openxmlformats.org/officeDocument/2006/relationships/image" Target="../media/image267.wmf"/><Relationship Id="rId1" Type="http://schemas.openxmlformats.org/officeDocument/2006/relationships/image" Target="../media/image266.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271.emf"/><Relationship Id="rId2" Type="http://schemas.openxmlformats.org/officeDocument/2006/relationships/image" Target="../media/image270.wmf"/><Relationship Id="rId1" Type="http://schemas.openxmlformats.org/officeDocument/2006/relationships/image" Target="../media/image269.wmf"/><Relationship Id="rId5" Type="http://schemas.openxmlformats.org/officeDocument/2006/relationships/image" Target="../media/image273.emf"/><Relationship Id="rId4" Type="http://schemas.openxmlformats.org/officeDocument/2006/relationships/image" Target="../media/image272.wmf"/></Relationships>
</file>

<file path=ppt/drawings/_rels/vmlDrawing49.vml.rels><?xml version="1.0" encoding="UTF-8" standalone="yes"?>
<Relationships xmlns="http://schemas.openxmlformats.org/package/2006/relationships"><Relationship Id="rId8" Type="http://schemas.openxmlformats.org/officeDocument/2006/relationships/image" Target="../media/image281.emf"/><Relationship Id="rId13" Type="http://schemas.openxmlformats.org/officeDocument/2006/relationships/image" Target="../media/image286.wmf"/><Relationship Id="rId18" Type="http://schemas.openxmlformats.org/officeDocument/2006/relationships/image" Target="../media/image291.wmf"/><Relationship Id="rId3" Type="http://schemas.openxmlformats.org/officeDocument/2006/relationships/image" Target="../media/image276.emf"/><Relationship Id="rId7" Type="http://schemas.openxmlformats.org/officeDocument/2006/relationships/image" Target="../media/image280.wmf"/><Relationship Id="rId12" Type="http://schemas.openxmlformats.org/officeDocument/2006/relationships/image" Target="../media/image285.wmf"/><Relationship Id="rId17" Type="http://schemas.openxmlformats.org/officeDocument/2006/relationships/image" Target="../media/image290.wmf"/><Relationship Id="rId2" Type="http://schemas.openxmlformats.org/officeDocument/2006/relationships/image" Target="../media/image275.wmf"/><Relationship Id="rId16" Type="http://schemas.openxmlformats.org/officeDocument/2006/relationships/image" Target="../media/image289.wmf"/><Relationship Id="rId20" Type="http://schemas.openxmlformats.org/officeDocument/2006/relationships/image" Target="../media/image293.wmf"/><Relationship Id="rId1" Type="http://schemas.openxmlformats.org/officeDocument/2006/relationships/image" Target="../media/image274.wmf"/><Relationship Id="rId6" Type="http://schemas.openxmlformats.org/officeDocument/2006/relationships/image" Target="../media/image279.wmf"/><Relationship Id="rId11" Type="http://schemas.openxmlformats.org/officeDocument/2006/relationships/image" Target="../media/image284.wmf"/><Relationship Id="rId5" Type="http://schemas.openxmlformats.org/officeDocument/2006/relationships/image" Target="../media/image278.wmf"/><Relationship Id="rId15" Type="http://schemas.openxmlformats.org/officeDocument/2006/relationships/image" Target="../media/image288.wmf"/><Relationship Id="rId10" Type="http://schemas.openxmlformats.org/officeDocument/2006/relationships/image" Target="../media/image283.wmf"/><Relationship Id="rId19" Type="http://schemas.openxmlformats.org/officeDocument/2006/relationships/image" Target="../media/image292.wmf"/><Relationship Id="rId4" Type="http://schemas.openxmlformats.org/officeDocument/2006/relationships/image" Target="../media/image277.wmf"/><Relationship Id="rId9" Type="http://schemas.openxmlformats.org/officeDocument/2006/relationships/image" Target="../media/image282.wmf"/><Relationship Id="rId14" Type="http://schemas.openxmlformats.org/officeDocument/2006/relationships/image" Target="../media/image28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wmf"/><Relationship Id="rId1" Type="http://schemas.openxmlformats.org/officeDocument/2006/relationships/image" Target="../media/image14.e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296.wmf"/><Relationship Id="rId2" Type="http://schemas.openxmlformats.org/officeDocument/2006/relationships/image" Target="../media/image295.wmf"/><Relationship Id="rId1" Type="http://schemas.openxmlformats.org/officeDocument/2006/relationships/image" Target="../media/image294.wmf"/><Relationship Id="rId5" Type="http://schemas.openxmlformats.org/officeDocument/2006/relationships/image" Target="../media/image298.wmf"/><Relationship Id="rId4" Type="http://schemas.openxmlformats.org/officeDocument/2006/relationships/image" Target="../media/image297.wmf"/></Relationships>
</file>

<file path=ppt/drawings/_rels/vmlDrawing51.vml.rels><?xml version="1.0" encoding="UTF-8" standalone="yes"?>
<Relationships xmlns="http://schemas.openxmlformats.org/package/2006/relationships"><Relationship Id="rId2" Type="http://schemas.openxmlformats.org/officeDocument/2006/relationships/image" Target="../media/image300.emf"/><Relationship Id="rId1" Type="http://schemas.openxmlformats.org/officeDocument/2006/relationships/image" Target="../media/image299.w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301.emf"/></Relationships>
</file>

<file path=ppt/drawings/_rels/vmlDrawing53.vml.rels><?xml version="1.0" encoding="UTF-8" standalone="yes"?>
<Relationships xmlns="http://schemas.openxmlformats.org/package/2006/relationships"><Relationship Id="rId8" Type="http://schemas.openxmlformats.org/officeDocument/2006/relationships/image" Target="../media/image309.wmf"/><Relationship Id="rId13" Type="http://schemas.openxmlformats.org/officeDocument/2006/relationships/image" Target="../media/image314.wmf"/><Relationship Id="rId3" Type="http://schemas.openxmlformats.org/officeDocument/2006/relationships/image" Target="../media/image304.wmf"/><Relationship Id="rId7" Type="http://schemas.openxmlformats.org/officeDocument/2006/relationships/image" Target="../media/image308.wmf"/><Relationship Id="rId12" Type="http://schemas.openxmlformats.org/officeDocument/2006/relationships/image" Target="../media/image313.wmf"/><Relationship Id="rId17" Type="http://schemas.openxmlformats.org/officeDocument/2006/relationships/image" Target="../media/image318.wmf"/><Relationship Id="rId2" Type="http://schemas.openxmlformats.org/officeDocument/2006/relationships/image" Target="../media/image303.wmf"/><Relationship Id="rId16" Type="http://schemas.openxmlformats.org/officeDocument/2006/relationships/image" Target="../media/image317.wmf"/><Relationship Id="rId1" Type="http://schemas.openxmlformats.org/officeDocument/2006/relationships/image" Target="../media/image302.wmf"/><Relationship Id="rId6" Type="http://schemas.openxmlformats.org/officeDocument/2006/relationships/image" Target="../media/image307.wmf"/><Relationship Id="rId11" Type="http://schemas.openxmlformats.org/officeDocument/2006/relationships/image" Target="../media/image312.wmf"/><Relationship Id="rId5" Type="http://schemas.openxmlformats.org/officeDocument/2006/relationships/image" Target="../media/image306.wmf"/><Relationship Id="rId15" Type="http://schemas.openxmlformats.org/officeDocument/2006/relationships/image" Target="../media/image316.wmf"/><Relationship Id="rId10" Type="http://schemas.openxmlformats.org/officeDocument/2006/relationships/image" Target="../media/image311.wmf"/><Relationship Id="rId4" Type="http://schemas.openxmlformats.org/officeDocument/2006/relationships/image" Target="../media/image305.wmf"/><Relationship Id="rId9" Type="http://schemas.openxmlformats.org/officeDocument/2006/relationships/image" Target="../media/image310.wmf"/><Relationship Id="rId14" Type="http://schemas.openxmlformats.org/officeDocument/2006/relationships/image" Target="../media/image315.w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321.wmf"/><Relationship Id="rId2" Type="http://schemas.openxmlformats.org/officeDocument/2006/relationships/image" Target="../media/image320.wmf"/><Relationship Id="rId1" Type="http://schemas.openxmlformats.org/officeDocument/2006/relationships/image" Target="../media/image319.wmf"/><Relationship Id="rId4" Type="http://schemas.openxmlformats.org/officeDocument/2006/relationships/image" Target="../media/image322.wmf"/></Relationships>
</file>

<file path=ppt/drawings/_rels/vmlDrawing55.vml.rels><?xml version="1.0" encoding="UTF-8" standalone="yes"?>
<Relationships xmlns="http://schemas.openxmlformats.org/package/2006/relationships"><Relationship Id="rId2" Type="http://schemas.openxmlformats.org/officeDocument/2006/relationships/image" Target="../media/image324.wmf"/><Relationship Id="rId1" Type="http://schemas.openxmlformats.org/officeDocument/2006/relationships/image" Target="../media/image323.w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327.wmf"/><Relationship Id="rId2" Type="http://schemas.openxmlformats.org/officeDocument/2006/relationships/image" Target="../media/image326.wmf"/><Relationship Id="rId1" Type="http://schemas.openxmlformats.org/officeDocument/2006/relationships/image" Target="../media/image325.wmf"/><Relationship Id="rId4" Type="http://schemas.openxmlformats.org/officeDocument/2006/relationships/image" Target="../media/image328.wmf"/></Relationships>
</file>

<file path=ppt/drawings/_rels/vmlDrawing57.vml.rels><?xml version="1.0" encoding="UTF-8" standalone="yes"?>
<Relationships xmlns="http://schemas.openxmlformats.org/package/2006/relationships"><Relationship Id="rId8" Type="http://schemas.openxmlformats.org/officeDocument/2006/relationships/image" Target="../media/image336.wmf"/><Relationship Id="rId3" Type="http://schemas.openxmlformats.org/officeDocument/2006/relationships/image" Target="../media/image331.wmf"/><Relationship Id="rId7" Type="http://schemas.openxmlformats.org/officeDocument/2006/relationships/image" Target="../media/image335.wmf"/><Relationship Id="rId2" Type="http://schemas.openxmlformats.org/officeDocument/2006/relationships/image" Target="../media/image330.wmf"/><Relationship Id="rId1" Type="http://schemas.openxmlformats.org/officeDocument/2006/relationships/image" Target="../media/image329.wmf"/><Relationship Id="rId6" Type="http://schemas.openxmlformats.org/officeDocument/2006/relationships/image" Target="../media/image334.wmf"/><Relationship Id="rId5" Type="http://schemas.openxmlformats.org/officeDocument/2006/relationships/image" Target="../media/image333.wmf"/><Relationship Id="rId4" Type="http://schemas.openxmlformats.org/officeDocument/2006/relationships/image" Target="../media/image332.wmf"/></Relationships>
</file>

<file path=ppt/drawings/_rels/vmlDrawing58.vml.rels><?xml version="1.0" encoding="UTF-8" standalone="yes"?>
<Relationships xmlns="http://schemas.openxmlformats.org/package/2006/relationships"><Relationship Id="rId3" Type="http://schemas.openxmlformats.org/officeDocument/2006/relationships/image" Target="../media/image339.wmf"/><Relationship Id="rId7" Type="http://schemas.openxmlformats.org/officeDocument/2006/relationships/image" Target="../media/image343.wmf"/><Relationship Id="rId2" Type="http://schemas.openxmlformats.org/officeDocument/2006/relationships/image" Target="../media/image338.wmf"/><Relationship Id="rId1" Type="http://schemas.openxmlformats.org/officeDocument/2006/relationships/image" Target="../media/image337.wmf"/><Relationship Id="rId6" Type="http://schemas.openxmlformats.org/officeDocument/2006/relationships/image" Target="../media/image342.wmf"/><Relationship Id="rId5" Type="http://schemas.openxmlformats.org/officeDocument/2006/relationships/image" Target="../media/image341.wmf"/><Relationship Id="rId4" Type="http://schemas.openxmlformats.org/officeDocument/2006/relationships/image" Target="../media/image340.wmf"/></Relationships>
</file>

<file path=ppt/drawings/_rels/vmlDrawing59.vml.rels><?xml version="1.0" encoding="UTF-8" standalone="yes"?>
<Relationships xmlns="http://schemas.openxmlformats.org/package/2006/relationships"><Relationship Id="rId8" Type="http://schemas.openxmlformats.org/officeDocument/2006/relationships/image" Target="../media/image350.wmf"/><Relationship Id="rId3" Type="http://schemas.openxmlformats.org/officeDocument/2006/relationships/image" Target="../media/image345.wmf"/><Relationship Id="rId7" Type="http://schemas.openxmlformats.org/officeDocument/2006/relationships/image" Target="../media/image349.wmf"/><Relationship Id="rId2" Type="http://schemas.openxmlformats.org/officeDocument/2006/relationships/image" Target="../media/image176.wmf"/><Relationship Id="rId1" Type="http://schemas.openxmlformats.org/officeDocument/2006/relationships/image" Target="../media/image344.wmf"/><Relationship Id="rId6" Type="http://schemas.openxmlformats.org/officeDocument/2006/relationships/image" Target="../media/image348.wmf"/><Relationship Id="rId5" Type="http://schemas.openxmlformats.org/officeDocument/2006/relationships/image" Target="../media/image347.wmf"/><Relationship Id="rId4" Type="http://schemas.openxmlformats.org/officeDocument/2006/relationships/image" Target="../media/image346.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23.emf"/><Relationship Id="rId3" Type="http://schemas.openxmlformats.org/officeDocument/2006/relationships/image" Target="../media/image19.wmf"/><Relationship Id="rId7" Type="http://schemas.openxmlformats.org/officeDocument/2006/relationships/image" Target="../media/image22.wmf"/><Relationship Id="rId2" Type="http://schemas.openxmlformats.org/officeDocument/2006/relationships/image" Target="../media/image18.wmf"/><Relationship Id="rId1" Type="http://schemas.openxmlformats.org/officeDocument/2006/relationships/image" Target="../media/image17.wmf"/><Relationship Id="rId6" Type="http://schemas.openxmlformats.org/officeDocument/2006/relationships/image" Target="NULL"/><Relationship Id="rId5" Type="http://schemas.openxmlformats.org/officeDocument/2006/relationships/image" Target="../media/image21.wmf"/><Relationship Id="rId4" Type="http://schemas.openxmlformats.org/officeDocument/2006/relationships/image" Target="../media/image20.wmf"/></Relationships>
</file>

<file path=ppt/drawings/_rels/vmlDrawing60.vml.rels><?xml version="1.0" encoding="UTF-8" standalone="yes"?>
<Relationships xmlns="http://schemas.openxmlformats.org/package/2006/relationships"><Relationship Id="rId8" Type="http://schemas.openxmlformats.org/officeDocument/2006/relationships/image" Target="../media/image358.wmf"/><Relationship Id="rId3" Type="http://schemas.openxmlformats.org/officeDocument/2006/relationships/image" Target="../media/image353.wmf"/><Relationship Id="rId7" Type="http://schemas.openxmlformats.org/officeDocument/2006/relationships/image" Target="../media/image357.wmf"/><Relationship Id="rId2" Type="http://schemas.openxmlformats.org/officeDocument/2006/relationships/image" Target="../media/image352.wmf"/><Relationship Id="rId1" Type="http://schemas.openxmlformats.org/officeDocument/2006/relationships/image" Target="../media/image351.wmf"/><Relationship Id="rId6" Type="http://schemas.openxmlformats.org/officeDocument/2006/relationships/image" Target="../media/image356.wmf"/><Relationship Id="rId5" Type="http://schemas.openxmlformats.org/officeDocument/2006/relationships/image" Target="../media/image355.wmf"/><Relationship Id="rId4" Type="http://schemas.openxmlformats.org/officeDocument/2006/relationships/image" Target="../media/image354.wmf"/><Relationship Id="rId9" Type="http://schemas.openxmlformats.org/officeDocument/2006/relationships/image" Target="../media/image359.wmf"/></Relationships>
</file>

<file path=ppt/drawings/_rels/vmlDrawing61.vml.rels><?xml version="1.0" encoding="UTF-8" standalone="yes"?>
<Relationships xmlns="http://schemas.openxmlformats.org/package/2006/relationships"><Relationship Id="rId3" Type="http://schemas.openxmlformats.org/officeDocument/2006/relationships/image" Target="../media/image362.wmf"/><Relationship Id="rId7" Type="http://schemas.openxmlformats.org/officeDocument/2006/relationships/image" Target="../media/image366.wmf"/><Relationship Id="rId2" Type="http://schemas.openxmlformats.org/officeDocument/2006/relationships/image" Target="../media/image361.wmf"/><Relationship Id="rId1" Type="http://schemas.openxmlformats.org/officeDocument/2006/relationships/image" Target="../media/image360.wmf"/><Relationship Id="rId6" Type="http://schemas.openxmlformats.org/officeDocument/2006/relationships/image" Target="../media/image365.wmf"/><Relationship Id="rId5" Type="http://schemas.openxmlformats.org/officeDocument/2006/relationships/image" Target="../media/image364.wmf"/><Relationship Id="rId4" Type="http://schemas.openxmlformats.org/officeDocument/2006/relationships/image" Target="../media/image363.wmf"/></Relationships>
</file>

<file path=ppt/drawings/_rels/vmlDrawing62.vml.rels><?xml version="1.0" encoding="UTF-8" standalone="yes"?>
<Relationships xmlns="http://schemas.openxmlformats.org/package/2006/relationships"><Relationship Id="rId3" Type="http://schemas.openxmlformats.org/officeDocument/2006/relationships/image" Target="../media/image369.wmf"/><Relationship Id="rId2" Type="http://schemas.openxmlformats.org/officeDocument/2006/relationships/image" Target="../media/image368.wmf"/><Relationship Id="rId1" Type="http://schemas.openxmlformats.org/officeDocument/2006/relationships/image" Target="../media/image367.wmf"/><Relationship Id="rId4" Type="http://schemas.openxmlformats.org/officeDocument/2006/relationships/image" Target="../media/image370.w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367.wmf"/></Relationships>
</file>

<file path=ppt/drawings/_rels/vmlDrawing64.vml.rels><?xml version="1.0" encoding="UTF-8" standalone="yes"?>
<Relationships xmlns="http://schemas.openxmlformats.org/package/2006/relationships"><Relationship Id="rId3" Type="http://schemas.openxmlformats.org/officeDocument/2006/relationships/image" Target="../media/image373.wmf"/><Relationship Id="rId2" Type="http://schemas.openxmlformats.org/officeDocument/2006/relationships/image" Target="../media/image372.wmf"/><Relationship Id="rId1" Type="http://schemas.openxmlformats.org/officeDocument/2006/relationships/image" Target="../media/image371.wmf"/><Relationship Id="rId6" Type="http://schemas.openxmlformats.org/officeDocument/2006/relationships/image" Target="../media/image376.wmf"/><Relationship Id="rId5" Type="http://schemas.openxmlformats.org/officeDocument/2006/relationships/image" Target="../media/image375.wmf"/><Relationship Id="rId4" Type="http://schemas.openxmlformats.org/officeDocument/2006/relationships/image" Target="../media/image374.wmf"/></Relationships>
</file>

<file path=ppt/drawings/_rels/vmlDrawing65.vml.rels><?xml version="1.0" encoding="UTF-8" standalone="yes"?>
<Relationships xmlns="http://schemas.openxmlformats.org/package/2006/relationships"><Relationship Id="rId8" Type="http://schemas.openxmlformats.org/officeDocument/2006/relationships/image" Target="../media/image384.wmf"/><Relationship Id="rId3" Type="http://schemas.openxmlformats.org/officeDocument/2006/relationships/image" Target="../media/image379.wmf"/><Relationship Id="rId7" Type="http://schemas.openxmlformats.org/officeDocument/2006/relationships/image" Target="../media/image383.wmf"/><Relationship Id="rId2" Type="http://schemas.openxmlformats.org/officeDocument/2006/relationships/image" Target="../media/image378.wmf"/><Relationship Id="rId1" Type="http://schemas.openxmlformats.org/officeDocument/2006/relationships/image" Target="../media/image377.wmf"/><Relationship Id="rId6" Type="http://schemas.openxmlformats.org/officeDocument/2006/relationships/image" Target="../media/image382.wmf"/><Relationship Id="rId5" Type="http://schemas.openxmlformats.org/officeDocument/2006/relationships/image" Target="../media/image381.wmf"/><Relationship Id="rId10" Type="http://schemas.openxmlformats.org/officeDocument/2006/relationships/image" Target="../media/image385.wmf"/><Relationship Id="rId4" Type="http://schemas.openxmlformats.org/officeDocument/2006/relationships/image" Target="../media/image380.wmf"/><Relationship Id="rId9" Type="http://schemas.openxmlformats.org/officeDocument/2006/relationships/image" Target="../media/image350.wmf"/></Relationships>
</file>

<file path=ppt/drawings/_rels/vmlDrawing66.vml.rels><?xml version="1.0" encoding="UTF-8" standalone="yes"?>
<Relationships xmlns="http://schemas.openxmlformats.org/package/2006/relationships"><Relationship Id="rId8" Type="http://schemas.openxmlformats.org/officeDocument/2006/relationships/image" Target="../media/image393.wmf"/><Relationship Id="rId3" Type="http://schemas.openxmlformats.org/officeDocument/2006/relationships/image" Target="../media/image388.wmf"/><Relationship Id="rId7" Type="http://schemas.openxmlformats.org/officeDocument/2006/relationships/image" Target="../media/image392.wmf"/><Relationship Id="rId12" Type="http://schemas.openxmlformats.org/officeDocument/2006/relationships/image" Target="../media/image350.wmf"/><Relationship Id="rId2" Type="http://schemas.openxmlformats.org/officeDocument/2006/relationships/image" Target="../media/image387.wmf"/><Relationship Id="rId1" Type="http://schemas.openxmlformats.org/officeDocument/2006/relationships/image" Target="../media/image386.wmf"/><Relationship Id="rId6" Type="http://schemas.openxmlformats.org/officeDocument/2006/relationships/image" Target="../media/image391.wmf"/><Relationship Id="rId11" Type="http://schemas.openxmlformats.org/officeDocument/2006/relationships/image" Target="../media/image396.wmf"/><Relationship Id="rId5" Type="http://schemas.openxmlformats.org/officeDocument/2006/relationships/image" Target="../media/image390.wmf"/><Relationship Id="rId10" Type="http://schemas.openxmlformats.org/officeDocument/2006/relationships/image" Target="../media/image395.wmf"/><Relationship Id="rId4" Type="http://schemas.openxmlformats.org/officeDocument/2006/relationships/image" Target="../media/image389.wmf"/><Relationship Id="rId9" Type="http://schemas.openxmlformats.org/officeDocument/2006/relationships/image" Target="../media/image394.wmf"/></Relationships>
</file>

<file path=ppt/drawings/_rels/vmlDrawing67.vml.rels><?xml version="1.0" encoding="UTF-8" standalone="yes"?>
<Relationships xmlns="http://schemas.openxmlformats.org/package/2006/relationships"><Relationship Id="rId1" Type="http://schemas.openxmlformats.org/officeDocument/2006/relationships/image" Target="../media/image397.wmf"/></Relationships>
</file>

<file path=ppt/drawings/_rels/vmlDrawing68.vml.rels><?xml version="1.0" encoding="UTF-8" standalone="yes"?>
<Relationships xmlns="http://schemas.openxmlformats.org/package/2006/relationships"><Relationship Id="rId3" Type="http://schemas.openxmlformats.org/officeDocument/2006/relationships/image" Target="../media/image400.wmf"/><Relationship Id="rId2" Type="http://schemas.openxmlformats.org/officeDocument/2006/relationships/image" Target="../media/image399.wmf"/><Relationship Id="rId1" Type="http://schemas.openxmlformats.org/officeDocument/2006/relationships/image" Target="../media/image398.wmf"/></Relationships>
</file>

<file path=ppt/drawings/_rels/vmlDrawing69.vml.rels><?xml version="1.0" encoding="UTF-8" standalone="yes"?>
<Relationships xmlns="http://schemas.openxmlformats.org/package/2006/relationships"><Relationship Id="rId3" Type="http://schemas.openxmlformats.org/officeDocument/2006/relationships/image" Target="../media/image248.wmf"/><Relationship Id="rId2" Type="http://schemas.openxmlformats.org/officeDocument/2006/relationships/image" Target="../media/image402.wmf"/><Relationship Id="rId1" Type="http://schemas.openxmlformats.org/officeDocument/2006/relationships/image" Target="../media/image401.wmf"/><Relationship Id="rId6" Type="http://schemas.openxmlformats.org/officeDocument/2006/relationships/image" Target="../media/image405.wmf"/><Relationship Id="rId5" Type="http://schemas.openxmlformats.org/officeDocument/2006/relationships/image" Target="../media/image404.wmf"/><Relationship Id="rId4" Type="http://schemas.openxmlformats.org/officeDocument/2006/relationships/image" Target="../media/image403.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70.vml.rels><?xml version="1.0" encoding="UTF-8" standalone="yes"?>
<Relationships xmlns="http://schemas.openxmlformats.org/package/2006/relationships"><Relationship Id="rId8" Type="http://schemas.openxmlformats.org/officeDocument/2006/relationships/image" Target="../media/image413.wmf"/><Relationship Id="rId13" Type="http://schemas.openxmlformats.org/officeDocument/2006/relationships/image" Target="../media/image418.wmf"/><Relationship Id="rId3" Type="http://schemas.openxmlformats.org/officeDocument/2006/relationships/image" Target="../media/image408.wmf"/><Relationship Id="rId7" Type="http://schemas.openxmlformats.org/officeDocument/2006/relationships/image" Target="../media/image412.wmf"/><Relationship Id="rId12" Type="http://schemas.openxmlformats.org/officeDocument/2006/relationships/image" Target="../media/image417.wmf"/><Relationship Id="rId2" Type="http://schemas.openxmlformats.org/officeDocument/2006/relationships/image" Target="../media/image407.wmf"/><Relationship Id="rId1" Type="http://schemas.openxmlformats.org/officeDocument/2006/relationships/image" Target="../media/image406.wmf"/><Relationship Id="rId6" Type="http://schemas.openxmlformats.org/officeDocument/2006/relationships/image" Target="../media/image411.wmf"/><Relationship Id="rId11" Type="http://schemas.openxmlformats.org/officeDocument/2006/relationships/image" Target="../media/image416.wmf"/><Relationship Id="rId5" Type="http://schemas.openxmlformats.org/officeDocument/2006/relationships/image" Target="../media/image410.wmf"/><Relationship Id="rId10" Type="http://schemas.openxmlformats.org/officeDocument/2006/relationships/image" Target="../media/image415.wmf"/><Relationship Id="rId4" Type="http://schemas.openxmlformats.org/officeDocument/2006/relationships/image" Target="../media/image409.wmf"/><Relationship Id="rId9" Type="http://schemas.openxmlformats.org/officeDocument/2006/relationships/image" Target="../media/image414.wmf"/><Relationship Id="rId14" Type="http://schemas.openxmlformats.org/officeDocument/2006/relationships/image" Target="../media/image419.wmf"/></Relationships>
</file>

<file path=ppt/drawings/_rels/vmlDrawing71.vml.rels><?xml version="1.0" encoding="UTF-8" standalone="yes"?>
<Relationships xmlns="http://schemas.openxmlformats.org/package/2006/relationships"><Relationship Id="rId8" Type="http://schemas.openxmlformats.org/officeDocument/2006/relationships/image" Target="../media/image427.wmf"/><Relationship Id="rId3" Type="http://schemas.openxmlformats.org/officeDocument/2006/relationships/image" Target="../media/image422.wmf"/><Relationship Id="rId7" Type="http://schemas.openxmlformats.org/officeDocument/2006/relationships/image" Target="../media/image426.wmf"/><Relationship Id="rId2" Type="http://schemas.openxmlformats.org/officeDocument/2006/relationships/image" Target="../media/image421.wmf"/><Relationship Id="rId1" Type="http://schemas.openxmlformats.org/officeDocument/2006/relationships/image" Target="../media/image420.wmf"/><Relationship Id="rId6" Type="http://schemas.openxmlformats.org/officeDocument/2006/relationships/image" Target="../media/image425.wmf"/><Relationship Id="rId5" Type="http://schemas.openxmlformats.org/officeDocument/2006/relationships/image" Target="../media/image424.wmf"/><Relationship Id="rId4" Type="http://schemas.openxmlformats.org/officeDocument/2006/relationships/image" Target="../media/image423.wmf"/></Relationships>
</file>

<file path=ppt/drawings/_rels/vmlDrawing72.vml.rels><?xml version="1.0" encoding="UTF-8" standalone="yes"?>
<Relationships xmlns="http://schemas.openxmlformats.org/package/2006/relationships"><Relationship Id="rId3" Type="http://schemas.openxmlformats.org/officeDocument/2006/relationships/image" Target="../media/image430.wmf"/><Relationship Id="rId2" Type="http://schemas.openxmlformats.org/officeDocument/2006/relationships/image" Target="../media/image429.wmf"/><Relationship Id="rId1" Type="http://schemas.openxmlformats.org/officeDocument/2006/relationships/image" Target="../media/image428.wmf"/><Relationship Id="rId6" Type="http://schemas.openxmlformats.org/officeDocument/2006/relationships/image" Target="../media/image433.wmf"/><Relationship Id="rId5" Type="http://schemas.openxmlformats.org/officeDocument/2006/relationships/image" Target="../media/image432.wmf"/><Relationship Id="rId4" Type="http://schemas.openxmlformats.org/officeDocument/2006/relationships/image" Target="../media/image431.wmf"/></Relationships>
</file>

<file path=ppt/drawings/_rels/vmlDrawing73.vml.rels><?xml version="1.0" encoding="UTF-8" standalone="yes"?>
<Relationships xmlns="http://schemas.openxmlformats.org/package/2006/relationships"><Relationship Id="rId3" Type="http://schemas.openxmlformats.org/officeDocument/2006/relationships/image" Target="../media/image436.wmf"/><Relationship Id="rId2" Type="http://schemas.openxmlformats.org/officeDocument/2006/relationships/image" Target="../media/image435.wmf"/><Relationship Id="rId1" Type="http://schemas.openxmlformats.org/officeDocument/2006/relationships/image" Target="../media/image434.wmf"/><Relationship Id="rId6" Type="http://schemas.openxmlformats.org/officeDocument/2006/relationships/image" Target="../media/image439.wmf"/><Relationship Id="rId5" Type="http://schemas.openxmlformats.org/officeDocument/2006/relationships/image" Target="../media/image438.wmf"/><Relationship Id="rId4" Type="http://schemas.openxmlformats.org/officeDocument/2006/relationships/image" Target="../media/image437.wmf"/></Relationships>
</file>

<file path=ppt/drawings/_rels/vmlDrawing74.vml.rels><?xml version="1.0" encoding="UTF-8" standalone="yes"?>
<Relationships xmlns="http://schemas.openxmlformats.org/package/2006/relationships"><Relationship Id="rId8" Type="http://schemas.openxmlformats.org/officeDocument/2006/relationships/image" Target="../media/image447.wmf"/><Relationship Id="rId3" Type="http://schemas.openxmlformats.org/officeDocument/2006/relationships/image" Target="../media/image442.wmf"/><Relationship Id="rId7" Type="http://schemas.openxmlformats.org/officeDocument/2006/relationships/image" Target="../media/image446.wmf"/><Relationship Id="rId2" Type="http://schemas.openxmlformats.org/officeDocument/2006/relationships/image" Target="../media/image441.wmf"/><Relationship Id="rId1" Type="http://schemas.openxmlformats.org/officeDocument/2006/relationships/image" Target="../media/image440.wmf"/><Relationship Id="rId6" Type="http://schemas.openxmlformats.org/officeDocument/2006/relationships/image" Target="../media/image445.wmf"/><Relationship Id="rId5" Type="http://schemas.openxmlformats.org/officeDocument/2006/relationships/image" Target="../media/image444.wmf"/><Relationship Id="rId4" Type="http://schemas.openxmlformats.org/officeDocument/2006/relationships/image" Target="../media/image443.wmf"/><Relationship Id="rId9" Type="http://schemas.openxmlformats.org/officeDocument/2006/relationships/image" Target="../media/image448.wmf"/></Relationships>
</file>

<file path=ppt/drawings/_rels/vmlDrawing75.vml.rels><?xml version="1.0" encoding="UTF-8" standalone="yes"?>
<Relationships xmlns="http://schemas.openxmlformats.org/package/2006/relationships"><Relationship Id="rId8" Type="http://schemas.openxmlformats.org/officeDocument/2006/relationships/image" Target="../media/image456.wmf"/><Relationship Id="rId3" Type="http://schemas.openxmlformats.org/officeDocument/2006/relationships/image" Target="../media/image451.wmf"/><Relationship Id="rId7" Type="http://schemas.openxmlformats.org/officeDocument/2006/relationships/image" Target="../media/image455.wmf"/><Relationship Id="rId2" Type="http://schemas.openxmlformats.org/officeDocument/2006/relationships/image" Target="../media/image450.wmf"/><Relationship Id="rId1" Type="http://schemas.openxmlformats.org/officeDocument/2006/relationships/image" Target="../media/image449.wmf"/><Relationship Id="rId6" Type="http://schemas.openxmlformats.org/officeDocument/2006/relationships/image" Target="../media/image454.wmf"/><Relationship Id="rId11" Type="http://schemas.openxmlformats.org/officeDocument/2006/relationships/image" Target="../media/image459.wmf"/><Relationship Id="rId5" Type="http://schemas.openxmlformats.org/officeDocument/2006/relationships/image" Target="../media/image453.wmf"/><Relationship Id="rId10" Type="http://schemas.openxmlformats.org/officeDocument/2006/relationships/image" Target="../media/image458.wmf"/><Relationship Id="rId4" Type="http://schemas.openxmlformats.org/officeDocument/2006/relationships/image" Target="../media/image452.wmf"/><Relationship Id="rId9" Type="http://schemas.openxmlformats.org/officeDocument/2006/relationships/image" Target="../media/image457.wmf"/></Relationships>
</file>

<file path=ppt/drawings/_rels/vmlDrawing76.vml.rels><?xml version="1.0" encoding="UTF-8" standalone="yes"?>
<Relationships xmlns="http://schemas.openxmlformats.org/package/2006/relationships"><Relationship Id="rId3" Type="http://schemas.openxmlformats.org/officeDocument/2006/relationships/image" Target="../media/image461.wmf"/><Relationship Id="rId2" Type="http://schemas.openxmlformats.org/officeDocument/2006/relationships/image" Target="../media/image458.wmf"/><Relationship Id="rId1" Type="http://schemas.openxmlformats.org/officeDocument/2006/relationships/image" Target="../media/image460.wmf"/><Relationship Id="rId4" Type="http://schemas.openxmlformats.org/officeDocument/2006/relationships/image" Target="../media/image462.wmf"/></Relationships>
</file>

<file path=ppt/drawings/_rels/vmlDrawing77.vml.rels><?xml version="1.0" encoding="UTF-8" standalone="yes"?>
<Relationships xmlns="http://schemas.openxmlformats.org/package/2006/relationships"><Relationship Id="rId8" Type="http://schemas.openxmlformats.org/officeDocument/2006/relationships/image" Target="../media/image470.wmf"/><Relationship Id="rId3" Type="http://schemas.openxmlformats.org/officeDocument/2006/relationships/image" Target="../media/image465.emf"/><Relationship Id="rId7" Type="http://schemas.openxmlformats.org/officeDocument/2006/relationships/image" Target="../media/image469.wmf"/><Relationship Id="rId2" Type="http://schemas.openxmlformats.org/officeDocument/2006/relationships/image" Target="../media/image464.wmf"/><Relationship Id="rId1" Type="http://schemas.openxmlformats.org/officeDocument/2006/relationships/image" Target="../media/image463.wmf"/><Relationship Id="rId6" Type="http://schemas.openxmlformats.org/officeDocument/2006/relationships/image" Target="../media/image468.wmf"/><Relationship Id="rId5" Type="http://schemas.openxmlformats.org/officeDocument/2006/relationships/image" Target="../media/image467.wmf"/><Relationship Id="rId4" Type="http://schemas.openxmlformats.org/officeDocument/2006/relationships/image" Target="../media/image466.wmf"/></Relationships>
</file>

<file path=ppt/drawings/_rels/vmlDrawing78.vml.rels><?xml version="1.0" encoding="UTF-8" standalone="yes"?>
<Relationships xmlns="http://schemas.openxmlformats.org/package/2006/relationships"><Relationship Id="rId8" Type="http://schemas.openxmlformats.org/officeDocument/2006/relationships/image" Target="../media/image477.wmf"/><Relationship Id="rId13" Type="http://schemas.openxmlformats.org/officeDocument/2006/relationships/image" Target="../media/image482.wmf"/><Relationship Id="rId3" Type="http://schemas.openxmlformats.org/officeDocument/2006/relationships/image" Target="../media/image472.wmf"/><Relationship Id="rId7" Type="http://schemas.openxmlformats.org/officeDocument/2006/relationships/image" Target="../media/image476.wmf"/><Relationship Id="rId12" Type="http://schemas.openxmlformats.org/officeDocument/2006/relationships/image" Target="../media/image481.wmf"/><Relationship Id="rId2" Type="http://schemas.openxmlformats.org/officeDocument/2006/relationships/image" Target="../media/image471.wmf"/><Relationship Id="rId16" Type="http://schemas.openxmlformats.org/officeDocument/2006/relationships/image" Target="../media/image485.wmf"/><Relationship Id="rId1" Type="http://schemas.openxmlformats.org/officeDocument/2006/relationships/image" Target="../media/image463.wmf"/><Relationship Id="rId6" Type="http://schemas.openxmlformats.org/officeDocument/2006/relationships/image" Target="../media/image475.wmf"/><Relationship Id="rId11" Type="http://schemas.openxmlformats.org/officeDocument/2006/relationships/image" Target="../media/image480.wmf"/><Relationship Id="rId5" Type="http://schemas.openxmlformats.org/officeDocument/2006/relationships/image" Target="../media/image474.wmf"/><Relationship Id="rId15" Type="http://schemas.openxmlformats.org/officeDocument/2006/relationships/image" Target="../media/image484.wmf"/><Relationship Id="rId10" Type="http://schemas.openxmlformats.org/officeDocument/2006/relationships/image" Target="../media/image479.wmf"/><Relationship Id="rId4" Type="http://schemas.openxmlformats.org/officeDocument/2006/relationships/image" Target="../media/image473.wmf"/><Relationship Id="rId9" Type="http://schemas.openxmlformats.org/officeDocument/2006/relationships/image" Target="../media/image478.wmf"/><Relationship Id="rId14" Type="http://schemas.openxmlformats.org/officeDocument/2006/relationships/image" Target="../media/image483.wmf"/></Relationships>
</file>

<file path=ppt/drawings/_rels/vmlDrawing79.vml.rels><?xml version="1.0" encoding="UTF-8" standalone="yes"?>
<Relationships xmlns="http://schemas.openxmlformats.org/package/2006/relationships"><Relationship Id="rId8" Type="http://schemas.openxmlformats.org/officeDocument/2006/relationships/image" Target="../media/image487.wmf"/><Relationship Id="rId13" Type="http://schemas.openxmlformats.org/officeDocument/2006/relationships/image" Target="../media/image492.wmf"/><Relationship Id="rId3" Type="http://schemas.openxmlformats.org/officeDocument/2006/relationships/image" Target="../media/image473.wmf"/><Relationship Id="rId7" Type="http://schemas.openxmlformats.org/officeDocument/2006/relationships/image" Target="../media/image480.wmf"/><Relationship Id="rId12" Type="http://schemas.openxmlformats.org/officeDocument/2006/relationships/image" Target="../media/image491.wmf"/><Relationship Id="rId2" Type="http://schemas.openxmlformats.org/officeDocument/2006/relationships/image" Target="../media/image472.wmf"/><Relationship Id="rId1" Type="http://schemas.openxmlformats.org/officeDocument/2006/relationships/image" Target="../media/image471.wmf"/><Relationship Id="rId6" Type="http://schemas.openxmlformats.org/officeDocument/2006/relationships/image" Target="../media/image486.wmf"/><Relationship Id="rId11" Type="http://schemas.openxmlformats.org/officeDocument/2006/relationships/image" Target="../media/image490.wmf"/><Relationship Id="rId5" Type="http://schemas.openxmlformats.org/officeDocument/2006/relationships/image" Target="../media/image475.wmf"/><Relationship Id="rId10" Type="http://schemas.openxmlformats.org/officeDocument/2006/relationships/image" Target="../media/image489.wmf"/><Relationship Id="rId4" Type="http://schemas.openxmlformats.org/officeDocument/2006/relationships/image" Target="../media/image474.wmf"/><Relationship Id="rId9" Type="http://schemas.openxmlformats.org/officeDocument/2006/relationships/image" Target="../media/image488.wmf"/><Relationship Id="rId14" Type="http://schemas.openxmlformats.org/officeDocument/2006/relationships/image" Target="../media/image49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80.vml.rels><?xml version="1.0" encoding="UTF-8" standalone="yes"?>
<Relationships xmlns="http://schemas.openxmlformats.org/package/2006/relationships"><Relationship Id="rId3" Type="http://schemas.openxmlformats.org/officeDocument/2006/relationships/image" Target="../media/image490.wmf"/><Relationship Id="rId7" Type="http://schemas.openxmlformats.org/officeDocument/2006/relationships/image" Target="../media/image498.wmf"/><Relationship Id="rId2" Type="http://schemas.openxmlformats.org/officeDocument/2006/relationships/image" Target="../media/image495.wmf"/><Relationship Id="rId1" Type="http://schemas.openxmlformats.org/officeDocument/2006/relationships/image" Target="../media/image494.wmf"/><Relationship Id="rId6" Type="http://schemas.openxmlformats.org/officeDocument/2006/relationships/image" Target="../media/image497.wmf"/><Relationship Id="rId5" Type="http://schemas.openxmlformats.org/officeDocument/2006/relationships/image" Target="../media/image496.wmf"/><Relationship Id="rId4" Type="http://schemas.openxmlformats.org/officeDocument/2006/relationships/image" Target="../media/image491.wmf"/></Relationships>
</file>

<file path=ppt/drawings/_rels/vmlDrawing81.vml.rels><?xml version="1.0" encoding="UTF-8" standalone="yes"?>
<Relationships xmlns="http://schemas.openxmlformats.org/package/2006/relationships"><Relationship Id="rId8" Type="http://schemas.openxmlformats.org/officeDocument/2006/relationships/image" Target="../media/image504.wmf"/><Relationship Id="rId3" Type="http://schemas.openxmlformats.org/officeDocument/2006/relationships/image" Target="../media/image490.wmf"/><Relationship Id="rId7" Type="http://schemas.openxmlformats.org/officeDocument/2006/relationships/image" Target="../media/image503.wmf"/><Relationship Id="rId12" Type="http://schemas.openxmlformats.org/officeDocument/2006/relationships/image" Target="../media/image508.wmf"/><Relationship Id="rId2" Type="http://schemas.openxmlformats.org/officeDocument/2006/relationships/image" Target="../media/image500.wmf"/><Relationship Id="rId1" Type="http://schemas.openxmlformats.org/officeDocument/2006/relationships/image" Target="../media/image499.wmf"/><Relationship Id="rId6" Type="http://schemas.openxmlformats.org/officeDocument/2006/relationships/image" Target="../media/image502.wmf"/><Relationship Id="rId11" Type="http://schemas.openxmlformats.org/officeDocument/2006/relationships/image" Target="../media/image507.wmf"/><Relationship Id="rId5" Type="http://schemas.openxmlformats.org/officeDocument/2006/relationships/image" Target="../media/image501.wmf"/><Relationship Id="rId10" Type="http://schemas.openxmlformats.org/officeDocument/2006/relationships/image" Target="../media/image506.wmf"/><Relationship Id="rId4" Type="http://schemas.openxmlformats.org/officeDocument/2006/relationships/image" Target="../media/image491.wmf"/><Relationship Id="rId9" Type="http://schemas.openxmlformats.org/officeDocument/2006/relationships/image" Target="../media/image505.wmf"/></Relationships>
</file>

<file path=ppt/drawings/_rels/vmlDrawing82.vml.rels><?xml version="1.0" encoding="UTF-8" standalone="yes"?>
<Relationships xmlns="http://schemas.openxmlformats.org/package/2006/relationships"><Relationship Id="rId8" Type="http://schemas.openxmlformats.org/officeDocument/2006/relationships/image" Target="../media/image516.wmf"/><Relationship Id="rId3" Type="http://schemas.openxmlformats.org/officeDocument/2006/relationships/image" Target="../media/image511.wmf"/><Relationship Id="rId7" Type="http://schemas.openxmlformats.org/officeDocument/2006/relationships/image" Target="../media/image515.wmf"/><Relationship Id="rId12" Type="http://schemas.openxmlformats.org/officeDocument/2006/relationships/image" Target="../media/image520.wmf"/><Relationship Id="rId2" Type="http://schemas.openxmlformats.org/officeDocument/2006/relationships/image" Target="../media/image510.wmf"/><Relationship Id="rId1" Type="http://schemas.openxmlformats.org/officeDocument/2006/relationships/image" Target="../media/image509.wmf"/><Relationship Id="rId6" Type="http://schemas.openxmlformats.org/officeDocument/2006/relationships/image" Target="../media/image514.wmf"/><Relationship Id="rId11" Type="http://schemas.openxmlformats.org/officeDocument/2006/relationships/image" Target="../media/image519.wmf"/><Relationship Id="rId5" Type="http://schemas.openxmlformats.org/officeDocument/2006/relationships/image" Target="../media/image513.wmf"/><Relationship Id="rId10" Type="http://schemas.openxmlformats.org/officeDocument/2006/relationships/image" Target="../media/image518.wmf"/><Relationship Id="rId4" Type="http://schemas.openxmlformats.org/officeDocument/2006/relationships/image" Target="../media/image512.wmf"/><Relationship Id="rId9" Type="http://schemas.openxmlformats.org/officeDocument/2006/relationships/image" Target="../media/image517.wmf"/></Relationships>
</file>

<file path=ppt/drawings/_rels/vmlDrawing83.vml.rels><?xml version="1.0" encoding="UTF-8" standalone="yes"?>
<Relationships xmlns="http://schemas.openxmlformats.org/package/2006/relationships"><Relationship Id="rId8" Type="http://schemas.openxmlformats.org/officeDocument/2006/relationships/image" Target="../media/image528.wmf"/><Relationship Id="rId13" Type="http://schemas.openxmlformats.org/officeDocument/2006/relationships/image" Target="../media/image533.wmf"/><Relationship Id="rId3" Type="http://schemas.openxmlformats.org/officeDocument/2006/relationships/image" Target="../media/image523.wmf"/><Relationship Id="rId7" Type="http://schemas.openxmlformats.org/officeDocument/2006/relationships/image" Target="../media/image527.wmf"/><Relationship Id="rId12" Type="http://schemas.openxmlformats.org/officeDocument/2006/relationships/image" Target="../media/image532.wmf"/><Relationship Id="rId17" Type="http://schemas.openxmlformats.org/officeDocument/2006/relationships/image" Target="../media/image537.wmf"/><Relationship Id="rId2" Type="http://schemas.openxmlformats.org/officeDocument/2006/relationships/image" Target="../media/image522.wmf"/><Relationship Id="rId16" Type="http://schemas.openxmlformats.org/officeDocument/2006/relationships/image" Target="../media/image536.wmf"/><Relationship Id="rId1" Type="http://schemas.openxmlformats.org/officeDocument/2006/relationships/image" Target="../media/image521.wmf"/><Relationship Id="rId6" Type="http://schemas.openxmlformats.org/officeDocument/2006/relationships/image" Target="../media/image526.wmf"/><Relationship Id="rId11" Type="http://schemas.openxmlformats.org/officeDocument/2006/relationships/image" Target="../media/image531.wmf"/><Relationship Id="rId5" Type="http://schemas.openxmlformats.org/officeDocument/2006/relationships/image" Target="../media/image525.wmf"/><Relationship Id="rId15" Type="http://schemas.openxmlformats.org/officeDocument/2006/relationships/image" Target="../media/image535.wmf"/><Relationship Id="rId10" Type="http://schemas.openxmlformats.org/officeDocument/2006/relationships/image" Target="../media/image530.wmf"/><Relationship Id="rId4" Type="http://schemas.openxmlformats.org/officeDocument/2006/relationships/image" Target="../media/image524.wmf"/><Relationship Id="rId9" Type="http://schemas.openxmlformats.org/officeDocument/2006/relationships/image" Target="../media/image529.wmf"/><Relationship Id="rId14" Type="http://schemas.openxmlformats.org/officeDocument/2006/relationships/image" Target="../media/image534.wmf"/></Relationships>
</file>

<file path=ppt/drawings/_rels/vmlDrawing84.vml.rels><?xml version="1.0" encoding="UTF-8" standalone="yes"?>
<Relationships xmlns="http://schemas.openxmlformats.org/package/2006/relationships"><Relationship Id="rId8" Type="http://schemas.openxmlformats.org/officeDocument/2006/relationships/image" Target="../media/image545.wmf"/><Relationship Id="rId3" Type="http://schemas.openxmlformats.org/officeDocument/2006/relationships/image" Target="../media/image540.wmf"/><Relationship Id="rId7" Type="http://schemas.openxmlformats.org/officeDocument/2006/relationships/image" Target="../media/image544.wmf"/><Relationship Id="rId12" Type="http://schemas.openxmlformats.org/officeDocument/2006/relationships/image" Target="../media/image549.wmf"/><Relationship Id="rId2" Type="http://schemas.openxmlformats.org/officeDocument/2006/relationships/image" Target="../media/image539.wmf"/><Relationship Id="rId1" Type="http://schemas.openxmlformats.org/officeDocument/2006/relationships/image" Target="../media/image538.wmf"/><Relationship Id="rId6" Type="http://schemas.openxmlformats.org/officeDocument/2006/relationships/image" Target="../media/image543.wmf"/><Relationship Id="rId11" Type="http://schemas.openxmlformats.org/officeDocument/2006/relationships/image" Target="../media/image548.wmf"/><Relationship Id="rId5" Type="http://schemas.openxmlformats.org/officeDocument/2006/relationships/image" Target="../media/image542.wmf"/><Relationship Id="rId10" Type="http://schemas.openxmlformats.org/officeDocument/2006/relationships/image" Target="../media/image547.wmf"/><Relationship Id="rId4" Type="http://schemas.openxmlformats.org/officeDocument/2006/relationships/image" Target="../media/image541.wmf"/><Relationship Id="rId9" Type="http://schemas.openxmlformats.org/officeDocument/2006/relationships/image" Target="../media/image546.wmf"/></Relationships>
</file>

<file path=ppt/drawings/_rels/vmlDrawing85.vml.rels><?xml version="1.0" encoding="UTF-8" standalone="yes"?>
<Relationships xmlns="http://schemas.openxmlformats.org/package/2006/relationships"><Relationship Id="rId8" Type="http://schemas.openxmlformats.org/officeDocument/2006/relationships/image" Target="../media/image557.wmf"/><Relationship Id="rId3" Type="http://schemas.openxmlformats.org/officeDocument/2006/relationships/image" Target="../media/image552.wmf"/><Relationship Id="rId7" Type="http://schemas.openxmlformats.org/officeDocument/2006/relationships/image" Target="../media/image556.wmf"/><Relationship Id="rId2" Type="http://schemas.openxmlformats.org/officeDocument/2006/relationships/image" Target="../media/image551.wmf"/><Relationship Id="rId1" Type="http://schemas.openxmlformats.org/officeDocument/2006/relationships/image" Target="../media/image550.wmf"/><Relationship Id="rId6" Type="http://schemas.openxmlformats.org/officeDocument/2006/relationships/image" Target="../media/image555.wmf"/><Relationship Id="rId11" Type="http://schemas.openxmlformats.org/officeDocument/2006/relationships/image" Target="../media/image560.wmf"/><Relationship Id="rId5" Type="http://schemas.openxmlformats.org/officeDocument/2006/relationships/image" Target="../media/image554.wmf"/><Relationship Id="rId10" Type="http://schemas.openxmlformats.org/officeDocument/2006/relationships/image" Target="../media/image559.wmf"/><Relationship Id="rId4" Type="http://schemas.openxmlformats.org/officeDocument/2006/relationships/image" Target="../media/image553.wmf"/><Relationship Id="rId9" Type="http://schemas.openxmlformats.org/officeDocument/2006/relationships/image" Target="../media/image558.wmf"/></Relationships>
</file>

<file path=ppt/drawings/_rels/vmlDrawing86.vml.rels><?xml version="1.0" encoding="UTF-8" standalone="yes"?>
<Relationships xmlns="http://schemas.openxmlformats.org/package/2006/relationships"><Relationship Id="rId8" Type="http://schemas.openxmlformats.org/officeDocument/2006/relationships/image" Target="../media/image567.wmf"/><Relationship Id="rId13" Type="http://schemas.openxmlformats.org/officeDocument/2006/relationships/image" Target="../media/image572.wmf"/><Relationship Id="rId18" Type="http://schemas.openxmlformats.org/officeDocument/2006/relationships/image" Target="../media/image577.wmf"/><Relationship Id="rId3" Type="http://schemas.openxmlformats.org/officeDocument/2006/relationships/image" Target="../media/image562.wmf"/><Relationship Id="rId21" Type="http://schemas.openxmlformats.org/officeDocument/2006/relationships/image" Target="../media/image580.wmf"/><Relationship Id="rId7" Type="http://schemas.openxmlformats.org/officeDocument/2006/relationships/image" Target="../media/image566.wmf"/><Relationship Id="rId12" Type="http://schemas.openxmlformats.org/officeDocument/2006/relationships/image" Target="../media/image571.wmf"/><Relationship Id="rId17" Type="http://schemas.openxmlformats.org/officeDocument/2006/relationships/image" Target="../media/image576.wmf"/><Relationship Id="rId2" Type="http://schemas.openxmlformats.org/officeDocument/2006/relationships/image" Target="../media/image561.wmf"/><Relationship Id="rId16" Type="http://schemas.openxmlformats.org/officeDocument/2006/relationships/image" Target="../media/image575.wmf"/><Relationship Id="rId20" Type="http://schemas.openxmlformats.org/officeDocument/2006/relationships/image" Target="../media/image579.wmf"/><Relationship Id="rId1" Type="http://schemas.openxmlformats.org/officeDocument/2006/relationships/image" Target="../media/image559.wmf"/><Relationship Id="rId6" Type="http://schemas.openxmlformats.org/officeDocument/2006/relationships/image" Target="../media/image565.wmf"/><Relationship Id="rId11" Type="http://schemas.openxmlformats.org/officeDocument/2006/relationships/image" Target="../media/image570.wmf"/><Relationship Id="rId5" Type="http://schemas.openxmlformats.org/officeDocument/2006/relationships/image" Target="../media/image564.wmf"/><Relationship Id="rId15" Type="http://schemas.openxmlformats.org/officeDocument/2006/relationships/image" Target="../media/image574.wmf"/><Relationship Id="rId10" Type="http://schemas.openxmlformats.org/officeDocument/2006/relationships/image" Target="../media/image569.wmf"/><Relationship Id="rId19" Type="http://schemas.openxmlformats.org/officeDocument/2006/relationships/image" Target="../media/image578.wmf"/><Relationship Id="rId4" Type="http://schemas.openxmlformats.org/officeDocument/2006/relationships/image" Target="../media/image563.wmf"/><Relationship Id="rId9" Type="http://schemas.openxmlformats.org/officeDocument/2006/relationships/image" Target="../media/image568.wmf"/><Relationship Id="rId14" Type="http://schemas.openxmlformats.org/officeDocument/2006/relationships/image" Target="../media/image573.wmf"/><Relationship Id="rId22" Type="http://schemas.openxmlformats.org/officeDocument/2006/relationships/image" Target="../media/image527.wmf"/></Relationships>
</file>

<file path=ppt/drawings/_rels/vmlDrawing87.vml.rels><?xml version="1.0" encoding="UTF-8" standalone="yes"?>
<Relationships xmlns="http://schemas.openxmlformats.org/package/2006/relationships"><Relationship Id="rId3" Type="http://schemas.openxmlformats.org/officeDocument/2006/relationships/image" Target="../media/image369.wmf"/><Relationship Id="rId2" Type="http://schemas.openxmlformats.org/officeDocument/2006/relationships/image" Target="../media/image368.wmf"/><Relationship Id="rId1" Type="http://schemas.openxmlformats.org/officeDocument/2006/relationships/image" Target="../media/image367.wmf"/><Relationship Id="rId4" Type="http://schemas.openxmlformats.org/officeDocument/2006/relationships/image" Target="../media/image370.wmf"/></Relationships>
</file>

<file path=ppt/drawings/_rels/vmlDrawing88.vml.rels><?xml version="1.0" encoding="UTF-8" standalone="yes"?>
<Relationships xmlns="http://schemas.openxmlformats.org/package/2006/relationships"><Relationship Id="rId1" Type="http://schemas.openxmlformats.org/officeDocument/2006/relationships/image" Target="../media/image367.wmf"/></Relationships>
</file>

<file path=ppt/drawings/_rels/vmlDrawing89.vml.rels><?xml version="1.0" encoding="UTF-8" standalone="yes"?>
<Relationships xmlns="http://schemas.openxmlformats.org/package/2006/relationships"><Relationship Id="rId3" Type="http://schemas.openxmlformats.org/officeDocument/2006/relationships/image" Target="../media/image583.wmf"/><Relationship Id="rId7" Type="http://schemas.openxmlformats.org/officeDocument/2006/relationships/image" Target="../media/image587.wmf"/><Relationship Id="rId2" Type="http://schemas.openxmlformats.org/officeDocument/2006/relationships/image" Target="../media/image582.wmf"/><Relationship Id="rId1" Type="http://schemas.openxmlformats.org/officeDocument/2006/relationships/image" Target="../media/image581.wmf"/><Relationship Id="rId6" Type="http://schemas.openxmlformats.org/officeDocument/2006/relationships/image" Target="../media/image586.wmf"/><Relationship Id="rId5" Type="http://schemas.openxmlformats.org/officeDocument/2006/relationships/image" Target="../media/image585.wmf"/><Relationship Id="rId4" Type="http://schemas.openxmlformats.org/officeDocument/2006/relationships/image" Target="../media/image584.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drawings/_rels/vmlDrawing90.vml.rels><?xml version="1.0" encoding="UTF-8" standalone="yes"?>
<Relationships xmlns="http://schemas.openxmlformats.org/package/2006/relationships"><Relationship Id="rId3" Type="http://schemas.openxmlformats.org/officeDocument/2006/relationships/image" Target="../media/image589.wmf"/><Relationship Id="rId2" Type="http://schemas.openxmlformats.org/officeDocument/2006/relationships/image" Target="../media/image588.wmf"/><Relationship Id="rId1" Type="http://schemas.openxmlformats.org/officeDocument/2006/relationships/image" Target="../media/image585.wmf"/><Relationship Id="rId6" Type="http://schemas.openxmlformats.org/officeDocument/2006/relationships/image" Target="../media/image592.wmf"/><Relationship Id="rId5" Type="http://schemas.openxmlformats.org/officeDocument/2006/relationships/image" Target="../media/image591.wmf"/><Relationship Id="rId4" Type="http://schemas.openxmlformats.org/officeDocument/2006/relationships/image" Target="../media/image590.wmf"/></Relationships>
</file>

<file path=ppt/drawings/_rels/vmlDrawing91.vml.rels><?xml version="1.0" encoding="UTF-8" standalone="yes"?>
<Relationships xmlns="http://schemas.openxmlformats.org/package/2006/relationships"><Relationship Id="rId3" Type="http://schemas.openxmlformats.org/officeDocument/2006/relationships/image" Target="../media/image595.wmf"/><Relationship Id="rId2" Type="http://schemas.openxmlformats.org/officeDocument/2006/relationships/image" Target="../media/image594.wmf"/><Relationship Id="rId1" Type="http://schemas.openxmlformats.org/officeDocument/2006/relationships/image" Target="../media/image593.wmf"/><Relationship Id="rId6" Type="http://schemas.openxmlformats.org/officeDocument/2006/relationships/image" Target="../media/image367.wmf"/><Relationship Id="rId5" Type="http://schemas.openxmlformats.org/officeDocument/2006/relationships/image" Target="../media/image597.wmf"/><Relationship Id="rId4" Type="http://schemas.openxmlformats.org/officeDocument/2006/relationships/image" Target="../media/image596.wmf"/></Relationships>
</file>

<file path=ppt/drawings/_rels/vmlDrawing92.vml.rels><?xml version="1.0" encoding="UTF-8" standalone="yes"?>
<Relationships xmlns="http://schemas.openxmlformats.org/package/2006/relationships"><Relationship Id="rId8" Type="http://schemas.openxmlformats.org/officeDocument/2006/relationships/image" Target="../media/image605.wmf"/><Relationship Id="rId3" Type="http://schemas.openxmlformats.org/officeDocument/2006/relationships/image" Target="../media/image600.wmf"/><Relationship Id="rId7" Type="http://schemas.openxmlformats.org/officeDocument/2006/relationships/image" Target="../media/image604.wmf"/><Relationship Id="rId2" Type="http://schemas.openxmlformats.org/officeDocument/2006/relationships/image" Target="../media/image599.wmf"/><Relationship Id="rId1" Type="http://schemas.openxmlformats.org/officeDocument/2006/relationships/image" Target="../media/image598.wmf"/><Relationship Id="rId6" Type="http://schemas.openxmlformats.org/officeDocument/2006/relationships/image" Target="../media/image603.wmf"/><Relationship Id="rId5" Type="http://schemas.openxmlformats.org/officeDocument/2006/relationships/image" Target="../media/image602.wmf"/><Relationship Id="rId4" Type="http://schemas.openxmlformats.org/officeDocument/2006/relationships/image" Target="../media/image601.wmf"/><Relationship Id="rId9" Type="http://schemas.openxmlformats.org/officeDocument/2006/relationships/image" Target="../media/image606.wmf"/></Relationships>
</file>

<file path=ppt/drawings/_rels/vmlDrawing93.vml.rels><?xml version="1.0" encoding="UTF-8" standalone="yes"?>
<Relationships xmlns="http://schemas.openxmlformats.org/package/2006/relationships"><Relationship Id="rId8" Type="http://schemas.openxmlformats.org/officeDocument/2006/relationships/image" Target="../media/image605.wmf"/><Relationship Id="rId3" Type="http://schemas.openxmlformats.org/officeDocument/2006/relationships/image" Target="../media/image600.wmf"/><Relationship Id="rId7" Type="http://schemas.openxmlformats.org/officeDocument/2006/relationships/image" Target="../media/image604.wmf"/><Relationship Id="rId2" Type="http://schemas.openxmlformats.org/officeDocument/2006/relationships/image" Target="../media/image599.wmf"/><Relationship Id="rId1" Type="http://schemas.openxmlformats.org/officeDocument/2006/relationships/image" Target="../media/image607.wmf"/><Relationship Id="rId6" Type="http://schemas.openxmlformats.org/officeDocument/2006/relationships/image" Target="../media/image603.wmf"/><Relationship Id="rId5" Type="http://schemas.openxmlformats.org/officeDocument/2006/relationships/image" Target="../media/image602.wmf"/><Relationship Id="rId10" Type="http://schemas.openxmlformats.org/officeDocument/2006/relationships/image" Target="../media/image609.wmf"/><Relationship Id="rId4" Type="http://schemas.openxmlformats.org/officeDocument/2006/relationships/image" Target="../media/image601.wmf"/><Relationship Id="rId9" Type="http://schemas.openxmlformats.org/officeDocument/2006/relationships/image" Target="../media/image608.wmf"/></Relationships>
</file>

<file path=ppt/drawings/_rels/vmlDrawing94.vml.rels><?xml version="1.0" encoding="UTF-8" standalone="yes"?>
<Relationships xmlns="http://schemas.openxmlformats.org/package/2006/relationships"><Relationship Id="rId8" Type="http://schemas.openxmlformats.org/officeDocument/2006/relationships/image" Target="../media/image605.wmf"/><Relationship Id="rId3" Type="http://schemas.openxmlformats.org/officeDocument/2006/relationships/image" Target="../media/image600.wmf"/><Relationship Id="rId7" Type="http://schemas.openxmlformats.org/officeDocument/2006/relationships/image" Target="../media/image604.wmf"/><Relationship Id="rId2" Type="http://schemas.openxmlformats.org/officeDocument/2006/relationships/image" Target="../media/image599.wmf"/><Relationship Id="rId1" Type="http://schemas.openxmlformats.org/officeDocument/2006/relationships/image" Target="../media/image610.wmf"/><Relationship Id="rId6" Type="http://schemas.openxmlformats.org/officeDocument/2006/relationships/image" Target="../media/image603.wmf"/><Relationship Id="rId5" Type="http://schemas.openxmlformats.org/officeDocument/2006/relationships/image" Target="../media/image602.wmf"/><Relationship Id="rId4" Type="http://schemas.openxmlformats.org/officeDocument/2006/relationships/image" Target="../media/image601.wmf"/><Relationship Id="rId9" Type="http://schemas.openxmlformats.org/officeDocument/2006/relationships/image" Target="../media/image608.wmf"/></Relationships>
</file>

<file path=ppt/drawings/_rels/vmlDrawing95.vml.rels><?xml version="1.0" encoding="UTF-8" standalone="yes"?>
<Relationships xmlns="http://schemas.openxmlformats.org/package/2006/relationships"><Relationship Id="rId8" Type="http://schemas.openxmlformats.org/officeDocument/2006/relationships/image" Target="../media/image605.wmf"/><Relationship Id="rId3" Type="http://schemas.openxmlformats.org/officeDocument/2006/relationships/image" Target="../media/image600.wmf"/><Relationship Id="rId7" Type="http://schemas.openxmlformats.org/officeDocument/2006/relationships/image" Target="../media/image604.wmf"/><Relationship Id="rId2" Type="http://schemas.openxmlformats.org/officeDocument/2006/relationships/image" Target="../media/image599.wmf"/><Relationship Id="rId1" Type="http://schemas.openxmlformats.org/officeDocument/2006/relationships/image" Target="../media/image611.wmf"/><Relationship Id="rId6" Type="http://schemas.openxmlformats.org/officeDocument/2006/relationships/image" Target="../media/image603.wmf"/><Relationship Id="rId5" Type="http://schemas.openxmlformats.org/officeDocument/2006/relationships/image" Target="../media/image602.wmf"/><Relationship Id="rId10" Type="http://schemas.openxmlformats.org/officeDocument/2006/relationships/image" Target="../media/image613.wmf"/><Relationship Id="rId4" Type="http://schemas.openxmlformats.org/officeDocument/2006/relationships/image" Target="../media/image601.wmf"/><Relationship Id="rId9" Type="http://schemas.openxmlformats.org/officeDocument/2006/relationships/image" Target="../media/image612.wmf"/></Relationships>
</file>

<file path=ppt/drawings/_rels/vmlDrawing96.vml.rels><?xml version="1.0" encoding="UTF-8" standalone="yes"?>
<Relationships xmlns="http://schemas.openxmlformats.org/package/2006/relationships"><Relationship Id="rId8" Type="http://schemas.openxmlformats.org/officeDocument/2006/relationships/image" Target="../media/image605.wmf"/><Relationship Id="rId3" Type="http://schemas.openxmlformats.org/officeDocument/2006/relationships/image" Target="../media/image600.wmf"/><Relationship Id="rId7" Type="http://schemas.openxmlformats.org/officeDocument/2006/relationships/image" Target="../media/image604.wmf"/><Relationship Id="rId2" Type="http://schemas.openxmlformats.org/officeDocument/2006/relationships/image" Target="../media/image599.wmf"/><Relationship Id="rId1" Type="http://schemas.openxmlformats.org/officeDocument/2006/relationships/image" Target="../media/image611.wmf"/><Relationship Id="rId6" Type="http://schemas.openxmlformats.org/officeDocument/2006/relationships/image" Target="../media/image603.wmf"/><Relationship Id="rId5" Type="http://schemas.openxmlformats.org/officeDocument/2006/relationships/image" Target="../media/image602.wmf"/><Relationship Id="rId10" Type="http://schemas.openxmlformats.org/officeDocument/2006/relationships/image" Target="../media/image613.wmf"/><Relationship Id="rId4" Type="http://schemas.openxmlformats.org/officeDocument/2006/relationships/image" Target="../media/image601.wmf"/><Relationship Id="rId9" Type="http://schemas.openxmlformats.org/officeDocument/2006/relationships/image" Target="../media/image612.wmf"/></Relationships>
</file>

<file path=ppt/drawings/_rels/vmlDrawing97.vml.rels><?xml version="1.0" encoding="UTF-8" standalone="yes"?>
<Relationships xmlns="http://schemas.openxmlformats.org/package/2006/relationships"><Relationship Id="rId8" Type="http://schemas.openxmlformats.org/officeDocument/2006/relationships/image" Target="../media/image605.wmf"/><Relationship Id="rId3" Type="http://schemas.openxmlformats.org/officeDocument/2006/relationships/image" Target="../media/image600.wmf"/><Relationship Id="rId7" Type="http://schemas.openxmlformats.org/officeDocument/2006/relationships/image" Target="../media/image604.wmf"/><Relationship Id="rId2" Type="http://schemas.openxmlformats.org/officeDocument/2006/relationships/image" Target="../media/image599.wmf"/><Relationship Id="rId1" Type="http://schemas.openxmlformats.org/officeDocument/2006/relationships/image" Target="../media/image611.wmf"/><Relationship Id="rId6" Type="http://schemas.openxmlformats.org/officeDocument/2006/relationships/image" Target="../media/image603.wmf"/><Relationship Id="rId5" Type="http://schemas.openxmlformats.org/officeDocument/2006/relationships/image" Target="../media/image602.wmf"/><Relationship Id="rId10" Type="http://schemas.openxmlformats.org/officeDocument/2006/relationships/image" Target="../media/image613.wmf"/><Relationship Id="rId4" Type="http://schemas.openxmlformats.org/officeDocument/2006/relationships/image" Target="../media/image601.wmf"/><Relationship Id="rId9" Type="http://schemas.openxmlformats.org/officeDocument/2006/relationships/image" Target="../media/image612.wmf"/></Relationships>
</file>

<file path=ppt/drawings/_rels/vmlDrawing98.vml.rels><?xml version="1.0" encoding="UTF-8" standalone="yes"?>
<Relationships xmlns="http://schemas.openxmlformats.org/package/2006/relationships"><Relationship Id="rId3" Type="http://schemas.openxmlformats.org/officeDocument/2006/relationships/image" Target="../media/image616.wmf"/><Relationship Id="rId2" Type="http://schemas.openxmlformats.org/officeDocument/2006/relationships/image" Target="../media/image615.wmf"/><Relationship Id="rId1" Type="http://schemas.openxmlformats.org/officeDocument/2006/relationships/image" Target="../media/image614.wmf"/></Relationships>
</file>

<file path=ppt/drawings/_rels/vmlDrawing99.vml.rels><?xml version="1.0" encoding="UTF-8" standalone="yes"?>
<Relationships xmlns="http://schemas.openxmlformats.org/package/2006/relationships"><Relationship Id="rId3" Type="http://schemas.openxmlformats.org/officeDocument/2006/relationships/image" Target="../media/image618.wmf"/><Relationship Id="rId2" Type="http://schemas.openxmlformats.org/officeDocument/2006/relationships/image" Target="../media/image617.wmf"/><Relationship Id="rId1" Type="http://schemas.openxmlformats.org/officeDocument/2006/relationships/image" Target="../media/image367.wmf"/><Relationship Id="rId6" Type="http://schemas.openxmlformats.org/officeDocument/2006/relationships/image" Target="../media/image621.wmf"/><Relationship Id="rId5" Type="http://schemas.openxmlformats.org/officeDocument/2006/relationships/image" Target="../media/image620.wmf"/><Relationship Id="rId4" Type="http://schemas.openxmlformats.org/officeDocument/2006/relationships/image" Target="../media/image6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zh-CN" altLang="en-US"/>
              <a:pPr/>
              <a:t>2015/11/30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p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zh-CN" altLang="en-US"/>
              <a:pPr/>
              <a:t>2015/11/30</a:t>
            </a:fld>
            <a:endParaRP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p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alphaModFix amt="82000"/>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1191" y="2825016"/>
            <a:ext cx="9141714"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1191" y="3075710"/>
            <a:ext cx="9141714"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800100" y="3165764"/>
            <a:ext cx="7543800" cy="1711037"/>
          </a:xfrm>
        </p:spPr>
        <p:txBody>
          <a:bodyPr anchor="b">
            <a:normAutofit/>
          </a:bodyPr>
          <a:lstStyle>
            <a:lvl1pPr algn="l">
              <a:lnSpc>
                <a:spcPct val="80000"/>
              </a:lnSpc>
              <a:defRPr sz="5400">
                <a:solidFill>
                  <a:schemeClr val="tx1"/>
                </a:solidFill>
              </a:defRPr>
            </a:lvl1pPr>
          </a:lstStyle>
          <a:p>
            <a:r>
              <a:rPr lang="en-US" altLang="zh-CN" smtClean="0"/>
              <a:t>Click to edit Master title style</a:t>
            </a:r>
            <a:endParaRPr lang="en-US" dirty="0"/>
          </a:p>
        </p:txBody>
      </p:sp>
      <p:sp>
        <p:nvSpPr>
          <p:cNvPr id="3" name="Subtitle 2"/>
          <p:cNvSpPr>
            <a:spLocks noGrp="1"/>
          </p:cNvSpPr>
          <p:nvPr>
            <p:ph type="subTitle" idx="1"/>
          </p:nvPr>
        </p:nvSpPr>
        <p:spPr bwMode="white">
          <a:xfrm>
            <a:off x="800100" y="4953000"/>
            <a:ext cx="75438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4771542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457200"/>
            <a:ext cx="1457325" cy="5638801"/>
          </a:xfrm>
        </p:spPr>
        <p:txBody>
          <a:bodyPr vert="eaVer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1143000" y="457200"/>
            <a:ext cx="5286375" cy="5638801"/>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5246350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0C0"/>
                </a:solidFill>
              </a:defRPr>
            </a:lvl1pPr>
          </a:lstStyle>
          <a:p>
            <a:r>
              <a:rPr lang="en-US" altLang="zh-CN" dirty="0" smtClean="0"/>
              <a:t>Click to edit Master title style</a:t>
            </a:r>
            <a:endParaRPr lang="en-US" dirty="0"/>
          </a:p>
        </p:txBody>
      </p:sp>
      <p:sp>
        <p:nvSpPr>
          <p:cNvPr id="3" name="Content Placeholder 2"/>
          <p:cNvSpPr>
            <a:spLocks noGrp="1"/>
          </p:cNvSpPr>
          <p:nvPr>
            <p:ph idx="1"/>
          </p:nvPr>
        </p:nvSpPr>
        <p:spPr/>
        <p:txBody>
          <a:bodyPr/>
          <a:lstStyle>
            <a:lvl1pPr>
              <a:lnSpc>
                <a:spcPct val="100000"/>
              </a:lnSpc>
              <a:defRPr b="1">
                <a:solidFill>
                  <a:schemeClr val="tx1"/>
                </a:solidFill>
              </a:defRPr>
            </a:lvl1pPr>
            <a:lvl2pPr>
              <a:lnSpc>
                <a:spcPct val="100000"/>
              </a:lnSpc>
              <a:defRPr b="1">
                <a:solidFill>
                  <a:schemeClr val="tx1"/>
                </a:solidFill>
              </a:defRPr>
            </a:lvl2pPr>
            <a:lvl3pPr>
              <a:lnSpc>
                <a:spcPct val="100000"/>
              </a:lnSpc>
              <a:defRPr b="1">
                <a:solidFill>
                  <a:schemeClr val="tx1"/>
                </a:solidFill>
              </a:defRPr>
            </a:lvl3pPr>
            <a:lvl4pPr>
              <a:lnSpc>
                <a:spcPct val="100000"/>
              </a:lnSpc>
              <a:defRPr b="1">
                <a:solidFill>
                  <a:schemeClr val="tx1"/>
                </a:solidFill>
              </a:defRPr>
            </a:lvl4pPr>
            <a:lvl5pPr>
              <a:lnSpc>
                <a:spcPct val="100000"/>
              </a:lnSpc>
              <a:defRPr b="1">
                <a:solidFill>
                  <a:schemeClr val="tx1"/>
                </a:solidFill>
              </a:defRPr>
            </a:lvl5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cxnSp>
        <p:nvCxnSpPr>
          <p:cNvPr id="8" name="直接连接符 7"/>
          <p:cNvCxnSpPr/>
          <p:nvPr userDrawn="1"/>
        </p:nvCxnSpPr>
        <p:spPr>
          <a:xfrm>
            <a:off x="0" y="1052736"/>
            <a:ext cx="9144000"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124441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143000" y="1828800"/>
            <a:ext cx="6858000" cy="2743200"/>
          </a:xfrm>
        </p:spPr>
        <p:txBody>
          <a:bodyPr anchor="b">
            <a:normAutofit/>
          </a:bodyPr>
          <a:lstStyle>
            <a:lvl1pPr>
              <a:defRPr sz="5400">
                <a:solidFill>
                  <a:schemeClr val="tx1"/>
                </a:solidFill>
              </a:defRPr>
            </a:lvl1pPr>
          </a:lstStyle>
          <a:p>
            <a:r>
              <a:rPr lang="en-US" altLang="zh-CN" smtClean="0"/>
              <a:t>Click to edit Master title style</a:t>
            </a:r>
            <a:endParaRPr lang="en-US"/>
          </a:p>
        </p:txBody>
      </p:sp>
      <p:sp>
        <p:nvSpPr>
          <p:cNvPr id="3" name="Text Placeholder 2"/>
          <p:cNvSpPr>
            <a:spLocks noGrp="1"/>
          </p:cNvSpPr>
          <p:nvPr>
            <p:ph type="body" idx="1"/>
          </p:nvPr>
        </p:nvSpPr>
        <p:spPr>
          <a:xfrm>
            <a:off x="1143000" y="4589464"/>
            <a:ext cx="6858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dirty="0" smtClean="0"/>
              <a:t>Click to edit Master text styles</a:t>
            </a:r>
          </a:p>
        </p:txBody>
      </p:sp>
    </p:spTree>
    <p:extLst>
      <p:ext uri="{BB962C8B-B14F-4D97-AF65-F5344CB8AC3E}">
        <p14:creationId xmlns:p14="http://schemas.microsoft.com/office/powerpoint/2010/main" val="35067780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0C0"/>
                </a:solidFill>
              </a:defRPr>
            </a:lvl1pPr>
          </a:lstStyle>
          <a:p>
            <a:r>
              <a:rPr lang="en-US" altLang="zh-CN" dirty="0" smtClean="0"/>
              <a:t>Click to edit Master title style</a:t>
            </a:r>
            <a:endParaRPr lang="en-US" dirty="0"/>
          </a:p>
        </p:txBody>
      </p:sp>
      <p:sp>
        <p:nvSpPr>
          <p:cNvPr id="3" name="Content Placeholder 2"/>
          <p:cNvSpPr>
            <a:spLocks noGrp="1"/>
          </p:cNvSpPr>
          <p:nvPr>
            <p:ph sz="half" idx="1"/>
          </p:nvPr>
        </p:nvSpPr>
        <p:spPr>
          <a:xfrm>
            <a:off x="611560" y="1412777"/>
            <a:ext cx="3788990" cy="468322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4" name="Content Placeholder 3"/>
          <p:cNvSpPr>
            <a:spLocks noGrp="1"/>
          </p:cNvSpPr>
          <p:nvPr>
            <p:ph sz="half" idx="2"/>
          </p:nvPr>
        </p:nvSpPr>
        <p:spPr>
          <a:xfrm>
            <a:off x="4815458" y="1412777"/>
            <a:ext cx="3788990" cy="468322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404456794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64650" y="1196752"/>
            <a:ext cx="3791276" cy="576064"/>
          </a:xfrm>
        </p:spPr>
        <p:txBody>
          <a:bodyPr anchor="ctr">
            <a:normAutofit/>
          </a:bodyPr>
          <a:lstStyle>
            <a:lvl1pPr marL="0" indent="0">
              <a:spcBef>
                <a:spcPts val="0"/>
              </a:spcBef>
              <a:buNone/>
              <a:defRPr sz="22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smtClean="0"/>
              <a:t>Click to edit Master text styles</a:t>
            </a:r>
          </a:p>
        </p:txBody>
      </p:sp>
      <p:sp>
        <p:nvSpPr>
          <p:cNvPr id="4" name="Content Placeholder 3"/>
          <p:cNvSpPr>
            <a:spLocks noGrp="1"/>
          </p:cNvSpPr>
          <p:nvPr>
            <p:ph sz="half" idx="2"/>
          </p:nvPr>
        </p:nvSpPr>
        <p:spPr>
          <a:xfrm>
            <a:off x="564650" y="1916832"/>
            <a:ext cx="3791276" cy="432048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Text Placeholder 4"/>
          <p:cNvSpPr>
            <a:spLocks noGrp="1"/>
          </p:cNvSpPr>
          <p:nvPr>
            <p:ph type="body" sz="quarter" idx="3"/>
          </p:nvPr>
        </p:nvSpPr>
        <p:spPr>
          <a:xfrm>
            <a:off x="4813172" y="1196752"/>
            <a:ext cx="3791276" cy="576064"/>
          </a:xfrm>
        </p:spPr>
        <p:txBody>
          <a:bodyPr anchor="ctr">
            <a:normAutofit/>
          </a:bodyPr>
          <a:lstStyle>
            <a:lvl1pPr marL="0" indent="0">
              <a:spcBef>
                <a:spcPts val="0"/>
              </a:spcBef>
              <a:buNone/>
              <a:defRPr sz="22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smtClean="0"/>
              <a:t>Click to edit Master text styles</a:t>
            </a:r>
          </a:p>
        </p:txBody>
      </p:sp>
      <p:sp>
        <p:nvSpPr>
          <p:cNvPr id="6" name="Content Placeholder 5"/>
          <p:cNvSpPr>
            <a:spLocks noGrp="1"/>
          </p:cNvSpPr>
          <p:nvPr>
            <p:ph sz="quarter" idx="4"/>
          </p:nvPr>
        </p:nvSpPr>
        <p:spPr>
          <a:xfrm>
            <a:off x="4813172" y="1916832"/>
            <a:ext cx="3791276" cy="432048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pPr/>
              <a:t>‹#›</a:t>
            </a:fld>
            <a:endParaRPr lang="en-US"/>
          </a:p>
        </p:txBody>
      </p:sp>
      <p:sp>
        <p:nvSpPr>
          <p:cNvPr id="10" name="Title 1"/>
          <p:cNvSpPr>
            <a:spLocks noGrp="1"/>
          </p:cNvSpPr>
          <p:nvPr>
            <p:ph type="title"/>
          </p:nvPr>
        </p:nvSpPr>
        <p:spPr>
          <a:xfrm>
            <a:off x="539552" y="188640"/>
            <a:ext cx="8064896" cy="811560"/>
          </a:xfrm>
        </p:spPr>
        <p:txBody>
          <a:bodyPr/>
          <a:lstStyle>
            <a:lvl1pPr>
              <a:defRPr>
                <a:solidFill>
                  <a:srgbClr val="0070C0"/>
                </a:solidFill>
              </a:defRPr>
            </a:lvl1pPr>
          </a:lstStyle>
          <a:p>
            <a:r>
              <a:rPr lang="en-US" altLang="zh-CN" dirty="0" smtClean="0"/>
              <a:t>Click to edit Master title style</a:t>
            </a:r>
            <a:endParaRPr lang="en-US" dirty="0"/>
          </a:p>
        </p:txBody>
      </p:sp>
    </p:spTree>
    <p:extLst>
      <p:ext uri="{BB962C8B-B14F-4D97-AF65-F5344CB8AC3E}">
        <p14:creationId xmlns:p14="http://schemas.microsoft.com/office/powerpoint/2010/main" val="33979065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pPr/>
              <a:t>‹#›</a:t>
            </a:fld>
            <a:endParaRPr lang="en-US"/>
          </a:p>
        </p:txBody>
      </p:sp>
      <p:cxnSp>
        <p:nvCxnSpPr>
          <p:cNvPr id="6" name="直接连接符 5"/>
          <p:cNvCxnSpPr/>
          <p:nvPr userDrawn="1"/>
        </p:nvCxnSpPr>
        <p:spPr>
          <a:xfrm>
            <a:off x="0" y="1052736"/>
            <a:ext cx="9144000"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3897671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Ref idx="1001">
        <a:schemeClr val="bg1"/>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01941" y="1600200"/>
            <a:ext cx="2341960" cy="1828800"/>
          </a:xfrm>
        </p:spPr>
        <p:txBody>
          <a:bodyPr anchor="b">
            <a:normAutofit/>
          </a:bodyPr>
          <a:lstStyle>
            <a:lvl1pPr>
              <a:defRPr sz="3400"/>
            </a:lvl1pPr>
          </a:lstStyle>
          <a:p>
            <a:r>
              <a:rPr lang="en-US" altLang="zh-CN" smtClean="0"/>
              <a:t>Click to edit Master title style</a:t>
            </a:r>
            <a:endParaRPr lang="en-US" dirty="0"/>
          </a:p>
        </p:txBody>
      </p:sp>
      <p:sp>
        <p:nvSpPr>
          <p:cNvPr id="3" name="Content Placeholder 2"/>
          <p:cNvSpPr>
            <a:spLocks noGrp="1"/>
          </p:cNvSpPr>
          <p:nvPr>
            <p:ph idx="1"/>
          </p:nvPr>
        </p:nvSpPr>
        <p:spPr>
          <a:xfrm>
            <a:off x="570309" y="762000"/>
            <a:ext cx="48006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Text Placeholder 3"/>
          <p:cNvSpPr>
            <a:spLocks noGrp="1"/>
          </p:cNvSpPr>
          <p:nvPr>
            <p:ph type="body" sz="half" idx="2"/>
          </p:nvPr>
        </p:nvSpPr>
        <p:spPr>
          <a:xfrm>
            <a:off x="6000780" y="3429000"/>
            <a:ext cx="234312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1"/>
      </p:bgRef>
    </p:bg>
    <p:spTree>
      <p:nvGrpSpPr>
        <p:cNvPr id="1" name=""/>
        <p:cNvGrpSpPr/>
        <p:nvPr/>
      </p:nvGrpSpPr>
      <p:grpSpPr>
        <a:xfrm>
          <a:off x="0" y="0"/>
          <a:ext cx="0" cy="0"/>
          <a:chOff x="0" y="0"/>
          <a:chExt cx="0" cy="0"/>
        </a:xfrm>
      </p:grpSpPr>
      <p:sp>
        <p:nvSpPr>
          <p:cNvPr id="8" name="Rectangle 7"/>
          <p:cNvSpPr/>
          <p:nvPr userDrawn="1"/>
        </p:nvSpPr>
        <p:spPr bwMode="blackWhite">
          <a:xfrm>
            <a:off x="483068" y="640080"/>
            <a:ext cx="500634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p:cNvSpPr>
            <a:spLocks noGrp="1"/>
          </p:cNvSpPr>
          <p:nvPr>
            <p:ph type="title"/>
          </p:nvPr>
        </p:nvSpPr>
        <p:spPr>
          <a:xfrm>
            <a:off x="5998464" y="1600200"/>
            <a:ext cx="2345436" cy="1828800"/>
          </a:xfrm>
        </p:spPr>
        <p:txBody>
          <a:bodyPr anchor="b">
            <a:normAutofit/>
          </a:bodyPr>
          <a:lstStyle>
            <a:lvl1pPr>
              <a:defRPr sz="3400"/>
            </a:lvl1pPr>
          </a:lstStyle>
          <a:p>
            <a:r>
              <a:rPr lang="en-US" altLang="zh-CN" smtClean="0"/>
              <a:t>Click to edit Master title style</a:t>
            </a:r>
            <a:endParaRPr lang="en-US"/>
          </a:p>
        </p:txBody>
      </p:sp>
      <p:sp>
        <p:nvSpPr>
          <p:cNvPr id="3" name="Picture Placeholder 2"/>
          <p:cNvSpPr>
            <a:spLocks noGrp="1"/>
          </p:cNvSpPr>
          <p:nvPr>
            <p:ph type="pic" idx="1"/>
          </p:nvPr>
        </p:nvSpPr>
        <p:spPr>
          <a:xfrm>
            <a:off x="585938" y="777240"/>
            <a:ext cx="48006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en-US"/>
          </a:p>
        </p:txBody>
      </p:sp>
      <p:sp>
        <p:nvSpPr>
          <p:cNvPr id="4" name="Text Placeholder 3"/>
          <p:cNvSpPr>
            <a:spLocks noGrp="1"/>
          </p:cNvSpPr>
          <p:nvPr>
            <p:ph type="body" sz="half" idx="2"/>
          </p:nvPr>
        </p:nvSpPr>
        <p:spPr>
          <a:xfrm>
            <a:off x="5998464" y="3429000"/>
            <a:ext cx="2345436"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9772497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9552" y="188640"/>
            <a:ext cx="8064896" cy="811560"/>
          </a:xfrm>
          <a:prstGeom prst="rect">
            <a:avLst/>
          </a:prstGeom>
        </p:spPr>
        <p:txBody>
          <a:bodyPr vert="horz" lIns="91440" tIns="45720" rIns="91440" bIns="45720" rtlCol="0" anchor="b">
            <a:normAutofit/>
          </a:bodyPr>
          <a:lstStyle/>
          <a:p>
            <a:r>
              <a:rPr lang="en-US" altLang="zh-CN" dirty="0" smtClean="0"/>
              <a:t>Click to edit Master title style</a:t>
            </a:r>
            <a:endParaRPr dirty="0"/>
          </a:p>
        </p:txBody>
      </p:sp>
      <p:sp>
        <p:nvSpPr>
          <p:cNvPr id="3" name="Text Placeholder 2"/>
          <p:cNvSpPr>
            <a:spLocks noGrp="1"/>
          </p:cNvSpPr>
          <p:nvPr>
            <p:ph type="body" idx="1"/>
          </p:nvPr>
        </p:nvSpPr>
        <p:spPr>
          <a:xfrm>
            <a:off x="539552" y="1196752"/>
            <a:ext cx="8064896" cy="5040560"/>
          </a:xfrm>
          <a:prstGeom prst="rect">
            <a:avLst/>
          </a:prstGeom>
        </p:spPr>
        <p:txBody>
          <a:bodyPr vert="horz" lIns="91440" tIns="45720" rIns="91440" bIns="45720" rtlCol="0">
            <a:normAutofit/>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dirty="0"/>
          </a:p>
        </p:txBody>
      </p:sp>
      <p:sp>
        <p:nvSpPr>
          <p:cNvPr id="4" name="Date Placeholder 3"/>
          <p:cNvSpPr>
            <a:spLocks noGrp="1"/>
          </p:cNvSpPr>
          <p:nvPr>
            <p:ph type="dt" sz="half" idx="2"/>
          </p:nvPr>
        </p:nvSpPr>
        <p:spPr>
          <a:xfrm>
            <a:off x="6372200" y="6556200"/>
            <a:ext cx="742950" cy="257176"/>
          </a:xfrm>
          <a:prstGeom prst="rect">
            <a:avLst/>
          </a:prstGeom>
        </p:spPr>
        <p:txBody>
          <a:bodyPr vert="horz" lIns="91440" tIns="45720" rIns="91440" bIns="45720" rtlCol="0" anchor="ctr"/>
          <a:lstStyle>
            <a:lvl1pPr algn="r">
              <a:defRPr sz="800" b="1" baseline="0">
                <a:solidFill>
                  <a:schemeClr val="tx1">
                    <a:lumMod val="85000"/>
                  </a:schemeClr>
                </a:solidFill>
                <a:latin typeface="Century Schoolbook" pitchFamily="18" charset="0"/>
              </a:defRPr>
            </a:lvl1pPr>
          </a:lstStyle>
          <a:p>
            <a:endParaRPr lang="zh-CN" altLang="en-US"/>
          </a:p>
        </p:txBody>
      </p:sp>
      <p:sp>
        <p:nvSpPr>
          <p:cNvPr id="5" name="Footer Placeholder 4"/>
          <p:cNvSpPr>
            <a:spLocks noGrp="1"/>
          </p:cNvSpPr>
          <p:nvPr>
            <p:ph type="ftr" sz="quarter" idx="3"/>
          </p:nvPr>
        </p:nvSpPr>
        <p:spPr>
          <a:xfrm>
            <a:off x="539552" y="6556200"/>
            <a:ext cx="5161165" cy="257176"/>
          </a:xfrm>
          <a:prstGeom prst="rect">
            <a:avLst/>
          </a:prstGeom>
        </p:spPr>
        <p:txBody>
          <a:bodyPr vert="horz" lIns="91440" tIns="45720" rIns="91440" bIns="45720" rtlCol="0" anchor="ctr"/>
          <a:lstStyle>
            <a:lvl1pPr algn="l">
              <a:defRPr sz="800" baseline="0">
                <a:solidFill>
                  <a:schemeClr val="tx1">
                    <a:lumMod val="85000"/>
                  </a:schemeClr>
                </a:solidFill>
                <a:latin typeface="Century Schoolbook" pitchFamily="18" charset="0"/>
              </a:defRPr>
            </a:lvl1pPr>
          </a:lstStyle>
          <a:p>
            <a:endParaRPr lang="zh-CN" altLang="en-US"/>
          </a:p>
        </p:txBody>
      </p:sp>
      <p:sp>
        <p:nvSpPr>
          <p:cNvPr id="6" name="Slide Number Placeholder 5"/>
          <p:cNvSpPr>
            <a:spLocks noGrp="1"/>
          </p:cNvSpPr>
          <p:nvPr>
            <p:ph type="sldNum" sz="quarter" idx="4"/>
          </p:nvPr>
        </p:nvSpPr>
        <p:spPr>
          <a:xfrm>
            <a:off x="8407846" y="6556200"/>
            <a:ext cx="628650" cy="257176"/>
          </a:xfrm>
          <a:prstGeom prst="rect">
            <a:avLst/>
          </a:prstGeom>
        </p:spPr>
        <p:txBody>
          <a:bodyPr vert="horz" lIns="91440" tIns="45720" rIns="91440" bIns="45720" rtlCol="0" anchor="ctr"/>
          <a:lstStyle>
            <a:lvl1pPr algn="r">
              <a:defRPr sz="800" b="1" baseline="0">
                <a:solidFill>
                  <a:schemeClr val="tx1">
                    <a:lumMod val="85000"/>
                  </a:schemeClr>
                </a:solidFill>
                <a:latin typeface="Century Schoolbook" pitchFamily="18" charset="0"/>
              </a:defRPr>
            </a:lvl1pPr>
          </a:lstStyle>
          <a:p>
            <a:fld id="{E31375A4-56A4-47D6-9801-1991572033F7}" type="slidenum">
              <a:rPr lang="en-US" altLang="zh-CN" smtClean="0"/>
              <a:pPr/>
              <a:t>‹#›</a:t>
            </a:fld>
            <a:endParaRPr lang="en-US" altLang="zh-CN"/>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3400" b="1" i="0" kern="1200" baseline="0">
          <a:solidFill>
            <a:srgbClr val="0070C0"/>
          </a:solidFill>
          <a:latin typeface="Century Schoolbook" pitchFamily="18" charset="0"/>
          <a:ea typeface="微软雅黑" pitchFamily="34" charset="-122"/>
          <a:cs typeface="+mj-cs"/>
        </a:defRPr>
      </a:lvl1pPr>
    </p:titleStyle>
    <p:bodyStyle>
      <a:lvl1pPr marL="228600" indent="-228600" algn="l" defTabSz="914400" rtl="0" eaLnBrk="1" latinLnBrk="0" hangingPunct="1">
        <a:lnSpc>
          <a:spcPct val="100000"/>
        </a:lnSpc>
        <a:spcBef>
          <a:spcPts val="1800"/>
        </a:spcBef>
        <a:buClr>
          <a:schemeClr val="accent1"/>
        </a:buClr>
        <a:buFont typeface="Arial" pitchFamily="34" charset="0"/>
        <a:buChar char="•"/>
        <a:defRPr sz="2400" b="1" kern="1200" baseline="0">
          <a:solidFill>
            <a:schemeClr val="tx1"/>
          </a:solidFill>
          <a:effectLst/>
          <a:latin typeface="Century Schoolbook" pitchFamily="18" charset="0"/>
          <a:ea typeface="微软雅黑" pitchFamily="34" charset="-122"/>
          <a:cs typeface="+mn-cs"/>
        </a:defRPr>
      </a:lvl1pPr>
      <a:lvl2pPr marL="594360" indent="-228600" algn="l" defTabSz="914400" rtl="0" eaLnBrk="1" latinLnBrk="0" hangingPunct="1">
        <a:lnSpc>
          <a:spcPct val="100000"/>
        </a:lnSpc>
        <a:spcBef>
          <a:spcPts val="1000"/>
        </a:spcBef>
        <a:buClr>
          <a:schemeClr val="accent1"/>
        </a:buClr>
        <a:buFont typeface="Arial" pitchFamily="34" charset="0"/>
        <a:buChar char="•"/>
        <a:defRPr sz="2000" b="1" kern="1200" baseline="0">
          <a:solidFill>
            <a:schemeClr val="tx1"/>
          </a:solidFill>
          <a:effectLst/>
          <a:latin typeface="Century Schoolbook" pitchFamily="18" charset="0"/>
          <a:ea typeface="微软雅黑" pitchFamily="34" charset="-122"/>
          <a:cs typeface="+mn-cs"/>
        </a:defRPr>
      </a:lvl2pPr>
      <a:lvl3pPr marL="914400" indent="-228600" algn="l" defTabSz="914400" rtl="0" eaLnBrk="1" latinLnBrk="0" hangingPunct="1">
        <a:lnSpc>
          <a:spcPct val="100000"/>
        </a:lnSpc>
        <a:spcBef>
          <a:spcPts val="800"/>
        </a:spcBef>
        <a:buClr>
          <a:schemeClr val="accent1"/>
        </a:buClr>
        <a:buFont typeface="Arial" pitchFamily="34" charset="0"/>
        <a:buChar char="•"/>
        <a:defRPr sz="1800" b="1" kern="1200" baseline="0">
          <a:solidFill>
            <a:schemeClr val="tx1"/>
          </a:solidFill>
          <a:effectLst/>
          <a:latin typeface="Century Schoolbook" pitchFamily="18" charset="0"/>
          <a:ea typeface="微软雅黑" pitchFamily="34" charset="-122"/>
          <a:cs typeface="+mn-cs"/>
        </a:defRPr>
      </a:lvl3pPr>
      <a:lvl4pPr marL="1234440" indent="-228600" algn="l" defTabSz="914400" rtl="0" eaLnBrk="1" latinLnBrk="0" hangingPunct="1">
        <a:lnSpc>
          <a:spcPct val="100000"/>
        </a:lnSpc>
        <a:spcBef>
          <a:spcPts val="800"/>
        </a:spcBef>
        <a:buClr>
          <a:schemeClr val="accent1"/>
        </a:buClr>
        <a:buFont typeface="Arial" pitchFamily="34" charset="0"/>
        <a:buChar char="•"/>
        <a:defRPr sz="1600" b="1" kern="1200" baseline="0">
          <a:solidFill>
            <a:schemeClr val="tx1"/>
          </a:solidFill>
          <a:effectLst/>
          <a:latin typeface="Century Schoolbook" pitchFamily="18" charset="0"/>
          <a:ea typeface="微软雅黑" pitchFamily="34" charset="-122"/>
          <a:cs typeface="+mn-cs"/>
        </a:defRPr>
      </a:lvl4pPr>
      <a:lvl5pPr marL="1508760" indent="-228600" algn="l" defTabSz="914400" rtl="0" eaLnBrk="1" latinLnBrk="0" hangingPunct="1">
        <a:lnSpc>
          <a:spcPct val="100000"/>
        </a:lnSpc>
        <a:spcBef>
          <a:spcPts val="800"/>
        </a:spcBef>
        <a:buClr>
          <a:schemeClr val="accent1"/>
        </a:buClr>
        <a:buFont typeface="Arial" pitchFamily="34" charset="0"/>
        <a:buChar char="•"/>
        <a:defRPr sz="1600" b="1" kern="1200" baseline="0">
          <a:solidFill>
            <a:schemeClr val="tx1"/>
          </a:solidFill>
          <a:effectLst/>
          <a:latin typeface="Century Schoolbook" pitchFamily="18" charset="0"/>
          <a:ea typeface="微软雅黑" pitchFamily="34" charset="-122"/>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160">
          <p15:clr>
            <a:srgbClr val="F26B43"/>
          </p15:clr>
        </p15:guide>
        <p15:guide id="2" pos="3840">
          <p15:clr>
            <a:srgbClr val="F26B43"/>
          </p15:clr>
        </p15:guide>
        <p15:guide id="3" orient="horz" pos="1008">
          <p15:clr>
            <a:srgbClr val="F26B43"/>
          </p15:clr>
        </p15:guide>
        <p15:guide id="4" orient="horz" pos="1152">
          <p15:clr>
            <a:srgbClr val="F26B43"/>
          </p15:clr>
        </p15:guide>
        <p15:guide id="5" orient="horz" pos="3840">
          <p15:clr>
            <a:srgbClr val="F26B43"/>
          </p15:clr>
        </p15:guide>
        <p15:guide id="6" orient="horz" pos="288">
          <p15:clr>
            <a:srgbClr val="F26B43"/>
          </p15:clr>
        </p15:guide>
        <p15:guide id="7" pos="6720">
          <p15:clr>
            <a:srgbClr val="F26B43"/>
          </p15:clr>
        </p15:guide>
        <p15:guide id="8" pos="960">
          <p15:clr>
            <a:srgbClr val="F26B43"/>
          </p15:clr>
        </p15:guide>
        <p15:guide id="9" pos="672">
          <p15:clr>
            <a:srgbClr val="F26B43"/>
          </p15:clr>
        </p15:guide>
        <p15:guide id="10" pos="700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8" Type="http://schemas.openxmlformats.org/officeDocument/2006/relationships/image" Target="../media/image465.emf"/><Relationship Id="rId13" Type="http://schemas.openxmlformats.org/officeDocument/2006/relationships/oleObject" Target="../embeddings/oleObject511.bin"/><Relationship Id="rId18" Type="http://schemas.openxmlformats.org/officeDocument/2006/relationships/image" Target="../media/image470.wmf"/><Relationship Id="rId3" Type="http://schemas.openxmlformats.org/officeDocument/2006/relationships/oleObject" Target="../embeddings/oleObject506.bin"/><Relationship Id="rId7" Type="http://schemas.openxmlformats.org/officeDocument/2006/relationships/oleObject" Target="../embeddings/oleObject508.bin"/><Relationship Id="rId12" Type="http://schemas.openxmlformats.org/officeDocument/2006/relationships/image" Target="../media/image467.wmf"/><Relationship Id="rId17" Type="http://schemas.openxmlformats.org/officeDocument/2006/relationships/oleObject" Target="../embeddings/oleObject513.bin"/><Relationship Id="rId2" Type="http://schemas.openxmlformats.org/officeDocument/2006/relationships/slideLayout" Target="../slideLayouts/slideLayout6.xml"/><Relationship Id="rId16" Type="http://schemas.openxmlformats.org/officeDocument/2006/relationships/image" Target="../media/image469.wmf"/><Relationship Id="rId1" Type="http://schemas.openxmlformats.org/officeDocument/2006/relationships/vmlDrawing" Target="../drawings/vmlDrawing77.vml"/><Relationship Id="rId6" Type="http://schemas.openxmlformats.org/officeDocument/2006/relationships/image" Target="../media/image464.wmf"/><Relationship Id="rId11" Type="http://schemas.openxmlformats.org/officeDocument/2006/relationships/oleObject" Target="../embeddings/oleObject510.bin"/><Relationship Id="rId5" Type="http://schemas.openxmlformats.org/officeDocument/2006/relationships/oleObject" Target="../embeddings/oleObject507.bin"/><Relationship Id="rId15" Type="http://schemas.openxmlformats.org/officeDocument/2006/relationships/oleObject" Target="../embeddings/oleObject512.bin"/><Relationship Id="rId10" Type="http://schemas.openxmlformats.org/officeDocument/2006/relationships/image" Target="../media/image466.wmf"/><Relationship Id="rId4" Type="http://schemas.openxmlformats.org/officeDocument/2006/relationships/image" Target="../media/image463.wmf"/><Relationship Id="rId9" Type="http://schemas.openxmlformats.org/officeDocument/2006/relationships/oleObject" Target="../embeddings/oleObject509.bin"/><Relationship Id="rId14" Type="http://schemas.openxmlformats.org/officeDocument/2006/relationships/image" Target="../media/image468.wmf"/></Relationships>
</file>

<file path=ppt/slides/_rels/slide101.xml.rels><?xml version="1.0" encoding="UTF-8" standalone="yes"?>
<Relationships xmlns="http://schemas.openxmlformats.org/package/2006/relationships"><Relationship Id="rId8" Type="http://schemas.openxmlformats.org/officeDocument/2006/relationships/image" Target="../media/image472.wmf"/><Relationship Id="rId13" Type="http://schemas.openxmlformats.org/officeDocument/2006/relationships/oleObject" Target="../embeddings/oleObject519.bin"/><Relationship Id="rId18" Type="http://schemas.openxmlformats.org/officeDocument/2006/relationships/image" Target="../media/image477.wmf"/><Relationship Id="rId26" Type="http://schemas.openxmlformats.org/officeDocument/2006/relationships/image" Target="../media/image481.wmf"/><Relationship Id="rId3" Type="http://schemas.openxmlformats.org/officeDocument/2006/relationships/oleObject" Target="../embeddings/oleObject514.bin"/><Relationship Id="rId21" Type="http://schemas.openxmlformats.org/officeDocument/2006/relationships/oleObject" Target="../embeddings/oleObject523.bin"/><Relationship Id="rId34" Type="http://schemas.openxmlformats.org/officeDocument/2006/relationships/image" Target="../media/image485.wmf"/><Relationship Id="rId7" Type="http://schemas.openxmlformats.org/officeDocument/2006/relationships/oleObject" Target="../embeddings/oleObject516.bin"/><Relationship Id="rId12" Type="http://schemas.openxmlformats.org/officeDocument/2006/relationships/image" Target="../media/image474.wmf"/><Relationship Id="rId17" Type="http://schemas.openxmlformats.org/officeDocument/2006/relationships/oleObject" Target="../embeddings/oleObject521.bin"/><Relationship Id="rId25" Type="http://schemas.openxmlformats.org/officeDocument/2006/relationships/oleObject" Target="../embeddings/oleObject525.bin"/><Relationship Id="rId33" Type="http://schemas.openxmlformats.org/officeDocument/2006/relationships/oleObject" Target="../embeddings/oleObject529.bin"/><Relationship Id="rId2" Type="http://schemas.openxmlformats.org/officeDocument/2006/relationships/slideLayout" Target="../slideLayouts/slideLayout6.xml"/><Relationship Id="rId16" Type="http://schemas.openxmlformats.org/officeDocument/2006/relationships/image" Target="../media/image476.wmf"/><Relationship Id="rId20" Type="http://schemas.openxmlformats.org/officeDocument/2006/relationships/image" Target="../media/image478.wmf"/><Relationship Id="rId29" Type="http://schemas.openxmlformats.org/officeDocument/2006/relationships/oleObject" Target="../embeddings/oleObject527.bin"/><Relationship Id="rId1" Type="http://schemas.openxmlformats.org/officeDocument/2006/relationships/vmlDrawing" Target="../drawings/vmlDrawing78.vml"/><Relationship Id="rId6" Type="http://schemas.openxmlformats.org/officeDocument/2006/relationships/image" Target="../media/image471.wmf"/><Relationship Id="rId11" Type="http://schemas.openxmlformats.org/officeDocument/2006/relationships/oleObject" Target="../embeddings/oleObject518.bin"/><Relationship Id="rId24" Type="http://schemas.openxmlformats.org/officeDocument/2006/relationships/image" Target="../media/image480.wmf"/><Relationship Id="rId32" Type="http://schemas.openxmlformats.org/officeDocument/2006/relationships/image" Target="../media/image484.wmf"/><Relationship Id="rId5" Type="http://schemas.openxmlformats.org/officeDocument/2006/relationships/oleObject" Target="../embeddings/oleObject515.bin"/><Relationship Id="rId15" Type="http://schemas.openxmlformats.org/officeDocument/2006/relationships/oleObject" Target="../embeddings/oleObject520.bin"/><Relationship Id="rId23" Type="http://schemas.openxmlformats.org/officeDocument/2006/relationships/oleObject" Target="../embeddings/oleObject524.bin"/><Relationship Id="rId28" Type="http://schemas.openxmlformats.org/officeDocument/2006/relationships/image" Target="../media/image482.wmf"/><Relationship Id="rId10" Type="http://schemas.openxmlformats.org/officeDocument/2006/relationships/image" Target="../media/image473.wmf"/><Relationship Id="rId19" Type="http://schemas.openxmlformats.org/officeDocument/2006/relationships/oleObject" Target="../embeddings/oleObject522.bin"/><Relationship Id="rId31" Type="http://schemas.openxmlformats.org/officeDocument/2006/relationships/oleObject" Target="../embeddings/oleObject528.bin"/><Relationship Id="rId4" Type="http://schemas.openxmlformats.org/officeDocument/2006/relationships/image" Target="../media/image463.wmf"/><Relationship Id="rId9" Type="http://schemas.openxmlformats.org/officeDocument/2006/relationships/oleObject" Target="../embeddings/oleObject517.bin"/><Relationship Id="rId14" Type="http://schemas.openxmlformats.org/officeDocument/2006/relationships/image" Target="../media/image475.wmf"/><Relationship Id="rId22" Type="http://schemas.openxmlformats.org/officeDocument/2006/relationships/image" Target="../media/image479.wmf"/><Relationship Id="rId27" Type="http://schemas.openxmlformats.org/officeDocument/2006/relationships/oleObject" Target="../embeddings/oleObject526.bin"/><Relationship Id="rId30" Type="http://schemas.openxmlformats.org/officeDocument/2006/relationships/image" Target="../media/image483.wmf"/></Relationships>
</file>

<file path=ppt/slides/_rels/slide102.xml.rels><?xml version="1.0" encoding="UTF-8" standalone="yes"?>
<Relationships xmlns="http://schemas.openxmlformats.org/package/2006/relationships"><Relationship Id="rId8" Type="http://schemas.openxmlformats.org/officeDocument/2006/relationships/image" Target="../media/image473.wmf"/><Relationship Id="rId13" Type="http://schemas.openxmlformats.org/officeDocument/2006/relationships/oleObject" Target="../embeddings/oleObject535.bin"/><Relationship Id="rId18" Type="http://schemas.openxmlformats.org/officeDocument/2006/relationships/image" Target="../media/image487.wmf"/><Relationship Id="rId26" Type="http://schemas.openxmlformats.org/officeDocument/2006/relationships/image" Target="../media/image491.wmf"/><Relationship Id="rId3" Type="http://schemas.openxmlformats.org/officeDocument/2006/relationships/oleObject" Target="../embeddings/oleObject530.bin"/><Relationship Id="rId21" Type="http://schemas.openxmlformats.org/officeDocument/2006/relationships/oleObject" Target="../embeddings/oleObject539.bin"/><Relationship Id="rId7" Type="http://schemas.openxmlformats.org/officeDocument/2006/relationships/oleObject" Target="../embeddings/oleObject532.bin"/><Relationship Id="rId12" Type="http://schemas.openxmlformats.org/officeDocument/2006/relationships/image" Target="../media/image475.wmf"/><Relationship Id="rId17" Type="http://schemas.openxmlformats.org/officeDocument/2006/relationships/oleObject" Target="../embeddings/oleObject537.bin"/><Relationship Id="rId25" Type="http://schemas.openxmlformats.org/officeDocument/2006/relationships/oleObject" Target="../embeddings/oleObject541.bin"/><Relationship Id="rId2" Type="http://schemas.openxmlformats.org/officeDocument/2006/relationships/slideLayout" Target="../slideLayouts/slideLayout7.xml"/><Relationship Id="rId16" Type="http://schemas.openxmlformats.org/officeDocument/2006/relationships/image" Target="../media/image480.wmf"/><Relationship Id="rId20" Type="http://schemas.openxmlformats.org/officeDocument/2006/relationships/image" Target="../media/image488.wmf"/><Relationship Id="rId29" Type="http://schemas.openxmlformats.org/officeDocument/2006/relationships/oleObject" Target="../embeddings/oleObject543.bin"/><Relationship Id="rId1" Type="http://schemas.openxmlformats.org/officeDocument/2006/relationships/vmlDrawing" Target="../drawings/vmlDrawing79.vml"/><Relationship Id="rId6" Type="http://schemas.openxmlformats.org/officeDocument/2006/relationships/image" Target="../media/image472.wmf"/><Relationship Id="rId11" Type="http://schemas.openxmlformats.org/officeDocument/2006/relationships/oleObject" Target="../embeddings/oleObject534.bin"/><Relationship Id="rId24" Type="http://schemas.openxmlformats.org/officeDocument/2006/relationships/image" Target="../media/image490.wmf"/><Relationship Id="rId5" Type="http://schemas.openxmlformats.org/officeDocument/2006/relationships/oleObject" Target="../embeddings/oleObject531.bin"/><Relationship Id="rId15" Type="http://schemas.openxmlformats.org/officeDocument/2006/relationships/oleObject" Target="../embeddings/oleObject536.bin"/><Relationship Id="rId23" Type="http://schemas.openxmlformats.org/officeDocument/2006/relationships/oleObject" Target="../embeddings/oleObject540.bin"/><Relationship Id="rId28" Type="http://schemas.openxmlformats.org/officeDocument/2006/relationships/image" Target="../media/image492.wmf"/><Relationship Id="rId10" Type="http://schemas.openxmlformats.org/officeDocument/2006/relationships/image" Target="../media/image474.wmf"/><Relationship Id="rId19" Type="http://schemas.openxmlformats.org/officeDocument/2006/relationships/oleObject" Target="../embeddings/oleObject538.bin"/><Relationship Id="rId4" Type="http://schemas.openxmlformats.org/officeDocument/2006/relationships/image" Target="../media/image471.wmf"/><Relationship Id="rId9" Type="http://schemas.openxmlformats.org/officeDocument/2006/relationships/oleObject" Target="../embeddings/oleObject533.bin"/><Relationship Id="rId14" Type="http://schemas.openxmlformats.org/officeDocument/2006/relationships/image" Target="../media/image486.wmf"/><Relationship Id="rId22" Type="http://schemas.openxmlformats.org/officeDocument/2006/relationships/image" Target="../media/image489.wmf"/><Relationship Id="rId27" Type="http://schemas.openxmlformats.org/officeDocument/2006/relationships/oleObject" Target="../embeddings/oleObject542.bin"/><Relationship Id="rId30" Type="http://schemas.openxmlformats.org/officeDocument/2006/relationships/image" Target="../media/image493.wmf"/></Relationships>
</file>

<file path=ppt/slides/_rels/slide103.xml.rels><?xml version="1.0" encoding="UTF-8" standalone="yes"?>
<Relationships xmlns="http://schemas.openxmlformats.org/package/2006/relationships"><Relationship Id="rId8" Type="http://schemas.openxmlformats.org/officeDocument/2006/relationships/image" Target="../media/image490.wmf"/><Relationship Id="rId13" Type="http://schemas.openxmlformats.org/officeDocument/2006/relationships/oleObject" Target="../embeddings/oleObject549.bin"/><Relationship Id="rId3" Type="http://schemas.openxmlformats.org/officeDocument/2006/relationships/oleObject" Target="../embeddings/oleObject544.bin"/><Relationship Id="rId7" Type="http://schemas.openxmlformats.org/officeDocument/2006/relationships/oleObject" Target="../embeddings/oleObject546.bin"/><Relationship Id="rId12" Type="http://schemas.openxmlformats.org/officeDocument/2006/relationships/image" Target="../media/image496.wmf"/><Relationship Id="rId2" Type="http://schemas.openxmlformats.org/officeDocument/2006/relationships/slideLayout" Target="../slideLayouts/slideLayout7.xml"/><Relationship Id="rId16" Type="http://schemas.openxmlformats.org/officeDocument/2006/relationships/image" Target="../media/image498.wmf"/><Relationship Id="rId1" Type="http://schemas.openxmlformats.org/officeDocument/2006/relationships/vmlDrawing" Target="../drawings/vmlDrawing80.vml"/><Relationship Id="rId6" Type="http://schemas.openxmlformats.org/officeDocument/2006/relationships/image" Target="../media/image495.wmf"/><Relationship Id="rId11" Type="http://schemas.openxmlformats.org/officeDocument/2006/relationships/oleObject" Target="../embeddings/oleObject548.bin"/><Relationship Id="rId5" Type="http://schemas.openxmlformats.org/officeDocument/2006/relationships/oleObject" Target="../embeddings/oleObject545.bin"/><Relationship Id="rId15" Type="http://schemas.openxmlformats.org/officeDocument/2006/relationships/oleObject" Target="../embeddings/oleObject550.bin"/><Relationship Id="rId10" Type="http://schemas.openxmlformats.org/officeDocument/2006/relationships/image" Target="../media/image491.wmf"/><Relationship Id="rId4" Type="http://schemas.openxmlformats.org/officeDocument/2006/relationships/image" Target="../media/image494.wmf"/><Relationship Id="rId9" Type="http://schemas.openxmlformats.org/officeDocument/2006/relationships/oleObject" Target="../embeddings/oleObject547.bin"/><Relationship Id="rId14" Type="http://schemas.openxmlformats.org/officeDocument/2006/relationships/image" Target="../media/image497.wmf"/></Relationships>
</file>

<file path=ppt/slides/_rels/slide104.xml.rels><?xml version="1.0" encoding="UTF-8" standalone="yes"?>
<Relationships xmlns="http://schemas.openxmlformats.org/package/2006/relationships"><Relationship Id="rId8" Type="http://schemas.openxmlformats.org/officeDocument/2006/relationships/image" Target="../media/image490.wmf"/><Relationship Id="rId13" Type="http://schemas.openxmlformats.org/officeDocument/2006/relationships/oleObject" Target="../embeddings/oleObject556.bin"/><Relationship Id="rId18" Type="http://schemas.openxmlformats.org/officeDocument/2006/relationships/image" Target="../media/image504.wmf"/><Relationship Id="rId26" Type="http://schemas.openxmlformats.org/officeDocument/2006/relationships/image" Target="../media/image508.wmf"/><Relationship Id="rId3" Type="http://schemas.openxmlformats.org/officeDocument/2006/relationships/oleObject" Target="../embeddings/oleObject551.bin"/><Relationship Id="rId21" Type="http://schemas.openxmlformats.org/officeDocument/2006/relationships/oleObject" Target="../embeddings/oleObject560.bin"/><Relationship Id="rId7" Type="http://schemas.openxmlformats.org/officeDocument/2006/relationships/oleObject" Target="../embeddings/oleObject553.bin"/><Relationship Id="rId12" Type="http://schemas.openxmlformats.org/officeDocument/2006/relationships/image" Target="../media/image501.wmf"/><Relationship Id="rId17" Type="http://schemas.openxmlformats.org/officeDocument/2006/relationships/oleObject" Target="../embeddings/oleObject558.bin"/><Relationship Id="rId25" Type="http://schemas.openxmlformats.org/officeDocument/2006/relationships/oleObject" Target="../embeddings/oleObject562.bin"/><Relationship Id="rId2" Type="http://schemas.openxmlformats.org/officeDocument/2006/relationships/slideLayout" Target="../slideLayouts/slideLayout7.xml"/><Relationship Id="rId16" Type="http://schemas.openxmlformats.org/officeDocument/2006/relationships/image" Target="../media/image503.wmf"/><Relationship Id="rId20" Type="http://schemas.openxmlformats.org/officeDocument/2006/relationships/image" Target="../media/image505.wmf"/><Relationship Id="rId1" Type="http://schemas.openxmlformats.org/officeDocument/2006/relationships/vmlDrawing" Target="../drawings/vmlDrawing81.vml"/><Relationship Id="rId6" Type="http://schemas.openxmlformats.org/officeDocument/2006/relationships/image" Target="../media/image500.wmf"/><Relationship Id="rId11" Type="http://schemas.openxmlformats.org/officeDocument/2006/relationships/oleObject" Target="../embeddings/oleObject555.bin"/><Relationship Id="rId24" Type="http://schemas.openxmlformats.org/officeDocument/2006/relationships/image" Target="../media/image507.wmf"/><Relationship Id="rId5" Type="http://schemas.openxmlformats.org/officeDocument/2006/relationships/oleObject" Target="../embeddings/oleObject552.bin"/><Relationship Id="rId15" Type="http://schemas.openxmlformats.org/officeDocument/2006/relationships/oleObject" Target="../embeddings/oleObject557.bin"/><Relationship Id="rId23" Type="http://schemas.openxmlformats.org/officeDocument/2006/relationships/oleObject" Target="../embeddings/oleObject561.bin"/><Relationship Id="rId10" Type="http://schemas.openxmlformats.org/officeDocument/2006/relationships/image" Target="../media/image491.wmf"/><Relationship Id="rId19" Type="http://schemas.openxmlformats.org/officeDocument/2006/relationships/oleObject" Target="../embeddings/oleObject559.bin"/><Relationship Id="rId4" Type="http://schemas.openxmlformats.org/officeDocument/2006/relationships/image" Target="../media/image499.wmf"/><Relationship Id="rId9" Type="http://schemas.openxmlformats.org/officeDocument/2006/relationships/oleObject" Target="../embeddings/oleObject554.bin"/><Relationship Id="rId14" Type="http://schemas.openxmlformats.org/officeDocument/2006/relationships/image" Target="../media/image502.wmf"/><Relationship Id="rId22" Type="http://schemas.openxmlformats.org/officeDocument/2006/relationships/image" Target="../media/image506.wmf"/></Relationships>
</file>

<file path=ppt/slides/_rels/slide105.xml.rels><?xml version="1.0" encoding="UTF-8" standalone="yes"?>
<Relationships xmlns="http://schemas.openxmlformats.org/package/2006/relationships"><Relationship Id="rId8" Type="http://schemas.openxmlformats.org/officeDocument/2006/relationships/image" Target="../media/image511.wmf"/><Relationship Id="rId13" Type="http://schemas.openxmlformats.org/officeDocument/2006/relationships/oleObject" Target="../embeddings/oleObject568.bin"/><Relationship Id="rId18" Type="http://schemas.openxmlformats.org/officeDocument/2006/relationships/image" Target="../media/image516.wmf"/><Relationship Id="rId26" Type="http://schemas.openxmlformats.org/officeDocument/2006/relationships/image" Target="../media/image520.wmf"/><Relationship Id="rId3" Type="http://schemas.openxmlformats.org/officeDocument/2006/relationships/oleObject" Target="../embeddings/oleObject563.bin"/><Relationship Id="rId21" Type="http://schemas.openxmlformats.org/officeDocument/2006/relationships/oleObject" Target="../embeddings/oleObject572.bin"/><Relationship Id="rId7" Type="http://schemas.openxmlformats.org/officeDocument/2006/relationships/oleObject" Target="../embeddings/oleObject565.bin"/><Relationship Id="rId12" Type="http://schemas.openxmlformats.org/officeDocument/2006/relationships/image" Target="../media/image513.wmf"/><Relationship Id="rId17" Type="http://schemas.openxmlformats.org/officeDocument/2006/relationships/oleObject" Target="../embeddings/oleObject570.bin"/><Relationship Id="rId25" Type="http://schemas.openxmlformats.org/officeDocument/2006/relationships/oleObject" Target="../embeddings/oleObject574.bin"/><Relationship Id="rId2" Type="http://schemas.openxmlformats.org/officeDocument/2006/relationships/slideLayout" Target="../slideLayouts/slideLayout7.xml"/><Relationship Id="rId16" Type="http://schemas.openxmlformats.org/officeDocument/2006/relationships/image" Target="../media/image515.wmf"/><Relationship Id="rId20" Type="http://schemas.openxmlformats.org/officeDocument/2006/relationships/image" Target="../media/image517.wmf"/><Relationship Id="rId1" Type="http://schemas.openxmlformats.org/officeDocument/2006/relationships/vmlDrawing" Target="../drawings/vmlDrawing82.vml"/><Relationship Id="rId6" Type="http://schemas.openxmlformats.org/officeDocument/2006/relationships/image" Target="../media/image510.wmf"/><Relationship Id="rId11" Type="http://schemas.openxmlformats.org/officeDocument/2006/relationships/oleObject" Target="../embeddings/oleObject567.bin"/><Relationship Id="rId24" Type="http://schemas.openxmlformats.org/officeDocument/2006/relationships/image" Target="../media/image519.wmf"/><Relationship Id="rId5" Type="http://schemas.openxmlformats.org/officeDocument/2006/relationships/oleObject" Target="../embeddings/oleObject564.bin"/><Relationship Id="rId15" Type="http://schemas.openxmlformats.org/officeDocument/2006/relationships/oleObject" Target="../embeddings/oleObject569.bin"/><Relationship Id="rId23" Type="http://schemas.openxmlformats.org/officeDocument/2006/relationships/oleObject" Target="../embeddings/oleObject573.bin"/><Relationship Id="rId10" Type="http://schemas.openxmlformats.org/officeDocument/2006/relationships/image" Target="../media/image512.wmf"/><Relationship Id="rId19" Type="http://schemas.openxmlformats.org/officeDocument/2006/relationships/oleObject" Target="../embeddings/oleObject571.bin"/><Relationship Id="rId4" Type="http://schemas.openxmlformats.org/officeDocument/2006/relationships/image" Target="../media/image509.wmf"/><Relationship Id="rId9" Type="http://schemas.openxmlformats.org/officeDocument/2006/relationships/oleObject" Target="../embeddings/oleObject566.bin"/><Relationship Id="rId14" Type="http://schemas.openxmlformats.org/officeDocument/2006/relationships/image" Target="../media/image514.wmf"/><Relationship Id="rId22" Type="http://schemas.openxmlformats.org/officeDocument/2006/relationships/image" Target="../media/image518.wmf"/></Relationships>
</file>

<file path=ppt/slides/_rels/slide106.xml.rels><?xml version="1.0" encoding="UTF-8" standalone="yes"?>
<Relationships xmlns="http://schemas.openxmlformats.org/package/2006/relationships"><Relationship Id="rId8" Type="http://schemas.openxmlformats.org/officeDocument/2006/relationships/image" Target="../media/image523.wmf"/><Relationship Id="rId13" Type="http://schemas.openxmlformats.org/officeDocument/2006/relationships/oleObject" Target="../embeddings/oleObject580.bin"/><Relationship Id="rId18" Type="http://schemas.openxmlformats.org/officeDocument/2006/relationships/image" Target="../media/image528.wmf"/><Relationship Id="rId26" Type="http://schemas.openxmlformats.org/officeDocument/2006/relationships/image" Target="../media/image532.wmf"/><Relationship Id="rId3" Type="http://schemas.openxmlformats.org/officeDocument/2006/relationships/oleObject" Target="../embeddings/oleObject575.bin"/><Relationship Id="rId21" Type="http://schemas.openxmlformats.org/officeDocument/2006/relationships/oleObject" Target="../embeddings/oleObject584.bin"/><Relationship Id="rId34" Type="http://schemas.openxmlformats.org/officeDocument/2006/relationships/image" Target="../media/image536.wmf"/><Relationship Id="rId7" Type="http://schemas.openxmlformats.org/officeDocument/2006/relationships/oleObject" Target="../embeddings/oleObject577.bin"/><Relationship Id="rId12" Type="http://schemas.openxmlformats.org/officeDocument/2006/relationships/image" Target="../media/image525.wmf"/><Relationship Id="rId17" Type="http://schemas.openxmlformats.org/officeDocument/2006/relationships/oleObject" Target="../embeddings/oleObject582.bin"/><Relationship Id="rId25" Type="http://schemas.openxmlformats.org/officeDocument/2006/relationships/oleObject" Target="../embeddings/oleObject586.bin"/><Relationship Id="rId33" Type="http://schemas.openxmlformats.org/officeDocument/2006/relationships/oleObject" Target="../embeddings/oleObject590.bin"/><Relationship Id="rId2" Type="http://schemas.openxmlformats.org/officeDocument/2006/relationships/slideLayout" Target="../slideLayouts/slideLayout7.xml"/><Relationship Id="rId16" Type="http://schemas.openxmlformats.org/officeDocument/2006/relationships/image" Target="../media/image527.wmf"/><Relationship Id="rId20" Type="http://schemas.openxmlformats.org/officeDocument/2006/relationships/image" Target="../media/image529.wmf"/><Relationship Id="rId29" Type="http://schemas.openxmlformats.org/officeDocument/2006/relationships/oleObject" Target="../embeddings/oleObject588.bin"/><Relationship Id="rId1" Type="http://schemas.openxmlformats.org/officeDocument/2006/relationships/vmlDrawing" Target="../drawings/vmlDrawing83.vml"/><Relationship Id="rId6" Type="http://schemas.openxmlformats.org/officeDocument/2006/relationships/image" Target="../media/image522.wmf"/><Relationship Id="rId11" Type="http://schemas.openxmlformats.org/officeDocument/2006/relationships/oleObject" Target="../embeddings/oleObject579.bin"/><Relationship Id="rId24" Type="http://schemas.openxmlformats.org/officeDocument/2006/relationships/image" Target="../media/image531.wmf"/><Relationship Id="rId32" Type="http://schemas.openxmlformats.org/officeDocument/2006/relationships/image" Target="../media/image535.wmf"/><Relationship Id="rId5" Type="http://schemas.openxmlformats.org/officeDocument/2006/relationships/oleObject" Target="../embeddings/oleObject576.bin"/><Relationship Id="rId15" Type="http://schemas.openxmlformats.org/officeDocument/2006/relationships/oleObject" Target="../embeddings/oleObject581.bin"/><Relationship Id="rId23" Type="http://schemas.openxmlformats.org/officeDocument/2006/relationships/oleObject" Target="../embeddings/oleObject585.bin"/><Relationship Id="rId28" Type="http://schemas.openxmlformats.org/officeDocument/2006/relationships/image" Target="../media/image533.wmf"/><Relationship Id="rId36" Type="http://schemas.openxmlformats.org/officeDocument/2006/relationships/image" Target="../media/image537.wmf"/><Relationship Id="rId10" Type="http://schemas.openxmlformats.org/officeDocument/2006/relationships/image" Target="../media/image524.wmf"/><Relationship Id="rId19" Type="http://schemas.openxmlformats.org/officeDocument/2006/relationships/oleObject" Target="../embeddings/oleObject583.bin"/><Relationship Id="rId31" Type="http://schemas.openxmlformats.org/officeDocument/2006/relationships/oleObject" Target="../embeddings/oleObject589.bin"/><Relationship Id="rId4" Type="http://schemas.openxmlformats.org/officeDocument/2006/relationships/image" Target="../media/image521.wmf"/><Relationship Id="rId9" Type="http://schemas.openxmlformats.org/officeDocument/2006/relationships/oleObject" Target="../embeddings/oleObject578.bin"/><Relationship Id="rId14" Type="http://schemas.openxmlformats.org/officeDocument/2006/relationships/image" Target="../media/image526.wmf"/><Relationship Id="rId22" Type="http://schemas.openxmlformats.org/officeDocument/2006/relationships/image" Target="../media/image530.wmf"/><Relationship Id="rId27" Type="http://schemas.openxmlformats.org/officeDocument/2006/relationships/oleObject" Target="../embeddings/oleObject587.bin"/><Relationship Id="rId30" Type="http://schemas.openxmlformats.org/officeDocument/2006/relationships/image" Target="../media/image534.wmf"/><Relationship Id="rId35" Type="http://schemas.openxmlformats.org/officeDocument/2006/relationships/oleObject" Target="../embeddings/oleObject591.bin"/></Relationships>
</file>

<file path=ppt/slides/_rels/slide107.xml.rels><?xml version="1.0" encoding="UTF-8" standalone="yes"?>
<Relationships xmlns="http://schemas.openxmlformats.org/package/2006/relationships"><Relationship Id="rId8" Type="http://schemas.openxmlformats.org/officeDocument/2006/relationships/image" Target="../media/image540.wmf"/><Relationship Id="rId13" Type="http://schemas.openxmlformats.org/officeDocument/2006/relationships/oleObject" Target="../embeddings/oleObject597.bin"/><Relationship Id="rId18" Type="http://schemas.openxmlformats.org/officeDocument/2006/relationships/image" Target="../media/image545.wmf"/><Relationship Id="rId26" Type="http://schemas.openxmlformats.org/officeDocument/2006/relationships/image" Target="../media/image549.wmf"/><Relationship Id="rId3" Type="http://schemas.openxmlformats.org/officeDocument/2006/relationships/oleObject" Target="../embeddings/oleObject592.bin"/><Relationship Id="rId21" Type="http://schemas.openxmlformats.org/officeDocument/2006/relationships/oleObject" Target="../embeddings/oleObject601.bin"/><Relationship Id="rId7" Type="http://schemas.openxmlformats.org/officeDocument/2006/relationships/oleObject" Target="../embeddings/oleObject594.bin"/><Relationship Id="rId12" Type="http://schemas.openxmlformats.org/officeDocument/2006/relationships/image" Target="../media/image542.wmf"/><Relationship Id="rId17" Type="http://schemas.openxmlformats.org/officeDocument/2006/relationships/oleObject" Target="../embeddings/oleObject599.bin"/><Relationship Id="rId25" Type="http://schemas.openxmlformats.org/officeDocument/2006/relationships/oleObject" Target="../embeddings/oleObject603.bin"/><Relationship Id="rId2" Type="http://schemas.openxmlformats.org/officeDocument/2006/relationships/slideLayout" Target="../slideLayouts/slideLayout6.xml"/><Relationship Id="rId16" Type="http://schemas.openxmlformats.org/officeDocument/2006/relationships/image" Target="../media/image544.wmf"/><Relationship Id="rId20" Type="http://schemas.openxmlformats.org/officeDocument/2006/relationships/image" Target="../media/image546.wmf"/><Relationship Id="rId1" Type="http://schemas.openxmlformats.org/officeDocument/2006/relationships/vmlDrawing" Target="../drawings/vmlDrawing84.vml"/><Relationship Id="rId6" Type="http://schemas.openxmlformats.org/officeDocument/2006/relationships/image" Target="../media/image539.wmf"/><Relationship Id="rId11" Type="http://schemas.openxmlformats.org/officeDocument/2006/relationships/oleObject" Target="../embeddings/oleObject596.bin"/><Relationship Id="rId24" Type="http://schemas.openxmlformats.org/officeDocument/2006/relationships/image" Target="../media/image548.wmf"/><Relationship Id="rId5" Type="http://schemas.openxmlformats.org/officeDocument/2006/relationships/oleObject" Target="../embeddings/oleObject593.bin"/><Relationship Id="rId15" Type="http://schemas.openxmlformats.org/officeDocument/2006/relationships/oleObject" Target="../embeddings/oleObject598.bin"/><Relationship Id="rId23" Type="http://schemas.openxmlformats.org/officeDocument/2006/relationships/oleObject" Target="../embeddings/oleObject602.bin"/><Relationship Id="rId10" Type="http://schemas.openxmlformats.org/officeDocument/2006/relationships/image" Target="../media/image541.wmf"/><Relationship Id="rId19" Type="http://schemas.openxmlformats.org/officeDocument/2006/relationships/oleObject" Target="../embeddings/oleObject600.bin"/><Relationship Id="rId4" Type="http://schemas.openxmlformats.org/officeDocument/2006/relationships/image" Target="../media/image538.wmf"/><Relationship Id="rId9" Type="http://schemas.openxmlformats.org/officeDocument/2006/relationships/oleObject" Target="../embeddings/oleObject595.bin"/><Relationship Id="rId14" Type="http://schemas.openxmlformats.org/officeDocument/2006/relationships/image" Target="../media/image543.wmf"/><Relationship Id="rId22" Type="http://schemas.openxmlformats.org/officeDocument/2006/relationships/image" Target="../media/image547.wmf"/></Relationships>
</file>

<file path=ppt/slides/_rels/slide108.xml.rels><?xml version="1.0" encoding="UTF-8" standalone="yes"?>
<Relationships xmlns="http://schemas.openxmlformats.org/package/2006/relationships"><Relationship Id="rId8" Type="http://schemas.openxmlformats.org/officeDocument/2006/relationships/image" Target="../media/image552.wmf"/><Relationship Id="rId13" Type="http://schemas.openxmlformats.org/officeDocument/2006/relationships/oleObject" Target="../embeddings/oleObject609.bin"/><Relationship Id="rId18" Type="http://schemas.openxmlformats.org/officeDocument/2006/relationships/image" Target="../media/image557.wmf"/><Relationship Id="rId26" Type="http://schemas.openxmlformats.org/officeDocument/2006/relationships/image" Target="../media/image560.wmf"/><Relationship Id="rId3" Type="http://schemas.openxmlformats.org/officeDocument/2006/relationships/oleObject" Target="../embeddings/oleObject604.bin"/><Relationship Id="rId21" Type="http://schemas.openxmlformats.org/officeDocument/2006/relationships/oleObject" Target="../embeddings/oleObject613.bin"/><Relationship Id="rId7" Type="http://schemas.openxmlformats.org/officeDocument/2006/relationships/oleObject" Target="../embeddings/oleObject606.bin"/><Relationship Id="rId12" Type="http://schemas.openxmlformats.org/officeDocument/2006/relationships/image" Target="../media/image554.wmf"/><Relationship Id="rId17" Type="http://schemas.openxmlformats.org/officeDocument/2006/relationships/oleObject" Target="../embeddings/oleObject611.bin"/><Relationship Id="rId25" Type="http://schemas.openxmlformats.org/officeDocument/2006/relationships/oleObject" Target="../embeddings/oleObject616.bin"/><Relationship Id="rId2" Type="http://schemas.openxmlformats.org/officeDocument/2006/relationships/slideLayout" Target="../slideLayouts/slideLayout7.xml"/><Relationship Id="rId16" Type="http://schemas.openxmlformats.org/officeDocument/2006/relationships/image" Target="../media/image556.wmf"/><Relationship Id="rId20" Type="http://schemas.openxmlformats.org/officeDocument/2006/relationships/image" Target="../media/image558.wmf"/><Relationship Id="rId1" Type="http://schemas.openxmlformats.org/officeDocument/2006/relationships/vmlDrawing" Target="../drawings/vmlDrawing85.vml"/><Relationship Id="rId6" Type="http://schemas.openxmlformats.org/officeDocument/2006/relationships/image" Target="../media/image551.wmf"/><Relationship Id="rId11" Type="http://schemas.openxmlformats.org/officeDocument/2006/relationships/oleObject" Target="../embeddings/oleObject608.bin"/><Relationship Id="rId24" Type="http://schemas.openxmlformats.org/officeDocument/2006/relationships/image" Target="../media/image559.wmf"/><Relationship Id="rId5" Type="http://schemas.openxmlformats.org/officeDocument/2006/relationships/oleObject" Target="../embeddings/oleObject605.bin"/><Relationship Id="rId15" Type="http://schemas.openxmlformats.org/officeDocument/2006/relationships/oleObject" Target="../embeddings/oleObject610.bin"/><Relationship Id="rId23" Type="http://schemas.openxmlformats.org/officeDocument/2006/relationships/oleObject" Target="../embeddings/oleObject615.bin"/><Relationship Id="rId10" Type="http://schemas.openxmlformats.org/officeDocument/2006/relationships/image" Target="../media/image553.wmf"/><Relationship Id="rId19" Type="http://schemas.openxmlformats.org/officeDocument/2006/relationships/oleObject" Target="../embeddings/oleObject612.bin"/><Relationship Id="rId4" Type="http://schemas.openxmlformats.org/officeDocument/2006/relationships/image" Target="../media/image550.wmf"/><Relationship Id="rId9" Type="http://schemas.openxmlformats.org/officeDocument/2006/relationships/oleObject" Target="../embeddings/oleObject607.bin"/><Relationship Id="rId14" Type="http://schemas.openxmlformats.org/officeDocument/2006/relationships/image" Target="../media/image555.wmf"/><Relationship Id="rId22" Type="http://schemas.openxmlformats.org/officeDocument/2006/relationships/oleObject" Target="../embeddings/oleObject614.bin"/></Relationships>
</file>

<file path=ppt/slides/_rels/slide109.xml.rels><?xml version="1.0" encoding="UTF-8" standalone="yes"?>
<Relationships xmlns="http://schemas.openxmlformats.org/package/2006/relationships"><Relationship Id="rId8" Type="http://schemas.openxmlformats.org/officeDocument/2006/relationships/image" Target="../media/image562.wmf"/><Relationship Id="rId13" Type="http://schemas.openxmlformats.org/officeDocument/2006/relationships/oleObject" Target="../embeddings/oleObject622.bin"/><Relationship Id="rId18" Type="http://schemas.openxmlformats.org/officeDocument/2006/relationships/image" Target="../media/image567.wmf"/><Relationship Id="rId26" Type="http://schemas.openxmlformats.org/officeDocument/2006/relationships/image" Target="../media/image571.wmf"/><Relationship Id="rId39" Type="http://schemas.openxmlformats.org/officeDocument/2006/relationships/oleObject" Target="../embeddings/oleObject635.bin"/><Relationship Id="rId3" Type="http://schemas.openxmlformats.org/officeDocument/2006/relationships/oleObject" Target="../embeddings/oleObject617.bin"/><Relationship Id="rId21" Type="http://schemas.openxmlformats.org/officeDocument/2006/relationships/oleObject" Target="../embeddings/oleObject626.bin"/><Relationship Id="rId34" Type="http://schemas.openxmlformats.org/officeDocument/2006/relationships/image" Target="../media/image575.wmf"/><Relationship Id="rId42" Type="http://schemas.openxmlformats.org/officeDocument/2006/relationships/image" Target="../media/image579.wmf"/><Relationship Id="rId7" Type="http://schemas.openxmlformats.org/officeDocument/2006/relationships/oleObject" Target="../embeddings/oleObject619.bin"/><Relationship Id="rId12" Type="http://schemas.openxmlformats.org/officeDocument/2006/relationships/image" Target="../media/image564.wmf"/><Relationship Id="rId17" Type="http://schemas.openxmlformats.org/officeDocument/2006/relationships/oleObject" Target="../embeddings/oleObject624.bin"/><Relationship Id="rId25" Type="http://schemas.openxmlformats.org/officeDocument/2006/relationships/oleObject" Target="../embeddings/oleObject628.bin"/><Relationship Id="rId33" Type="http://schemas.openxmlformats.org/officeDocument/2006/relationships/oleObject" Target="../embeddings/oleObject632.bin"/><Relationship Id="rId38" Type="http://schemas.openxmlformats.org/officeDocument/2006/relationships/image" Target="../media/image577.wmf"/><Relationship Id="rId46" Type="http://schemas.openxmlformats.org/officeDocument/2006/relationships/image" Target="../media/image527.wmf"/><Relationship Id="rId2" Type="http://schemas.openxmlformats.org/officeDocument/2006/relationships/slideLayout" Target="../slideLayouts/slideLayout7.xml"/><Relationship Id="rId16" Type="http://schemas.openxmlformats.org/officeDocument/2006/relationships/image" Target="../media/image566.wmf"/><Relationship Id="rId20" Type="http://schemas.openxmlformats.org/officeDocument/2006/relationships/image" Target="../media/image568.wmf"/><Relationship Id="rId29" Type="http://schemas.openxmlformats.org/officeDocument/2006/relationships/oleObject" Target="../embeddings/oleObject630.bin"/><Relationship Id="rId41" Type="http://schemas.openxmlformats.org/officeDocument/2006/relationships/oleObject" Target="../embeddings/oleObject636.bin"/><Relationship Id="rId1" Type="http://schemas.openxmlformats.org/officeDocument/2006/relationships/vmlDrawing" Target="../drawings/vmlDrawing86.vml"/><Relationship Id="rId6" Type="http://schemas.openxmlformats.org/officeDocument/2006/relationships/image" Target="../media/image561.wmf"/><Relationship Id="rId11" Type="http://schemas.openxmlformats.org/officeDocument/2006/relationships/oleObject" Target="../embeddings/oleObject621.bin"/><Relationship Id="rId24" Type="http://schemas.openxmlformats.org/officeDocument/2006/relationships/image" Target="../media/image570.wmf"/><Relationship Id="rId32" Type="http://schemas.openxmlformats.org/officeDocument/2006/relationships/image" Target="../media/image574.wmf"/><Relationship Id="rId37" Type="http://schemas.openxmlformats.org/officeDocument/2006/relationships/oleObject" Target="../embeddings/oleObject634.bin"/><Relationship Id="rId40" Type="http://schemas.openxmlformats.org/officeDocument/2006/relationships/image" Target="../media/image578.wmf"/><Relationship Id="rId45" Type="http://schemas.openxmlformats.org/officeDocument/2006/relationships/oleObject" Target="../embeddings/oleObject638.bin"/><Relationship Id="rId5" Type="http://schemas.openxmlformats.org/officeDocument/2006/relationships/oleObject" Target="../embeddings/oleObject618.bin"/><Relationship Id="rId15" Type="http://schemas.openxmlformats.org/officeDocument/2006/relationships/oleObject" Target="../embeddings/oleObject623.bin"/><Relationship Id="rId23" Type="http://schemas.openxmlformats.org/officeDocument/2006/relationships/oleObject" Target="../embeddings/oleObject627.bin"/><Relationship Id="rId28" Type="http://schemas.openxmlformats.org/officeDocument/2006/relationships/image" Target="../media/image572.wmf"/><Relationship Id="rId36" Type="http://schemas.openxmlformats.org/officeDocument/2006/relationships/image" Target="../media/image576.wmf"/><Relationship Id="rId10" Type="http://schemas.openxmlformats.org/officeDocument/2006/relationships/image" Target="../media/image563.wmf"/><Relationship Id="rId19" Type="http://schemas.openxmlformats.org/officeDocument/2006/relationships/oleObject" Target="../embeddings/oleObject625.bin"/><Relationship Id="rId31" Type="http://schemas.openxmlformats.org/officeDocument/2006/relationships/oleObject" Target="../embeddings/oleObject631.bin"/><Relationship Id="rId44" Type="http://schemas.openxmlformats.org/officeDocument/2006/relationships/image" Target="../media/image580.wmf"/><Relationship Id="rId4" Type="http://schemas.openxmlformats.org/officeDocument/2006/relationships/image" Target="../media/image559.wmf"/><Relationship Id="rId9" Type="http://schemas.openxmlformats.org/officeDocument/2006/relationships/oleObject" Target="../embeddings/oleObject620.bin"/><Relationship Id="rId14" Type="http://schemas.openxmlformats.org/officeDocument/2006/relationships/image" Target="../media/image565.wmf"/><Relationship Id="rId22" Type="http://schemas.openxmlformats.org/officeDocument/2006/relationships/image" Target="../media/image569.wmf"/><Relationship Id="rId27" Type="http://schemas.openxmlformats.org/officeDocument/2006/relationships/oleObject" Target="../embeddings/oleObject629.bin"/><Relationship Id="rId30" Type="http://schemas.openxmlformats.org/officeDocument/2006/relationships/image" Target="../media/image573.wmf"/><Relationship Id="rId35" Type="http://schemas.openxmlformats.org/officeDocument/2006/relationships/oleObject" Target="../embeddings/oleObject633.bin"/><Relationship Id="rId43" Type="http://schemas.openxmlformats.org/officeDocument/2006/relationships/oleObject" Target="../embeddings/oleObject637.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8" Type="http://schemas.openxmlformats.org/officeDocument/2006/relationships/image" Target="../media/image369.wmf"/><Relationship Id="rId3" Type="http://schemas.openxmlformats.org/officeDocument/2006/relationships/oleObject" Target="../embeddings/oleObject639.bin"/><Relationship Id="rId7" Type="http://schemas.openxmlformats.org/officeDocument/2006/relationships/oleObject" Target="../embeddings/oleObject641.bin"/><Relationship Id="rId2" Type="http://schemas.openxmlformats.org/officeDocument/2006/relationships/slideLayout" Target="../slideLayouts/slideLayout6.xml"/><Relationship Id="rId1" Type="http://schemas.openxmlformats.org/officeDocument/2006/relationships/vmlDrawing" Target="../drawings/vmlDrawing87.vml"/><Relationship Id="rId6" Type="http://schemas.openxmlformats.org/officeDocument/2006/relationships/image" Target="../media/image368.wmf"/><Relationship Id="rId5" Type="http://schemas.openxmlformats.org/officeDocument/2006/relationships/oleObject" Target="../embeddings/oleObject640.bin"/><Relationship Id="rId10" Type="http://schemas.openxmlformats.org/officeDocument/2006/relationships/image" Target="../media/image370.wmf"/><Relationship Id="rId4" Type="http://schemas.openxmlformats.org/officeDocument/2006/relationships/image" Target="../media/image367.wmf"/><Relationship Id="rId9" Type="http://schemas.openxmlformats.org/officeDocument/2006/relationships/oleObject" Target="../embeddings/oleObject642.bin"/></Relationships>
</file>

<file path=ppt/slides/_rels/slide113.xml.rels><?xml version="1.0" encoding="UTF-8" standalone="yes"?>
<Relationships xmlns="http://schemas.openxmlformats.org/package/2006/relationships"><Relationship Id="rId3" Type="http://schemas.openxmlformats.org/officeDocument/2006/relationships/oleObject" Target="../embeddings/oleObject643.bin"/><Relationship Id="rId2" Type="http://schemas.openxmlformats.org/officeDocument/2006/relationships/slideLayout" Target="../slideLayouts/slideLayout7.xml"/><Relationship Id="rId1" Type="http://schemas.openxmlformats.org/officeDocument/2006/relationships/vmlDrawing" Target="../drawings/vmlDrawing88.vml"/><Relationship Id="rId4" Type="http://schemas.openxmlformats.org/officeDocument/2006/relationships/image" Target="../media/image367.wmf"/></Relationships>
</file>

<file path=ppt/slides/_rels/slide114.xml.rels><?xml version="1.0" encoding="UTF-8" standalone="yes"?>
<Relationships xmlns="http://schemas.openxmlformats.org/package/2006/relationships"><Relationship Id="rId8" Type="http://schemas.openxmlformats.org/officeDocument/2006/relationships/image" Target="../media/image583.wmf"/><Relationship Id="rId13" Type="http://schemas.openxmlformats.org/officeDocument/2006/relationships/oleObject" Target="../embeddings/oleObject649.bin"/><Relationship Id="rId3" Type="http://schemas.openxmlformats.org/officeDocument/2006/relationships/oleObject" Target="../embeddings/oleObject644.bin"/><Relationship Id="rId7" Type="http://schemas.openxmlformats.org/officeDocument/2006/relationships/oleObject" Target="../embeddings/oleObject646.bin"/><Relationship Id="rId12" Type="http://schemas.openxmlformats.org/officeDocument/2006/relationships/image" Target="../media/image585.wmf"/><Relationship Id="rId2" Type="http://schemas.openxmlformats.org/officeDocument/2006/relationships/slideLayout" Target="../slideLayouts/slideLayout6.xml"/><Relationship Id="rId16" Type="http://schemas.openxmlformats.org/officeDocument/2006/relationships/image" Target="../media/image587.wmf"/><Relationship Id="rId1" Type="http://schemas.openxmlformats.org/officeDocument/2006/relationships/vmlDrawing" Target="../drawings/vmlDrawing89.vml"/><Relationship Id="rId6" Type="http://schemas.openxmlformats.org/officeDocument/2006/relationships/image" Target="../media/image582.wmf"/><Relationship Id="rId11" Type="http://schemas.openxmlformats.org/officeDocument/2006/relationships/oleObject" Target="../embeddings/oleObject648.bin"/><Relationship Id="rId5" Type="http://schemas.openxmlformats.org/officeDocument/2006/relationships/oleObject" Target="../embeddings/oleObject645.bin"/><Relationship Id="rId15" Type="http://schemas.openxmlformats.org/officeDocument/2006/relationships/oleObject" Target="../embeddings/oleObject650.bin"/><Relationship Id="rId10" Type="http://schemas.openxmlformats.org/officeDocument/2006/relationships/image" Target="../media/image584.wmf"/><Relationship Id="rId4" Type="http://schemas.openxmlformats.org/officeDocument/2006/relationships/image" Target="../media/image581.wmf"/><Relationship Id="rId9" Type="http://schemas.openxmlformats.org/officeDocument/2006/relationships/oleObject" Target="../embeddings/oleObject647.bin"/><Relationship Id="rId14" Type="http://schemas.openxmlformats.org/officeDocument/2006/relationships/image" Target="../media/image586.wmf"/></Relationships>
</file>

<file path=ppt/slides/_rels/slide115.xml.rels><?xml version="1.0" encoding="UTF-8" standalone="yes"?>
<Relationships xmlns="http://schemas.openxmlformats.org/package/2006/relationships"><Relationship Id="rId8" Type="http://schemas.openxmlformats.org/officeDocument/2006/relationships/image" Target="../media/image589.wmf"/><Relationship Id="rId13" Type="http://schemas.openxmlformats.org/officeDocument/2006/relationships/oleObject" Target="../embeddings/oleObject656.bin"/><Relationship Id="rId3" Type="http://schemas.openxmlformats.org/officeDocument/2006/relationships/oleObject" Target="../embeddings/oleObject651.bin"/><Relationship Id="rId7" Type="http://schemas.openxmlformats.org/officeDocument/2006/relationships/oleObject" Target="../embeddings/oleObject653.bin"/><Relationship Id="rId12" Type="http://schemas.openxmlformats.org/officeDocument/2006/relationships/image" Target="../media/image591.wmf"/><Relationship Id="rId2" Type="http://schemas.openxmlformats.org/officeDocument/2006/relationships/slideLayout" Target="../slideLayouts/slideLayout6.xml"/><Relationship Id="rId1" Type="http://schemas.openxmlformats.org/officeDocument/2006/relationships/vmlDrawing" Target="../drawings/vmlDrawing90.vml"/><Relationship Id="rId6" Type="http://schemas.openxmlformats.org/officeDocument/2006/relationships/image" Target="../media/image588.wmf"/><Relationship Id="rId11" Type="http://schemas.openxmlformats.org/officeDocument/2006/relationships/oleObject" Target="../embeddings/oleObject655.bin"/><Relationship Id="rId5" Type="http://schemas.openxmlformats.org/officeDocument/2006/relationships/oleObject" Target="../embeddings/oleObject652.bin"/><Relationship Id="rId10" Type="http://schemas.openxmlformats.org/officeDocument/2006/relationships/image" Target="../media/image590.wmf"/><Relationship Id="rId4" Type="http://schemas.openxmlformats.org/officeDocument/2006/relationships/image" Target="../media/image585.wmf"/><Relationship Id="rId9" Type="http://schemas.openxmlformats.org/officeDocument/2006/relationships/oleObject" Target="../embeddings/oleObject654.bin"/><Relationship Id="rId14" Type="http://schemas.openxmlformats.org/officeDocument/2006/relationships/image" Target="../media/image592.wmf"/></Relationships>
</file>

<file path=ppt/slides/_rels/slide116.xml.rels><?xml version="1.0" encoding="UTF-8" standalone="yes"?>
<Relationships xmlns="http://schemas.openxmlformats.org/package/2006/relationships"><Relationship Id="rId8" Type="http://schemas.openxmlformats.org/officeDocument/2006/relationships/image" Target="../media/image595.wmf"/><Relationship Id="rId13" Type="http://schemas.openxmlformats.org/officeDocument/2006/relationships/oleObject" Target="../embeddings/oleObject662.bin"/><Relationship Id="rId3" Type="http://schemas.openxmlformats.org/officeDocument/2006/relationships/oleObject" Target="../embeddings/oleObject657.bin"/><Relationship Id="rId7" Type="http://schemas.openxmlformats.org/officeDocument/2006/relationships/oleObject" Target="../embeddings/oleObject659.bin"/><Relationship Id="rId12" Type="http://schemas.openxmlformats.org/officeDocument/2006/relationships/image" Target="../media/image597.wmf"/><Relationship Id="rId2" Type="http://schemas.openxmlformats.org/officeDocument/2006/relationships/slideLayout" Target="../slideLayouts/slideLayout7.xml"/><Relationship Id="rId1" Type="http://schemas.openxmlformats.org/officeDocument/2006/relationships/vmlDrawing" Target="../drawings/vmlDrawing91.vml"/><Relationship Id="rId6" Type="http://schemas.openxmlformats.org/officeDocument/2006/relationships/image" Target="../media/image594.wmf"/><Relationship Id="rId11" Type="http://schemas.openxmlformats.org/officeDocument/2006/relationships/oleObject" Target="../embeddings/oleObject661.bin"/><Relationship Id="rId5" Type="http://schemas.openxmlformats.org/officeDocument/2006/relationships/oleObject" Target="../embeddings/oleObject658.bin"/><Relationship Id="rId10" Type="http://schemas.openxmlformats.org/officeDocument/2006/relationships/image" Target="../media/image596.wmf"/><Relationship Id="rId4" Type="http://schemas.openxmlformats.org/officeDocument/2006/relationships/image" Target="../media/image593.wmf"/><Relationship Id="rId9" Type="http://schemas.openxmlformats.org/officeDocument/2006/relationships/oleObject" Target="../embeddings/oleObject660.bin"/><Relationship Id="rId14" Type="http://schemas.openxmlformats.org/officeDocument/2006/relationships/image" Target="../media/image367.wmf"/></Relationships>
</file>

<file path=ppt/slides/_rels/slide117.xml.rels><?xml version="1.0" encoding="UTF-8" standalone="yes"?>
<Relationships xmlns="http://schemas.openxmlformats.org/package/2006/relationships"><Relationship Id="rId8" Type="http://schemas.openxmlformats.org/officeDocument/2006/relationships/image" Target="../media/image600.wmf"/><Relationship Id="rId13" Type="http://schemas.openxmlformats.org/officeDocument/2006/relationships/oleObject" Target="../embeddings/oleObject668.bin"/><Relationship Id="rId18" Type="http://schemas.openxmlformats.org/officeDocument/2006/relationships/image" Target="../media/image605.wmf"/><Relationship Id="rId3" Type="http://schemas.openxmlformats.org/officeDocument/2006/relationships/oleObject" Target="../embeddings/oleObject663.bin"/><Relationship Id="rId21" Type="http://schemas.openxmlformats.org/officeDocument/2006/relationships/oleObject" Target="../embeddings/oleObject672.bin"/><Relationship Id="rId7" Type="http://schemas.openxmlformats.org/officeDocument/2006/relationships/oleObject" Target="../embeddings/oleObject665.bin"/><Relationship Id="rId12" Type="http://schemas.openxmlformats.org/officeDocument/2006/relationships/image" Target="../media/image602.wmf"/><Relationship Id="rId17" Type="http://schemas.openxmlformats.org/officeDocument/2006/relationships/oleObject" Target="../embeddings/oleObject670.bin"/><Relationship Id="rId2" Type="http://schemas.openxmlformats.org/officeDocument/2006/relationships/slideLayout" Target="../slideLayouts/slideLayout7.xml"/><Relationship Id="rId16" Type="http://schemas.openxmlformats.org/officeDocument/2006/relationships/image" Target="../media/image604.wmf"/><Relationship Id="rId20" Type="http://schemas.openxmlformats.org/officeDocument/2006/relationships/image" Target="../media/image606.wmf"/><Relationship Id="rId1" Type="http://schemas.openxmlformats.org/officeDocument/2006/relationships/vmlDrawing" Target="../drawings/vmlDrawing92.vml"/><Relationship Id="rId6" Type="http://schemas.openxmlformats.org/officeDocument/2006/relationships/image" Target="../media/image599.wmf"/><Relationship Id="rId11" Type="http://schemas.openxmlformats.org/officeDocument/2006/relationships/oleObject" Target="../embeddings/oleObject667.bin"/><Relationship Id="rId5" Type="http://schemas.openxmlformats.org/officeDocument/2006/relationships/oleObject" Target="../embeddings/oleObject664.bin"/><Relationship Id="rId15" Type="http://schemas.openxmlformats.org/officeDocument/2006/relationships/oleObject" Target="../embeddings/oleObject669.bin"/><Relationship Id="rId10" Type="http://schemas.openxmlformats.org/officeDocument/2006/relationships/image" Target="../media/image601.wmf"/><Relationship Id="rId19" Type="http://schemas.openxmlformats.org/officeDocument/2006/relationships/oleObject" Target="../embeddings/oleObject671.bin"/><Relationship Id="rId4" Type="http://schemas.openxmlformats.org/officeDocument/2006/relationships/image" Target="../media/image598.wmf"/><Relationship Id="rId9" Type="http://schemas.openxmlformats.org/officeDocument/2006/relationships/oleObject" Target="../embeddings/oleObject666.bin"/><Relationship Id="rId14" Type="http://schemas.openxmlformats.org/officeDocument/2006/relationships/image" Target="../media/image603.wmf"/></Relationships>
</file>

<file path=ppt/slides/_rels/slide118.xml.rels><?xml version="1.0" encoding="UTF-8" standalone="yes"?>
<Relationships xmlns="http://schemas.openxmlformats.org/package/2006/relationships"><Relationship Id="rId8" Type="http://schemas.openxmlformats.org/officeDocument/2006/relationships/image" Target="../media/image600.wmf"/><Relationship Id="rId13" Type="http://schemas.openxmlformats.org/officeDocument/2006/relationships/oleObject" Target="../embeddings/oleObject678.bin"/><Relationship Id="rId18" Type="http://schemas.openxmlformats.org/officeDocument/2006/relationships/image" Target="../media/image605.wmf"/><Relationship Id="rId3" Type="http://schemas.openxmlformats.org/officeDocument/2006/relationships/oleObject" Target="../embeddings/oleObject673.bin"/><Relationship Id="rId21" Type="http://schemas.openxmlformats.org/officeDocument/2006/relationships/oleObject" Target="../embeddings/oleObject682.bin"/><Relationship Id="rId7" Type="http://schemas.openxmlformats.org/officeDocument/2006/relationships/oleObject" Target="../embeddings/oleObject675.bin"/><Relationship Id="rId12" Type="http://schemas.openxmlformats.org/officeDocument/2006/relationships/image" Target="../media/image602.wmf"/><Relationship Id="rId17" Type="http://schemas.openxmlformats.org/officeDocument/2006/relationships/oleObject" Target="../embeddings/oleObject680.bin"/><Relationship Id="rId2" Type="http://schemas.openxmlformats.org/officeDocument/2006/relationships/slideLayout" Target="../slideLayouts/slideLayout7.xml"/><Relationship Id="rId16" Type="http://schemas.openxmlformats.org/officeDocument/2006/relationships/image" Target="../media/image604.wmf"/><Relationship Id="rId20" Type="http://schemas.openxmlformats.org/officeDocument/2006/relationships/image" Target="../media/image608.wmf"/><Relationship Id="rId1" Type="http://schemas.openxmlformats.org/officeDocument/2006/relationships/vmlDrawing" Target="../drawings/vmlDrawing93.vml"/><Relationship Id="rId6" Type="http://schemas.openxmlformats.org/officeDocument/2006/relationships/image" Target="../media/image599.wmf"/><Relationship Id="rId11" Type="http://schemas.openxmlformats.org/officeDocument/2006/relationships/oleObject" Target="../embeddings/oleObject677.bin"/><Relationship Id="rId5" Type="http://schemas.openxmlformats.org/officeDocument/2006/relationships/oleObject" Target="../embeddings/oleObject674.bin"/><Relationship Id="rId15" Type="http://schemas.openxmlformats.org/officeDocument/2006/relationships/oleObject" Target="../embeddings/oleObject679.bin"/><Relationship Id="rId10" Type="http://schemas.openxmlformats.org/officeDocument/2006/relationships/image" Target="../media/image601.wmf"/><Relationship Id="rId19" Type="http://schemas.openxmlformats.org/officeDocument/2006/relationships/oleObject" Target="../embeddings/oleObject681.bin"/><Relationship Id="rId4" Type="http://schemas.openxmlformats.org/officeDocument/2006/relationships/image" Target="../media/image607.wmf"/><Relationship Id="rId9" Type="http://schemas.openxmlformats.org/officeDocument/2006/relationships/oleObject" Target="../embeddings/oleObject676.bin"/><Relationship Id="rId14" Type="http://schemas.openxmlformats.org/officeDocument/2006/relationships/image" Target="../media/image603.wmf"/><Relationship Id="rId22" Type="http://schemas.openxmlformats.org/officeDocument/2006/relationships/image" Target="../media/image609.wmf"/></Relationships>
</file>

<file path=ppt/slides/_rels/slide119.xml.rels><?xml version="1.0" encoding="UTF-8" standalone="yes"?>
<Relationships xmlns="http://schemas.openxmlformats.org/package/2006/relationships"><Relationship Id="rId8" Type="http://schemas.openxmlformats.org/officeDocument/2006/relationships/image" Target="../media/image600.wmf"/><Relationship Id="rId13" Type="http://schemas.openxmlformats.org/officeDocument/2006/relationships/oleObject" Target="../embeddings/oleObject688.bin"/><Relationship Id="rId18" Type="http://schemas.openxmlformats.org/officeDocument/2006/relationships/image" Target="../media/image605.wmf"/><Relationship Id="rId3" Type="http://schemas.openxmlformats.org/officeDocument/2006/relationships/oleObject" Target="../embeddings/oleObject683.bin"/><Relationship Id="rId7" Type="http://schemas.openxmlformats.org/officeDocument/2006/relationships/oleObject" Target="../embeddings/oleObject685.bin"/><Relationship Id="rId12" Type="http://schemas.openxmlformats.org/officeDocument/2006/relationships/image" Target="../media/image602.wmf"/><Relationship Id="rId17" Type="http://schemas.openxmlformats.org/officeDocument/2006/relationships/oleObject" Target="../embeddings/oleObject690.bin"/><Relationship Id="rId2" Type="http://schemas.openxmlformats.org/officeDocument/2006/relationships/slideLayout" Target="../slideLayouts/slideLayout7.xml"/><Relationship Id="rId16" Type="http://schemas.openxmlformats.org/officeDocument/2006/relationships/image" Target="../media/image604.wmf"/><Relationship Id="rId20" Type="http://schemas.openxmlformats.org/officeDocument/2006/relationships/image" Target="../media/image608.wmf"/><Relationship Id="rId1" Type="http://schemas.openxmlformats.org/officeDocument/2006/relationships/vmlDrawing" Target="../drawings/vmlDrawing94.vml"/><Relationship Id="rId6" Type="http://schemas.openxmlformats.org/officeDocument/2006/relationships/image" Target="../media/image599.wmf"/><Relationship Id="rId11" Type="http://schemas.openxmlformats.org/officeDocument/2006/relationships/oleObject" Target="../embeddings/oleObject687.bin"/><Relationship Id="rId5" Type="http://schemas.openxmlformats.org/officeDocument/2006/relationships/oleObject" Target="../embeddings/oleObject684.bin"/><Relationship Id="rId15" Type="http://schemas.openxmlformats.org/officeDocument/2006/relationships/oleObject" Target="../embeddings/oleObject689.bin"/><Relationship Id="rId10" Type="http://schemas.openxmlformats.org/officeDocument/2006/relationships/image" Target="../media/image601.wmf"/><Relationship Id="rId19" Type="http://schemas.openxmlformats.org/officeDocument/2006/relationships/oleObject" Target="../embeddings/oleObject691.bin"/><Relationship Id="rId4" Type="http://schemas.openxmlformats.org/officeDocument/2006/relationships/image" Target="../media/image610.wmf"/><Relationship Id="rId9" Type="http://schemas.openxmlformats.org/officeDocument/2006/relationships/oleObject" Target="../embeddings/oleObject686.bin"/><Relationship Id="rId14" Type="http://schemas.openxmlformats.org/officeDocument/2006/relationships/image" Target="../media/image603.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8" Type="http://schemas.openxmlformats.org/officeDocument/2006/relationships/image" Target="../media/image600.wmf"/><Relationship Id="rId13" Type="http://schemas.openxmlformats.org/officeDocument/2006/relationships/oleObject" Target="../embeddings/oleObject697.bin"/><Relationship Id="rId18" Type="http://schemas.openxmlformats.org/officeDocument/2006/relationships/image" Target="../media/image605.wmf"/><Relationship Id="rId3" Type="http://schemas.openxmlformats.org/officeDocument/2006/relationships/oleObject" Target="../embeddings/oleObject692.bin"/><Relationship Id="rId21" Type="http://schemas.openxmlformats.org/officeDocument/2006/relationships/oleObject" Target="../embeddings/oleObject701.bin"/><Relationship Id="rId7" Type="http://schemas.openxmlformats.org/officeDocument/2006/relationships/oleObject" Target="../embeddings/oleObject694.bin"/><Relationship Id="rId12" Type="http://schemas.openxmlformats.org/officeDocument/2006/relationships/image" Target="../media/image602.wmf"/><Relationship Id="rId17" Type="http://schemas.openxmlformats.org/officeDocument/2006/relationships/oleObject" Target="../embeddings/oleObject699.bin"/><Relationship Id="rId2" Type="http://schemas.openxmlformats.org/officeDocument/2006/relationships/slideLayout" Target="../slideLayouts/slideLayout7.xml"/><Relationship Id="rId16" Type="http://schemas.openxmlformats.org/officeDocument/2006/relationships/image" Target="../media/image604.wmf"/><Relationship Id="rId20" Type="http://schemas.openxmlformats.org/officeDocument/2006/relationships/image" Target="../media/image612.wmf"/><Relationship Id="rId1" Type="http://schemas.openxmlformats.org/officeDocument/2006/relationships/vmlDrawing" Target="../drawings/vmlDrawing95.vml"/><Relationship Id="rId6" Type="http://schemas.openxmlformats.org/officeDocument/2006/relationships/image" Target="../media/image599.wmf"/><Relationship Id="rId11" Type="http://schemas.openxmlformats.org/officeDocument/2006/relationships/oleObject" Target="../embeddings/oleObject696.bin"/><Relationship Id="rId5" Type="http://schemas.openxmlformats.org/officeDocument/2006/relationships/oleObject" Target="../embeddings/oleObject693.bin"/><Relationship Id="rId15" Type="http://schemas.openxmlformats.org/officeDocument/2006/relationships/oleObject" Target="../embeddings/oleObject698.bin"/><Relationship Id="rId10" Type="http://schemas.openxmlformats.org/officeDocument/2006/relationships/image" Target="../media/image601.wmf"/><Relationship Id="rId19" Type="http://schemas.openxmlformats.org/officeDocument/2006/relationships/oleObject" Target="../embeddings/oleObject700.bin"/><Relationship Id="rId4" Type="http://schemas.openxmlformats.org/officeDocument/2006/relationships/image" Target="../media/image611.wmf"/><Relationship Id="rId9" Type="http://schemas.openxmlformats.org/officeDocument/2006/relationships/oleObject" Target="../embeddings/oleObject695.bin"/><Relationship Id="rId14" Type="http://schemas.openxmlformats.org/officeDocument/2006/relationships/image" Target="../media/image603.wmf"/><Relationship Id="rId22" Type="http://schemas.openxmlformats.org/officeDocument/2006/relationships/image" Target="../media/image613.wmf"/></Relationships>
</file>

<file path=ppt/slides/_rels/slide121.xml.rels><?xml version="1.0" encoding="UTF-8" standalone="yes"?>
<Relationships xmlns="http://schemas.openxmlformats.org/package/2006/relationships"><Relationship Id="rId8" Type="http://schemas.openxmlformats.org/officeDocument/2006/relationships/image" Target="../media/image600.wmf"/><Relationship Id="rId13" Type="http://schemas.openxmlformats.org/officeDocument/2006/relationships/oleObject" Target="../embeddings/oleObject707.bin"/><Relationship Id="rId18" Type="http://schemas.openxmlformats.org/officeDocument/2006/relationships/image" Target="../media/image605.wmf"/><Relationship Id="rId3" Type="http://schemas.openxmlformats.org/officeDocument/2006/relationships/oleObject" Target="../embeddings/oleObject702.bin"/><Relationship Id="rId21" Type="http://schemas.openxmlformats.org/officeDocument/2006/relationships/oleObject" Target="../embeddings/oleObject711.bin"/><Relationship Id="rId7" Type="http://schemas.openxmlformats.org/officeDocument/2006/relationships/oleObject" Target="../embeddings/oleObject704.bin"/><Relationship Id="rId12" Type="http://schemas.openxmlformats.org/officeDocument/2006/relationships/image" Target="../media/image602.wmf"/><Relationship Id="rId17" Type="http://schemas.openxmlformats.org/officeDocument/2006/relationships/oleObject" Target="../embeddings/oleObject709.bin"/><Relationship Id="rId2" Type="http://schemas.openxmlformats.org/officeDocument/2006/relationships/slideLayout" Target="../slideLayouts/slideLayout7.xml"/><Relationship Id="rId16" Type="http://schemas.openxmlformats.org/officeDocument/2006/relationships/image" Target="../media/image604.wmf"/><Relationship Id="rId20" Type="http://schemas.openxmlformats.org/officeDocument/2006/relationships/image" Target="../media/image612.wmf"/><Relationship Id="rId1" Type="http://schemas.openxmlformats.org/officeDocument/2006/relationships/vmlDrawing" Target="../drawings/vmlDrawing96.vml"/><Relationship Id="rId6" Type="http://schemas.openxmlformats.org/officeDocument/2006/relationships/image" Target="../media/image599.wmf"/><Relationship Id="rId11" Type="http://schemas.openxmlformats.org/officeDocument/2006/relationships/oleObject" Target="../embeddings/oleObject706.bin"/><Relationship Id="rId5" Type="http://schemas.openxmlformats.org/officeDocument/2006/relationships/oleObject" Target="../embeddings/oleObject703.bin"/><Relationship Id="rId15" Type="http://schemas.openxmlformats.org/officeDocument/2006/relationships/oleObject" Target="../embeddings/oleObject708.bin"/><Relationship Id="rId10" Type="http://schemas.openxmlformats.org/officeDocument/2006/relationships/image" Target="../media/image601.wmf"/><Relationship Id="rId19" Type="http://schemas.openxmlformats.org/officeDocument/2006/relationships/oleObject" Target="../embeddings/oleObject710.bin"/><Relationship Id="rId4" Type="http://schemas.openxmlformats.org/officeDocument/2006/relationships/image" Target="../media/image611.wmf"/><Relationship Id="rId9" Type="http://schemas.openxmlformats.org/officeDocument/2006/relationships/oleObject" Target="../embeddings/oleObject705.bin"/><Relationship Id="rId14" Type="http://schemas.openxmlformats.org/officeDocument/2006/relationships/image" Target="../media/image603.wmf"/><Relationship Id="rId22" Type="http://schemas.openxmlformats.org/officeDocument/2006/relationships/image" Target="../media/image613.wmf"/></Relationships>
</file>

<file path=ppt/slides/_rels/slide122.xml.rels><?xml version="1.0" encoding="UTF-8" standalone="yes"?>
<Relationships xmlns="http://schemas.openxmlformats.org/package/2006/relationships"><Relationship Id="rId8" Type="http://schemas.openxmlformats.org/officeDocument/2006/relationships/image" Target="../media/image600.wmf"/><Relationship Id="rId13" Type="http://schemas.openxmlformats.org/officeDocument/2006/relationships/oleObject" Target="../embeddings/oleObject717.bin"/><Relationship Id="rId18" Type="http://schemas.openxmlformats.org/officeDocument/2006/relationships/image" Target="../media/image605.wmf"/><Relationship Id="rId3" Type="http://schemas.openxmlformats.org/officeDocument/2006/relationships/oleObject" Target="../embeddings/oleObject712.bin"/><Relationship Id="rId21" Type="http://schemas.openxmlformats.org/officeDocument/2006/relationships/oleObject" Target="../embeddings/oleObject721.bin"/><Relationship Id="rId7" Type="http://schemas.openxmlformats.org/officeDocument/2006/relationships/oleObject" Target="../embeddings/oleObject714.bin"/><Relationship Id="rId12" Type="http://schemas.openxmlformats.org/officeDocument/2006/relationships/image" Target="../media/image602.wmf"/><Relationship Id="rId17" Type="http://schemas.openxmlformats.org/officeDocument/2006/relationships/oleObject" Target="../embeddings/oleObject719.bin"/><Relationship Id="rId2" Type="http://schemas.openxmlformats.org/officeDocument/2006/relationships/slideLayout" Target="../slideLayouts/slideLayout7.xml"/><Relationship Id="rId16" Type="http://schemas.openxmlformats.org/officeDocument/2006/relationships/image" Target="../media/image604.wmf"/><Relationship Id="rId20" Type="http://schemas.openxmlformats.org/officeDocument/2006/relationships/image" Target="../media/image612.wmf"/><Relationship Id="rId1" Type="http://schemas.openxmlformats.org/officeDocument/2006/relationships/vmlDrawing" Target="../drawings/vmlDrawing97.vml"/><Relationship Id="rId6" Type="http://schemas.openxmlformats.org/officeDocument/2006/relationships/image" Target="../media/image599.wmf"/><Relationship Id="rId11" Type="http://schemas.openxmlformats.org/officeDocument/2006/relationships/oleObject" Target="../embeddings/oleObject716.bin"/><Relationship Id="rId5" Type="http://schemas.openxmlformats.org/officeDocument/2006/relationships/oleObject" Target="../embeddings/oleObject713.bin"/><Relationship Id="rId15" Type="http://schemas.openxmlformats.org/officeDocument/2006/relationships/oleObject" Target="../embeddings/oleObject718.bin"/><Relationship Id="rId10" Type="http://schemas.openxmlformats.org/officeDocument/2006/relationships/image" Target="../media/image601.wmf"/><Relationship Id="rId19" Type="http://schemas.openxmlformats.org/officeDocument/2006/relationships/oleObject" Target="../embeddings/oleObject720.bin"/><Relationship Id="rId4" Type="http://schemas.openxmlformats.org/officeDocument/2006/relationships/image" Target="../media/image611.wmf"/><Relationship Id="rId9" Type="http://schemas.openxmlformats.org/officeDocument/2006/relationships/oleObject" Target="../embeddings/oleObject715.bin"/><Relationship Id="rId14" Type="http://schemas.openxmlformats.org/officeDocument/2006/relationships/image" Target="../media/image603.wmf"/><Relationship Id="rId22" Type="http://schemas.openxmlformats.org/officeDocument/2006/relationships/image" Target="../media/image613.wmf"/></Relationships>
</file>

<file path=ppt/slides/_rels/slide123.xml.rels><?xml version="1.0" encoding="UTF-8" standalone="yes"?>
<Relationships xmlns="http://schemas.openxmlformats.org/package/2006/relationships"><Relationship Id="rId8" Type="http://schemas.openxmlformats.org/officeDocument/2006/relationships/image" Target="../media/image616.wmf"/><Relationship Id="rId3" Type="http://schemas.openxmlformats.org/officeDocument/2006/relationships/oleObject" Target="../embeddings/oleObject722.bin"/><Relationship Id="rId7" Type="http://schemas.openxmlformats.org/officeDocument/2006/relationships/oleObject" Target="../embeddings/oleObject724.bin"/><Relationship Id="rId2" Type="http://schemas.openxmlformats.org/officeDocument/2006/relationships/slideLayout" Target="../slideLayouts/slideLayout7.xml"/><Relationship Id="rId1" Type="http://schemas.openxmlformats.org/officeDocument/2006/relationships/vmlDrawing" Target="../drawings/vmlDrawing98.vml"/><Relationship Id="rId6" Type="http://schemas.openxmlformats.org/officeDocument/2006/relationships/image" Target="../media/image615.wmf"/><Relationship Id="rId5" Type="http://schemas.openxmlformats.org/officeDocument/2006/relationships/oleObject" Target="../embeddings/oleObject723.bin"/><Relationship Id="rId4" Type="http://schemas.openxmlformats.org/officeDocument/2006/relationships/image" Target="../media/image614.wmf"/></Relationships>
</file>

<file path=ppt/slides/_rels/slide124.xml.rels><?xml version="1.0" encoding="UTF-8" standalone="yes"?>
<Relationships xmlns="http://schemas.openxmlformats.org/package/2006/relationships"><Relationship Id="rId8" Type="http://schemas.openxmlformats.org/officeDocument/2006/relationships/image" Target="../media/image618.wmf"/><Relationship Id="rId13" Type="http://schemas.openxmlformats.org/officeDocument/2006/relationships/oleObject" Target="../embeddings/oleObject730.bin"/><Relationship Id="rId3" Type="http://schemas.openxmlformats.org/officeDocument/2006/relationships/oleObject" Target="../embeddings/oleObject725.bin"/><Relationship Id="rId7" Type="http://schemas.openxmlformats.org/officeDocument/2006/relationships/oleObject" Target="../embeddings/oleObject727.bin"/><Relationship Id="rId12" Type="http://schemas.openxmlformats.org/officeDocument/2006/relationships/image" Target="../media/image620.wmf"/><Relationship Id="rId2" Type="http://schemas.openxmlformats.org/officeDocument/2006/relationships/slideLayout" Target="../slideLayouts/slideLayout7.xml"/><Relationship Id="rId1" Type="http://schemas.openxmlformats.org/officeDocument/2006/relationships/vmlDrawing" Target="../drawings/vmlDrawing99.vml"/><Relationship Id="rId6" Type="http://schemas.openxmlformats.org/officeDocument/2006/relationships/image" Target="../media/image617.wmf"/><Relationship Id="rId11" Type="http://schemas.openxmlformats.org/officeDocument/2006/relationships/oleObject" Target="../embeddings/oleObject729.bin"/><Relationship Id="rId5" Type="http://schemas.openxmlformats.org/officeDocument/2006/relationships/oleObject" Target="../embeddings/oleObject726.bin"/><Relationship Id="rId10" Type="http://schemas.openxmlformats.org/officeDocument/2006/relationships/image" Target="../media/image619.wmf"/><Relationship Id="rId4" Type="http://schemas.openxmlformats.org/officeDocument/2006/relationships/image" Target="../media/image367.wmf"/><Relationship Id="rId9" Type="http://schemas.openxmlformats.org/officeDocument/2006/relationships/oleObject" Target="../embeddings/oleObject728.bin"/><Relationship Id="rId14" Type="http://schemas.openxmlformats.org/officeDocument/2006/relationships/image" Target="../media/image621.wmf"/></Relationships>
</file>

<file path=ppt/slides/_rels/slide125.xml.rels><?xml version="1.0" encoding="UTF-8" standalone="yes"?>
<Relationships xmlns="http://schemas.openxmlformats.org/package/2006/relationships"><Relationship Id="rId8" Type="http://schemas.openxmlformats.org/officeDocument/2006/relationships/image" Target="../media/image623.wmf"/><Relationship Id="rId13" Type="http://schemas.openxmlformats.org/officeDocument/2006/relationships/oleObject" Target="../embeddings/oleObject736.bin"/><Relationship Id="rId18" Type="http://schemas.openxmlformats.org/officeDocument/2006/relationships/image" Target="../media/image627.wmf"/><Relationship Id="rId3" Type="http://schemas.openxmlformats.org/officeDocument/2006/relationships/oleObject" Target="../embeddings/oleObject731.bin"/><Relationship Id="rId7" Type="http://schemas.openxmlformats.org/officeDocument/2006/relationships/oleObject" Target="../embeddings/oleObject733.bin"/><Relationship Id="rId12" Type="http://schemas.openxmlformats.org/officeDocument/2006/relationships/image" Target="../media/image594.wmf"/><Relationship Id="rId17" Type="http://schemas.openxmlformats.org/officeDocument/2006/relationships/oleObject" Target="../embeddings/oleObject738.bin"/><Relationship Id="rId2" Type="http://schemas.openxmlformats.org/officeDocument/2006/relationships/slideLayout" Target="../slideLayouts/slideLayout7.xml"/><Relationship Id="rId16" Type="http://schemas.openxmlformats.org/officeDocument/2006/relationships/image" Target="../media/image626.wmf"/><Relationship Id="rId1" Type="http://schemas.openxmlformats.org/officeDocument/2006/relationships/vmlDrawing" Target="../drawings/vmlDrawing100.vml"/><Relationship Id="rId6" Type="http://schemas.openxmlformats.org/officeDocument/2006/relationships/image" Target="../media/image617.wmf"/><Relationship Id="rId11" Type="http://schemas.openxmlformats.org/officeDocument/2006/relationships/oleObject" Target="../embeddings/oleObject735.bin"/><Relationship Id="rId5" Type="http://schemas.openxmlformats.org/officeDocument/2006/relationships/oleObject" Target="../embeddings/oleObject732.bin"/><Relationship Id="rId15" Type="http://schemas.openxmlformats.org/officeDocument/2006/relationships/oleObject" Target="../embeddings/oleObject737.bin"/><Relationship Id="rId10" Type="http://schemas.openxmlformats.org/officeDocument/2006/relationships/image" Target="../media/image624.wmf"/><Relationship Id="rId4" Type="http://schemas.openxmlformats.org/officeDocument/2006/relationships/image" Target="../media/image622.wmf"/><Relationship Id="rId9" Type="http://schemas.openxmlformats.org/officeDocument/2006/relationships/oleObject" Target="../embeddings/oleObject734.bin"/><Relationship Id="rId14" Type="http://schemas.openxmlformats.org/officeDocument/2006/relationships/image" Target="../media/image625.wmf"/></Relationships>
</file>

<file path=ppt/slides/_rels/slide126.xml.rels><?xml version="1.0" encoding="UTF-8" standalone="yes"?>
<Relationships xmlns="http://schemas.openxmlformats.org/package/2006/relationships"><Relationship Id="rId8" Type="http://schemas.openxmlformats.org/officeDocument/2006/relationships/image" Target="../media/image630.wmf"/><Relationship Id="rId3" Type="http://schemas.openxmlformats.org/officeDocument/2006/relationships/oleObject" Target="../embeddings/oleObject739.bin"/><Relationship Id="rId7" Type="http://schemas.openxmlformats.org/officeDocument/2006/relationships/oleObject" Target="../embeddings/oleObject741.bin"/><Relationship Id="rId12" Type="http://schemas.openxmlformats.org/officeDocument/2006/relationships/image" Target="../media/image632.wmf"/><Relationship Id="rId2" Type="http://schemas.openxmlformats.org/officeDocument/2006/relationships/slideLayout" Target="../slideLayouts/slideLayout7.xml"/><Relationship Id="rId1" Type="http://schemas.openxmlformats.org/officeDocument/2006/relationships/vmlDrawing" Target="../drawings/vmlDrawing101.vml"/><Relationship Id="rId6" Type="http://schemas.openxmlformats.org/officeDocument/2006/relationships/image" Target="../media/image629.wmf"/><Relationship Id="rId11" Type="http://schemas.openxmlformats.org/officeDocument/2006/relationships/oleObject" Target="../embeddings/oleObject743.bin"/><Relationship Id="rId5" Type="http://schemas.openxmlformats.org/officeDocument/2006/relationships/oleObject" Target="../embeddings/oleObject740.bin"/><Relationship Id="rId10" Type="http://schemas.openxmlformats.org/officeDocument/2006/relationships/image" Target="../media/image631.wmf"/><Relationship Id="rId4" Type="http://schemas.openxmlformats.org/officeDocument/2006/relationships/image" Target="../media/image628.wmf"/><Relationship Id="rId9" Type="http://schemas.openxmlformats.org/officeDocument/2006/relationships/oleObject" Target="../embeddings/oleObject742.bin"/></Relationships>
</file>

<file path=ppt/slides/_rels/slide127.xml.rels><?xml version="1.0" encoding="UTF-8" standalone="yes"?>
<Relationships xmlns="http://schemas.openxmlformats.org/package/2006/relationships"><Relationship Id="rId8" Type="http://schemas.openxmlformats.org/officeDocument/2006/relationships/image" Target="../media/image635.wmf"/><Relationship Id="rId13" Type="http://schemas.openxmlformats.org/officeDocument/2006/relationships/image" Target="../media/image637.wmf"/><Relationship Id="rId18" Type="http://schemas.openxmlformats.org/officeDocument/2006/relationships/oleObject" Target="../embeddings/oleObject752.bin"/><Relationship Id="rId26" Type="http://schemas.openxmlformats.org/officeDocument/2006/relationships/image" Target="../media/image642.wmf"/><Relationship Id="rId3" Type="http://schemas.openxmlformats.org/officeDocument/2006/relationships/oleObject" Target="../embeddings/oleObject744.bin"/><Relationship Id="rId21" Type="http://schemas.openxmlformats.org/officeDocument/2006/relationships/image" Target="../media/image640.wmf"/><Relationship Id="rId7" Type="http://schemas.openxmlformats.org/officeDocument/2006/relationships/oleObject" Target="../embeddings/oleObject746.bin"/><Relationship Id="rId12" Type="http://schemas.openxmlformats.org/officeDocument/2006/relationships/oleObject" Target="../embeddings/oleObject749.bin"/><Relationship Id="rId17" Type="http://schemas.openxmlformats.org/officeDocument/2006/relationships/image" Target="../media/image630.wmf"/><Relationship Id="rId25" Type="http://schemas.openxmlformats.org/officeDocument/2006/relationships/oleObject" Target="../embeddings/oleObject756.bin"/><Relationship Id="rId2" Type="http://schemas.openxmlformats.org/officeDocument/2006/relationships/slideLayout" Target="../slideLayouts/slideLayout7.xml"/><Relationship Id="rId16" Type="http://schemas.openxmlformats.org/officeDocument/2006/relationships/oleObject" Target="../embeddings/oleObject751.bin"/><Relationship Id="rId20" Type="http://schemas.openxmlformats.org/officeDocument/2006/relationships/oleObject" Target="../embeddings/oleObject753.bin"/><Relationship Id="rId1" Type="http://schemas.openxmlformats.org/officeDocument/2006/relationships/vmlDrawing" Target="../drawings/vmlDrawing102.vml"/><Relationship Id="rId6" Type="http://schemas.openxmlformats.org/officeDocument/2006/relationships/image" Target="../media/image634.wmf"/><Relationship Id="rId11" Type="http://schemas.openxmlformats.org/officeDocument/2006/relationships/oleObject" Target="../embeddings/oleObject748.bin"/><Relationship Id="rId24" Type="http://schemas.openxmlformats.org/officeDocument/2006/relationships/image" Target="../media/image641.wmf"/><Relationship Id="rId5" Type="http://schemas.openxmlformats.org/officeDocument/2006/relationships/oleObject" Target="../embeddings/oleObject745.bin"/><Relationship Id="rId15" Type="http://schemas.openxmlformats.org/officeDocument/2006/relationships/image" Target="../media/image638.wmf"/><Relationship Id="rId23" Type="http://schemas.openxmlformats.org/officeDocument/2006/relationships/oleObject" Target="../embeddings/oleObject755.bin"/><Relationship Id="rId10" Type="http://schemas.openxmlformats.org/officeDocument/2006/relationships/image" Target="../media/image636.wmf"/><Relationship Id="rId19" Type="http://schemas.openxmlformats.org/officeDocument/2006/relationships/image" Target="../media/image639.wmf"/><Relationship Id="rId4" Type="http://schemas.openxmlformats.org/officeDocument/2006/relationships/image" Target="../media/image633.wmf"/><Relationship Id="rId9" Type="http://schemas.openxmlformats.org/officeDocument/2006/relationships/oleObject" Target="../embeddings/oleObject747.bin"/><Relationship Id="rId14" Type="http://schemas.openxmlformats.org/officeDocument/2006/relationships/oleObject" Target="../embeddings/oleObject750.bin"/><Relationship Id="rId22" Type="http://schemas.openxmlformats.org/officeDocument/2006/relationships/oleObject" Target="../embeddings/oleObject754.bin"/></Relationships>
</file>

<file path=ppt/slides/_rels/slide128.xml.rels><?xml version="1.0" encoding="UTF-8" standalone="yes"?>
<Relationships xmlns="http://schemas.openxmlformats.org/package/2006/relationships"><Relationship Id="rId8" Type="http://schemas.openxmlformats.org/officeDocument/2006/relationships/image" Target="../media/image644.wmf"/><Relationship Id="rId13" Type="http://schemas.openxmlformats.org/officeDocument/2006/relationships/oleObject" Target="../embeddings/oleObject762.bin"/><Relationship Id="rId18" Type="http://schemas.openxmlformats.org/officeDocument/2006/relationships/image" Target="../media/image603.wmf"/><Relationship Id="rId26" Type="http://schemas.openxmlformats.org/officeDocument/2006/relationships/image" Target="../media/image647.wmf"/><Relationship Id="rId3" Type="http://schemas.openxmlformats.org/officeDocument/2006/relationships/oleObject" Target="../embeddings/oleObject757.bin"/><Relationship Id="rId21" Type="http://schemas.openxmlformats.org/officeDocument/2006/relationships/oleObject" Target="../embeddings/oleObject766.bin"/><Relationship Id="rId7" Type="http://schemas.openxmlformats.org/officeDocument/2006/relationships/oleObject" Target="../embeddings/oleObject759.bin"/><Relationship Id="rId12" Type="http://schemas.openxmlformats.org/officeDocument/2006/relationships/image" Target="../media/image600.wmf"/><Relationship Id="rId17" Type="http://schemas.openxmlformats.org/officeDocument/2006/relationships/oleObject" Target="../embeddings/oleObject764.bin"/><Relationship Id="rId25" Type="http://schemas.openxmlformats.org/officeDocument/2006/relationships/oleObject" Target="../embeddings/oleObject768.bin"/><Relationship Id="rId2" Type="http://schemas.openxmlformats.org/officeDocument/2006/relationships/slideLayout" Target="../slideLayouts/slideLayout7.xml"/><Relationship Id="rId16" Type="http://schemas.openxmlformats.org/officeDocument/2006/relationships/image" Target="../media/image602.wmf"/><Relationship Id="rId20" Type="http://schemas.openxmlformats.org/officeDocument/2006/relationships/image" Target="../media/image604.wmf"/><Relationship Id="rId1" Type="http://schemas.openxmlformats.org/officeDocument/2006/relationships/vmlDrawing" Target="../drawings/vmlDrawing103.vml"/><Relationship Id="rId6" Type="http://schemas.openxmlformats.org/officeDocument/2006/relationships/image" Target="../media/image643.wmf"/><Relationship Id="rId11" Type="http://schemas.openxmlformats.org/officeDocument/2006/relationships/oleObject" Target="../embeddings/oleObject761.bin"/><Relationship Id="rId24" Type="http://schemas.openxmlformats.org/officeDocument/2006/relationships/image" Target="../media/image646.wmf"/><Relationship Id="rId5" Type="http://schemas.openxmlformats.org/officeDocument/2006/relationships/oleObject" Target="../embeddings/oleObject758.bin"/><Relationship Id="rId15" Type="http://schemas.openxmlformats.org/officeDocument/2006/relationships/oleObject" Target="../embeddings/oleObject763.bin"/><Relationship Id="rId23" Type="http://schemas.openxmlformats.org/officeDocument/2006/relationships/oleObject" Target="../embeddings/oleObject767.bin"/><Relationship Id="rId10" Type="http://schemas.openxmlformats.org/officeDocument/2006/relationships/image" Target="../media/image599.wmf"/><Relationship Id="rId19" Type="http://schemas.openxmlformats.org/officeDocument/2006/relationships/oleObject" Target="../embeddings/oleObject765.bin"/><Relationship Id="rId4" Type="http://schemas.openxmlformats.org/officeDocument/2006/relationships/image" Target="../media/image630.wmf"/><Relationship Id="rId9" Type="http://schemas.openxmlformats.org/officeDocument/2006/relationships/oleObject" Target="../embeddings/oleObject760.bin"/><Relationship Id="rId14" Type="http://schemas.openxmlformats.org/officeDocument/2006/relationships/image" Target="../media/image601.wmf"/><Relationship Id="rId22" Type="http://schemas.openxmlformats.org/officeDocument/2006/relationships/image" Target="../media/image645.wmf"/></Relationships>
</file>

<file path=ppt/slides/_rels/slide129.xml.rels><?xml version="1.0" encoding="UTF-8" standalone="yes"?>
<Relationships xmlns="http://schemas.openxmlformats.org/package/2006/relationships"><Relationship Id="rId8" Type="http://schemas.openxmlformats.org/officeDocument/2006/relationships/image" Target="../media/image649.wmf"/><Relationship Id="rId13" Type="http://schemas.openxmlformats.org/officeDocument/2006/relationships/oleObject" Target="../embeddings/oleObject774.bin"/><Relationship Id="rId18" Type="http://schemas.openxmlformats.org/officeDocument/2006/relationships/image" Target="../media/image603.wmf"/><Relationship Id="rId26" Type="http://schemas.openxmlformats.org/officeDocument/2006/relationships/image" Target="../media/image652.wmf"/><Relationship Id="rId3" Type="http://schemas.openxmlformats.org/officeDocument/2006/relationships/oleObject" Target="../embeddings/oleObject769.bin"/><Relationship Id="rId21" Type="http://schemas.openxmlformats.org/officeDocument/2006/relationships/oleObject" Target="../embeddings/oleObject778.bin"/><Relationship Id="rId7" Type="http://schemas.openxmlformats.org/officeDocument/2006/relationships/oleObject" Target="../embeddings/oleObject771.bin"/><Relationship Id="rId12" Type="http://schemas.openxmlformats.org/officeDocument/2006/relationships/image" Target="../media/image600.wmf"/><Relationship Id="rId17" Type="http://schemas.openxmlformats.org/officeDocument/2006/relationships/oleObject" Target="../embeddings/oleObject776.bin"/><Relationship Id="rId25" Type="http://schemas.openxmlformats.org/officeDocument/2006/relationships/oleObject" Target="../embeddings/oleObject780.bin"/><Relationship Id="rId2" Type="http://schemas.openxmlformats.org/officeDocument/2006/relationships/slideLayout" Target="../slideLayouts/slideLayout7.xml"/><Relationship Id="rId16" Type="http://schemas.openxmlformats.org/officeDocument/2006/relationships/image" Target="../media/image602.wmf"/><Relationship Id="rId20" Type="http://schemas.openxmlformats.org/officeDocument/2006/relationships/image" Target="../media/image604.wmf"/><Relationship Id="rId29" Type="http://schemas.openxmlformats.org/officeDocument/2006/relationships/oleObject" Target="../embeddings/oleObject782.bin"/><Relationship Id="rId1" Type="http://schemas.openxmlformats.org/officeDocument/2006/relationships/vmlDrawing" Target="../drawings/vmlDrawing104.vml"/><Relationship Id="rId6" Type="http://schemas.openxmlformats.org/officeDocument/2006/relationships/image" Target="../media/image648.wmf"/><Relationship Id="rId11" Type="http://schemas.openxmlformats.org/officeDocument/2006/relationships/oleObject" Target="../embeddings/oleObject773.bin"/><Relationship Id="rId24" Type="http://schemas.openxmlformats.org/officeDocument/2006/relationships/image" Target="../media/image651.wmf"/><Relationship Id="rId5" Type="http://schemas.openxmlformats.org/officeDocument/2006/relationships/oleObject" Target="../embeddings/oleObject770.bin"/><Relationship Id="rId15" Type="http://schemas.openxmlformats.org/officeDocument/2006/relationships/oleObject" Target="../embeddings/oleObject775.bin"/><Relationship Id="rId23" Type="http://schemas.openxmlformats.org/officeDocument/2006/relationships/oleObject" Target="../embeddings/oleObject779.bin"/><Relationship Id="rId28" Type="http://schemas.openxmlformats.org/officeDocument/2006/relationships/image" Target="../media/image653.wmf"/><Relationship Id="rId10" Type="http://schemas.openxmlformats.org/officeDocument/2006/relationships/image" Target="../media/image599.wmf"/><Relationship Id="rId19" Type="http://schemas.openxmlformats.org/officeDocument/2006/relationships/oleObject" Target="../embeddings/oleObject777.bin"/><Relationship Id="rId4" Type="http://schemas.openxmlformats.org/officeDocument/2006/relationships/image" Target="../media/image630.wmf"/><Relationship Id="rId9" Type="http://schemas.openxmlformats.org/officeDocument/2006/relationships/oleObject" Target="../embeddings/oleObject772.bin"/><Relationship Id="rId14" Type="http://schemas.openxmlformats.org/officeDocument/2006/relationships/image" Target="../media/image601.wmf"/><Relationship Id="rId22" Type="http://schemas.openxmlformats.org/officeDocument/2006/relationships/image" Target="../media/image650.wmf"/><Relationship Id="rId27" Type="http://schemas.openxmlformats.org/officeDocument/2006/relationships/oleObject" Target="../embeddings/oleObject781.bin"/><Relationship Id="rId30" Type="http://schemas.openxmlformats.org/officeDocument/2006/relationships/image" Target="../media/image654.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8" Type="http://schemas.openxmlformats.org/officeDocument/2006/relationships/image" Target="../media/image657.wmf"/><Relationship Id="rId13" Type="http://schemas.openxmlformats.org/officeDocument/2006/relationships/oleObject" Target="../embeddings/oleObject788.bin"/><Relationship Id="rId18" Type="http://schemas.openxmlformats.org/officeDocument/2006/relationships/image" Target="../media/image662.wmf"/><Relationship Id="rId3" Type="http://schemas.openxmlformats.org/officeDocument/2006/relationships/oleObject" Target="../embeddings/oleObject783.bin"/><Relationship Id="rId7" Type="http://schemas.openxmlformats.org/officeDocument/2006/relationships/oleObject" Target="../embeddings/oleObject785.bin"/><Relationship Id="rId12" Type="http://schemas.openxmlformats.org/officeDocument/2006/relationships/image" Target="../media/image659.wmf"/><Relationship Id="rId17" Type="http://schemas.openxmlformats.org/officeDocument/2006/relationships/oleObject" Target="../embeddings/oleObject790.bin"/><Relationship Id="rId2" Type="http://schemas.openxmlformats.org/officeDocument/2006/relationships/slideLayout" Target="../slideLayouts/slideLayout6.xml"/><Relationship Id="rId16" Type="http://schemas.openxmlformats.org/officeDocument/2006/relationships/image" Target="../media/image661.wmf"/><Relationship Id="rId1" Type="http://schemas.openxmlformats.org/officeDocument/2006/relationships/vmlDrawing" Target="../drawings/vmlDrawing105.vml"/><Relationship Id="rId6" Type="http://schemas.openxmlformats.org/officeDocument/2006/relationships/image" Target="../media/image656.wmf"/><Relationship Id="rId11" Type="http://schemas.openxmlformats.org/officeDocument/2006/relationships/oleObject" Target="../embeddings/oleObject787.bin"/><Relationship Id="rId5" Type="http://schemas.openxmlformats.org/officeDocument/2006/relationships/oleObject" Target="../embeddings/oleObject784.bin"/><Relationship Id="rId15" Type="http://schemas.openxmlformats.org/officeDocument/2006/relationships/oleObject" Target="../embeddings/oleObject789.bin"/><Relationship Id="rId10" Type="http://schemas.openxmlformats.org/officeDocument/2006/relationships/image" Target="../media/image658.wmf"/><Relationship Id="rId4" Type="http://schemas.openxmlformats.org/officeDocument/2006/relationships/image" Target="../media/image655.wmf"/><Relationship Id="rId9" Type="http://schemas.openxmlformats.org/officeDocument/2006/relationships/oleObject" Target="../embeddings/oleObject786.bin"/><Relationship Id="rId14" Type="http://schemas.openxmlformats.org/officeDocument/2006/relationships/image" Target="../media/image660.wmf"/></Relationships>
</file>

<file path=ppt/slides/_rels/slide131.xml.rels><?xml version="1.0" encoding="UTF-8" standalone="yes"?>
<Relationships xmlns="http://schemas.openxmlformats.org/package/2006/relationships"><Relationship Id="rId3" Type="http://schemas.openxmlformats.org/officeDocument/2006/relationships/oleObject" Target="../embeddings/oleObject791.bin"/><Relationship Id="rId2" Type="http://schemas.openxmlformats.org/officeDocument/2006/relationships/slideLayout" Target="../slideLayouts/slideLayout7.xml"/><Relationship Id="rId1" Type="http://schemas.openxmlformats.org/officeDocument/2006/relationships/vmlDrawing" Target="../drawings/vmlDrawing106.vml"/><Relationship Id="rId6" Type="http://schemas.openxmlformats.org/officeDocument/2006/relationships/image" Target="../media/image664.emf"/><Relationship Id="rId5" Type="http://schemas.openxmlformats.org/officeDocument/2006/relationships/oleObject" Target="../embeddings/oleObject792.bin"/><Relationship Id="rId4" Type="http://schemas.openxmlformats.org/officeDocument/2006/relationships/image" Target="../media/image663.emf"/></Relationships>
</file>

<file path=ppt/slides/_rels/slide132.xml.rels><?xml version="1.0" encoding="UTF-8" standalone="yes"?>
<Relationships xmlns="http://schemas.openxmlformats.org/package/2006/relationships"><Relationship Id="rId8" Type="http://schemas.openxmlformats.org/officeDocument/2006/relationships/image" Target="../media/image667.wmf"/><Relationship Id="rId13" Type="http://schemas.openxmlformats.org/officeDocument/2006/relationships/oleObject" Target="../embeddings/oleObject798.bin"/><Relationship Id="rId18" Type="http://schemas.openxmlformats.org/officeDocument/2006/relationships/image" Target="../media/image672.wmf"/><Relationship Id="rId3" Type="http://schemas.openxmlformats.org/officeDocument/2006/relationships/oleObject" Target="../embeddings/oleObject793.bin"/><Relationship Id="rId7" Type="http://schemas.openxmlformats.org/officeDocument/2006/relationships/oleObject" Target="../embeddings/oleObject795.bin"/><Relationship Id="rId12" Type="http://schemas.openxmlformats.org/officeDocument/2006/relationships/image" Target="../media/image669.wmf"/><Relationship Id="rId17" Type="http://schemas.openxmlformats.org/officeDocument/2006/relationships/oleObject" Target="../embeddings/oleObject800.bin"/><Relationship Id="rId2" Type="http://schemas.openxmlformats.org/officeDocument/2006/relationships/slideLayout" Target="../slideLayouts/slideLayout7.xml"/><Relationship Id="rId16" Type="http://schemas.openxmlformats.org/officeDocument/2006/relationships/image" Target="../media/image671.wmf"/><Relationship Id="rId20" Type="http://schemas.openxmlformats.org/officeDocument/2006/relationships/image" Target="../media/image664.emf"/><Relationship Id="rId1" Type="http://schemas.openxmlformats.org/officeDocument/2006/relationships/vmlDrawing" Target="../drawings/vmlDrawing107.vml"/><Relationship Id="rId6" Type="http://schemas.openxmlformats.org/officeDocument/2006/relationships/image" Target="../media/image666.wmf"/><Relationship Id="rId11" Type="http://schemas.openxmlformats.org/officeDocument/2006/relationships/oleObject" Target="../embeddings/oleObject797.bin"/><Relationship Id="rId5" Type="http://schemas.openxmlformats.org/officeDocument/2006/relationships/oleObject" Target="../embeddings/oleObject794.bin"/><Relationship Id="rId15" Type="http://schemas.openxmlformats.org/officeDocument/2006/relationships/oleObject" Target="../embeddings/oleObject799.bin"/><Relationship Id="rId10" Type="http://schemas.openxmlformats.org/officeDocument/2006/relationships/image" Target="../media/image668.wmf"/><Relationship Id="rId19" Type="http://schemas.openxmlformats.org/officeDocument/2006/relationships/oleObject" Target="../embeddings/oleObject801.bin"/><Relationship Id="rId4" Type="http://schemas.openxmlformats.org/officeDocument/2006/relationships/image" Target="../media/image665.wmf"/><Relationship Id="rId9" Type="http://schemas.openxmlformats.org/officeDocument/2006/relationships/oleObject" Target="../embeddings/oleObject796.bin"/><Relationship Id="rId14" Type="http://schemas.openxmlformats.org/officeDocument/2006/relationships/image" Target="../media/image670.wmf"/></Relationships>
</file>

<file path=ppt/slides/_rels/slide133.xml.rels><?xml version="1.0" encoding="UTF-8" standalone="yes"?>
<Relationships xmlns="http://schemas.openxmlformats.org/package/2006/relationships"><Relationship Id="rId8" Type="http://schemas.openxmlformats.org/officeDocument/2006/relationships/image" Target="../media/image673.wmf"/><Relationship Id="rId13" Type="http://schemas.openxmlformats.org/officeDocument/2006/relationships/oleObject" Target="../embeddings/oleObject807.bin"/><Relationship Id="rId18" Type="http://schemas.openxmlformats.org/officeDocument/2006/relationships/image" Target="../media/image677.wmf"/><Relationship Id="rId26" Type="http://schemas.openxmlformats.org/officeDocument/2006/relationships/image" Target="../media/image681.wmf"/><Relationship Id="rId3" Type="http://schemas.openxmlformats.org/officeDocument/2006/relationships/oleObject" Target="../embeddings/oleObject802.bin"/><Relationship Id="rId21" Type="http://schemas.openxmlformats.org/officeDocument/2006/relationships/oleObject" Target="../embeddings/oleObject811.bin"/><Relationship Id="rId34" Type="http://schemas.openxmlformats.org/officeDocument/2006/relationships/image" Target="../media/image685.wmf"/><Relationship Id="rId7" Type="http://schemas.openxmlformats.org/officeDocument/2006/relationships/oleObject" Target="../embeddings/oleObject804.bin"/><Relationship Id="rId12" Type="http://schemas.openxmlformats.org/officeDocument/2006/relationships/image" Target="../media/image666.wmf"/><Relationship Id="rId17" Type="http://schemas.openxmlformats.org/officeDocument/2006/relationships/oleObject" Target="../embeddings/oleObject809.bin"/><Relationship Id="rId25" Type="http://schemas.openxmlformats.org/officeDocument/2006/relationships/oleObject" Target="../embeddings/oleObject813.bin"/><Relationship Id="rId33" Type="http://schemas.openxmlformats.org/officeDocument/2006/relationships/oleObject" Target="../embeddings/oleObject817.bin"/><Relationship Id="rId38" Type="http://schemas.openxmlformats.org/officeDocument/2006/relationships/image" Target="../media/image687.wmf"/><Relationship Id="rId2" Type="http://schemas.openxmlformats.org/officeDocument/2006/relationships/slideLayout" Target="../slideLayouts/slideLayout7.xml"/><Relationship Id="rId16" Type="http://schemas.openxmlformats.org/officeDocument/2006/relationships/image" Target="../media/image676.wmf"/><Relationship Id="rId20" Type="http://schemas.openxmlformats.org/officeDocument/2006/relationships/image" Target="../media/image678.wmf"/><Relationship Id="rId29" Type="http://schemas.openxmlformats.org/officeDocument/2006/relationships/oleObject" Target="../embeddings/oleObject815.bin"/><Relationship Id="rId1" Type="http://schemas.openxmlformats.org/officeDocument/2006/relationships/vmlDrawing" Target="../drawings/vmlDrawing108.vml"/><Relationship Id="rId6" Type="http://schemas.openxmlformats.org/officeDocument/2006/relationships/image" Target="../media/image668.wmf"/><Relationship Id="rId11" Type="http://schemas.openxmlformats.org/officeDocument/2006/relationships/oleObject" Target="../embeddings/oleObject806.bin"/><Relationship Id="rId24" Type="http://schemas.openxmlformats.org/officeDocument/2006/relationships/image" Target="../media/image680.wmf"/><Relationship Id="rId32" Type="http://schemas.openxmlformats.org/officeDocument/2006/relationships/image" Target="../media/image684.wmf"/><Relationship Id="rId37" Type="http://schemas.openxmlformats.org/officeDocument/2006/relationships/oleObject" Target="../embeddings/oleObject819.bin"/><Relationship Id="rId5" Type="http://schemas.openxmlformats.org/officeDocument/2006/relationships/oleObject" Target="../embeddings/oleObject803.bin"/><Relationship Id="rId15" Type="http://schemas.openxmlformats.org/officeDocument/2006/relationships/oleObject" Target="../embeddings/oleObject808.bin"/><Relationship Id="rId23" Type="http://schemas.openxmlformats.org/officeDocument/2006/relationships/oleObject" Target="../embeddings/oleObject812.bin"/><Relationship Id="rId28" Type="http://schemas.openxmlformats.org/officeDocument/2006/relationships/image" Target="../media/image682.wmf"/><Relationship Id="rId36" Type="http://schemas.openxmlformats.org/officeDocument/2006/relationships/image" Target="../media/image686.wmf"/><Relationship Id="rId10" Type="http://schemas.openxmlformats.org/officeDocument/2006/relationships/image" Target="../media/image674.wmf"/><Relationship Id="rId19" Type="http://schemas.openxmlformats.org/officeDocument/2006/relationships/oleObject" Target="../embeddings/oleObject810.bin"/><Relationship Id="rId31" Type="http://schemas.openxmlformats.org/officeDocument/2006/relationships/oleObject" Target="../embeddings/oleObject816.bin"/><Relationship Id="rId4" Type="http://schemas.openxmlformats.org/officeDocument/2006/relationships/image" Target="../media/image667.wmf"/><Relationship Id="rId9" Type="http://schemas.openxmlformats.org/officeDocument/2006/relationships/oleObject" Target="../embeddings/oleObject805.bin"/><Relationship Id="rId14" Type="http://schemas.openxmlformats.org/officeDocument/2006/relationships/image" Target="../media/image675.wmf"/><Relationship Id="rId22" Type="http://schemas.openxmlformats.org/officeDocument/2006/relationships/image" Target="../media/image679.wmf"/><Relationship Id="rId27" Type="http://schemas.openxmlformats.org/officeDocument/2006/relationships/oleObject" Target="../embeddings/oleObject814.bin"/><Relationship Id="rId30" Type="http://schemas.openxmlformats.org/officeDocument/2006/relationships/image" Target="../media/image683.wmf"/><Relationship Id="rId35" Type="http://schemas.openxmlformats.org/officeDocument/2006/relationships/oleObject" Target="../embeddings/oleObject818.bin"/></Relationships>
</file>

<file path=ppt/slides/_rels/slide134.xml.rels><?xml version="1.0" encoding="UTF-8" standalone="yes"?>
<Relationships xmlns="http://schemas.openxmlformats.org/package/2006/relationships"><Relationship Id="rId8" Type="http://schemas.openxmlformats.org/officeDocument/2006/relationships/image" Target="../media/image690.wmf"/><Relationship Id="rId13" Type="http://schemas.openxmlformats.org/officeDocument/2006/relationships/oleObject" Target="../embeddings/oleObject825.bin"/><Relationship Id="rId18" Type="http://schemas.openxmlformats.org/officeDocument/2006/relationships/image" Target="../media/image695.wmf"/><Relationship Id="rId26" Type="http://schemas.openxmlformats.org/officeDocument/2006/relationships/image" Target="../media/image698.wmf"/><Relationship Id="rId3" Type="http://schemas.openxmlformats.org/officeDocument/2006/relationships/oleObject" Target="../embeddings/oleObject820.bin"/><Relationship Id="rId21" Type="http://schemas.openxmlformats.org/officeDocument/2006/relationships/oleObject" Target="../embeddings/oleObject829.bin"/><Relationship Id="rId7" Type="http://schemas.openxmlformats.org/officeDocument/2006/relationships/oleObject" Target="../embeddings/oleObject822.bin"/><Relationship Id="rId12" Type="http://schemas.openxmlformats.org/officeDocument/2006/relationships/image" Target="../media/image692.wmf"/><Relationship Id="rId17" Type="http://schemas.openxmlformats.org/officeDocument/2006/relationships/oleObject" Target="../embeddings/oleObject827.bin"/><Relationship Id="rId25" Type="http://schemas.openxmlformats.org/officeDocument/2006/relationships/oleObject" Target="../embeddings/oleObject831.bin"/><Relationship Id="rId2" Type="http://schemas.openxmlformats.org/officeDocument/2006/relationships/slideLayout" Target="../slideLayouts/slideLayout7.xml"/><Relationship Id="rId16" Type="http://schemas.openxmlformats.org/officeDocument/2006/relationships/image" Target="../media/image694.wmf"/><Relationship Id="rId20" Type="http://schemas.openxmlformats.org/officeDocument/2006/relationships/image" Target="../media/image696.wmf"/><Relationship Id="rId29" Type="http://schemas.openxmlformats.org/officeDocument/2006/relationships/oleObject" Target="../embeddings/oleObject833.bin"/><Relationship Id="rId1" Type="http://schemas.openxmlformats.org/officeDocument/2006/relationships/vmlDrawing" Target="../drawings/vmlDrawing109.vml"/><Relationship Id="rId6" Type="http://schemas.openxmlformats.org/officeDocument/2006/relationships/image" Target="../media/image689.wmf"/><Relationship Id="rId11" Type="http://schemas.openxmlformats.org/officeDocument/2006/relationships/oleObject" Target="../embeddings/oleObject824.bin"/><Relationship Id="rId24" Type="http://schemas.openxmlformats.org/officeDocument/2006/relationships/image" Target="../media/image697.wmf"/><Relationship Id="rId5" Type="http://schemas.openxmlformats.org/officeDocument/2006/relationships/oleObject" Target="../embeddings/oleObject821.bin"/><Relationship Id="rId15" Type="http://schemas.openxmlformats.org/officeDocument/2006/relationships/oleObject" Target="../embeddings/oleObject826.bin"/><Relationship Id="rId23" Type="http://schemas.openxmlformats.org/officeDocument/2006/relationships/oleObject" Target="../embeddings/oleObject830.bin"/><Relationship Id="rId28" Type="http://schemas.openxmlformats.org/officeDocument/2006/relationships/image" Target="../media/image686.wmf"/><Relationship Id="rId10" Type="http://schemas.openxmlformats.org/officeDocument/2006/relationships/image" Target="../media/image691.wmf"/><Relationship Id="rId19" Type="http://schemas.openxmlformats.org/officeDocument/2006/relationships/oleObject" Target="../embeddings/oleObject828.bin"/><Relationship Id="rId4" Type="http://schemas.openxmlformats.org/officeDocument/2006/relationships/image" Target="../media/image688.wmf"/><Relationship Id="rId9" Type="http://schemas.openxmlformats.org/officeDocument/2006/relationships/oleObject" Target="../embeddings/oleObject823.bin"/><Relationship Id="rId14" Type="http://schemas.openxmlformats.org/officeDocument/2006/relationships/image" Target="../media/image693.wmf"/><Relationship Id="rId22" Type="http://schemas.openxmlformats.org/officeDocument/2006/relationships/image" Target="../media/image666.wmf"/><Relationship Id="rId27" Type="http://schemas.openxmlformats.org/officeDocument/2006/relationships/oleObject" Target="../embeddings/oleObject832.bin"/><Relationship Id="rId30" Type="http://schemas.openxmlformats.org/officeDocument/2006/relationships/image" Target="../media/image687.wmf"/></Relationships>
</file>

<file path=ppt/slides/_rels/slide135.xml.rels><?xml version="1.0" encoding="UTF-8" standalone="yes"?>
<Relationships xmlns="http://schemas.openxmlformats.org/package/2006/relationships"><Relationship Id="rId8" Type="http://schemas.openxmlformats.org/officeDocument/2006/relationships/image" Target="../media/image701.wmf"/><Relationship Id="rId13" Type="http://schemas.openxmlformats.org/officeDocument/2006/relationships/oleObject" Target="../embeddings/oleObject839.bin"/><Relationship Id="rId18" Type="http://schemas.openxmlformats.org/officeDocument/2006/relationships/image" Target="../media/image706.wmf"/><Relationship Id="rId3" Type="http://schemas.openxmlformats.org/officeDocument/2006/relationships/oleObject" Target="../embeddings/oleObject834.bin"/><Relationship Id="rId21" Type="http://schemas.openxmlformats.org/officeDocument/2006/relationships/oleObject" Target="../embeddings/oleObject843.bin"/><Relationship Id="rId7" Type="http://schemas.openxmlformats.org/officeDocument/2006/relationships/oleObject" Target="../embeddings/oleObject836.bin"/><Relationship Id="rId12" Type="http://schemas.openxmlformats.org/officeDocument/2006/relationships/image" Target="../media/image703.wmf"/><Relationship Id="rId17" Type="http://schemas.openxmlformats.org/officeDocument/2006/relationships/oleObject" Target="../embeddings/oleObject841.bin"/><Relationship Id="rId2" Type="http://schemas.openxmlformats.org/officeDocument/2006/relationships/slideLayout" Target="../slideLayouts/slideLayout7.xml"/><Relationship Id="rId16" Type="http://schemas.openxmlformats.org/officeDocument/2006/relationships/image" Target="../media/image705.wmf"/><Relationship Id="rId20" Type="http://schemas.openxmlformats.org/officeDocument/2006/relationships/image" Target="../media/image707.wmf"/><Relationship Id="rId1" Type="http://schemas.openxmlformats.org/officeDocument/2006/relationships/vmlDrawing" Target="../drawings/vmlDrawing110.vml"/><Relationship Id="rId6" Type="http://schemas.openxmlformats.org/officeDocument/2006/relationships/image" Target="../media/image700.wmf"/><Relationship Id="rId11" Type="http://schemas.openxmlformats.org/officeDocument/2006/relationships/oleObject" Target="../embeddings/oleObject838.bin"/><Relationship Id="rId24" Type="http://schemas.openxmlformats.org/officeDocument/2006/relationships/image" Target="../media/image709.wmf"/><Relationship Id="rId5" Type="http://schemas.openxmlformats.org/officeDocument/2006/relationships/oleObject" Target="../embeddings/oleObject835.bin"/><Relationship Id="rId15" Type="http://schemas.openxmlformats.org/officeDocument/2006/relationships/oleObject" Target="../embeddings/oleObject840.bin"/><Relationship Id="rId23" Type="http://schemas.openxmlformats.org/officeDocument/2006/relationships/oleObject" Target="../embeddings/oleObject844.bin"/><Relationship Id="rId10" Type="http://schemas.openxmlformats.org/officeDocument/2006/relationships/image" Target="../media/image702.wmf"/><Relationship Id="rId19" Type="http://schemas.openxmlformats.org/officeDocument/2006/relationships/oleObject" Target="../embeddings/oleObject842.bin"/><Relationship Id="rId4" Type="http://schemas.openxmlformats.org/officeDocument/2006/relationships/image" Target="../media/image699.wmf"/><Relationship Id="rId9" Type="http://schemas.openxmlformats.org/officeDocument/2006/relationships/oleObject" Target="../embeddings/oleObject837.bin"/><Relationship Id="rId14" Type="http://schemas.openxmlformats.org/officeDocument/2006/relationships/image" Target="../media/image704.wmf"/><Relationship Id="rId22" Type="http://schemas.openxmlformats.org/officeDocument/2006/relationships/image" Target="../media/image708.wmf"/></Relationships>
</file>

<file path=ppt/slides/_rels/slide136.xml.rels><?xml version="1.0" encoding="UTF-8" standalone="yes"?>
<Relationships xmlns="http://schemas.openxmlformats.org/package/2006/relationships"><Relationship Id="rId8" Type="http://schemas.openxmlformats.org/officeDocument/2006/relationships/image" Target="../media/image712.emf"/><Relationship Id="rId3" Type="http://schemas.openxmlformats.org/officeDocument/2006/relationships/oleObject" Target="../embeddings/oleObject845.bin"/><Relationship Id="rId7" Type="http://schemas.openxmlformats.org/officeDocument/2006/relationships/oleObject" Target="../embeddings/oleObject847.bin"/><Relationship Id="rId2" Type="http://schemas.openxmlformats.org/officeDocument/2006/relationships/slideLayout" Target="../slideLayouts/slideLayout7.xml"/><Relationship Id="rId1" Type="http://schemas.openxmlformats.org/officeDocument/2006/relationships/vmlDrawing" Target="../drawings/vmlDrawing111.vml"/><Relationship Id="rId6" Type="http://schemas.openxmlformats.org/officeDocument/2006/relationships/image" Target="../media/image711.emf"/><Relationship Id="rId5" Type="http://schemas.openxmlformats.org/officeDocument/2006/relationships/oleObject" Target="../embeddings/oleObject846.bin"/><Relationship Id="rId4" Type="http://schemas.openxmlformats.org/officeDocument/2006/relationships/image" Target="../media/image710.wmf"/></Relationships>
</file>

<file path=ppt/slides/_rels/slide137.xml.rels><?xml version="1.0" encoding="UTF-8" standalone="yes"?>
<Relationships xmlns="http://schemas.openxmlformats.org/package/2006/relationships"><Relationship Id="rId3" Type="http://schemas.openxmlformats.org/officeDocument/2006/relationships/oleObject" Target="../embeddings/oleObject848.bin"/><Relationship Id="rId2" Type="http://schemas.openxmlformats.org/officeDocument/2006/relationships/slideLayout" Target="../slideLayouts/slideLayout7.xml"/><Relationship Id="rId1" Type="http://schemas.openxmlformats.org/officeDocument/2006/relationships/vmlDrawing" Target="../drawings/vmlDrawing112.vml"/><Relationship Id="rId6" Type="http://schemas.openxmlformats.org/officeDocument/2006/relationships/image" Target="../media/image713.emf"/><Relationship Id="rId5" Type="http://schemas.openxmlformats.org/officeDocument/2006/relationships/oleObject" Target="../embeddings/oleObject849.bin"/><Relationship Id="rId4" Type="http://schemas.openxmlformats.org/officeDocument/2006/relationships/image" Target="../media/image710.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4.bin"/><Relationship Id="rId10" Type="http://schemas.openxmlformats.org/officeDocument/2006/relationships/image" Target="../media/image7.emf"/><Relationship Id="rId4" Type="http://schemas.openxmlformats.org/officeDocument/2006/relationships/image" Target="../media/image4.wmf"/><Relationship Id="rId9" Type="http://schemas.openxmlformats.org/officeDocument/2006/relationships/oleObject" Target="../embeddings/oleObject6.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oleObject" Target="../embeddings/oleObject14.bin"/><Relationship Id="rId3" Type="http://schemas.openxmlformats.org/officeDocument/2006/relationships/oleObject" Target="../embeddings/oleObject7.bin"/><Relationship Id="rId7" Type="http://schemas.openxmlformats.org/officeDocument/2006/relationships/oleObject" Target="../embeddings/oleObject9.bin"/><Relationship Id="rId12" Type="http://schemas.openxmlformats.org/officeDocument/2006/relationships/oleObject" Target="../embeddings/oleObject13.bin"/><Relationship Id="rId2" Type="http://schemas.openxmlformats.org/officeDocument/2006/relationships/slideLayout" Target="../slideLayouts/slideLayout6.xml"/><Relationship Id="rId16" Type="http://schemas.openxmlformats.org/officeDocument/2006/relationships/oleObject" Target="../embeddings/oleObject16.bin"/><Relationship Id="rId1" Type="http://schemas.openxmlformats.org/officeDocument/2006/relationships/vmlDrawing" Target="../drawings/vmlDrawing3.vml"/><Relationship Id="rId6" Type="http://schemas.openxmlformats.org/officeDocument/2006/relationships/image" Target="../media/image9.wmf"/><Relationship Id="rId11" Type="http://schemas.openxmlformats.org/officeDocument/2006/relationships/oleObject" Target="../embeddings/oleObject12.bin"/><Relationship Id="rId5" Type="http://schemas.openxmlformats.org/officeDocument/2006/relationships/oleObject" Target="../embeddings/oleObject8.bin"/><Relationship Id="rId15" Type="http://schemas.openxmlformats.org/officeDocument/2006/relationships/oleObject" Target="../embeddings/oleObject15.bin"/><Relationship Id="rId10" Type="http://schemas.openxmlformats.org/officeDocument/2006/relationships/image" Target="../media/image10.wmf"/><Relationship Id="rId4" Type="http://schemas.openxmlformats.org/officeDocument/2006/relationships/image" Target="../media/image8.wmf"/><Relationship Id="rId9" Type="http://schemas.openxmlformats.org/officeDocument/2006/relationships/oleObject" Target="../embeddings/oleObject11.bin"/><Relationship Id="rId14" Type="http://schemas.openxmlformats.org/officeDocument/2006/relationships/image" Target="../media/image11.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3.emf"/><Relationship Id="rId5" Type="http://schemas.openxmlformats.org/officeDocument/2006/relationships/oleObject" Target="../embeddings/oleObject18.bin"/><Relationship Id="rId4" Type="http://schemas.openxmlformats.org/officeDocument/2006/relationships/image" Target="../media/image12.wmf"/></Relationships>
</file>

<file path=ppt/slides/_rels/slide18.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image" Target="../media/image15.wmf"/><Relationship Id="rId5" Type="http://schemas.openxmlformats.org/officeDocument/2006/relationships/oleObject" Target="../embeddings/oleObject20.bin"/><Relationship Id="rId4" Type="http://schemas.openxmlformats.org/officeDocument/2006/relationships/image" Target="../media/image14.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9.wmf"/><Relationship Id="rId13" Type="http://schemas.openxmlformats.org/officeDocument/2006/relationships/oleObject" Target="../embeddings/oleObject27.bin"/><Relationship Id="rId3" Type="http://schemas.openxmlformats.org/officeDocument/2006/relationships/oleObject" Target="../embeddings/oleObject22.bin"/><Relationship Id="rId7" Type="http://schemas.openxmlformats.org/officeDocument/2006/relationships/oleObject" Target="../embeddings/oleObject24.bin"/><Relationship Id="rId12" Type="http://schemas.openxmlformats.org/officeDocument/2006/relationships/image" Target="../media/image21.wmf"/><Relationship Id="rId17" Type="http://schemas.openxmlformats.org/officeDocument/2006/relationships/image" Target="../media/image23.emf"/><Relationship Id="rId2" Type="http://schemas.openxmlformats.org/officeDocument/2006/relationships/slideLayout" Target="../slideLayouts/slideLayout6.xml"/><Relationship Id="rId16" Type="http://schemas.openxmlformats.org/officeDocument/2006/relationships/oleObject" Target="../embeddings/oleObject29.bin"/><Relationship Id="rId1" Type="http://schemas.openxmlformats.org/officeDocument/2006/relationships/vmlDrawing" Target="../drawings/vmlDrawing6.vml"/><Relationship Id="rId6" Type="http://schemas.openxmlformats.org/officeDocument/2006/relationships/image" Target="../media/image18.wmf"/><Relationship Id="rId11" Type="http://schemas.openxmlformats.org/officeDocument/2006/relationships/oleObject" Target="../embeddings/oleObject26.bin"/><Relationship Id="rId5" Type="http://schemas.openxmlformats.org/officeDocument/2006/relationships/oleObject" Target="../embeddings/oleObject23.bin"/><Relationship Id="rId15" Type="http://schemas.openxmlformats.org/officeDocument/2006/relationships/image" Target="../media/image22.wmf"/><Relationship Id="rId10" Type="http://schemas.openxmlformats.org/officeDocument/2006/relationships/image" Target="../media/image20.wmf"/><Relationship Id="rId4" Type="http://schemas.openxmlformats.org/officeDocument/2006/relationships/image" Target="../media/image17.wmf"/><Relationship Id="rId9" Type="http://schemas.openxmlformats.org/officeDocument/2006/relationships/oleObject" Target="../embeddings/oleObject25.bin"/><Relationship Id="rId14" Type="http://schemas.openxmlformats.org/officeDocument/2006/relationships/oleObject" Target="../embeddings/oleObject28.bin"/></Relationships>
</file>

<file path=ppt/slides/_rels/slide21.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image" Target="../media/image25.wmf"/><Relationship Id="rId5" Type="http://schemas.openxmlformats.org/officeDocument/2006/relationships/oleObject" Target="../embeddings/oleObject31.bin"/><Relationship Id="rId4" Type="http://schemas.openxmlformats.org/officeDocument/2006/relationships/image" Target="../media/image24.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6.xml"/><Relationship Id="rId1" Type="http://schemas.openxmlformats.org/officeDocument/2006/relationships/vmlDrawing" Target="../drawings/vmlDrawing8.vml"/><Relationship Id="rId4" Type="http://schemas.openxmlformats.org/officeDocument/2006/relationships/image" Target="../media/image27.emf"/></Relationships>
</file>

<file path=ppt/slides/_rels/slide23.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34.bin"/><Relationship Id="rId7" Type="http://schemas.openxmlformats.org/officeDocument/2006/relationships/oleObject" Target="../embeddings/oleObject36.bin"/><Relationship Id="rId2"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image" Target="../media/image30.wmf"/><Relationship Id="rId5" Type="http://schemas.openxmlformats.org/officeDocument/2006/relationships/oleObject" Target="../embeddings/oleObject35.bin"/><Relationship Id="rId4" Type="http://schemas.openxmlformats.org/officeDocument/2006/relationships/image" Target="../media/image29.wmf"/></Relationships>
</file>

<file path=ppt/slides/_rels/slide25.xml.rels><?xml version="1.0" encoding="UTF-8" standalone="yes"?>
<Relationships xmlns="http://schemas.openxmlformats.org/package/2006/relationships"><Relationship Id="rId8" Type="http://schemas.openxmlformats.org/officeDocument/2006/relationships/image" Target="../media/image34.wmf"/><Relationship Id="rId13" Type="http://schemas.openxmlformats.org/officeDocument/2006/relationships/oleObject" Target="../embeddings/oleObject42.bin"/><Relationship Id="rId18" Type="http://schemas.openxmlformats.org/officeDocument/2006/relationships/image" Target="../media/image39.wmf"/><Relationship Id="rId3" Type="http://schemas.openxmlformats.org/officeDocument/2006/relationships/oleObject" Target="../embeddings/oleObject37.bin"/><Relationship Id="rId7" Type="http://schemas.openxmlformats.org/officeDocument/2006/relationships/oleObject" Target="../embeddings/oleObject39.bin"/><Relationship Id="rId12" Type="http://schemas.openxmlformats.org/officeDocument/2006/relationships/image" Target="../media/image36.wmf"/><Relationship Id="rId17" Type="http://schemas.openxmlformats.org/officeDocument/2006/relationships/oleObject" Target="../embeddings/oleObject44.bin"/><Relationship Id="rId2" Type="http://schemas.openxmlformats.org/officeDocument/2006/relationships/slideLayout" Target="../slideLayouts/slideLayout6.xml"/><Relationship Id="rId16" Type="http://schemas.openxmlformats.org/officeDocument/2006/relationships/image" Target="../media/image38.wmf"/><Relationship Id="rId1" Type="http://schemas.openxmlformats.org/officeDocument/2006/relationships/vmlDrawing" Target="../drawings/vmlDrawing10.vml"/><Relationship Id="rId6" Type="http://schemas.openxmlformats.org/officeDocument/2006/relationships/image" Target="../media/image33.wmf"/><Relationship Id="rId11" Type="http://schemas.openxmlformats.org/officeDocument/2006/relationships/oleObject" Target="../embeddings/oleObject41.bin"/><Relationship Id="rId5" Type="http://schemas.openxmlformats.org/officeDocument/2006/relationships/oleObject" Target="../embeddings/oleObject38.bin"/><Relationship Id="rId15" Type="http://schemas.openxmlformats.org/officeDocument/2006/relationships/oleObject" Target="../embeddings/oleObject43.bin"/><Relationship Id="rId10" Type="http://schemas.openxmlformats.org/officeDocument/2006/relationships/image" Target="../media/image35.wmf"/><Relationship Id="rId4" Type="http://schemas.openxmlformats.org/officeDocument/2006/relationships/image" Target="../media/image32.wmf"/><Relationship Id="rId9" Type="http://schemas.openxmlformats.org/officeDocument/2006/relationships/oleObject" Target="../embeddings/oleObject40.bin"/><Relationship Id="rId14" Type="http://schemas.openxmlformats.org/officeDocument/2006/relationships/image" Target="../media/image37.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8" Type="http://schemas.openxmlformats.org/officeDocument/2006/relationships/image" Target="../media/image42.wmf"/><Relationship Id="rId13" Type="http://schemas.openxmlformats.org/officeDocument/2006/relationships/oleObject" Target="../embeddings/oleObject50.bin"/><Relationship Id="rId18" Type="http://schemas.openxmlformats.org/officeDocument/2006/relationships/image" Target="../media/image47.wmf"/><Relationship Id="rId3" Type="http://schemas.openxmlformats.org/officeDocument/2006/relationships/oleObject" Target="../embeddings/oleObject45.bin"/><Relationship Id="rId7" Type="http://schemas.openxmlformats.org/officeDocument/2006/relationships/oleObject" Target="../embeddings/oleObject47.bin"/><Relationship Id="rId12" Type="http://schemas.openxmlformats.org/officeDocument/2006/relationships/image" Target="../media/image44.wmf"/><Relationship Id="rId17" Type="http://schemas.openxmlformats.org/officeDocument/2006/relationships/oleObject" Target="../embeddings/oleObject52.bin"/><Relationship Id="rId2" Type="http://schemas.openxmlformats.org/officeDocument/2006/relationships/slideLayout" Target="../slideLayouts/slideLayout6.xml"/><Relationship Id="rId16" Type="http://schemas.openxmlformats.org/officeDocument/2006/relationships/image" Target="../media/image46.wmf"/><Relationship Id="rId1" Type="http://schemas.openxmlformats.org/officeDocument/2006/relationships/vmlDrawing" Target="../drawings/vmlDrawing11.vml"/><Relationship Id="rId6" Type="http://schemas.openxmlformats.org/officeDocument/2006/relationships/image" Target="../media/image41.wmf"/><Relationship Id="rId11" Type="http://schemas.openxmlformats.org/officeDocument/2006/relationships/oleObject" Target="../embeddings/oleObject49.bin"/><Relationship Id="rId5" Type="http://schemas.openxmlformats.org/officeDocument/2006/relationships/oleObject" Target="../embeddings/oleObject46.bin"/><Relationship Id="rId15" Type="http://schemas.openxmlformats.org/officeDocument/2006/relationships/oleObject" Target="../embeddings/oleObject51.bin"/><Relationship Id="rId10" Type="http://schemas.openxmlformats.org/officeDocument/2006/relationships/image" Target="../media/image43.wmf"/><Relationship Id="rId4" Type="http://schemas.openxmlformats.org/officeDocument/2006/relationships/image" Target="../media/image40.wmf"/><Relationship Id="rId9" Type="http://schemas.openxmlformats.org/officeDocument/2006/relationships/oleObject" Target="../embeddings/oleObject48.bin"/><Relationship Id="rId14" Type="http://schemas.openxmlformats.org/officeDocument/2006/relationships/image" Target="../media/image45.wmf"/></Relationships>
</file>

<file path=ppt/slides/_rels/slide28.xml.rels><?xml version="1.0" encoding="UTF-8" standalone="yes"?>
<Relationships xmlns="http://schemas.openxmlformats.org/package/2006/relationships"><Relationship Id="rId8" Type="http://schemas.openxmlformats.org/officeDocument/2006/relationships/image" Target="../media/image49.wmf"/><Relationship Id="rId13" Type="http://schemas.openxmlformats.org/officeDocument/2006/relationships/oleObject" Target="../embeddings/oleObject58.bin"/><Relationship Id="rId18" Type="http://schemas.openxmlformats.org/officeDocument/2006/relationships/image" Target="../media/image53.wmf"/><Relationship Id="rId3" Type="http://schemas.openxmlformats.org/officeDocument/2006/relationships/oleObject" Target="../embeddings/oleObject53.bin"/><Relationship Id="rId21" Type="http://schemas.openxmlformats.org/officeDocument/2006/relationships/oleObject" Target="../embeddings/oleObject62.bin"/><Relationship Id="rId7" Type="http://schemas.openxmlformats.org/officeDocument/2006/relationships/oleObject" Target="../embeddings/oleObject55.bin"/><Relationship Id="rId12" Type="http://schemas.openxmlformats.org/officeDocument/2006/relationships/image" Target="../media/image41.wmf"/><Relationship Id="rId17" Type="http://schemas.openxmlformats.org/officeDocument/2006/relationships/oleObject" Target="../embeddings/oleObject60.bin"/><Relationship Id="rId2" Type="http://schemas.openxmlformats.org/officeDocument/2006/relationships/slideLayout" Target="../slideLayouts/slideLayout7.xml"/><Relationship Id="rId16" Type="http://schemas.openxmlformats.org/officeDocument/2006/relationships/image" Target="../media/image52.wmf"/><Relationship Id="rId20" Type="http://schemas.openxmlformats.org/officeDocument/2006/relationships/image" Target="../media/image54.wmf"/><Relationship Id="rId1" Type="http://schemas.openxmlformats.org/officeDocument/2006/relationships/vmlDrawing" Target="../drawings/vmlDrawing12.vml"/><Relationship Id="rId6" Type="http://schemas.openxmlformats.org/officeDocument/2006/relationships/image" Target="../media/image45.wmf"/><Relationship Id="rId11" Type="http://schemas.openxmlformats.org/officeDocument/2006/relationships/oleObject" Target="../embeddings/oleObject57.bin"/><Relationship Id="rId5" Type="http://schemas.openxmlformats.org/officeDocument/2006/relationships/oleObject" Target="../embeddings/oleObject54.bin"/><Relationship Id="rId15" Type="http://schemas.openxmlformats.org/officeDocument/2006/relationships/oleObject" Target="../embeddings/oleObject59.bin"/><Relationship Id="rId10" Type="http://schemas.openxmlformats.org/officeDocument/2006/relationships/image" Target="../media/image50.wmf"/><Relationship Id="rId19" Type="http://schemas.openxmlformats.org/officeDocument/2006/relationships/oleObject" Target="../embeddings/oleObject61.bin"/><Relationship Id="rId4" Type="http://schemas.openxmlformats.org/officeDocument/2006/relationships/image" Target="../media/image48.wmf"/><Relationship Id="rId9" Type="http://schemas.openxmlformats.org/officeDocument/2006/relationships/oleObject" Target="../embeddings/oleObject56.bin"/><Relationship Id="rId14" Type="http://schemas.openxmlformats.org/officeDocument/2006/relationships/image" Target="../media/image51.wmf"/><Relationship Id="rId22" Type="http://schemas.openxmlformats.org/officeDocument/2006/relationships/image" Target="../media/image55.wmf"/></Relationships>
</file>

<file path=ppt/slides/_rels/slide29.xml.rels><?xml version="1.0" encoding="UTF-8" standalone="yes"?>
<Relationships xmlns="http://schemas.openxmlformats.org/package/2006/relationships"><Relationship Id="rId8" Type="http://schemas.openxmlformats.org/officeDocument/2006/relationships/image" Target="../media/image58.wmf"/><Relationship Id="rId13" Type="http://schemas.openxmlformats.org/officeDocument/2006/relationships/oleObject" Target="../embeddings/oleObject68.bin"/><Relationship Id="rId3" Type="http://schemas.openxmlformats.org/officeDocument/2006/relationships/oleObject" Target="../embeddings/oleObject63.bin"/><Relationship Id="rId7" Type="http://schemas.openxmlformats.org/officeDocument/2006/relationships/oleObject" Target="../embeddings/oleObject65.bin"/><Relationship Id="rId12" Type="http://schemas.openxmlformats.org/officeDocument/2006/relationships/image" Target="../media/image60.wmf"/><Relationship Id="rId2" Type="http://schemas.openxmlformats.org/officeDocument/2006/relationships/slideLayout" Target="../slideLayouts/slideLayout6.xml"/><Relationship Id="rId1" Type="http://schemas.openxmlformats.org/officeDocument/2006/relationships/vmlDrawing" Target="../drawings/vmlDrawing13.vml"/><Relationship Id="rId6" Type="http://schemas.openxmlformats.org/officeDocument/2006/relationships/image" Target="../media/image57.wmf"/><Relationship Id="rId11" Type="http://schemas.openxmlformats.org/officeDocument/2006/relationships/oleObject" Target="../embeddings/oleObject67.bin"/><Relationship Id="rId5" Type="http://schemas.openxmlformats.org/officeDocument/2006/relationships/oleObject" Target="../embeddings/oleObject64.bin"/><Relationship Id="rId10" Type="http://schemas.openxmlformats.org/officeDocument/2006/relationships/image" Target="../media/image59.wmf"/><Relationship Id="rId4" Type="http://schemas.openxmlformats.org/officeDocument/2006/relationships/image" Target="../media/image56.emf"/><Relationship Id="rId9" Type="http://schemas.openxmlformats.org/officeDocument/2006/relationships/oleObject" Target="../embeddings/oleObject66.bin"/><Relationship Id="rId14" Type="http://schemas.openxmlformats.org/officeDocument/2006/relationships/image" Target="../media/image61.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64.wmf"/><Relationship Id="rId13" Type="http://schemas.openxmlformats.org/officeDocument/2006/relationships/oleObject" Target="../embeddings/oleObject74.bin"/><Relationship Id="rId3" Type="http://schemas.openxmlformats.org/officeDocument/2006/relationships/oleObject" Target="../embeddings/oleObject69.bin"/><Relationship Id="rId7" Type="http://schemas.openxmlformats.org/officeDocument/2006/relationships/oleObject" Target="../embeddings/oleObject71.bin"/><Relationship Id="rId12" Type="http://schemas.openxmlformats.org/officeDocument/2006/relationships/image" Target="../media/image66.wmf"/><Relationship Id="rId2" Type="http://schemas.openxmlformats.org/officeDocument/2006/relationships/slideLayout" Target="../slideLayouts/slideLayout7.xml"/><Relationship Id="rId16" Type="http://schemas.openxmlformats.org/officeDocument/2006/relationships/image" Target="../media/image68.wmf"/><Relationship Id="rId1" Type="http://schemas.openxmlformats.org/officeDocument/2006/relationships/vmlDrawing" Target="../drawings/vmlDrawing14.vml"/><Relationship Id="rId6" Type="http://schemas.openxmlformats.org/officeDocument/2006/relationships/image" Target="../media/image63.wmf"/><Relationship Id="rId11" Type="http://schemas.openxmlformats.org/officeDocument/2006/relationships/oleObject" Target="../embeddings/oleObject73.bin"/><Relationship Id="rId5" Type="http://schemas.openxmlformats.org/officeDocument/2006/relationships/oleObject" Target="../embeddings/oleObject70.bin"/><Relationship Id="rId15" Type="http://schemas.openxmlformats.org/officeDocument/2006/relationships/oleObject" Target="../embeddings/oleObject75.bin"/><Relationship Id="rId10" Type="http://schemas.openxmlformats.org/officeDocument/2006/relationships/image" Target="../media/image65.wmf"/><Relationship Id="rId4" Type="http://schemas.openxmlformats.org/officeDocument/2006/relationships/image" Target="../media/image62.wmf"/><Relationship Id="rId9" Type="http://schemas.openxmlformats.org/officeDocument/2006/relationships/oleObject" Target="../embeddings/oleObject72.bin"/><Relationship Id="rId14" Type="http://schemas.openxmlformats.org/officeDocument/2006/relationships/image" Target="../media/image67.wmf"/></Relationships>
</file>

<file path=ppt/slides/_rels/slide31.xml.rels><?xml version="1.0" encoding="UTF-8" standalone="yes"?>
<Relationships xmlns="http://schemas.openxmlformats.org/package/2006/relationships"><Relationship Id="rId8" Type="http://schemas.openxmlformats.org/officeDocument/2006/relationships/image" Target="../media/image64.wmf"/><Relationship Id="rId13" Type="http://schemas.openxmlformats.org/officeDocument/2006/relationships/oleObject" Target="../embeddings/oleObject81.bin"/><Relationship Id="rId18" Type="http://schemas.openxmlformats.org/officeDocument/2006/relationships/image" Target="../media/image71.wmf"/><Relationship Id="rId3" Type="http://schemas.openxmlformats.org/officeDocument/2006/relationships/oleObject" Target="../embeddings/oleObject76.bin"/><Relationship Id="rId7" Type="http://schemas.openxmlformats.org/officeDocument/2006/relationships/oleObject" Target="../embeddings/oleObject78.bin"/><Relationship Id="rId12" Type="http://schemas.openxmlformats.org/officeDocument/2006/relationships/image" Target="../media/image69.wmf"/><Relationship Id="rId17" Type="http://schemas.openxmlformats.org/officeDocument/2006/relationships/oleObject" Target="../embeddings/oleObject83.bin"/><Relationship Id="rId2" Type="http://schemas.openxmlformats.org/officeDocument/2006/relationships/slideLayout" Target="../slideLayouts/slideLayout7.xml"/><Relationship Id="rId16" Type="http://schemas.openxmlformats.org/officeDocument/2006/relationships/image" Target="../media/image68.wmf"/><Relationship Id="rId1" Type="http://schemas.openxmlformats.org/officeDocument/2006/relationships/vmlDrawing" Target="../drawings/vmlDrawing15.vml"/><Relationship Id="rId6" Type="http://schemas.openxmlformats.org/officeDocument/2006/relationships/image" Target="../media/image63.wmf"/><Relationship Id="rId11" Type="http://schemas.openxmlformats.org/officeDocument/2006/relationships/oleObject" Target="../embeddings/oleObject80.bin"/><Relationship Id="rId5" Type="http://schemas.openxmlformats.org/officeDocument/2006/relationships/oleObject" Target="../embeddings/oleObject77.bin"/><Relationship Id="rId15" Type="http://schemas.openxmlformats.org/officeDocument/2006/relationships/oleObject" Target="../embeddings/oleObject82.bin"/><Relationship Id="rId10" Type="http://schemas.openxmlformats.org/officeDocument/2006/relationships/image" Target="../media/image65.wmf"/><Relationship Id="rId4" Type="http://schemas.openxmlformats.org/officeDocument/2006/relationships/image" Target="../media/image62.wmf"/><Relationship Id="rId9" Type="http://schemas.openxmlformats.org/officeDocument/2006/relationships/oleObject" Target="../embeddings/oleObject79.bin"/><Relationship Id="rId14" Type="http://schemas.openxmlformats.org/officeDocument/2006/relationships/image" Target="../media/image70.wmf"/></Relationships>
</file>

<file path=ppt/slides/_rels/slide32.xml.rels><?xml version="1.0" encoding="UTF-8" standalone="yes"?>
<Relationships xmlns="http://schemas.openxmlformats.org/package/2006/relationships"><Relationship Id="rId8" Type="http://schemas.openxmlformats.org/officeDocument/2006/relationships/image" Target="../media/image74.wmf"/><Relationship Id="rId13" Type="http://schemas.openxmlformats.org/officeDocument/2006/relationships/oleObject" Target="../embeddings/oleObject89.bin"/><Relationship Id="rId3" Type="http://schemas.openxmlformats.org/officeDocument/2006/relationships/oleObject" Target="../embeddings/oleObject84.bin"/><Relationship Id="rId7" Type="http://schemas.openxmlformats.org/officeDocument/2006/relationships/oleObject" Target="../embeddings/oleObject86.bin"/><Relationship Id="rId12" Type="http://schemas.openxmlformats.org/officeDocument/2006/relationships/image" Target="../media/image76.wmf"/><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73.wmf"/><Relationship Id="rId11" Type="http://schemas.openxmlformats.org/officeDocument/2006/relationships/oleObject" Target="../embeddings/oleObject88.bin"/><Relationship Id="rId5" Type="http://schemas.openxmlformats.org/officeDocument/2006/relationships/oleObject" Target="../embeddings/oleObject85.bin"/><Relationship Id="rId15" Type="http://schemas.openxmlformats.org/officeDocument/2006/relationships/image" Target="../media/image77.wmf"/><Relationship Id="rId10" Type="http://schemas.openxmlformats.org/officeDocument/2006/relationships/image" Target="../media/image75.wmf"/><Relationship Id="rId4" Type="http://schemas.openxmlformats.org/officeDocument/2006/relationships/image" Target="../media/image72.wmf"/><Relationship Id="rId9" Type="http://schemas.openxmlformats.org/officeDocument/2006/relationships/oleObject" Target="../embeddings/oleObject87.bin"/><Relationship Id="rId14" Type="http://schemas.openxmlformats.org/officeDocument/2006/relationships/oleObject" Target="../embeddings/oleObject90.bin"/></Relationships>
</file>

<file path=ppt/slides/_rels/slide33.xml.rels><?xml version="1.0" encoding="UTF-8" standalone="yes"?>
<Relationships xmlns="http://schemas.openxmlformats.org/package/2006/relationships"><Relationship Id="rId8" Type="http://schemas.openxmlformats.org/officeDocument/2006/relationships/image" Target="../media/image56.emf"/><Relationship Id="rId13" Type="http://schemas.openxmlformats.org/officeDocument/2006/relationships/oleObject" Target="../embeddings/oleObject96.bin"/><Relationship Id="rId18" Type="http://schemas.openxmlformats.org/officeDocument/2006/relationships/image" Target="../media/image82.wmf"/><Relationship Id="rId26" Type="http://schemas.openxmlformats.org/officeDocument/2006/relationships/image" Target="../media/image86.wmf"/><Relationship Id="rId3" Type="http://schemas.openxmlformats.org/officeDocument/2006/relationships/oleObject" Target="../embeddings/oleObject91.bin"/><Relationship Id="rId21" Type="http://schemas.openxmlformats.org/officeDocument/2006/relationships/oleObject" Target="../embeddings/oleObject100.bin"/><Relationship Id="rId7" Type="http://schemas.openxmlformats.org/officeDocument/2006/relationships/oleObject" Target="../embeddings/oleObject93.bin"/><Relationship Id="rId12" Type="http://schemas.openxmlformats.org/officeDocument/2006/relationships/image" Target="../media/image79.wmf"/><Relationship Id="rId17" Type="http://schemas.openxmlformats.org/officeDocument/2006/relationships/oleObject" Target="../embeddings/oleObject98.bin"/><Relationship Id="rId25" Type="http://schemas.openxmlformats.org/officeDocument/2006/relationships/oleObject" Target="../embeddings/oleObject102.bin"/><Relationship Id="rId2" Type="http://schemas.openxmlformats.org/officeDocument/2006/relationships/slideLayout" Target="../slideLayouts/slideLayout7.xml"/><Relationship Id="rId16" Type="http://schemas.openxmlformats.org/officeDocument/2006/relationships/image" Target="../media/image81.wmf"/><Relationship Id="rId20" Type="http://schemas.openxmlformats.org/officeDocument/2006/relationships/image" Target="../media/image83.wmf"/><Relationship Id="rId1" Type="http://schemas.openxmlformats.org/officeDocument/2006/relationships/vmlDrawing" Target="../drawings/vmlDrawing17.vml"/><Relationship Id="rId6" Type="http://schemas.openxmlformats.org/officeDocument/2006/relationships/image" Target="../media/image73.wmf"/><Relationship Id="rId11" Type="http://schemas.openxmlformats.org/officeDocument/2006/relationships/oleObject" Target="../embeddings/oleObject95.bin"/><Relationship Id="rId24" Type="http://schemas.openxmlformats.org/officeDocument/2006/relationships/image" Target="../media/image85.wmf"/><Relationship Id="rId5" Type="http://schemas.openxmlformats.org/officeDocument/2006/relationships/oleObject" Target="../embeddings/oleObject92.bin"/><Relationship Id="rId15" Type="http://schemas.openxmlformats.org/officeDocument/2006/relationships/oleObject" Target="../embeddings/oleObject97.bin"/><Relationship Id="rId23" Type="http://schemas.openxmlformats.org/officeDocument/2006/relationships/oleObject" Target="../embeddings/oleObject101.bin"/><Relationship Id="rId28" Type="http://schemas.openxmlformats.org/officeDocument/2006/relationships/image" Target="../media/image87.wmf"/><Relationship Id="rId10" Type="http://schemas.openxmlformats.org/officeDocument/2006/relationships/image" Target="../media/image78.wmf"/><Relationship Id="rId19" Type="http://schemas.openxmlformats.org/officeDocument/2006/relationships/oleObject" Target="../embeddings/oleObject99.bin"/><Relationship Id="rId4" Type="http://schemas.openxmlformats.org/officeDocument/2006/relationships/image" Target="../media/image72.wmf"/><Relationship Id="rId9" Type="http://schemas.openxmlformats.org/officeDocument/2006/relationships/oleObject" Target="../embeddings/oleObject94.bin"/><Relationship Id="rId14" Type="http://schemas.openxmlformats.org/officeDocument/2006/relationships/image" Target="../media/image80.wmf"/><Relationship Id="rId22" Type="http://schemas.openxmlformats.org/officeDocument/2006/relationships/image" Target="../media/image84.wmf"/><Relationship Id="rId27" Type="http://schemas.openxmlformats.org/officeDocument/2006/relationships/oleObject" Target="../embeddings/oleObject103.bin"/></Relationships>
</file>

<file path=ppt/slides/_rels/slide34.xml.rels><?xml version="1.0" encoding="UTF-8" standalone="yes"?>
<Relationships xmlns="http://schemas.openxmlformats.org/package/2006/relationships"><Relationship Id="rId8" Type="http://schemas.openxmlformats.org/officeDocument/2006/relationships/image" Target="../media/image89.wmf"/><Relationship Id="rId3" Type="http://schemas.openxmlformats.org/officeDocument/2006/relationships/oleObject" Target="../embeddings/oleObject104.bin"/><Relationship Id="rId7" Type="http://schemas.openxmlformats.org/officeDocument/2006/relationships/oleObject" Target="../embeddings/oleObject106.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88.wmf"/><Relationship Id="rId5" Type="http://schemas.openxmlformats.org/officeDocument/2006/relationships/oleObject" Target="../embeddings/oleObject105.bin"/><Relationship Id="rId4" Type="http://schemas.openxmlformats.org/officeDocument/2006/relationships/image" Target="../media/image56.emf"/></Relationships>
</file>

<file path=ppt/slides/_rels/slide35.xml.rels><?xml version="1.0" encoding="UTF-8" standalone="yes"?>
<Relationships xmlns="http://schemas.openxmlformats.org/package/2006/relationships"><Relationship Id="rId8" Type="http://schemas.openxmlformats.org/officeDocument/2006/relationships/image" Target="../media/image92.wmf"/><Relationship Id="rId13" Type="http://schemas.openxmlformats.org/officeDocument/2006/relationships/oleObject" Target="../embeddings/oleObject112.bin"/><Relationship Id="rId3" Type="http://schemas.openxmlformats.org/officeDocument/2006/relationships/oleObject" Target="../embeddings/oleObject107.bin"/><Relationship Id="rId7" Type="http://schemas.openxmlformats.org/officeDocument/2006/relationships/oleObject" Target="../embeddings/oleObject109.bin"/><Relationship Id="rId12" Type="http://schemas.openxmlformats.org/officeDocument/2006/relationships/image" Target="../media/image94.wmf"/><Relationship Id="rId2" Type="http://schemas.openxmlformats.org/officeDocument/2006/relationships/slideLayout" Target="../slideLayouts/slideLayout6.xml"/><Relationship Id="rId16" Type="http://schemas.openxmlformats.org/officeDocument/2006/relationships/image" Target="../media/image96.wmf"/><Relationship Id="rId1" Type="http://schemas.openxmlformats.org/officeDocument/2006/relationships/vmlDrawing" Target="../drawings/vmlDrawing19.vml"/><Relationship Id="rId6" Type="http://schemas.openxmlformats.org/officeDocument/2006/relationships/image" Target="../media/image91.emf"/><Relationship Id="rId11" Type="http://schemas.openxmlformats.org/officeDocument/2006/relationships/oleObject" Target="../embeddings/oleObject111.bin"/><Relationship Id="rId5" Type="http://schemas.openxmlformats.org/officeDocument/2006/relationships/oleObject" Target="../embeddings/oleObject108.bin"/><Relationship Id="rId15" Type="http://schemas.openxmlformats.org/officeDocument/2006/relationships/oleObject" Target="../embeddings/oleObject113.bin"/><Relationship Id="rId10" Type="http://schemas.openxmlformats.org/officeDocument/2006/relationships/image" Target="../media/image93.wmf"/><Relationship Id="rId4" Type="http://schemas.openxmlformats.org/officeDocument/2006/relationships/image" Target="../media/image90.emf"/><Relationship Id="rId9" Type="http://schemas.openxmlformats.org/officeDocument/2006/relationships/oleObject" Target="../embeddings/oleObject110.bin"/><Relationship Id="rId14" Type="http://schemas.openxmlformats.org/officeDocument/2006/relationships/image" Target="../media/image95.wmf"/></Relationships>
</file>

<file path=ppt/slides/_rels/slide36.xml.rels><?xml version="1.0" encoding="UTF-8" standalone="yes"?>
<Relationships xmlns="http://schemas.openxmlformats.org/package/2006/relationships"><Relationship Id="rId8" Type="http://schemas.openxmlformats.org/officeDocument/2006/relationships/image" Target="../media/image99.wmf"/><Relationship Id="rId13" Type="http://schemas.openxmlformats.org/officeDocument/2006/relationships/oleObject" Target="../embeddings/oleObject119.bin"/><Relationship Id="rId18" Type="http://schemas.openxmlformats.org/officeDocument/2006/relationships/image" Target="../media/image104.wmf"/><Relationship Id="rId3" Type="http://schemas.openxmlformats.org/officeDocument/2006/relationships/oleObject" Target="../embeddings/oleObject114.bin"/><Relationship Id="rId7" Type="http://schemas.openxmlformats.org/officeDocument/2006/relationships/oleObject" Target="../embeddings/oleObject116.bin"/><Relationship Id="rId12" Type="http://schemas.openxmlformats.org/officeDocument/2006/relationships/image" Target="../media/image101.wmf"/><Relationship Id="rId17" Type="http://schemas.openxmlformats.org/officeDocument/2006/relationships/oleObject" Target="../embeddings/oleObject121.bin"/><Relationship Id="rId2" Type="http://schemas.openxmlformats.org/officeDocument/2006/relationships/slideLayout" Target="../slideLayouts/slideLayout7.xml"/><Relationship Id="rId16" Type="http://schemas.openxmlformats.org/officeDocument/2006/relationships/image" Target="../media/image103.wmf"/><Relationship Id="rId1" Type="http://schemas.openxmlformats.org/officeDocument/2006/relationships/vmlDrawing" Target="../drawings/vmlDrawing20.vml"/><Relationship Id="rId6" Type="http://schemas.openxmlformats.org/officeDocument/2006/relationships/image" Target="../media/image98.wmf"/><Relationship Id="rId11" Type="http://schemas.openxmlformats.org/officeDocument/2006/relationships/oleObject" Target="../embeddings/oleObject118.bin"/><Relationship Id="rId5" Type="http://schemas.openxmlformats.org/officeDocument/2006/relationships/oleObject" Target="../embeddings/oleObject115.bin"/><Relationship Id="rId15" Type="http://schemas.openxmlformats.org/officeDocument/2006/relationships/oleObject" Target="../embeddings/oleObject120.bin"/><Relationship Id="rId10" Type="http://schemas.openxmlformats.org/officeDocument/2006/relationships/image" Target="../media/image100.wmf"/><Relationship Id="rId4" Type="http://schemas.openxmlformats.org/officeDocument/2006/relationships/image" Target="../media/image97.wmf"/><Relationship Id="rId9" Type="http://schemas.openxmlformats.org/officeDocument/2006/relationships/oleObject" Target="../embeddings/oleObject117.bin"/><Relationship Id="rId14" Type="http://schemas.openxmlformats.org/officeDocument/2006/relationships/image" Target="../media/image102.wmf"/></Relationships>
</file>

<file path=ppt/slides/_rels/slide37.xml.rels><?xml version="1.0" encoding="UTF-8" standalone="yes"?>
<Relationships xmlns="http://schemas.openxmlformats.org/package/2006/relationships"><Relationship Id="rId8" Type="http://schemas.openxmlformats.org/officeDocument/2006/relationships/image" Target="../media/image107.wmf"/><Relationship Id="rId13" Type="http://schemas.openxmlformats.org/officeDocument/2006/relationships/oleObject" Target="../embeddings/oleObject127.bin"/><Relationship Id="rId18" Type="http://schemas.openxmlformats.org/officeDocument/2006/relationships/image" Target="../media/image112.wmf"/><Relationship Id="rId26" Type="http://schemas.openxmlformats.org/officeDocument/2006/relationships/image" Target="../media/image116.wmf"/><Relationship Id="rId39" Type="http://schemas.openxmlformats.org/officeDocument/2006/relationships/oleObject" Target="../embeddings/oleObject140.bin"/><Relationship Id="rId3" Type="http://schemas.openxmlformats.org/officeDocument/2006/relationships/oleObject" Target="../embeddings/oleObject122.bin"/><Relationship Id="rId21" Type="http://schemas.openxmlformats.org/officeDocument/2006/relationships/oleObject" Target="../embeddings/oleObject131.bin"/><Relationship Id="rId34" Type="http://schemas.openxmlformats.org/officeDocument/2006/relationships/image" Target="../media/image120.wmf"/><Relationship Id="rId42" Type="http://schemas.openxmlformats.org/officeDocument/2006/relationships/image" Target="../media/image124.wmf"/><Relationship Id="rId7" Type="http://schemas.openxmlformats.org/officeDocument/2006/relationships/oleObject" Target="../embeddings/oleObject124.bin"/><Relationship Id="rId12" Type="http://schemas.openxmlformats.org/officeDocument/2006/relationships/image" Target="../media/image109.wmf"/><Relationship Id="rId17" Type="http://schemas.openxmlformats.org/officeDocument/2006/relationships/oleObject" Target="../embeddings/oleObject129.bin"/><Relationship Id="rId25" Type="http://schemas.openxmlformats.org/officeDocument/2006/relationships/oleObject" Target="../embeddings/oleObject133.bin"/><Relationship Id="rId33" Type="http://schemas.openxmlformats.org/officeDocument/2006/relationships/oleObject" Target="../embeddings/oleObject137.bin"/><Relationship Id="rId38" Type="http://schemas.openxmlformats.org/officeDocument/2006/relationships/image" Target="../media/image122.wmf"/><Relationship Id="rId2" Type="http://schemas.openxmlformats.org/officeDocument/2006/relationships/slideLayout" Target="../slideLayouts/slideLayout7.xml"/><Relationship Id="rId16" Type="http://schemas.openxmlformats.org/officeDocument/2006/relationships/image" Target="../media/image111.wmf"/><Relationship Id="rId20" Type="http://schemas.openxmlformats.org/officeDocument/2006/relationships/image" Target="../media/image113.wmf"/><Relationship Id="rId29" Type="http://schemas.openxmlformats.org/officeDocument/2006/relationships/oleObject" Target="../embeddings/oleObject135.bin"/><Relationship Id="rId41" Type="http://schemas.openxmlformats.org/officeDocument/2006/relationships/oleObject" Target="../embeddings/oleObject141.bin"/><Relationship Id="rId1" Type="http://schemas.openxmlformats.org/officeDocument/2006/relationships/vmlDrawing" Target="../drawings/vmlDrawing21.vml"/><Relationship Id="rId6" Type="http://schemas.openxmlformats.org/officeDocument/2006/relationships/image" Target="../media/image106.wmf"/><Relationship Id="rId11" Type="http://schemas.openxmlformats.org/officeDocument/2006/relationships/oleObject" Target="../embeddings/oleObject126.bin"/><Relationship Id="rId24" Type="http://schemas.openxmlformats.org/officeDocument/2006/relationships/image" Target="../media/image115.emf"/><Relationship Id="rId32" Type="http://schemas.openxmlformats.org/officeDocument/2006/relationships/image" Target="../media/image119.wmf"/><Relationship Id="rId37" Type="http://schemas.openxmlformats.org/officeDocument/2006/relationships/oleObject" Target="../embeddings/oleObject139.bin"/><Relationship Id="rId40" Type="http://schemas.openxmlformats.org/officeDocument/2006/relationships/image" Target="../media/image123.wmf"/><Relationship Id="rId5" Type="http://schemas.openxmlformats.org/officeDocument/2006/relationships/oleObject" Target="../embeddings/oleObject123.bin"/><Relationship Id="rId15" Type="http://schemas.openxmlformats.org/officeDocument/2006/relationships/oleObject" Target="../embeddings/oleObject128.bin"/><Relationship Id="rId23" Type="http://schemas.openxmlformats.org/officeDocument/2006/relationships/oleObject" Target="../embeddings/oleObject132.bin"/><Relationship Id="rId28" Type="http://schemas.openxmlformats.org/officeDocument/2006/relationships/image" Target="../media/image117.wmf"/><Relationship Id="rId36" Type="http://schemas.openxmlformats.org/officeDocument/2006/relationships/image" Target="../media/image121.wmf"/><Relationship Id="rId10" Type="http://schemas.openxmlformats.org/officeDocument/2006/relationships/image" Target="../media/image108.wmf"/><Relationship Id="rId19" Type="http://schemas.openxmlformats.org/officeDocument/2006/relationships/oleObject" Target="../embeddings/oleObject130.bin"/><Relationship Id="rId31" Type="http://schemas.openxmlformats.org/officeDocument/2006/relationships/oleObject" Target="../embeddings/oleObject136.bin"/><Relationship Id="rId4" Type="http://schemas.openxmlformats.org/officeDocument/2006/relationships/image" Target="../media/image105.wmf"/><Relationship Id="rId9" Type="http://schemas.openxmlformats.org/officeDocument/2006/relationships/oleObject" Target="../embeddings/oleObject125.bin"/><Relationship Id="rId14" Type="http://schemas.openxmlformats.org/officeDocument/2006/relationships/image" Target="../media/image110.wmf"/><Relationship Id="rId22" Type="http://schemas.openxmlformats.org/officeDocument/2006/relationships/image" Target="../media/image114.wmf"/><Relationship Id="rId27" Type="http://schemas.openxmlformats.org/officeDocument/2006/relationships/oleObject" Target="../embeddings/oleObject134.bin"/><Relationship Id="rId30" Type="http://schemas.openxmlformats.org/officeDocument/2006/relationships/image" Target="../media/image118.wmf"/><Relationship Id="rId35" Type="http://schemas.openxmlformats.org/officeDocument/2006/relationships/oleObject" Target="../embeddings/oleObject138.bin"/></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42.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115.emf"/><Relationship Id="rId5" Type="http://schemas.openxmlformats.org/officeDocument/2006/relationships/oleObject" Target="../embeddings/oleObject143.bin"/><Relationship Id="rId4" Type="http://schemas.openxmlformats.org/officeDocument/2006/relationships/image" Target="../media/image125.emf"/></Relationships>
</file>

<file path=ppt/slides/_rels/slide39.xml.rels><?xml version="1.0" encoding="UTF-8" standalone="yes"?>
<Relationships xmlns="http://schemas.openxmlformats.org/package/2006/relationships"><Relationship Id="rId8" Type="http://schemas.openxmlformats.org/officeDocument/2006/relationships/image" Target="../media/image128.emf"/><Relationship Id="rId13" Type="http://schemas.openxmlformats.org/officeDocument/2006/relationships/oleObject" Target="../embeddings/oleObject149.bin"/><Relationship Id="rId18" Type="http://schemas.openxmlformats.org/officeDocument/2006/relationships/image" Target="../media/image133.wmf"/><Relationship Id="rId26" Type="http://schemas.openxmlformats.org/officeDocument/2006/relationships/image" Target="../media/image137.wmf"/><Relationship Id="rId3" Type="http://schemas.openxmlformats.org/officeDocument/2006/relationships/oleObject" Target="../embeddings/oleObject144.bin"/><Relationship Id="rId21" Type="http://schemas.openxmlformats.org/officeDocument/2006/relationships/oleObject" Target="../embeddings/oleObject153.bin"/><Relationship Id="rId7" Type="http://schemas.openxmlformats.org/officeDocument/2006/relationships/oleObject" Target="../embeddings/oleObject146.bin"/><Relationship Id="rId12" Type="http://schemas.openxmlformats.org/officeDocument/2006/relationships/image" Target="../media/image130.emf"/><Relationship Id="rId17" Type="http://schemas.openxmlformats.org/officeDocument/2006/relationships/oleObject" Target="../embeddings/oleObject151.bin"/><Relationship Id="rId25" Type="http://schemas.openxmlformats.org/officeDocument/2006/relationships/oleObject" Target="../embeddings/oleObject155.bin"/><Relationship Id="rId2" Type="http://schemas.openxmlformats.org/officeDocument/2006/relationships/slideLayout" Target="../slideLayouts/slideLayout7.xml"/><Relationship Id="rId16" Type="http://schemas.openxmlformats.org/officeDocument/2006/relationships/image" Target="../media/image132.wmf"/><Relationship Id="rId20" Type="http://schemas.openxmlformats.org/officeDocument/2006/relationships/image" Target="../media/image134.wmf"/><Relationship Id="rId29" Type="http://schemas.openxmlformats.org/officeDocument/2006/relationships/oleObject" Target="../embeddings/oleObject157.bin"/><Relationship Id="rId1" Type="http://schemas.openxmlformats.org/officeDocument/2006/relationships/vmlDrawing" Target="../drawings/vmlDrawing23.vml"/><Relationship Id="rId6" Type="http://schemas.openxmlformats.org/officeDocument/2006/relationships/image" Target="../media/image127.wmf"/><Relationship Id="rId11" Type="http://schemas.openxmlformats.org/officeDocument/2006/relationships/oleObject" Target="../embeddings/oleObject148.bin"/><Relationship Id="rId24" Type="http://schemas.openxmlformats.org/officeDocument/2006/relationships/image" Target="../media/image136.wmf"/><Relationship Id="rId5" Type="http://schemas.openxmlformats.org/officeDocument/2006/relationships/oleObject" Target="../embeddings/oleObject145.bin"/><Relationship Id="rId15" Type="http://schemas.openxmlformats.org/officeDocument/2006/relationships/oleObject" Target="../embeddings/oleObject150.bin"/><Relationship Id="rId23" Type="http://schemas.openxmlformats.org/officeDocument/2006/relationships/oleObject" Target="../embeddings/oleObject154.bin"/><Relationship Id="rId28" Type="http://schemas.openxmlformats.org/officeDocument/2006/relationships/image" Target="../media/image138.wmf"/><Relationship Id="rId10" Type="http://schemas.openxmlformats.org/officeDocument/2006/relationships/image" Target="../media/image129.emf"/><Relationship Id="rId19" Type="http://schemas.openxmlformats.org/officeDocument/2006/relationships/oleObject" Target="../embeddings/oleObject152.bin"/><Relationship Id="rId4" Type="http://schemas.openxmlformats.org/officeDocument/2006/relationships/image" Target="../media/image126.wmf"/><Relationship Id="rId9" Type="http://schemas.openxmlformats.org/officeDocument/2006/relationships/oleObject" Target="../embeddings/oleObject147.bin"/><Relationship Id="rId14" Type="http://schemas.openxmlformats.org/officeDocument/2006/relationships/image" Target="../media/image131.wmf"/><Relationship Id="rId22" Type="http://schemas.openxmlformats.org/officeDocument/2006/relationships/image" Target="../media/image135.wmf"/><Relationship Id="rId27" Type="http://schemas.openxmlformats.org/officeDocument/2006/relationships/oleObject" Target="../embeddings/oleObject156.bin"/><Relationship Id="rId30" Type="http://schemas.openxmlformats.org/officeDocument/2006/relationships/image" Target="../media/image139.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142.wmf"/><Relationship Id="rId13" Type="http://schemas.openxmlformats.org/officeDocument/2006/relationships/oleObject" Target="../embeddings/oleObject163.bin"/><Relationship Id="rId18" Type="http://schemas.openxmlformats.org/officeDocument/2006/relationships/image" Target="../media/image147.wmf"/><Relationship Id="rId26" Type="http://schemas.openxmlformats.org/officeDocument/2006/relationships/image" Target="../media/image151.wmf"/><Relationship Id="rId3" Type="http://schemas.openxmlformats.org/officeDocument/2006/relationships/oleObject" Target="../embeddings/oleObject158.bin"/><Relationship Id="rId21" Type="http://schemas.openxmlformats.org/officeDocument/2006/relationships/oleObject" Target="../embeddings/oleObject167.bin"/><Relationship Id="rId7" Type="http://schemas.openxmlformats.org/officeDocument/2006/relationships/oleObject" Target="../embeddings/oleObject160.bin"/><Relationship Id="rId12" Type="http://schemas.openxmlformats.org/officeDocument/2006/relationships/image" Target="../media/image144.emf"/><Relationship Id="rId17" Type="http://schemas.openxmlformats.org/officeDocument/2006/relationships/oleObject" Target="../embeddings/oleObject165.bin"/><Relationship Id="rId25" Type="http://schemas.openxmlformats.org/officeDocument/2006/relationships/oleObject" Target="../embeddings/oleObject169.bin"/><Relationship Id="rId2" Type="http://schemas.openxmlformats.org/officeDocument/2006/relationships/slideLayout" Target="../slideLayouts/slideLayout7.xml"/><Relationship Id="rId16" Type="http://schemas.openxmlformats.org/officeDocument/2006/relationships/image" Target="../media/image146.wmf"/><Relationship Id="rId20" Type="http://schemas.openxmlformats.org/officeDocument/2006/relationships/image" Target="../media/image148.wmf"/><Relationship Id="rId29" Type="http://schemas.openxmlformats.org/officeDocument/2006/relationships/oleObject" Target="../embeddings/oleObject171.bin"/><Relationship Id="rId1" Type="http://schemas.openxmlformats.org/officeDocument/2006/relationships/vmlDrawing" Target="../drawings/vmlDrawing24.vml"/><Relationship Id="rId6" Type="http://schemas.openxmlformats.org/officeDocument/2006/relationships/image" Target="../media/image141.wmf"/><Relationship Id="rId11" Type="http://schemas.openxmlformats.org/officeDocument/2006/relationships/oleObject" Target="../embeddings/oleObject162.bin"/><Relationship Id="rId24" Type="http://schemas.openxmlformats.org/officeDocument/2006/relationships/image" Target="../media/image150.wmf"/><Relationship Id="rId32" Type="http://schemas.openxmlformats.org/officeDocument/2006/relationships/image" Target="../media/image154.wmf"/><Relationship Id="rId5" Type="http://schemas.openxmlformats.org/officeDocument/2006/relationships/oleObject" Target="../embeddings/oleObject159.bin"/><Relationship Id="rId15" Type="http://schemas.openxmlformats.org/officeDocument/2006/relationships/oleObject" Target="../embeddings/oleObject164.bin"/><Relationship Id="rId23" Type="http://schemas.openxmlformats.org/officeDocument/2006/relationships/oleObject" Target="../embeddings/oleObject168.bin"/><Relationship Id="rId28" Type="http://schemas.openxmlformats.org/officeDocument/2006/relationships/image" Target="../media/image152.wmf"/><Relationship Id="rId10" Type="http://schemas.openxmlformats.org/officeDocument/2006/relationships/image" Target="../media/image143.emf"/><Relationship Id="rId19" Type="http://schemas.openxmlformats.org/officeDocument/2006/relationships/oleObject" Target="../embeddings/oleObject166.bin"/><Relationship Id="rId31" Type="http://schemas.openxmlformats.org/officeDocument/2006/relationships/oleObject" Target="../embeddings/oleObject172.bin"/><Relationship Id="rId4" Type="http://schemas.openxmlformats.org/officeDocument/2006/relationships/image" Target="../media/image140.wmf"/><Relationship Id="rId9" Type="http://schemas.openxmlformats.org/officeDocument/2006/relationships/oleObject" Target="../embeddings/oleObject161.bin"/><Relationship Id="rId14" Type="http://schemas.openxmlformats.org/officeDocument/2006/relationships/image" Target="../media/image145.wmf"/><Relationship Id="rId22" Type="http://schemas.openxmlformats.org/officeDocument/2006/relationships/image" Target="../media/image149.emf"/><Relationship Id="rId27" Type="http://schemas.openxmlformats.org/officeDocument/2006/relationships/oleObject" Target="../embeddings/oleObject170.bin"/><Relationship Id="rId30" Type="http://schemas.openxmlformats.org/officeDocument/2006/relationships/image" Target="../media/image153.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157.wmf"/><Relationship Id="rId3" Type="http://schemas.openxmlformats.org/officeDocument/2006/relationships/oleObject" Target="../embeddings/oleObject173.bin"/><Relationship Id="rId7" Type="http://schemas.openxmlformats.org/officeDocument/2006/relationships/oleObject" Target="../embeddings/oleObject175.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156.wmf"/><Relationship Id="rId5" Type="http://schemas.openxmlformats.org/officeDocument/2006/relationships/oleObject" Target="../embeddings/oleObject174.bin"/><Relationship Id="rId4" Type="http://schemas.openxmlformats.org/officeDocument/2006/relationships/image" Target="../media/image155.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76.bin"/><Relationship Id="rId2" Type="http://schemas.openxmlformats.org/officeDocument/2006/relationships/slideLayout" Target="../slideLayouts/slideLayout6.xml"/><Relationship Id="rId1" Type="http://schemas.openxmlformats.org/officeDocument/2006/relationships/vmlDrawing" Target="../drawings/vmlDrawing26.vml"/><Relationship Id="rId6" Type="http://schemas.openxmlformats.org/officeDocument/2006/relationships/image" Target="../media/image159.wmf"/><Relationship Id="rId5" Type="http://schemas.openxmlformats.org/officeDocument/2006/relationships/oleObject" Target="../embeddings/oleObject177.bin"/><Relationship Id="rId4" Type="http://schemas.openxmlformats.org/officeDocument/2006/relationships/image" Target="../media/image158.emf"/></Relationships>
</file>

<file path=ppt/slides/_rels/slide45.xml.rels><?xml version="1.0" encoding="UTF-8" standalone="yes"?>
<Relationships xmlns="http://schemas.openxmlformats.org/package/2006/relationships"><Relationship Id="rId8" Type="http://schemas.openxmlformats.org/officeDocument/2006/relationships/image" Target="../media/image162.wmf"/><Relationship Id="rId13" Type="http://schemas.openxmlformats.org/officeDocument/2006/relationships/oleObject" Target="../embeddings/oleObject183.bin"/><Relationship Id="rId3" Type="http://schemas.openxmlformats.org/officeDocument/2006/relationships/oleObject" Target="../embeddings/oleObject178.bin"/><Relationship Id="rId7" Type="http://schemas.openxmlformats.org/officeDocument/2006/relationships/oleObject" Target="../embeddings/oleObject180.bin"/><Relationship Id="rId12" Type="http://schemas.openxmlformats.org/officeDocument/2006/relationships/image" Target="../media/image164.emf"/><Relationship Id="rId2" Type="http://schemas.openxmlformats.org/officeDocument/2006/relationships/slideLayout" Target="../slideLayouts/slideLayout6.xml"/><Relationship Id="rId1" Type="http://schemas.openxmlformats.org/officeDocument/2006/relationships/vmlDrawing" Target="../drawings/vmlDrawing27.vml"/><Relationship Id="rId6" Type="http://schemas.openxmlformats.org/officeDocument/2006/relationships/image" Target="../media/image161.emf"/><Relationship Id="rId11" Type="http://schemas.openxmlformats.org/officeDocument/2006/relationships/oleObject" Target="../embeddings/oleObject182.bin"/><Relationship Id="rId5" Type="http://schemas.openxmlformats.org/officeDocument/2006/relationships/oleObject" Target="../embeddings/oleObject179.bin"/><Relationship Id="rId10" Type="http://schemas.openxmlformats.org/officeDocument/2006/relationships/image" Target="../media/image163.wmf"/><Relationship Id="rId4" Type="http://schemas.openxmlformats.org/officeDocument/2006/relationships/image" Target="../media/image160.emf"/><Relationship Id="rId9" Type="http://schemas.openxmlformats.org/officeDocument/2006/relationships/oleObject" Target="../embeddings/oleObject181.bin"/><Relationship Id="rId14" Type="http://schemas.openxmlformats.org/officeDocument/2006/relationships/image" Target="../media/image165.wmf"/></Relationships>
</file>

<file path=ppt/slides/_rels/slide46.xml.rels><?xml version="1.0" encoding="UTF-8" standalone="yes"?>
<Relationships xmlns="http://schemas.openxmlformats.org/package/2006/relationships"><Relationship Id="rId8" Type="http://schemas.openxmlformats.org/officeDocument/2006/relationships/image" Target="../media/image168.wmf"/><Relationship Id="rId13" Type="http://schemas.openxmlformats.org/officeDocument/2006/relationships/oleObject" Target="../embeddings/oleObject189.bin"/><Relationship Id="rId18" Type="http://schemas.openxmlformats.org/officeDocument/2006/relationships/image" Target="../media/image173.wmf"/><Relationship Id="rId3" Type="http://schemas.openxmlformats.org/officeDocument/2006/relationships/oleObject" Target="../embeddings/oleObject184.bin"/><Relationship Id="rId21" Type="http://schemas.openxmlformats.org/officeDocument/2006/relationships/oleObject" Target="../embeddings/oleObject193.bin"/><Relationship Id="rId7" Type="http://schemas.openxmlformats.org/officeDocument/2006/relationships/oleObject" Target="../embeddings/oleObject186.bin"/><Relationship Id="rId12" Type="http://schemas.openxmlformats.org/officeDocument/2006/relationships/image" Target="../media/image170.wmf"/><Relationship Id="rId17" Type="http://schemas.openxmlformats.org/officeDocument/2006/relationships/oleObject" Target="../embeddings/oleObject191.bin"/><Relationship Id="rId2" Type="http://schemas.openxmlformats.org/officeDocument/2006/relationships/slideLayout" Target="../slideLayouts/slideLayout7.xml"/><Relationship Id="rId16" Type="http://schemas.openxmlformats.org/officeDocument/2006/relationships/image" Target="../media/image172.wmf"/><Relationship Id="rId20" Type="http://schemas.openxmlformats.org/officeDocument/2006/relationships/image" Target="../media/image174.wmf"/><Relationship Id="rId1" Type="http://schemas.openxmlformats.org/officeDocument/2006/relationships/vmlDrawing" Target="../drawings/vmlDrawing28.vml"/><Relationship Id="rId6" Type="http://schemas.openxmlformats.org/officeDocument/2006/relationships/image" Target="../media/image167.emf"/><Relationship Id="rId11" Type="http://schemas.openxmlformats.org/officeDocument/2006/relationships/oleObject" Target="../embeddings/oleObject188.bin"/><Relationship Id="rId24" Type="http://schemas.openxmlformats.org/officeDocument/2006/relationships/image" Target="../media/image176.wmf"/><Relationship Id="rId5" Type="http://schemas.openxmlformats.org/officeDocument/2006/relationships/oleObject" Target="../embeddings/oleObject185.bin"/><Relationship Id="rId15" Type="http://schemas.openxmlformats.org/officeDocument/2006/relationships/oleObject" Target="../embeddings/oleObject190.bin"/><Relationship Id="rId23" Type="http://schemas.openxmlformats.org/officeDocument/2006/relationships/oleObject" Target="../embeddings/oleObject194.bin"/><Relationship Id="rId10" Type="http://schemas.openxmlformats.org/officeDocument/2006/relationships/image" Target="../media/image169.wmf"/><Relationship Id="rId19" Type="http://schemas.openxmlformats.org/officeDocument/2006/relationships/oleObject" Target="../embeddings/oleObject192.bin"/><Relationship Id="rId4" Type="http://schemas.openxmlformats.org/officeDocument/2006/relationships/image" Target="../media/image166.wmf"/><Relationship Id="rId9" Type="http://schemas.openxmlformats.org/officeDocument/2006/relationships/oleObject" Target="../embeddings/oleObject187.bin"/><Relationship Id="rId14" Type="http://schemas.openxmlformats.org/officeDocument/2006/relationships/image" Target="../media/image171.wmf"/><Relationship Id="rId22" Type="http://schemas.openxmlformats.org/officeDocument/2006/relationships/image" Target="../media/image175.wmf"/></Relationships>
</file>

<file path=ppt/slides/_rels/slide47.xml.rels><?xml version="1.0" encoding="UTF-8" standalone="yes"?>
<Relationships xmlns="http://schemas.openxmlformats.org/package/2006/relationships"><Relationship Id="rId8" Type="http://schemas.openxmlformats.org/officeDocument/2006/relationships/image" Target="../media/image179.wmf"/><Relationship Id="rId13" Type="http://schemas.openxmlformats.org/officeDocument/2006/relationships/oleObject" Target="../embeddings/oleObject200.bin"/><Relationship Id="rId3" Type="http://schemas.openxmlformats.org/officeDocument/2006/relationships/oleObject" Target="../embeddings/oleObject195.bin"/><Relationship Id="rId7" Type="http://schemas.openxmlformats.org/officeDocument/2006/relationships/oleObject" Target="../embeddings/oleObject197.bin"/><Relationship Id="rId12" Type="http://schemas.openxmlformats.org/officeDocument/2006/relationships/image" Target="../media/image181.wmf"/><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178.wmf"/><Relationship Id="rId11" Type="http://schemas.openxmlformats.org/officeDocument/2006/relationships/oleObject" Target="../embeddings/oleObject199.bin"/><Relationship Id="rId5" Type="http://schemas.openxmlformats.org/officeDocument/2006/relationships/oleObject" Target="../embeddings/oleObject196.bin"/><Relationship Id="rId10" Type="http://schemas.openxmlformats.org/officeDocument/2006/relationships/image" Target="../media/image180.wmf"/><Relationship Id="rId4" Type="http://schemas.openxmlformats.org/officeDocument/2006/relationships/image" Target="../media/image177.wmf"/><Relationship Id="rId9" Type="http://schemas.openxmlformats.org/officeDocument/2006/relationships/oleObject" Target="../embeddings/oleObject198.bin"/><Relationship Id="rId14" Type="http://schemas.openxmlformats.org/officeDocument/2006/relationships/image" Target="../media/image182.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01.bin"/><Relationship Id="rId2" Type="http://schemas.openxmlformats.org/officeDocument/2006/relationships/slideLayout" Target="../slideLayouts/slideLayout6.xml"/><Relationship Id="rId1" Type="http://schemas.openxmlformats.org/officeDocument/2006/relationships/vmlDrawing" Target="../drawings/vmlDrawing30.vml"/><Relationship Id="rId6" Type="http://schemas.openxmlformats.org/officeDocument/2006/relationships/image" Target="../media/image184.emf"/><Relationship Id="rId5" Type="http://schemas.openxmlformats.org/officeDocument/2006/relationships/oleObject" Target="../embeddings/oleObject202.bin"/><Relationship Id="rId4" Type="http://schemas.openxmlformats.org/officeDocument/2006/relationships/image" Target="../media/image183.wmf"/></Relationships>
</file>

<file path=ppt/slides/_rels/slide49.xml.rels><?xml version="1.0" encoding="UTF-8" standalone="yes"?>
<Relationships xmlns="http://schemas.openxmlformats.org/package/2006/relationships"><Relationship Id="rId8" Type="http://schemas.openxmlformats.org/officeDocument/2006/relationships/image" Target="../media/image166.wmf"/><Relationship Id="rId13" Type="http://schemas.openxmlformats.org/officeDocument/2006/relationships/oleObject" Target="../embeddings/oleObject208.bin"/><Relationship Id="rId18" Type="http://schemas.openxmlformats.org/officeDocument/2006/relationships/image" Target="../media/image190.wmf"/><Relationship Id="rId3" Type="http://schemas.openxmlformats.org/officeDocument/2006/relationships/oleObject" Target="../embeddings/oleObject203.bin"/><Relationship Id="rId21" Type="http://schemas.openxmlformats.org/officeDocument/2006/relationships/oleObject" Target="../embeddings/oleObject212.bin"/><Relationship Id="rId7" Type="http://schemas.openxmlformats.org/officeDocument/2006/relationships/oleObject" Target="../embeddings/oleObject205.bin"/><Relationship Id="rId12" Type="http://schemas.openxmlformats.org/officeDocument/2006/relationships/image" Target="../media/image187.wmf"/><Relationship Id="rId17" Type="http://schemas.openxmlformats.org/officeDocument/2006/relationships/oleObject" Target="../embeddings/oleObject210.bin"/><Relationship Id="rId2" Type="http://schemas.openxmlformats.org/officeDocument/2006/relationships/slideLayout" Target="../slideLayouts/slideLayout6.xml"/><Relationship Id="rId16" Type="http://schemas.openxmlformats.org/officeDocument/2006/relationships/image" Target="../media/image189.wmf"/><Relationship Id="rId20" Type="http://schemas.openxmlformats.org/officeDocument/2006/relationships/image" Target="../media/image175.wmf"/><Relationship Id="rId1" Type="http://schemas.openxmlformats.org/officeDocument/2006/relationships/vmlDrawing" Target="../drawings/vmlDrawing31.vml"/><Relationship Id="rId6" Type="http://schemas.openxmlformats.org/officeDocument/2006/relationships/image" Target="../media/image185.wmf"/><Relationship Id="rId11" Type="http://schemas.openxmlformats.org/officeDocument/2006/relationships/oleObject" Target="../embeddings/oleObject207.bin"/><Relationship Id="rId5" Type="http://schemas.openxmlformats.org/officeDocument/2006/relationships/oleObject" Target="../embeddings/oleObject204.bin"/><Relationship Id="rId15" Type="http://schemas.openxmlformats.org/officeDocument/2006/relationships/oleObject" Target="../embeddings/oleObject209.bin"/><Relationship Id="rId10" Type="http://schemas.openxmlformats.org/officeDocument/2006/relationships/image" Target="../media/image186.wmf"/><Relationship Id="rId19" Type="http://schemas.openxmlformats.org/officeDocument/2006/relationships/oleObject" Target="../embeddings/oleObject211.bin"/><Relationship Id="rId4" Type="http://schemas.openxmlformats.org/officeDocument/2006/relationships/image" Target="../media/image184.emf"/><Relationship Id="rId9" Type="http://schemas.openxmlformats.org/officeDocument/2006/relationships/oleObject" Target="../embeddings/oleObject206.bin"/><Relationship Id="rId14" Type="http://schemas.openxmlformats.org/officeDocument/2006/relationships/image" Target="../media/image188.wmf"/><Relationship Id="rId22" Type="http://schemas.openxmlformats.org/officeDocument/2006/relationships/image" Target="../media/image176.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191.wmf"/><Relationship Id="rId13" Type="http://schemas.openxmlformats.org/officeDocument/2006/relationships/oleObject" Target="../embeddings/oleObject218.bin"/><Relationship Id="rId3" Type="http://schemas.openxmlformats.org/officeDocument/2006/relationships/oleObject" Target="../embeddings/oleObject213.bin"/><Relationship Id="rId7" Type="http://schemas.openxmlformats.org/officeDocument/2006/relationships/oleObject" Target="../embeddings/oleObject215.bin"/><Relationship Id="rId12" Type="http://schemas.openxmlformats.org/officeDocument/2006/relationships/image" Target="../media/image181.wmf"/><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image" Target="../media/image178.wmf"/><Relationship Id="rId11" Type="http://schemas.openxmlformats.org/officeDocument/2006/relationships/oleObject" Target="../embeddings/oleObject217.bin"/><Relationship Id="rId5" Type="http://schemas.openxmlformats.org/officeDocument/2006/relationships/oleObject" Target="../embeddings/oleObject214.bin"/><Relationship Id="rId10" Type="http://schemas.openxmlformats.org/officeDocument/2006/relationships/image" Target="../media/image192.wmf"/><Relationship Id="rId4" Type="http://schemas.openxmlformats.org/officeDocument/2006/relationships/image" Target="../media/image177.wmf"/><Relationship Id="rId9" Type="http://schemas.openxmlformats.org/officeDocument/2006/relationships/oleObject" Target="../embeddings/oleObject216.bin"/><Relationship Id="rId14" Type="http://schemas.openxmlformats.org/officeDocument/2006/relationships/image" Target="../media/image182.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219.bin"/><Relationship Id="rId2" Type="http://schemas.openxmlformats.org/officeDocument/2006/relationships/slideLayout" Target="../slideLayouts/slideLayout6.xml"/><Relationship Id="rId1" Type="http://schemas.openxmlformats.org/officeDocument/2006/relationships/vmlDrawing" Target="../drawings/vmlDrawing33.vml"/><Relationship Id="rId6" Type="http://schemas.openxmlformats.org/officeDocument/2006/relationships/image" Target="../media/image194.wmf"/><Relationship Id="rId5" Type="http://schemas.openxmlformats.org/officeDocument/2006/relationships/oleObject" Target="../embeddings/oleObject220.bin"/><Relationship Id="rId4" Type="http://schemas.openxmlformats.org/officeDocument/2006/relationships/image" Target="../media/image193.emf"/></Relationships>
</file>

<file path=ppt/slides/_rels/slide52.xml.rels><?xml version="1.0" encoding="UTF-8" standalone="yes"?>
<Relationships xmlns="http://schemas.openxmlformats.org/package/2006/relationships"><Relationship Id="rId8" Type="http://schemas.openxmlformats.org/officeDocument/2006/relationships/image" Target="../media/image166.wmf"/><Relationship Id="rId13" Type="http://schemas.openxmlformats.org/officeDocument/2006/relationships/oleObject" Target="../embeddings/oleObject226.bin"/><Relationship Id="rId18" Type="http://schemas.openxmlformats.org/officeDocument/2006/relationships/image" Target="../media/image201.wmf"/><Relationship Id="rId3" Type="http://schemas.openxmlformats.org/officeDocument/2006/relationships/oleObject" Target="../embeddings/oleObject221.bin"/><Relationship Id="rId21" Type="http://schemas.openxmlformats.org/officeDocument/2006/relationships/oleObject" Target="../embeddings/oleObject230.bin"/><Relationship Id="rId7" Type="http://schemas.openxmlformats.org/officeDocument/2006/relationships/oleObject" Target="../embeddings/oleObject223.bin"/><Relationship Id="rId12" Type="http://schemas.openxmlformats.org/officeDocument/2006/relationships/image" Target="../media/image198.wmf"/><Relationship Id="rId17" Type="http://schemas.openxmlformats.org/officeDocument/2006/relationships/oleObject" Target="../embeddings/oleObject228.bin"/><Relationship Id="rId2" Type="http://schemas.openxmlformats.org/officeDocument/2006/relationships/slideLayout" Target="../slideLayouts/slideLayout6.xml"/><Relationship Id="rId16" Type="http://schemas.openxmlformats.org/officeDocument/2006/relationships/image" Target="../media/image200.wmf"/><Relationship Id="rId20" Type="http://schemas.openxmlformats.org/officeDocument/2006/relationships/image" Target="../media/image202.wmf"/><Relationship Id="rId1" Type="http://schemas.openxmlformats.org/officeDocument/2006/relationships/vmlDrawing" Target="../drawings/vmlDrawing34.vml"/><Relationship Id="rId6" Type="http://schemas.openxmlformats.org/officeDocument/2006/relationships/image" Target="../media/image196.wmf"/><Relationship Id="rId11" Type="http://schemas.openxmlformats.org/officeDocument/2006/relationships/oleObject" Target="../embeddings/oleObject225.bin"/><Relationship Id="rId24" Type="http://schemas.openxmlformats.org/officeDocument/2006/relationships/image" Target="../media/image204.wmf"/><Relationship Id="rId5" Type="http://schemas.openxmlformats.org/officeDocument/2006/relationships/oleObject" Target="../embeddings/oleObject222.bin"/><Relationship Id="rId15" Type="http://schemas.openxmlformats.org/officeDocument/2006/relationships/oleObject" Target="../embeddings/oleObject227.bin"/><Relationship Id="rId23" Type="http://schemas.openxmlformats.org/officeDocument/2006/relationships/oleObject" Target="../embeddings/oleObject231.bin"/><Relationship Id="rId10" Type="http://schemas.openxmlformats.org/officeDocument/2006/relationships/image" Target="../media/image197.wmf"/><Relationship Id="rId19" Type="http://schemas.openxmlformats.org/officeDocument/2006/relationships/oleObject" Target="../embeddings/oleObject229.bin"/><Relationship Id="rId4" Type="http://schemas.openxmlformats.org/officeDocument/2006/relationships/image" Target="../media/image195.emf"/><Relationship Id="rId9" Type="http://schemas.openxmlformats.org/officeDocument/2006/relationships/oleObject" Target="../embeddings/oleObject224.bin"/><Relationship Id="rId14" Type="http://schemas.openxmlformats.org/officeDocument/2006/relationships/image" Target="../media/image199.wmf"/><Relationship Id="rId22" Type="http://schemas.openxmlformats.org/officeDocument/2006/relationships/image" Target="../media/image203.wmf"/></Relationships>
</file>

<file path=ppt/slides/_rels/slide53.xml.rels><?xml version="1.0" encoding="UTF-8" standalone="yes"?>
<Relationships xmlns="http://schemas.openxmlformats.org/package/2006/relationships"><Relationship Id="rId8" Type="http://schemas.openxmlformats.org/officeDocument/2006/relationships/image" Target="../media/image177.wmf"/><Relationship Id="rId13" Type="http://schemas.openxmlformats.org/officeDocument/2006/relationships/oleObject" Target="../embeddings/oleObject237.bin"/><Relationship Id="rId18" Type="http://schemas.openxmlformats.org/officeDocument/2006/relationships/image" Target="../media/image209.wmf"/><Relationship Id="rId3" Type="http://schemas.openxmlformats.org/officeDocument/2006/relationships/oleObject" Target="../embeddings/oleObject232.bin"/><Relationship Id="rId21" Type="http://schemas.openxmlformats.org/officeDocument/2006/relationships/oleObject" Target="../embeddings/oleObject241.bin"/><Relationship Id="rId7" Type="http://schemas.openxmlformats.org/officeDocument/2006/relationships/oleObject" Target="../embeddings/oleObject234.bin"/><Relationship Id="rId12" Type="http://schemas.openxmlformats.org/officeDocument/2006/relationships/image" Target="../media/image207.wmf"/><Relationship Id="rId17" Type="http://schemas.openxmlformats.org/officeDocument/2006/relationships/oleObject" Target="../embeddings/oleObject239.bin"/><Relationship Id="rId2" Type="http://schemas.openxmlformats.org/officeDocument/2006/relationships/slideLayout" Target="../slideLayouts/slideLayout7.xml"/><Relationship Id="rId16" Type="http://schemas.openxmlformats.org/officeDocument/2006/relationships/image" Target="../media/image181.wmf"/><Relationship Id="rId20" Type="http://schemas.openxmlformats.org/officeDocument/2006/relationships/image" Target="../media/image210.wmf"/><Relationship Id="rId1" Type="http://schemas.openxmlformats.org/officeDocument/2006/relationships/vmlDrawing" Target="../drawings/vmlDrawing35.vml"/><Relationship Id="rId6" Type="http://schemas.openxmlformats.org/officeDocument/2006/relationships/image" Target="../media/image206.wmf"/><Relationship Id="rId11" Type="http://schemas.openxmlformats.org/officeDocument/2006/relationships/oleObject" Target="../embeddings/oleObject236.bin"/><Relationship Id="rId5" Type="http://schemas.openxmlformats.org/officeDocument/2006/relationships/oleObject" Target="../embeddings/oleObject233.bin"/><Relationship Id="rId15" Type="http://schemas.openxmlformats.org/officeDocument/2006/relationships/oleObject" Target="../embeddings/oleObject238.bin"/><Relationship Id="rId10" Type="http://schemas.openxmlformats.org/officeDocument/2006/relationships/image" Target="../media/image178.wmf"/><Relationship Id="rId19" Type="http://schemas.openxmlformats.org/officeDocument/2006/relationships/oleObject" Target="../embeddings/oleObject240.bin"/><Relationship Id="rId4" Type="http://schemas.openxmlformats.org/officeDocument/2006/relationships/image" Target="../media/image205.wmf"/><Relationship Id="rId9" Type="http://schemas.openxmlformats.org/officeDocument/2006/relationships/oleObject" Target="../embeddings/oleObject235.bin"/><Relationship Id="rId14" Type="http://schemas.openxmlformats.org/officeDocument/2006/relationships/image" Target="../media/image208.wmf"/><Relationship Id="rId22" Type="http://schemas.openxmlformats.org/officeDocument/2006/relationships/image" Target="../media/image211.wmf"/></Relationships>
</file>

<file path=ppt/slides/_rels/slide54.xml.rels><?xml version="1.0" encoding="UTF-8" standalone="yes"?>
<Relationships xmlns="http://schemas.openxmlformats.org/package/2006/relationships"><Relationship Id="rId8" Type="http://schemas.openxmlformats.org/officeDocument/2006/relationships/image" Target="../media/image214.wmf"/><Relationship Id="rId3" Type="http://schemas.openxmlformats.org/officeDocument/2006/relationships/oleObject" Target="../embeddings/oleObject242.bin"/><Relationship Id="rId7" Type="http://schemas.openxmlformats.org/officeDocument/2006/relationships/oleObject" Target="../embeddings/oleObject244.bin"/><Relationship Id="rId2" Type="http://schemas.openxmlformats.org/officeDocument/2006/relationships/slideLayout" Target="../slideLayouts/slideLayout6.xml"/><Relationship Id="rId1" Type="http://schemas.openxmlformats.org/officeDocument/2006/relationships/vmlDrawing" Target="../drawings/vmlDrawing36.vml"/><Relationship Id="rId6" Type="http://schemas.openxmlformats.org/officeDocument/2006/relationships/image" Target="../media/image213.wmf"/><Relationship Id="rId5" Type="http://schemas.openxmlformats.org/officeDocument/2006/relationships/oleObject" Target="../embeddings/oleObject243.bin"/><Relationship Id="rId4" Type="http://schemas.openxmlformats.org/officeDocument/2006/relationships/image" Target="../media/image212.wmf"/></Relationships>
</file>

<file path=ppt/slides/_rels/slide55.xml.rels><?xml version="1.0" encoding="UTF-8" standalone="yes"?>
<Relationships xmlns="http://schemas.openxmlformats.org/package/2006/relationships"><Relationship Id="rId8" Type="http://schemas.openxmlformats.org/officeDocument/2006/relationships/image" Target="../media/image217.wmf"/><Relationship Id="rId3" Type="http://schemas.openxmlformats.org/officeDocument/2006/relationships/oleObject" Target="../embeddings/oleObject245.bin"/><Relationship Id="rId7" Type="http://schemas.openxmlformats.org/officeDocument/2006/relationships/oleObject" Target="../embeddings/oleObject247.bin"/><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image" Target="../media/image216.wmf"/><Relationship Id="rId5" Type="http://schemas.openxmlformats.org/officeDocument/2006/relationships/oleObject" Target="../embeddings/oleObject246.bin"/><Relationship Id="rId10" Type="http://schemas.openxmlformats.org/officeDocument/2006/relationships/image" Target="../media/image218.emf"/><Relationship Id="rId4" Type="http://schemas.openxmlformats.org/officeDocument/2006/relationships/image" Target="../media/image215.wmf"/><Relationship Id="rId9" Type="http://schemas.openxmlformats.org/officeDocument/2006/relationships/oleObject" Target="../embeddings/oleObject248.bin"/></Relationships>
</file>

<file path=ppt/slides/_rels/slide56.xml.rels><?xml version="1.0" encoding="UTF-8" standalone="yes"?>
<Relationships xmlns="http://schemas.openxmlformats.org/package/2006/relationships"><Relationship Id="rId8" Type="http://schemas.openxmlformats.org/officeDocument/2006/relationships/image" Target="../media/image221.wmf"/><Relationship Id="rId3" Type="http://schemas.openxmlformats.org/officeDocument/2006/relationships/oleObject" Target="../embeddings/oleObject249.bin"/><Relationship Id="rId7" Type="http://schemas.openxmlformats.org/officeDocument/2006/relationships/oleObject" Target="../embeddings/oleObject251.bin"/><Relationship Id="rId2" Type="http://schemas.openxmlformats.org/officeDocument/2006/relationships/slideLayout" Target="../slideLayouts/slideLayout7.xml"/><Relationship Id="rId1" Type="http://schemas.openxmlformats.org/officeDocument/2006/relationships/vmlDrawing" Target="../drawings/vmlDrawing38.vml"/><Relationship Id="rId6" Type="http://schemas.openxmlformats.org/officeDocument/2006/relationships/image" Target="../media/image220.wmf"/><Relationship Id="rId5" Type="http://schemas.openxmlformats.org/officeDocument/2006/relationships/oleObject" Target="../embeddings/oleObject250.bin"/><Relationship Id="rId10" Type="http://schemas.openxmlformats.org/officeDocument/2006/relationships/image" Target="../media/image222.emf"/><Relationship Id="rId4" Type="http://schemas.openxmlformats.org/officeDocument/2006/relationships/image" Target="../media/image219.wmf"/><Relationship Id="rId9" Type="http://schemas.openxmlformats.org/officeDocument/2006/relationships/oleObject" Target="../embeddings/oleObject252.bin"/></Relationships>
</file>

<file path=ppt/slides/_rels/slide57.xml.rels><?xml version="1.0" encoding="UTF-8" standalone="yes"?>
<Relationships xmlns="http://schemas.openxmlformats.org/package/2006/relationships"><Relationship Id="rId8" Type="http://schemas.openxmlformats.org/officeDocument/2006/relationships/image" Target="../media/image211.wmf"/><Relationship Id="rId3" Type="http://schemas.openxmlformats.org/officeDocument/2006/relationships/oleObject" Target="../embeddings/oleObject253.bin"/><Relationship Id="rId7" Type="http://schemas.openxmlformats.org/officeDocument/2006/relationships/oleObject" Target="../embeddings/oleObject255.bin"/><Relationship Id="rId2" Type="http://schemas.openxmlformats.org/officeDocument/2006/relationships/slideLayout" Target="../slideLayouts/slideLayout7.xml"/><Relationship Id="rId1" Type="http://schemas.openxmlformats.org/officeDocument/2006/relationships/vmlDrawing" Target="../drawings/vmlDrawing39.vml"/><Relationship Id="rId6" Type="http://schemas.openxmlformats.org/officeDocument/2006/relationships/image" Target="../media/image223.wmf"/><Relationship Id="rId5" Type="http://schemas.openxmlformats.org/officeDocument/2006/relationships/oleObject" Target="../embeddings/oleObject254.bin"/><Relationship Id="rId10" Type="http://schemas.openxmlformats.org/officeDocument/2006/relationships/image" Target="../media/image220.wmf"/><Relationship Id="rId4" Type="http://schemas.openxmlformats.org/officeDocument/2006/relationships/image" Target="../media/image219.wmf"/><Relationship Id="rId9" Type="http://schemas.openxmlformats.org/officeDocument/2006/relationships/oleObject" Target="../embeddings/oleObject256.bin"/></Relationships>
</file>

<file path=ppt/slides/_rels/slide58.xml.rels><?xml version="1.0" encoding="UTF-8" standalone="yes"?>
<Relationships xmlns="http://schemas.openxmlformats.org/package/2006/relationships"><Relationship Id="rId8" Type="http://schemas.openxmlformats.org/officeDocument/2006/relationships/image" Target="../media/image221.wmf"/><Relationship Id="rId3" Type="http://schemas.openxmlformats.org/officeDocument/2006/relationships/oleObject" Target="../embeddings/oleObject257.bin"/><Relationship Id="rId7" Type="http://schemas.openxmlformats.org/officeDocument/2006/relationships/oleObject" Target="../embeddings/oleObject259.bin"/><Relationship Id="rId2" Type="http://schemas.openxmlformats.org/officeDocument/2006/relationships/slideLayout" Target="../slideLayouts/slideLayout7.xml"/><Relationship Id="rId1" Type="http://schemas.openxmlformats.org/officeDocument/2006/relationships/vmlDrawing" Target="../drawings/vmlDrawing40.vml"/><Relationship Id="rId6" Type="http://schemas.openxmlformats.org/officeDocument/2006/relationships/image" Target="../media/image225.wmf"/><Relationship Id="rId5" Type="http://schemas.openxmlformats.org/officeDocument/2006/relationships/oleObject" Target="../embeddings/oleObject258.bin"/><Relationship Id="rId10" Type="http://schemas.openxmlformats.org/officeDocument/2006/relationships/image" Target="../media/image226.emf"/><Relationship Id="rId4" Type="http://schemas.openxmlformats.org/officeDocument/2006/relationships/image" Target="../media/image224.wmf"/><Relationship Id="rId9" Type="http://schemas.openxmlformats.org/officeDocument/2006/relationships/oleObject" Target="../embeddings/oleObject260.bin"/></Relationships>
</file>

<file path=ppt/slides/_rels/slide59.xml.rels><?xml version="1.0" encoding="UTF-8" standalone="yes"?>
<Relationships xmlns="http://schemas.openxmlformats.org/package/2006/relationships"><Relationship Id="rId8" Type="http://schemas.openxmlformats.org/officeDocument/2006/relationships/image" Target="../media/image229.wmf"/><Relationship Id="rId13" Type="http://schemas.openxmlformats.org/officeDocument/2006/relationships/oleObject" Target="../embeddings/oleObject266.bin"/><Relationship Id="rId18" Type="http://schemas.openxmlformats.org/officeDocument/2006/relationships/image" Target="../media/image234.wmf"/><Relationship Id="rId3" Type="http://schemas.openxmlformats.org/officeDocument/2006/relationships/oleObject" Target="../embeddings/oleObject261.bin"/><Relationship Id="rId7" Type="http://schemas.openxmlformats.org/officeDocument/2006/relationships/oleObject" Target="../embeddings/oleObject263.bin"/><Relationship Id="rId12" Type="http://schemas.openxmlformats.org/officeDocument/2006/relationships/image" Target="../media/image231.wmf"/><Relationship Id="rId17" Type="http://schemas.openxmlformats.org/officeDocument/2006/relationships/oleObject" Target="../embeddings/oleObject268.bin"/><Relationship Id="rId2" Type="http://schemas.openxmlformats.org/officeDocument/2006/relationships/slideLayout" Target="../slideLayouts/slideLayout7.xml"/><Relationship Id="rId16" Type="http://schemas.openxmlformats.org/officeDocument/2006/relationships/image" Target="../media/image233.wmf"/><Relationship Id="rId20" Type="http://schemas.openxmlformats.org/officeDocument/2006/relationships/image" Target="../media/image235.wmf"/><Relationship Id="rId1" Type="http://schemas.openxmlformats.org/officeDocument/2006/relationships/vmlDrawing" Target="../drawings/vmlDrawing41.vml"/><Relationship Id="rId6" Type="http://schemas.openxmlformats.org/officeDocument/2006/relationships/image" Target="../media/image228.wmf"/><Relationship Id="rId11" Type="http://schemas.openxmlformats.org/officeDocument/2006/relationships/oleObject" Target="../embeddings/oleObject265.bin"/><Relationship Id="rId5" Type="http://schemas.openxmlformats.org/officeDocument/2006/relationships/oleObject" Target="../embeddings/oleObject262.bin"/><Relationship Id="rId15" Type="http://schemas.openxmlformats.org/officeDocument/2006/relationships/oleObject" Target="../embeddings/oleObject267.bin"/><Relationship Id="rId10" Type="http://schemas.openxmlformats.org/officeDocument/2006/relationships/image" Target="../media/image230.wmf"/><Relationship Id="rId19" Type="http://schemas.openxmlformats.org/officeDocument/2006/relationships/oleObject" Target="../embeddings/oleObject269.bin"/><Relationship Id="rId4" Type="http://schemas.openxmlformats.org/officeDocument/2006/relationships/image" Target="../media/image227.wmf"/><Relationship Id="rId9" Type="http://schemas.openxmlformats.org/officeDocument/2006/relationships/oleObject" Target="../embeddings/oleObject264.bin"/><Relationship Id="rId14" Type="http://schemas.openxmlformats.org/officeDocument/2006/relationships/image" Target="../media/image232.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openxmlformats.org/officeDocument/2006/relationships/image" Target="../media/image238.wmf"/><Relationship Id="rId13" Type="http://schemas.openxmlformats.org/officeDocument/2006/relationships/oleObject" Target="../embeddings/oleObject275.bin"/><Relationship Id="rId3" Type="http://schemas.openxmlformats.org/officeDocument/2006/relationships/oleObject" Target="../embeddings/oleObject270.bin"/><Relationship Id="rId7" Type="http://schemas.openxmlformats.org/officeDocument/2006/relationships/oleObject" Target="../embeddings/oleObject272.bin"/><Relationship Id="rId12" Type="http://schemas.openxmlformats.org/officeDocument/2006/relationships/image" Target="../media/image240.emf"/><Relationship Id="rId2" Type="http://schemas.openxmlformats.org/officeDocument/2006/relationships/slideLayout" Target="../slideLayouts/slideLayout6.xml"/><Relationship Id="rId16" Type="http://schemas.openxmlformats.org/officeDocument/2006/relationships/image" Target="../media/image242.emf"/><Relationship Id="rId1" Type="http://schemas.openxmlformats.org/officeDocument/2006/relationships/vmlDrawing" Target="../drawings/vmlDrawing42.vml"/><Relationship Id="rId6" Type="http://schemas.openxmlformats.org/officeDocument/2006/relationships/image" Target="../media/image237.wmf"/><Relationship Id="rId11" Type="http://schemas.openxmlformats.org/officeDocument/2006/relationships/oleObject" Target="../embeddings/oleObject274.bin"/><Relationship Id="rId5" Type="http://schemas.openxmlformats.org/officeDocument/2006/relationships/oleObject" Target="../embeddings/oleObject271.bin"/><Relationship Id="rId15" Type="http://schemas.openxmlformats.org/officeDocument/2006/relationships/oleObject" Target="../embeddings/oleObject276.bin"/><Relationship Id="rId10" Type="http://schemas.openxmlformats.org/officeDocument/2006/relationships/image" Target="../media/image239.wmf"/><Relationship Id="rId4" Type="http://schemas.openxmlformats.org/officeDocument/2006/relationships/image" Target="../media/image236.wmf"/><Relationship Id="rId9" Type="http://schemas.openxmlformats.org/officeDocument/2006/relationships/oleObject" Target="../embeddings/oleObject273.bin"/><Relationship Id="rId14" Type="http://schemas.openxmlformats.org/officeDocument/2006/relationships/image" Target="../media/image241.emf"/></Relationships>
</file>

<file path=ppt/slides/_rels/slide62.xml.rels><?xml version="1.0" encoding="UTF-8" standalone="yes"?>
<Relationships xmlns="http://schemas.openxmlformats.org/package/2006/relationships"><Relationship Id="rId8" Type="http://schemas.openxmlformats.org/officeDocument/2006/relationships/image" Target="../media/image245.wmf"/><Relationship Id="rId3" Type="http://schemas.openxmlformats.org/officeDocument/2006/relationships/oleObject" Target="../embeddings/oleObject277.bin"/><Relationship Id="rId7" Type="http://schemas.openxmlformats.org/officeDocument/2006/relationships/oleObject" Target="../embeddings/oleObject279.bin"/><Relationship Id="rId2" Type="http://schemas.openxmlformats.org/officeDocument/2006/relationships/slideLayout" Target="../slideLayouts/slideLayout6.xml"/><Relationship Id="rId1" Type="http://schemas.openxmlformats.org/officeDocument/2006/relationships/vmlDrawing" Target="../drawings/vmlDrawing43.vml"/><Relationship Id="rId6" Type="http://schemas.openxmlformats.org/officeDocument/2006/relationships/image" Target="../media/image244.wmf"/><Relationship Id="rId5" Type="http://schemas.openxmlformats.org/officeDocument/2006/relationships/oleObject" Target="../embeddings/oleObject278.bin"/><Relationship Id="rId4" Type="http://schemas.openxmlformats.org/officeDocument/2006/relationships/image" Target="../media/image243.wmf"/></Relationships>
</file>

<file path=ppt/slides/_rels/slide63.xml.rels><?xml version="1.0" encoding="UTF-8" standalone="yes"?>
<Relationships xmlns="http://schemas.openxmlformats.org/package/2006/relationships"><Relationship Id="rId8" Type="http://schemas.openxmlformats.org/officeDocument/2006/relationships/image" Target="../media/image248.wmf"/><Relationship Id="rId13" Type="http://schemas.openxmlformats.org/officeDocument/2006/relationships/oleObject" Target="../embeddings/oleObject285.bin"/><Relationship Id="rId3" Type="http://schemas.openxmlformats.org/officeDocument/2006/relationships/oleObject" Target="../embeddings/oleObject280.bin"/><Relationship Id="rId7" Type="http://schemas.openxmlformats.org/officeDocument/2006/relationships/oleObject" Target="../embeddings/oleObject282.bin"/><Relationship Id="rId12" Type="http://schemas.openxmlformats.org/officeDocument/2006/relationships/image" Target="../media/image250.wmf"/><Relationship Id="rId2" Type="http://schemas.openxmlformats.org/officeDocument/2006/relationships/slideLayout" Target="../slideLayouts/slideLayout6.xml"/><Relationship Id="rId16" Type="http://schemas.openxmlformats.org/officeDocument/2006/relationships/image" Target="../media/image252.wmf"/><Relationship Id="rId1" Type="http://schemas.openxmlformats.org/officeDocument/2006/relationships/vmlDrawing" Target="../drawings/vmlDrawing44.vml"/><Relationship Id="rId6" Type="http://schemas.openxmlformats.org/officeDocument/2006/relationships/image" Target="../media/image247.wmf"/><Relationship Id="rId11" Type="http://schemas.openxmlformats.org/officeDocument/2006/relationships/oleObject" Target="../embeddings/oleObject284.bin"/><Relationship Id="rId5" Type="http://schemas.openxmlformats.org/officeDocument/2006/relationships/oleObject" Target="../embeddings/oleObject281.bin"/><Relationship Id="rId15" Type="http://schemas.openxmlformats.org/officeDocument/2006/relationships/oleObject" Target="../embeddings/oleObject286.bin"/><Relationship Id="rId10" Type="http://schemas.openxmlformats.org/officeDocument/2006/relationships/image" Target="../media/image249.emf"/><Relationship Id="rId4" Type="http://schemas.openxmlformats.org/officeDocument/2006/relationships/image" Target="../media/image246.wmf"/><Relationship Id="rId9" Type="http://schemas.openxmlformats.org/officeDocument/2006/relationships/oleObject" Target="../embeddings/oleObject283.bin"/><Relationship Id="rId14" Type="http://schemas.openxmlformats.org/officeDocument/2006/relationships/image" Target="../media/image251.wmf"/></Relationships>
</file>

<file path=ppt/slides/_rels/slide64.xml.rels><?xml version="1.0" encoding="UTF-8" standalone="yes"?>
<Relationships xmlns="http://schemas.openxmlformats.org/package/2006/relationships"><Relationship Id="rId8" Type="http://schemas.openxmlformats.org/officeDocument/2006/relationships/image" Target="../media/image255.wmf"/><Relationship Id="rId13" Type="http://schemas.openxmlformats.org/officeDocument/2006/relationships/oleObject" Target="../embeddings/oleObject292.bin"/><Relationship Id="rId3" Type="http://schemas.openxmlformats.org/officeDocument/2006/relationships/oleObject" Target="../embeddings/oleObject287.bin"/><Relationship Id="rId7" Type="http://schemas.openxmlformats.org/officeDocument/2006/relationships/oleObject" Target="../embeddings/oleObject289.bin"/><Relationship Id="rId12" Type="http://schemas.openxmlformats.org/officeDocument/2006/relationships/image" Target="../media/image257.wmf"/><Relationship Id="rId2" Type="http://schemas.openxmlformats.org/officeDocument/2006/relationships/slideLayout" Target="../slideLayouts/slideLayout7.xml"/><Relationship Id="rId1" Type="http://schemas.openxmlformats.org/officeDocument/2006/relationships/vmlDrawing" Target="../drawings/vmlDrawing45.vml"/><Relationship Id="rId6" Type="http://schemas.openxmlformats.org/officeDocument/2006/relationships/image" Target="../media/image254.wmf"/><Relationship Id="rId11" Type="http://schemas.openxmlformats.org/officeDocument/2006/relationships/oleObject" Target="../embeddings/oleObject291.bin"/><Relationship Id="rId5" Type="http://schemas.openxmlformats.org/officeDocument/2006/relationships/oleObject" Target="../embeddings/oleObject288.bin"/><Relationship Id="rId10" Type="http://schemas.openxmlformats.org/officeDocument/2006/relationships/image" Target="../media/image256.wmf"/><Relationship Id="rId4" Type="http://schemas.openxmlformats.org/officeDocument/2006/relationships/image" Target="../media/image253.wmf"/><Relationship Id="rId9" Type="http://schemas.openxmlformats.org/officeDocument/2006/relationships/oleObject" Target="../embeddings/oleObject290.bin"/><Relationship Id="rId14" Type="http://schemas.openxmlformats.org/officeDocument/2006/relationships/image" Target="../media/image258.wmf"/></Relationships>
</file>

<file path=ppt/slides/_rels/slide65.xml.rels><?xml version="1.0" encoding="UTF-8" standalone="yes"?>
<Relationships xmlns="http://schemas.openxmlformats.org/package/2006/relationships"><Relationship Id="rId8" Type="http://schemas.openxmlformats.org/officeDocument/2006/relationships/image" Target="../media/image261.wmf"/><Relationship Id="rId13" Type="http://schemas.openxmlformats.org/officeDocument/2006/relationships/oleObject" Target="../embeddings/oleObject298.bin"/><Relationship Id="rId3" Type="http://schemas.openxmlformats.org/officeDocument/2006/relationships/oleObject" Target="../embeddings/oleObject293.bin"/><Relationship Id="rId7" Type="http://schemas.openxmlformats.org/officeDocument/2006/relationships/oleObject" Target="../embeddings/oleObject295.bin"/><Relationship Id="rId12" Type="http://schemas.openxmlformats.org/officeDocument/2006/relationships/image" Target="../media/image263.wmf"/><Relationship Id="rId2" Type="http://schemas.openxmlformats.org/officeDocument/2006/relationships/slideLayout" Target="../slideLayouts/slideLayout7.xml"/><Relationship Id="rId16" Type="http://schemas.openxmlformats.org/officeDocument/2006/relationships/image" Target="../media/image265.wmf"/><Relationship Id="rId1" Type="http://schemas.openxmlformats.org/officeDocument/2006/relationships/vmlDrawing" Target="../drawings/vmlDrawing46.vml"/><Relationship Id="rId6" Type="http://schemas.openxmlformats.org/officeDocument/2006/relationships/image" Target="../media/image260.wmf"/><Relationship Id="rId11" Type="http://schemas.openxmlformats.org/officeDocument/2006/relationships/oleObject" Target="../embeddings/oleObject297.bin"/><Relationship Id="rId5" Type="http://schemas.openxmlformats.org/officeDocument/2006/relationships/oleObject" Target="../embeddings/oleObject294.bin"/><Relationship Id="rId15" Type="http://schemas.openxmlformats.org/officeDocument/2006/relationships/oleObject" Target="../embeddings/oleObject299.bin"/><Relationship Id="rId10" Type="http://schemas.openxmlformats.org/officeDocument/2006/relationships/image" Target="../media/image262.wmf"/><Relationship Id="rId4" Type="http://schemas.openxmlformats.org/officeDocument/2006/relationships/image" Target="../media/image259.wmf"/><Relationship Id="rId9" Type="http://schemas.openxmlformats.org/officeDocument/2006/relationships/oleObject" Target="../embeddings/oleObject296.bin"/><Relationship Id="rId14" Type="http://schemas.openxmlformats.org/officeDocument/2006/relationships/image" Target="../media/image264.wmf"/></Relationships>
</file>

<file path=ppt/slides/_rels/slide66.xml.rels><?xml version="1.0" encoding="UTF-8" standalone="yes"?>
<Relationships xmlns="http://schemas.openxmlformats.org/package/2006/relationships"><Relationship Id="rId8" Type="http://schemas.openxmlformats.org/officeDocument/2006/relationships/image" Target="../media/image268.wmf"/><Relationship Id="rId3" Type="http://schemas.openxmlformats.org/officeDocument/2006/relationships/oleObject" Target="../embeddings/oleObject300.bin"/><Relationship Id="rId7" Type="http://schemas.openxmlformats.org/officeDocument/2006/relationships/oleObject" Target="../embeddings/oleObject302.bin"/><Relationship Id="rId2" Type="http://schemas.openxmlformats.org/officeDocument/2006/relationships/slideLayout" Target="../slideLayouts/slideLayout7.xml"/><Relationship Id="rId1" Type="http://schemas.openxmlformats.org/officeDocument/2006/relationships/vmlDrawing" Target="../drawings/vmlDrawing47.vml"/><Relationship Id="rId6" Type="http://schemas.openxmlformats.org/officeDocument/2006/relationships/image" Target="../media/image267.wmf"/><Relationship Id="rId5" Type="http://schemas.openxmlformats.org/officeDocument/2006/relationships/oleObject" Target="../embeddings/oleObject301.bin"/><Relationship Id="rId4" Type="http://schemas.openxmlformats.org/officeDocument/2006/relationships/image" Target="../media/image266.wmf"/></Relationships>
</file>

<file path=ppt/slides/_rels/slide67.xml.rels><?xml version="1.0" encoding="UTF-8" standalone="yes"?>
<Relationships xmlns="http://schemas.openxmlformats.org/package/2006/relationships"><Relationship Id="rId8" Type="http://schemas.openxmlformats.org/officeDocument/2006/relationships/image" Target="../media/image271.emf"/><Relationship Id="rId3" Type="http://schemas.openxmlformats.org/officeDocument/2006/relationships/oleObject" Target="../embeddings/oleObject303.bin"/><Relationship Id="rId7" Type="http://schemas.openxmlformats.org/officeDocument/2006/relationships/oleObject" Target="../embeddings/oleObject305.bin"/><Relationship Id="rId12" Type="http://schemas.openxmlformats.org/officeDocument/2006/relationships/image" Target="../media/image273.emf"/><Relationship Id="rId2" Type="http://schemas.openxmlformats.org/officeDocument/2006/relationships/slideLayout" Target="../slideLayouts/slideLayout6.xml"/><Relationship Id="rId1" Type="http://schemas.openxmlformats.org/officeDocument/2006/relationships/vmlDrawing" Target="../drawings/vmlDrawing48.vml"/><Relationship Id="rId6" Type="http://schemas.openxmlformats.org/officeDocument/2006/relationships/image" Target="../media/image270.wmf"/><Relationship Id="rId11" Type="http://schemas.openxmlformats.org/officeDocument/2006/relationships/oleObject" Target="../embeddings/oleObject307.bin"/><Relationship Id="rId5" Type="http://schemas.openxmlformats.org/officeDocument/2006/relationships/oleObject" Target="../embeddings/oleObject304.bin"/><Relationship Id="rId10" Type="http://schemas.openxmlformats.org/officeDocument/2006/relationships/image" Target="../media/image272.wmf"/><Relationship Id="rId4" Type="http://schemas.openxmlformats.org/officeDocument/2006/relationships/image" Target="../media/image269.wmf"/><Relationship Id="rId9" Type="http://schemas.openxmlformats.org/officeDocument/2006/relationships/oleObject" Target="../embeddings/oleObject306.bin"/></Relationships>
</file>

<file path=ppt/slides/_rels/slide68.xml.rels><?xml version="1.0" encoding="UTF-8" standalone="yes"?>
<Relationships xmlns="http://schemas.openxmlformats.org/package/2006/relationships"><Relationship Id="rId8" Type="http://schemas.openxmlformats.org/officeDocument/2006/relationships/image" Target="../media/image276.emf"/><Relationship Id="rId13" Type="http://schemas.openxmlformats.org/officeDocument/2006/relationships/oleObject" Target="../embeddings/oleObject313.bin"/><Relationship Id="rId18" Type="http://schemas.openxmlformats.org/officeDocument/2006/relationships/image" Target="../media/image281.emf"/><Relationship Id="rId26" Type="http://schemas.openxmlformats.org/officeDocument/2006/relationships/oleObject" Target="../embeddings/oleObject320.bin"/><Relationship Id="rId39" Type="http://schemas.openxmlformats.org/officeDocument/2006/relationships/image" Target="../media/image291.wmf"/><Relationship Id="rId3" Type="http://schemas.openxmlformats.org/officeDocument/2006/relationships/oleObject" Target="../embeddings/oleObject308.bin"/><Relationship Id="rId21" Type="http://schemas.openxmlformats.org/officeDocument/2006/relationships/oleObject" Target="../embeddings/oleObject317.bin"/><Relationship Id="rId34" Type="http://schemas.openxmlformats.org/officeDocument/2006/relationships/oleObject" Target="../embeddings/oleObject324.bin"/><Relationship Id="rId42" Type="http://schemas.openxmlformats.org/officeDocument/2006/relationships/oleObject" Target="../embeddings/oleObject328.bin"/><Relationship Id="rId7" Type="http://schemas.openxmlformats.org/officeDocument/2006/relationships/oleObject" Target="../embeddings/oleObject310.bin"/><Relationship Id="rId12" Type="http://schemas.openxmlformats.org/officeDocument/2006/relationships/image" Target="../media/image278.wmf"/><Relationship Id="rId17" Type="http://schemas.openxmlformats.org/officeDocument/2006/relationships/oleObject" Target="../embeddings/oleObject315.bin"/><Relationship Id="rId25" Type="http://schemas.openxmlformats.org/officeDocument/2006/relationships/image" Target="../media/image284.wmf"/><Relationship Id="rId33" Type="http://schemas.openxmlformats.org/officeDocument/2006/relationships/image" Target="../media/image288.wmf"/><Relationship Id="rId38" Type="http://schemas.openxmlformats.org/officeDocument/2006/relationships/oleObject" Target="../embeddings/oleObject326.bin"/><Relationship Id="rId2" Type="http://schemas.openxmlformats.org/officeDocument/2006/relationships/slideLayout" Target="../slideLayouts/slideLayout7.xml"/><Relationship Id="rId16" Type="http://schemas.openxmlformats.org/officeDocument/2006/relationships/image" Target="../media/image280.wmf"/><Relationship Id="rId20" Type="http://schemas.openxmlformats.org/officeDocument/2006/relationships/image" Target="../media/image282.wmf"/><Relationship Id="rId29" Type="http://schemas.openxmlformats.org/officeDocument/2006/relationships/image" Target="../media/image286.wmf"/><Relationship Id="rId41" Type="http://schemas.openxmlformats.org/officeDocument/2006/relationships/image" Target="../media/image292.wmf"/><Relationship Id="rId1" Type="http://schemas.openxmlformats.org/officeDocument/2006/relationships/vmlDrawing" Target="../drawings/vmlDrawing49.vml"/><Relationship Id="rId6" Type="http://schemas.openxmlformats.org/officeDocument/2006/relationships/image" Target="../media/image275.wmf"/><Relationship Id="rId11" Type="http://schemas.openxmlformats.org/officeDocument/2006/relationships/oleObject" Target="../embeddings/oleObject312.bin"/><Relationship Id="rId24" Type="http://schemas.openxmlformats.org/officeDocument/2006/relationships/oleObject" Target="../embeddings/oleObject319.bin"/><Relationship Id="rId32" Type="http://schemas.openxmlformats.org/officeDocument/2006/relationships/oleObject" Target="../embeddings/oleObject323.bin"/><Relationship Id="rId37" Type="http://schemas.openxmlformats.org/officeDocument/2006/relationships/image" Target="../media/image290.wmf"/><Relationship Id="rId40" Type="http://schemas.openxmlformats.org/officeDocument/2006/relationships/oleObject" Target="../embeddings/oleObject327.bin"/><Relationship Id="rId5" Type="http://schemas.openxmlformats.org/officeDocument/2006/relationships/oleObject" Target="../embeddings/oleObject309.bin"/><Relationship Id="rId15" Type="http://schemas.openxmlformats.org/officeDocument/2006/relationships/oleObject" Target="../embeddings/oleObject314.bin"/><Relationship Id="rId23" Type="http://schemas.openxmlformats.org/officeDocument/2006/relationships/image" Target="../media/image283.wmf"/><Relationship Id="rId28" Type="http://schemas.openxmlformats.org/officeDocument/2006/relationships/oleObject" Target="../embeddings/oleObject321.bin"/><Relationship Id="rId36" Type="http://schemas.openxmlformats.org/officeDocument/2006/relationships/oleObject" Target="../embeddings/oleObject325.bin"/><Relationship Id="rId10" Type="http://schemas.openxmlformats.org/officeDocument/2006/relationships/image" Target="../media/image277.wmf"/><Relationship Id="rId19" Type="http://schemas.openxmlformats.org/officeDocument/2006/relationships/oleObject" Target="../embeddings/oleObject316.bin"/><Relationship Id="rId31" Type="http://schemas.openxmlformats.org/officeDocument/2006/relationships/image" Target="../media/image287.wmf"/><Relationship Id="rId4" Type="http://schemas.openxmlformats.org/officeDocument/2006/relationships/image" Target="../media/image274.wmf"/><Relationship Id="rId9" Type="http://schemas.openxmlformats.org/officeDocument/2006/relationships/oleObject" Target="../embeddings/oleObject311.bin"/><Relationship Id="rId14" Type="http://schemas.openxmlformats.org/officeDocument/2006/relationships/image" Target="../media/image279.wmf"/><Relationship Id="rId22" Type="http://schemas.openxmlformats.org/officeDocument/2006/relationships/oleObject" Target="../embeddings/oleObject318.bin"/><Relationship Id="rId27" Type="http://schemas.openxmlformats.org/officeDocument/2006/relationships/image" Target="../media/image285.wmf"/><Relationship Id="rId30" Type="http://schemas.openxmlformats.org/officeDocument/2006/relationships/oleObject" Target="../embeddings/oleObject322.bin"/><Relationship Id="rId35" Type="http://schemas.openxmlformats.org/officeDocument/2006/relationships/image" Target="../media/image289.wmf"/><Relationship Id="rId43" Type="http://schemas.openxmlformats.org/officeDocument/2006/relationships/image" Target="../media/image293.wmf"/></Relationships>
</file>

<file path=ppt/slides/_rels/slide69.xml.rels><?xml version="1.0" encoding="UTF-8" standalone="yes"?>
<Relationships xmlns="http://schemas.openxmlformats.org/package/2006/relationships"><Relationship Id="rId8" Type="http://schemas.openxmlformats.org/officeDocument/2006/relationships/image" Target="../media/image296.wmf"/><Relationship Id="rId3" Type="http://schemas.openxmlformats.org/officeDocument/2006/relationships/oleObject" Target="../embeddings/oleObject329.bin"/><Relationship Id="rId7" Type="http://schemas.openxmlformats.org/officeDocument/2006/relationships/oleObject" Target="../embeddings/oleObject331.bin"/><Relationship Id="rId12" Type="http://schemas.openxmlformats.org/officeDocument/2006/relationships/image" Target="../media/image298.wmf"/><Relationship Id="rId2" Type="http://schemas.openxmlformats.org/officeDocument/2006/relationships/slideLayout" Target="../slideLayouts/slideLayout7.xml"/><Relationship Id="rId1" Type="http://schemas.openxmlformats.org/officeDocument/2006/relationships/vmlDrawing" Target="../drawings/vmlDrawing50.vml"/><Relationship Id="rId6" Type="http://schemas.openxmlformats.org/officeDocument/2006/relationships/image" Target="../media/image295.wmf"/><Relationship Id="rId11" Type="http://schemas.openxmlformats.org/officeDocument/2006/relationships/oleObject" Target="../embeddings/oleObject333.bin"/><Relationship Id="rId5" Type="http://schemas.openxmlformats.org/officeDocument/2006/relationships/oleObject" Target="../embeddings/oleObject330.bin"/><Relationship Id="rId10" Type="http://schemas.openxmlformats.org/officeDocument/2006/relationships/image" Target="../media/image297.wmf"/><Relationship Id="rId4" Type="http://schemas.openxmlformats.org/officeDocument/2006/relationships/image" Target="../media/image294.wmf"/><Relationship Id="rId9" Type="http://schemas.openxmlformats.org/officeDocument/2006/relationships/oleObject" Target="../embeddings/oleObject332.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334.bin"/><Relationship Id="rId2" Type="http://schemas.openxmlformats.org/officeDocument/2006/relationships/slideLayout" Target="../slideLayouts/slideLayout7.xml"/><Relationship Id="rId1" Type="http://schemas.openxmlformats.org/officeDocument/2006/relationships/vmlDrawing" Target="../drawings/vmlDrawing51.vml"/><Relationship Id="rId6" Type="http://schemas.openxmlformats.org/officeDocument/2006/relationships/image" Target="../media/image300.emf"/><Relationship Id="rId5" Type="http://schemas.openxmlformats.org/officeDocument/2006/relationships/oleObject" Target="../embeddings/oleObject335.bin"/><Relationship Id="rId4" Type="http://schemas.openxmlformats.org/officeDocument/2006/relationships/image" Target="../media/image299.wmf"/></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336.bin"/><Relationship Id="rId2" Type="http://schemas.openxmlformats.org/officeDocument/2006/relationships/slideLayout" Target="../slideLayouts/slideLayout7.xml"/><Relationship Id="rId1" Type="http://schemas.openxmlformats.org/officeDocument/2006/relationships/vmlDrawing" Target="../drawings/vmlDrawing52.vml"/><Relationship Id="rId4" Type="http://schemas.openxmlformats.org/officeDocument/2006/relationships/image" Target="../media/image301.emf"/></Relationships>
</file>

<file path=ppt/slides/_rels/slide72.xml.rels><?xml version="1.0" encoding="UTF-8" standalone="yes"?>
<Relationships xmlns="http://schemas.openxmlformats.org/package/2006/relationships"><Relationship Id="rId8" Type="http://schemas.openxmlformats.org/officeDocument/2006/relationships/image" Target="../media/image304.wmf"/><Relationship Id="rId13" Type="http://schemas.openxmlformats.org/officeDocument/2006/relationships/oleObject" Target="../embeddings/oleObject342.bin"/><Relationship Id="rId18" Type="http://schemas.openxmlformats.org/officeDocument/2006/relationships/image" Target="../media/image309.wmf"/><Relationship Id="rId26" Type="http://schemas.openxmlformats.org/officeDocument/2006/relationships/image" Target="../media/image313.wmf"/><Relationship Id="rId3" Type="http://schemas.openxmlformats.org/officeDocument/2006/relationships/oleObject" Target="../embeddings/oleObject337.bin"/><Relationship Id="rId21" Type="http://schemas.openxmlformats.org/officeDocument/2006/relationships/oleObject" Target="../embeddings/oleObject346.bin"/><Relationship Id="rId34" Type="http://schemas.openxmlformats.org/officeDocument/2006/relationships/image" Target="../media/image317.wmf"/><Relationship Id="rId7" Type="http://schemas.openxmlformats.org/officeDocument/2006/relationships/oleObject" Target="../embeddings/oleObject339.bin"/><Relationship Id="rId12" Type="http://schemas.openxmlformats.org/officeDocument/2006/relationships/image" Target="../media/image306.wmf"/><Relationship Id="rId17" Type="http://schemas.openxmlformats.org/officeDocument/2006/relationships/oleObject" Target="../embeddings/oleObject344.bin"/><Relationship Id="rId25" Type="http://schemas.openxmlformats.org/officeDocument/2006/relationships/oleObject" Target="../embeddings/oleObject348.bin"/><Relationship Id="rId33" Type="http://schemas.openxmlformats.org/officeDocument/2006/relationships/oleObject" Target="../embeddings/oleObject352.bin"/><Relationship Id="rId2" Type="http://schemas.openxmlformats.org/officeDocument/2006/relationships/slideLayout" Target="../slideLayouts/slideLayout7.xml"/><Relationship Id="rId16" Type="http://schemas.openxmlformats.org/officeDocument/2006/relationships/image" Target="../media/image308.wmf"/><Relationship Id="rId20" Type="http://schemas.openxmlformats.org/officeDocument/2006/relationships/image" Target="../media/image310.wmf"/><Relationship Id="rId29" Type="http://schemas.openxmlformats.org/officeDocument/2006/relationships/oleObject" Target="../embeddings/oleObject350.bin"/><Relationship Id="rId1" Type="http://schemas.openxmlformats.org/officeDocument/2006/relationships/vmlDrawing" Target="../drawings/vmlDrawing53.vml"/><Relationship Id="rId6" Type="http://schemas.openxmlformats.org/officeDocument/2006/relationships/image" Target="../media/image303.wmf"/><Relationship Id="rId11" Type="http://schemas.openxmlformats.org/officeDocument/2006/relationships/oleObject" Target="../embeddings/oleObject341.bin"/><Relationship Id="rId24" Type="http://schemas.openxmlformats.org/officeDocument/2006/relationships/image" Target="../media/image312.wmf"/><Relationship Id="rId32" Type="http://schemas.openxmlformats.org/officeDocument/2006/relationships/image" Target="../media/image316.wmf"/><Relationship Id="rId5" Type="http://schemas.openxmlformats.org/officeDocument/2006/relationships/oleObject" Target="../embeddings/oleObject338.bin"/><Relationship Id="rId15" Type="http://schemas.openxmlformats.org/officeDocument/2006/relationships/oleObject" Target="../embeddings/oleObject343.bin"/><Relationship Id="rId23" Type="http://schemas.openxmlformats.org/officeDocument/2006/relationships/oleObject" Target="../embeddings/oleObject347.bin"/><Relationship Id="rId28" Type="http://schemas.openxmlformats.org/officeDocument/2006/relationships/image" Target="../media/image314.wmf"/><Relationship Id="rId36" Type="http://schemas.openxmlformats.org/officeDocument/2006/relationships/image" Target="../media/image318.wmf"/><Relationship Id="rId10" Type="http://schemas.openxmlformats.org/officeDocument/2006/relationships/image" Target="../media/image305.wmf"/><Relationship Id="rId19" Type="http://schemas.openxmlformats.org/officeDocument/2006/relationships/oleObject" Target="../embeddings/oleObject345.bin"/><Relationship Id="rId31" Type="http://schemas.openxmlformats.org/officeDocument/2006/relationships/oleObject" Target="../embeddings/oleObject351.bin"/><Relationship Id="rId4" Type="http://schemas.openxmlformats.org/officeDocument/2006/relationships/image" Target="../media/image302.wmf"/><Relationship Id="rId9" Type="http://schemas.openxmlformats.org/officeDocument/2006/relationships/oleObject" Target="../embeddings/oleObject340.bin"/><Relationship Id="rId14" Type="http://schemas.openxmlformats.org/officeDocument/2006/relationships/image" Target="../media/image307.wmf"/><Relationship Id="rId22" Type="http://schemas.openxmlformats.org/officeDocument/2006/relationships/image" Target="../media/image311.wmf"/><Relationship Id="rId27" Type="http://schemas.openxmlformats.org/officeDocument/2006/relationships/oleObject" Target="../embeddings/oleObject349.bin"/><Relationship Id="rId30" Type="http://schemas.openxmlformats.org/officeDocument/2006/relationships/image" Target="../media/image315.wmf"/><Relationship Id="rId35" Type="http://schemas.openxmlformats.org/officeDocument/2006/relationships/oleObject" Target="../embeddings/oleObject353.bin"/></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8" Type="http://schemas.openxmlformats.org/officeDocument/2006/relationships/image" Target="../media/image321.wmf"/><Relationship Id="rId3" Type="http://schemas.openxmlformats.org/officeDocument/2006/relationships/oleObject" Target="../embeddings/oleObject354.bin"/><Relationship Id="rId7" Type="http://schemas.openxmlformats.org/officeDocument/2006/relationships/oleObject" Target="../embeddings/oleObject356.bin"/><Relationship Id="rId2" Type="http://schemas.openxmlformats.org/officeDocument/2006/relationships/slideLayout" Target="../slideLayouts/slideLayout6.xml"/><Relationship Id="rId1" Type="http://schemas.openxmlformats.org/officeDocument/2006/relationships/vmlDrawing" Target="../drawings/vmlDrawing54.vml"/><Relationship Id="rId6" Type="http://schemas.openxmlformats.org/officeDocument/2006/relationships/image" Target="../media/image320.wmf"/><Relationship Id="rId5" Type="http://schemas.openxmlformats.org/officeDocument/2006/relationships/oleObject" Target="../embeddings/oleObject355.bin"/><Relationship Id="rId10" Type="http://schemas.openxmlformats.org/officeDocument/2006/relationships/image" Target="../media/image322.wmf"/><Relationship Id="rId4" Type="http://schemas.openxmlformats.org/officeDocument/2006/relationships/image" Target="../media/image319.wmf"/><Relationship Id="rId9" Type="http://schemas.openxmlformats.org/officeDocument/2006/relationships/oleObject" Target="../embeddings/oleObject357.bin"/></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358.bin"/><Relationship Id="rId2" Type="http://schemas.openxmlformats.org/officeDocument/2006/relationships/slideLayout" Target="../slideLayouts/slideLayout6.xml"/><Relationship Id="rId1" Type="http://schemas.openxmlformats.org/officeDocument/2006/relationships/vmlDrawing" Target="../drawings/vmlDrawing55.vml"/><Relationship Id="rId6" Type="http://schemas.openxmlformats.org/officeDocument/2006/relationships/image" Target="../media/image324.wmf"/><Relationship Id="rId5" Type="http://schemas.openxmlformats.org/officeDocument/2006/relationships/oleObject" Target="../embeddings/oleObject359.bin"/><Relationship Id="rId4" Type="http://schemas.openxmlformats.org/officeDocument/2006/relationships/image" Target="../media/image323.wmf"/></Relationships>
</file>

<file path=ppt/slides/_rels/slide76.xml.rels><?xml version="1.0" encoding="UTF-8" standalone="yes"?>
<Relationships xmlns="http://schemas.openxmlformats.org/package/2006/relationships"><Relationship Id="rId8" Type="http://schemas.openxmlformats.org/officeDocument/2006/relationships/image" Target="../media/image327.wmf"/><Relationship Id="rId3" Type="http://schemas.openxmlformats.org/officeDocument/2006/relationships/oleObject" Target="../embeddings/oleObject360.bin"/><Relationship Id="rId7" Type="http://schemas.openxmlformats.org/officeDocument/2006/relationships/oleObject" Target="../embeddings/oleObject362.bin"/><Relationship Id="rId2" Type="http://schemas.openxmlformats.org/officeDocument/2006/relationships/slideLayout" Target="../slideLayouts/slideLayout6.xml"/><Relationship Id="rId1" Type="http://schemas.openxmlformats.org/officeDocument/2006/relationships/vmlDrawing" Target="../drawings/vmlDrawing56.vml"/><Relationship Id="rId6" Type="http://schemas.openxmlformats.org/officeDocument/2006/relationships/image" Target="../media/image326.wmf"/><Relationship Id="rId5" Type="http://schemas.openxmlformats.org/officeDocument/2006/relationships/oleObject" Target="../embeddings/oleObject361.bin"/><Relationship Id="rId10" Type="http://schemas.openxmlformats.org/officeDocument/2006/relationships/image" Target="../media/image328.wmf"/><Relationship Id="rId4" Type="http://schemas.openxmlformats.org/officeDocument/2006/relationships/image" Target="../media/image325.wmf"/><Relationship Id="rId9" Type="http://schemas.openxmlformats.org/officeDocument/2006/relationships/oleObject" Target="../embeddings/oleObject363.bin"/></Relationships>
</file>

<file path=ppt/slides/_rels/slide77.xml.rels><?xml version="1.0" encoding="UTF-8" standalone="yes"?>
<Relationships xmlns="http://schemas.openxmlformats.org/package/2006/relationships"><Relationship Id="rId8" Type="http://schemas.openxmlformats.org/officeDocument/2006/relationships/image" Target="../media/image331.wmf"/><Relationship Id="rId13" Type="http://schemas.openxmlformats.org/officeDocument/2006/relationships/oleObject" Target="../embeddings/oleObject369.bin"/><Relationship Id="rId18" Type="http://schemas.openxmlformats.org/officeDocument/2006/relationships/image" Target="../media/image336.wmf"/><Relationship Id="rId3" Type="http://schemas.openxmlformats.org/officeDocument/2006/relationships/oleObject" Target="../embeddings/oleObject364.bin"/><Relationship Id="rId7" Type="http://schemas.openxmlformats.org/officeDocument/2006/relationships/oleObject" Target="../embeddings/oleObject366.bin"/><Relationship Id="rId12" Type="http://schemas.openxmlformats.org/officeDocument/2006/relationships/image" Target="../media/image333.wmf"/><Relationship Id="rId17" Type="http://schemas.openxmlformats.org/officeDocument/2006/relationships/oleObject" Target="../embeddings/oleObject371.bin"/><Relationship Id="rId2" Type="http://schemas.openxmlformats.org/officeDocument/2006/relationships/slideLayout" Target="../slideLayouts/slideLayout6.xml"/><Relationship Id="rId16" Type="http://schemas.openxmlformats.org/officeDocument/2006/relationships/image" Target="../media/image335.wmf"/><Relationship Id="rId1" Type="http://schemas.openxmlformats.org/officeDocument/2006/relationships/vmlDrawing" Target="../drawings/vmlDrawing57.vml"/><Relationship Id="rId6" Type="http://schemas.openxmlformats.org/officeDocument/2006/relationships/image" Target="../media/image330.wmf"/><Relationship Id="rId11" Type="http://schemas.openxmlformats.org/officeDocument/2006/relationships/oleObject" Target="../embeddings/oleObject368.bin"/><Relationship Id="rId5" Type="http://schemas.openxmlformats.org/officeDocument/2006/relationships/oleObject" Target="../embeddings/oleObject365.bin"/><Relationship Id="rId15" Type="http://schemas.openxmlformats.org/officeDocument/2006/relationships/oleObject" Target="../embeddings/oleObject370.bin"/><Relationship Id="rId10" Type="http://schemas.openxmlformats.org/officeDocument/2006/relationships/image" Target="../media/image332.wmf"/><Relationship Id="rId4" Type="http://schemas.openxmlformats.org/officeDocument/2006/relationships/image" Target="../media/image329.wmf"/><Relationship Id="rId9" Type="http://schemas.openxmlformats.org/officeDocument/2006/relationships/oleObject" Target="../embeddings/oleObject367.bin"/><Relationship Id="rId14" Type="http://schemas.openxmlformats.org/officeDocument/2006/relationships/image" Target="../media/image334.wmf"/></Relationships>
</file>

<file path=ppt/slides/_rels/slide78.xml.rels><?xml version="1.0" encoding="UTF-8" standalone="yes"?>
<Relationships xmlns="http://schemas.openxmlformats.org/package/2006/relationships"><Relationship Id="rId8" Type="http://schemas.openxmlformats.org/officeDocument/2006/relationships/image" Target="../media/image339.wmf"/><Relationship Id="rId13" Type="http://schemas.openxmlformats.org/officeDocument/2006/relationships/oleObject" Target="../embeddings/oleObject377.bin"/><Relationship Id="rId3" Type="http://schemas.openxmlformats.org/officeDocument/2006/relationships/oleObject" Target="../embeddings/oleObject372.bin"/><Relationship Id="rId7" Type="http://schemas.openxmlformats.org/officeDocument/2006/relationships/oleObject" Target="../embeddings/oleObject374.bin"/><Relationship Id="rId12" Type="http://schemas.openxmlformats.org/officeDocument/2006/relationships/image" Target="../media/image341.wmf"/><Relationship Id="rId2" Type="http://schemas.openxmlformats.org/officeDocument/2006/relationships/slideLayout" Target="../slideLayouts/slideLayout7.xml"/><Relationship Id="rId16" Type="http://schemas.openxmlformats.org/officeDocument/2006/relationships/image" Target="../media/image343.wmf"/><Relationship Id="rId1" Type="http://schemas.openxmlformats.org/officeDocument/2006/relationships/vmlDrawing" Target="../drawings/vmlDrawing58.vml"/><Relationship Id="rId6" Type="http://schemas.openxmlformats.org/officeDocument/2006/relationships/image" Target="../media/image338.wmf"/><Relationship Id="rId11" Type="http://schemas.openxmlformats.org/officeDocument/2006/relationships/oleObject" Target="../embeddings/oleObject376.bin"/><Relationship Id="rId5" Type="http://schemas.openxmlformats.org/officeDocument/2006/relationships/oleObject" Target="../embeddings/oleObject373.bin"/><Relationship Id="rId15" Type="http://schemas.openxmlformats.org/officeDocument/2006/relationships/oleObject" Target="../embeddings/oleObject378.bin"/><Relationship Id="rId10" Type="http://schemas.openxmlformats.org/officeDocument/2006/relationships/image" Target="../media/image340.wmf"/><Relationship Id="rId4" Type="http://schemas.openxmlformats.org/officeDocument/2006/relationships/image" Target="../media/image337.wmf"/><Relationship Id="rId9" Type="http://schemas.openxmlformats.org/officeDocument/2006/relationships/oleObject" Target="../embeddings/oleObject375.bin"/><Relationship Id="rId14" Type="http://schemas.openxmlformats.org/officeDocument/2006/relationships/image" Target="../media/image342.wmf"/></Relationships>
</file>

<file path=ppt/slides/_rels/slide79.xml.rels><?xml version="1.0" encoding="UTF-8" standalone="yes"?>
<Relationships xmlns="http://schemas.openxmlformats.org/package/2006/relationships"><Relationship Id="rId8" Type="http://schemas.openxmlformats.org/officeDocument/2006/relationships/image" Target="../media/image345.wmf"/><Relationship Id="rId13" Type="http://schemas.openxmlformats.org/officeDocument/2006/relationships/oleObject" Target="../embeddings/oleObject384.bin"/><Relationship Id="rId18" Type="http://schemas.openxmlformats.org/officeDocument/2006/relationships/image" Target="../media/image350.wmf"/><Relationship Id="rId3" Type="http://schemas.openxmlformats.org/officeDocument/2006/relationships/oleObject" Target="../embeddings/oleObject379.bin"/><Relationship Id="rId7" Type="http://schemas.openxmlformats.org/officeDocument/2006/relationships/oleObject" Target="../embeddings/oleObject381.bin"/><Relationship Id="rId12" Type="http://schemas.openxmlformats.org/officeDocument/2006/relationships/image" Target="../media/image347.wmf"/><Relationship Id="rId17" Type="http://schemas.openxmlformats.org/officeDocument/2006/relationships/oleObject" Target="../embeddings/oleObject386.bin"/><Relationship Id="rId2" Type="http://schemas.openxmlformats.org/officeDocument/2006/relationships/slideLayout" Target="../slideLayouts/slideLayout7.xml"/><Relationship Id="rId16" Type="http://schemas.openxmlformats.org/officeDocument/2006/relationships/image" Target="../media/image349.wmf"/><Relationship Id="rId1" Type="http://schemas.openxmlformats.org/officeDocument/2006/relationships/vmlDrawing" Target="../drawings/vmlDrawing59.vml"/><Relationship Id="rId6" Type="http://schemas.openxmlformats.org/officeDocument/2006/relationships/image" Target="../media/image176.wmf"/><Relationship Id="rId11" Type="http://schemas.openxmlformats.org/officeDocument/2006/relationships/oleObject" Target="../embeddings/oleObject383.bin"/><Relationship Id="rId5" Type="http://schemas.openxmlformats.org/officeDocument/2006/relationships/oleObject" Target="../embeddings/oleObject380.bin"/><Relationship Id="rId15" Type="http://schemas.openxmlformats.org/officeDocument/2006/relationships/oleObject" Target="../embeddings/oleObject385.bin"/><Relationship Id="rId10" Type="http://schemas.openxmlformats.org/officeDocument/2006/relationships/image" Target="../media/image346.wmf"/><Relationship Id="rId4" Type="http://schemas.openxmlformats.org/officeDocument/2006/relationships/image" Target="../media/image344.wmf"/><Relationship Id="rId9" Type="http://schemas.openxmlformats.org/officeDocument/2006/relationships/oleObject" Target="../embeddings/oleObject382.bin"/><Relationship Id="rId14" Type="http://schemas.openxmlformats.org/officeDocument/2006/relationships/image" Target="../media/image348.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8" Type="http://schemas.openxmlformats.org/officeDocument/2006/relationships/oleObject" Target="../embeddings/oleObject390.bin"/><Relationship Id="rId13" Type="http://schemas.openxmlformats.org/officeDocument/2006/relationships/image" Target="../media/image355.wmf"/><Relationship Id="rId18" Type="http://schemas.openxmlformats.org/officeDocument/2006/relationships/oleObject" Target="../embeddings/oleObject395.bin"/><Relationship Id="rId3" Type="http://schemas.openxmlformats.org/officeDocument/2006/relationships/oleObject" Target="../embeddings/oleObject387.bin"/><Relationship Id="rId21" Type="http://schemas.openxmlformats.org/officeDocument/2006/relationships/image" Target="../media/image359.wmf"/><Relationship Id="rId7" Type="http://schemas.openxmlformats.org/officeDocument/2006/relationships/oleObject" Target="../embeddings/oleObject389.bin"/><Relationship Id="rId12" Type="http://schemas.openxmlformats.org/officeDocument/2006/relationships/oleObject" Target="../embeddings/oleObject392.bin"/><Relationship Id="rId17" Type="http://schemas.openxmlformats.org/officeDocument/2006/relationships/image" Target="../media/image357.wmf"/><Relationship Id="rId2" Type="http://schemas.openxmlformats.org/officeDocument/2006/relationships/slideLayout" Target="../slideLayouts/slideLayout6.xml"/><Relationship Id="rId16" Type="http://schemas.openxmlformats.org/officeDocument/2006/relationships/oleObject" Target="../embeddings/oleObject394.bin"/><Relationship Id="rId20" Type="http://schemas.openxmlformats.org/officeDocument/2006/relationships/oleObject" Target="../embeddings/oleObject396.bin"/><Relationship Id="rId1" Type="http://schemas.openxmlformats.org/officeDocument/2006/relationships/vmlDrawing" Target="../drawings/vmlDrawing60.vml"/><Relationship Id="rId6" Type="http://schemas.openxmlformats.org/officeDocument/2006/relationships/image" Target="../media/image352.wmf"/><Relationship Id="rId11" Type="http://schemas.openxmlformats.org/officeDocument/2006/relationships/image" Target="../media/image354.wmf"/><Relationship Id="rId5" Type="http://schemas.openxmlformats.org/officeDocument/2006/relationships/oleObject" Target="../embeddings/oleObject388.bin"/><Relationship Id="rId15" Type="http://schemas.openxmlformats.org/officeDocument/2006/relationships/image" Target="../media/image356.wmf"/><Relationship Id="rId10" Type="http://schemas.openxmlformats.org/officeDocument/2006/relationships/oleObject" Target="../embeddings/oleObject391.bin"/><Relationship Id="rId19" Type="http://schemas.openxmlformats.org/officeDocument/2006/relationships/image" Target="../media/image358.wmf"/><Relationship Id="rId4" Type="http://schemas.openxmlformats.org/officeDocument/2006/relationships/image" Target="../media/image351.wmf"/><Relationship Id="rId9" Type="http://schemas.openxmlformats.org/officeDocument/2006/relationships/image" Target="../media/image353.wmf"/><Relationship Id="rId14" Type="http://schemas.openxmlformats.org/officeDocument/2006/relationships/oleObject" Target="../embeddings/oleObject393.bin"/></Relationships>
</file>

<file path=ppt/slides/_rels/slide82.xml.rels><?xml version="1.0" encoding="UTF-8" standalone="yes"?>
<Relationships xmlns="http://schemas.openxmlformats.org/package/2006/relationships"><Relationship Id="rId8" Type="http://schemas.openxmlformats.org/officeDocument/2006/relationships/image" Target="../media/image362.wmf"/><Relationship Id="rId13" Type="http://schemas.openxmlformats.org/officeDocument/2006/relationships/oleObject" Target="../embeddings/oleObject402.bin"/><Relationship Id="rId3" Type="http://schemas.openxmlformats.org/officeDocument/2006/relationships/oleObject" Target="../embeddings/oleObject397.bin"/><Relationship Id="rId7" Type="http://schemas.openxmlformats.org/officeDocument/2006/relationships/oleObject" Target="../embeddings/oleObject399.bin"/><Relationship Id="rId12" Type="http://schemas.openxmlformats.org/officeDocument/2006/relationships/image" Target="../media/image364.wmf"/><Relationship Id="rId2" Type="http://schemas.openxmlformats.org/officeDocument/2006/relationships/slideLayout" Target="../slideLayouts/slideLayout7.xml"/><Relationship Id="rId16" Type="http://schemas.openxmlformats.org/officeDocument/2006/relationships/image" Target="../media/image366.wmf"/><Relationship Id="rId1" Type="http://schemas.openxmlformats.org/officeDocument/2006/relationships/vmlDrawing" Target="../drawings/vmlDrawing61.vml"/><Relationship Id="rId6" Type="http://schemas.openxmlformats.org/officeDocument/2006/relationships/image" Target="../media/image361.wmf"/><Relationship Id="rId11" Type="http://schemas.openxmlformats.org/officeDocument/2006/relationships/oleObject" Target="../embeddings/oleObject401.bin"/><Relationship Id="rId5" Type="http://schemas.openxmlformats.org/officeDocument/2006/relationships/oleObject" Target="../embeddings/oleObject398.bin"/><Relationship Id="rId15" Type="http://schemas.openxmlformats.org/officeDocument/2006/relationships/oleObject" Target="../embeddings/oleObject403.bin"/><Relationship Id="rId10" Type="http://schemas.openxmlformats.org/officeDocument/2006/relationships/image" Target="../media/image363.wmf"/><Relationship Id="rId4" Type="http://schemas.openxmlformats.org/officeDocument/2006/relationships/image" Target="../media/image360.wmf"/><Relationship Id="rId9" Type="http://schemas.openxmlformats.org/officeDocument/2006/relationships/oleObject" Target="../embeddings/oleObject400.bin"/><Relationship Id="rId14" Type="http://schemas.openxmlformats.org/officeDocument/2006/relationships/image" Target="../media/image365.wmf"/></Relationships>
</file>

<file path=ppt/slides/_rels/slide83.xml.rels><?xml version="1.0" encoding="UTF-8" standalone="yes"?>
<Relationships xmlns="http://schemas.openxmlformats.org/package/2006/relationships"><Relationship Id="rId8" Type="http://schemas.openxmlformats.org/officeDocument/2006/relationships/image" Target="../media/image369.wmf"/><Relationship Id="rId3" Type="http://schemas.openxmlformats.org/officeDocument/2006/relationships/oleObject" Target="../embeddings/oleObject404.bin"/><Relationship Id="rId7" Type="http://schemas.openxmlformats.org/officeDocument/2006/relationships/oleObject" Target="../embeddings/oleObject406.bin"/><Relationship Id="rId2" Type="http://schemas.openxmlformats.org/officeDocument/2006/relationships/slideLayout" Target="../slideLayouts/slideLayout6.xml"/><Relationship Id="rId1" Type="http://schemas.openxmlformats.org/officeDocument/2006/relationships/vmlDrawing" Target="../drawings/vmlDrawing62.vml"/><Relationship Id="rId6" Type="http://schemas.openxmlformats.org/officeDocument/2006/relationships/image" Target="../media/image368.wmf"/><Relationship Id="rId5" Type="http://schemas.openxmlformats.org/officeDocument/2006/relationships/oleObject" Target="../embeddings/oleObject405.bin"/><Relationship Id="rId10" Type="http://schemas.openxmlformats.org/officeDocument/2006/relationships/image" Target="../media/image370.wmf"/><Relationship Id="rId4" Type="http://schemas.openxmlformats.org/officeDocument/2006/relationships/image" Target="../media/image367.wmf"/><Relationship Id="rId9" Type="http://schemas.openxmlformats.org/officeDocument/2006/relationships/oleObject" Target="../embeddings/oleObject407.bin"/></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408.bin"/><Relationship Id="rId2" Type="http://schemas.openxmlformats.org/officeDocument/2006/relationships/slideLayout" Target="../slideLayouts/slideLayout7.xml"/><Relationship Id="rId1" Type="http://schemas.openxmlformats.org/officeDocument/2006/relationships/vmlDrawing" Target="../drawings/vmlDrawing63.vml"/><Relationship Id="rId4" Type="http://schemas.openxmlformats.org/officeDocument/2006/relationships/image" Target="../media/image367.wmf"/></Relationships>
</file>

<file path=ppt/slides/_rels/slide85.xml.rels><?xml version="1.0" encoding="UTF-8" standalone="yes"?>
<Relationships xmlns="http://schemas.openxmlformats.org/package/2006/relationships"><Relationship Id="rId8" Type="http://schemas.openxmlformats.org/officeDocument/2006/relationships/image" Target="../media/image373.wmf"/><Relationship Id="rId13" Type="http://schemas.openxmlformats.org/officeDocument/2006/relationships/oleObject" Target="../embeddings/oleObject414.bin"/><Relationship Id="rId3" Type="http://schemas.openxmlformats.org/officeDocument/2006/relationships/oleObject" Target="../embeddings/oleObject409.bin"/><Relationship Id="rId7" Type="http://schemas.openxmlformats.org/officeDocument/2006/relationships/oleObject" Target="../embeddings/oleObject411.bin"/><Relationship Id="rId12" Type="http://schemas.openxmlformats.org/officeDocument/2006/relationships/image" Target="../media/image375.wmf"/><Relationship Id="rId2" Type="http://schemas.openxmlformats.org/officeDocument/2006/relationships/slideLayout" Target="../slideLayouts/slideLayout7.xml"/><Relationship Id="rId1" Type="http://schemas.openxmlformats.org/officeDocument/2006/relationships/vmlDrawing" Target="../drawings/vmlDrawing64.vml"/><Relationship Id="rId6" Type="http://schemas.openxmlformats.org/officeDocument/2006/relationships/image" Target="../media/image372.wmf"/><Relationship Id="rId11" Type="http://schemas.openxmlformats.org/officeDocument/2006/relationships/oleObject" Target="../embeddings/oleObject413.bin"/><Relationship Id="rId5" Type="http://schemas.openxmlformats.org/officeDocument/2006/relationships/oleObject" Target="../embeddings/oleObject410.bin"/><Relationship Id="rId10" Type="http://schemas.openxmlformats.org/officeDocument/2006/relationships/image" Target="../media/image374.wmf"/><Relationship Id="rId4" Type="http://schemas.openxmlformats.org/officeDocument/2006/relationships/image" Target="../media/image371.wmf"/><Relationship Id="rId9" Type="http://schemas.openxmlformats.org/officeDocument/2006/relationships/oleObject" Target="../embeddings/oleObject412.bin"/><Relationship Id="rId14" Type="http://schemas.openxmlformats.org/officeDocument/2006/relationships/image" Target="../media/image376.wmf"/></Relationships>
</file>

<file path=ppt/slides/_rels/slide86.xml.rels><?xml version="1.0" encoding="UTF-8" standalone="yes"?>
<Relationships xmlns="http://schemas.openxmlformats.org/package/2006/relationships"><Relationship Id="rId8" Type="http://schemas.openxmlformats.org/officeDocument/2006/relationships/image" Target="../media/image379.wmf"/><Relationship Id="rId13" Type="http://schemas.openxmlformats.org/officeDocument/2006/relationships/oleObject" Target="../embeddings/oleObject420.bin"/><Relationship Id="rId18" Type="http://schemas.openxmlformats.org/officeDocument/2006/relationships/image" Target="../media/image384.wmf"/><Relationship Id="rId3" Type="http://schemas.openxmlformats.org/officeDocument/2006/relationships/oleObject" Target="../embeddings/oleObject415.bin"/><Relationship Id="rId21" Type="http://schemas.openxmlformats.org/officeDocument/2006/relationships/oleObject" Target="../embeddings/oleObject424.bin"/><Relationship Id="rId7" Type="http://schemas.openxmlformats.org/officeDocument/2006/relationships/oleObject" Target="../embeddings/oleObject417.bin"/><Relationship Id="rId12" Type="http://schemas.openxmlformats.org/officeDocument/2006/relationships/image" Target="../media/image381.wmf"/><Relationship Id="rId17" Type="http://schemas.openxmlformats.org/officeDocument/2006/relationships/oleObject" Target="../embeddings/oleObject422.bin"/><Relationship Id="rId2" Type="http://schemas.openxmlformats.org/officeDocument/2006/relationships/slideLayout" Target="../slideLayouts/slideLayout6.xml"/><Relationship Id="rId16" Type="http://schemas.openxmlformats.org/officeDocument/2006/relationships/image" Target="../media/image383.wmf"/><Relationship Id="rId20" Type="http://schemas.openxmlformats.org/officeDocument/2006/relationships/image" Target="../media/image350.wmf"/><Relationship Id="rId1" Type="http://schemas.openxmlformats.org/officeDocument/2006/relationships/vmlDrawing" Target="../drawings/vmlDrawing65.vml"/><Relationship Id="rId6" Type="http://schemas.openxmlformats.org/officeDocument/2006/relationships/image" Target="../media/image378.wmf"/><Relationship Id="rId11" Type="http://schemas.openxmlformats.org/officeDocument/2006/relationships/oleObject" Target="../embeddings/oleObject419.bin"/><Relationship Id="rId5" Type="http://schemas.openxmlformats.org/officeDocument/2006/relationships/oleObject" Target="../embeddings/oleObject416.bin"/><Relationship Id="rId15" Type="http://schemas.openxmlformats.org/officeDocument/2006/relationships/oleObject" Target="../embeddings/oleObject421.bin"/><Relationship Id="rId10" Type="http://schemas.openxmlformats.org/officeDocument/2006/relationships/image" Target="../media/image380.wmf"/><Relationship Id="rId19" Type="http://schemas.openxmlformats.org/officeDocument/2006/relationships/oleObject" Target="../embeddings/oleObject423.bin"/><Relationship Id="rId4" Type="http://schemas.openxmlformats.org/officeDocument/2006/relationships/image" Target="../media/image377.wmf"/><Relationship Id="rId9" Type="http://schemas.openxmlformats.org/officeDocument/2006/relationships/oleObject" Target="../embeddings/oleObject418.bin"/><Relationship Id="rId14" Type="http://schemas.openxmlformats.org/officeDocument/2006/relationships/image" Target="../media/image382.wmf"/><Relationship Id="rId22" Type="http://schemas.openxmlformats.org/officeDocument/2006/relationships/image" Target="../media/image385.wmf"/></Relationships>
</file>

<file path=ppt/slides/_rels/slide87.xml.rels><?xml version="1.0" encoding="UTF-8" standalone="yes"?>
<Relationships xmlns="http://schemas.openxmlformats.org/package/2006/relationships"><Relationship Id="rId8" Type="http://schemas.openxmlformats.org/officeDocument/2006/relationships/image" Target="../media/image388.wmf"/><Relationship Id="rId13" Type="http://schemas.openxmlformats.org/officeDocument/2006/relationships/oleObject" Target="../embeddings/oleObject430.bin"/><Relationship Id="rId18" Type="http://schemas.openxmlformats.org/officeDocument/2006/relationships/image" Target="../media/image393.wmf"/><Relationship Id="rId26" Type="http://schemas.openxmlformats.org/officeDocument/2006/relationships/image" Target="../media/image350.wmf"/><Relationship Id="rId3" Type="http://schemas.openxmlformats.org/officeDocument/2006/relationships/oleObject" Target="../embeddings/oleObject425.bin"/><Relationship Id="rId21" Type="http://schemas.openxmlformats.org/officeDocument/2006/relationships/oleObject" Target="../embeddings/oleObject434.bin"/><Relationship Id="rId7" Type="http://schemas.openxmlformats.org/officeDocument/2006/relationships/oleObject" Target="../embeddings/oleObject427.bin"/><Relationship Id="rId12" Type="http://schemas.openxmlformats.org/officeDocument/2006/relationships/image" Target="../media/image390.wmf"/><Relationship Id="rId17" Type="http://schemas.openxmlformats.org/officeDocument/2006/relationships/oleObject" Target="../embeddings/oleObject432.bin"/><Relationship Id="rId25" Type="http://schemas.openxmlformats.org/officeDocument/2006/relationships/oleObject" Target="../embeddings/oleObject436.bin"/><Relationship Id="rId2" Type="http://schemas.openxmlformats.org/officeDocument/2006/relationships/slideLayout" Target="../slideLayouts/slideLayout6.xml"/><Relationship Id="rId16" Type="http://schemas.openxmlformats.org/officeDocument/2006/relationships/image" Target="../media/image392.wmf"/><Relationship Id="rId20" Type="http://schemas.openxmlformats.org/officeDocument/2006/relationships/image" Target="../media/image394.wmf"/><Relationship Id="rId1" Type="http://schemas.openxmlformats.org/officeDocument/2006/relationships/vmlDrawing" Target="../drawings/vmlDrawing66.vml"/><Relationship Id="rId6" Type="http://schemas.openxmlformats.org/officeDocument/2006/relationships/image" Target="../media/image387.wmf"/><Relationship Id="rId11" Type="http://schemas.openxmlformats.org/officeDocument/2006/relationships/oleObject" Target="../embeddings/oleObject429.bin"/><Relationship Id="rId24" Type="http://schemas.openxmlformats.org/officeDocument/2006/relationships/image" Target="../media/image396.wmf"/><Relationship Id="rId5" Type="http://schemas.openxmlformats.org/officeDocument/2006/relationships/oleObject" Target="../embeddings/oleObject426.bin"/><Relationship Id="rId15" Type="http://schemas.openxmlformats.org/officeDocument/2006/relationships/oleObject" Target="../embeddings/oleObject431.bin"/><Relationship Id="rId23" Type="http://schemas.openxmlformats.org/officeDocument/2006/relationships/oleObject" Target="../embeddings/oleObject435.bin"/><Relationship Id="rId10" Type="http://schemas.openxmlformats.org/officeDocument/2006/relationships/image" Target="../media/image389.wmf"/><Relationship Id="rId19" Type="http://schemas.openxmlformats.org/officeDocument/2006/relationships/oleObject" Target="../embeddings/oleObject433.bin"/><Relationship Id="rId4" Type="http://schemas.openxmlformats.org/officeDocument/2006/relationships/image" Target="../media/image386.wmf"/><Relationship Id="rId9" Type="http://schemas.openxmlformats.org/officeDocument/2006/relationships/oleObject" Target="../embeddings/oleObject428.bin"/><Relationship Id="rId14" Type="http://schemas.openxmlformats.org/officeDocument/2006/relationships/image" Target="../media/image391.wmf"/><Relationship Id="rId22" Type="http://schemas.openxmlformats.org/officeDocument/2006/relationships/image" Target="../media/image395.wmf"/></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437.bin"/><Relationship Id="rId2" Type="http://schemas.openxmlformats.org/officeDocument/2006/relationships/slideLayout" Target="../slideLayouts/slideLayout6.xml"/><Relationship Id="rId1" Type="http://schemas.openxmlformats.org/officeDocument/2006/relationships/vmlDrawing" Target="../drawings/vmlDrawing67.vml"/><Relationship Id="rId4" Type="http://schemas.openxmlformats.org/officeDocument/2006/relationships/image" Target="../media/image397.wmf"/></Relationships>
</file>

<file path=ppt/slides/_rels/slide91.xml.rels><?xml version="1.0" encoding="UTF-8" standalone="yes"?>
<Relationships xmlns="http://schemas.openxmlformats.org/package/2006/relationships"><Relationship Id="rId8" Type="http://schemas.openxmlformats.org/officeDocument/2006/relationships/image" Target="../media/image400.wmf"/><Relationship Id="rId3" Type="http://schemas.openxmlformats.org/officeDocument/2006/relationships/oleObject" Target="../embeddings/oleObject438.bin"/><Relationship Id="rId7" Type="http://schemas.openxmlformats.org/officeDocument/2006/relationships/oleObject" Target="../embeddings/oleObject440.bin"/><Relationship Id="rId2" Type="http://schemas.openxmlformats.org/officeDocument/2006/relationships/slideLayout" Target="../slideLayouts/slideLayout6.xml"/><Relationship Id="rId1" Type="http://schemas.openxmlformats.org/officeDocument/2006/relationships/vmlDrawing" Target="../drawings/vmlDrawing68.vml"/><Relationship Id="rId6" Type="http://schemas.openxmlformats.org/officeDocument/2006/relationships/image" Target="../media/image399.wmf"/><Relationship Id="rId5" Type="http://schemas.openxmlformats.org/officeDocument/2006/relationships/oleObject" Target="../embeddings/oleObject439.bin"/><Relationship Id="rId4" Type="http://schemas.openxmlformats.org/officeDocument/2006/relationships/image" Target="../media/image398.wmf"/></Relationships>
</file>

<file path=ppt/slides/_rels/slide92.xml.rels><?xml version="1.0" encoding="UTF-8" standalone="yes"?>
<Relationships xmlns="http://schemas.openxmlformats.org/package/2006/relationships"><Relationship Id="rId8" Type="http://schemas.openxmlformats.org/officeDocument/2006/relationships/image" Target="../media/image248.wmf"/><Relationship Id="rId13" Type="http://schemas.openxmlformats.org/officeDocument/2006/relationships/oleObject" Target="../embeddings/oleObject446.bin"/><Relationship Id="rId3" Type="http://schemas.openxmlformats.org/officeDocument/2006/relationships/oleObject" Target="../embeddings/oleObject441.bin"/><Relationship Id="rId7" Type="http://schemas.openxmlformats.org/officeDocument/2006/relationships/oleObject" Target="../embeddings/oleObject443.bin"/><Relationship Id="rId12" Type="http://schemas.openxmlformats.org/officeDocument/2006/relationships/image" Target="../media/image404.wmf"/><Relationship Id="rId2" Type="http://schemas.openxmlformats.org/officeDocument/2006/relationships/slideLayout" Target="../slideLayouts/slideLayout7.xml"/><Relationship Id="rId1" Type="http://schemas.openxmlformats.org/officeDocument/2006/relationships/vmlDrawing" Target="../drawings/vmlDrawing69.vml"/><Relationship Id="rId6" Type="http://schemas.openxmlformats.org/officeDocument/2006/relationships/image" Target="../media/image402.wmf"/><Relationship Id="rId11" Type="http://schemas.openxmlformats.org/officeDocument/2006/relationships/oleObject" Target="../embeddings/oleObject445.bin"/><Relationship Id="rId5" Type="http://schemas.openxmlformats.org/officeDocument/2006/relationships/oleObject" Target="../embeddings/oleObject442.bin"/><Relationship Id="rId10" Type="http://schemas.openxmlformats.org/officeDocument/2006/relationships/image" Target="../media/image403.emf"/><Relationship Id="rId4" Type="http://schemas.openxmlformats.org/officeDocument/2006/relationships/image" Target="../media/image401.wmf"/><Relationship Id="rId9" Type="http://schemas.openxmlformats.org/officeDocument/2006/relationships/oleObject" Target="../embeddings/oleObject444.bin"/><Relationship Id="rId14" Type="http://schemas.openxmlformats.org/officeDocument/2006/relationships/image" Target="../media/image405.wmf"/></Relationships>
</file>

<file path=ppt/slides/_rels/slide93.xml.rels><?xml version="1.0" encoding="UTF-8" standalone="yes"?>
<Relationships xmlns="http://schemas.openxmlformats.org/package/2006/relationships"><Relationship Id="rId8" Type="http://schemas.openxmlformats.org/officeDocument/2006/relationships/image" Target="../media/image408.wmf"/><Relationship Id="rId13" Type="http://schemas.openxmlformats.org/officeDocument/2006/relationships/oleObject" Target="../embeddings/oleObject452.bin"/><Relationship Id="rId18" Type="http://schemas.openxmlformats.org/officeDocument/2006/relationships/image" Target="../media/image413.wmf"/><Relationship Id="rId26" Type="http://schemas.openxmlformats.org/officeDocument/2006/relationships/image" Target="../media/image417.wmf"/><Relationship Id="rId3" Type="http://schemas.openxmlformats.org/officeDocument/2006/relationships/oleObject" Target="../embeddings/oleObject447.bin"/><Relationship Id="rId21" Type="http://schemas.openxmlformats.org/officeDocument/2006/relationships/oleObject" Target="../embeddings/oleObject456.bin"/><Relationship Id="rId7" Type="http://schemas.openxmlformats.org/officeDocument/2006/relationships/oleObject" Target="../embeddings/oleObject449.bin"/><Relationship Id="rId12" Type="http://schemas.openxmlformats.org/officeDocument/2006/relationships/image" Target="../media/image410.wmf"/><Relationship Id="rId17" Type="http://schemas.openxmlformats.org/officeDocument/2006/relationships/oleObject" Target="../embeddings/oleObject454.bin"/><Relationship Id="rId25" Type="http://schemas.openxmlformats.org/officeDocument/2006/relationships/oleObject" Target="../embeddings/oleObject458.bin"/><Relationship Id="rId2" Type="http://schemas.openxmlformats.org/officeDocument/2006/relationships/slideLayout" Target="../slideLayouts/slideLayout7.xml"/><Relationship Id="rId16" Type="http://schemas.openxmlformats.org/officeDocument/2006/relationships/image" Target="../media/image412.wmf"/><Relationship Id="rId20" Type="http://schemas.openxmlformats.org/officeDocument/2006/relationships/image" Target="../media/image414.wmf"/><Relationship Id="rId29" Type="http://schemas.openxmlformats.org/officeDocument/2006/relationships/oleObject" Target="../embeddings/oleObject460.bin"/><Relationship Id="rId1" Type="http://schemas.openxmlformats.org/officeDocument/2006/relationships/vmlDrawing" Target="../drawings/vmlDrawing70.vml"/><Relationship Id="rId6" Type="http://schemas.openxmlformats.org/officeDocument/2006/relationships/image" Target="../media/image407.wmf"/><Relationship Id="rId11" Type="http://schemas.openxmlformats.org/officeDocument/2006/relationships/oleObject" Target="../embeddings/oleObject451.bin"/><Relationship Id="rId24" Type="http://schemas.openxmlformats.org/officeDocument/2006/relationships/image" Target="../media/image416.wmf"/><Relationship Id="rId5" Type="http://schemas.openxmlformats.org/officeDocument/2006/relationships/oleObject" Target="../embeddings/oleObject448.bin"/><Relationship Id="rId15" Type="http://schemas.openxmlformats.org/officeDocument/2006/relationships/oleObject" Target="../embeddings/oleObject453.bin"/><Relationship Id="rId23" Type="http://schemas.openxmlformats.org/officeDocument/2006/relationships/oleObject" Target="../embeddings/oleObject457.bin"/><Relationship Id="rId28" Type="http://schemas.openxmlformats.org/officeDocument/2006/relationships/image" Target="../media/image418.wmf"/><Relationship Id="rId10" Type="http://schemas.openxmlformats.org/officeDocument/2006/relationships/image" Target="../media/image409.wmf"/><Relationship Id="rId19" Type="http://schemas.openxmlformats.org/officeDocument/2006/relationships/oleObject" Target="../embeddings/oleObject455.bin"/><Relationship Id="rId4" Type="http://schemas.openxmlformats.org/officeDocument/2006/relationships/image" Target="../media/image406.wmf"/><Relationship Id="rId9" Type="http://schemas.openxmlformats.org/officeDocument/2006/relationships/oleObject" Target="../embeddings/oleObject450.bin"/><Relationship Id="rId14" Type="http://schemas.openxmlformats.org/officeDocument/2006/relationships/image" Target="../media/image411.wmf"/><Relationship Id="rId22" Type="http://schemas.openxmlformats.org/officeDocument/2006/relationships/image" Target="../media/image415.wmf"/><Relationship Id="rId27" Type="http://schemas.openxmlformats.org/officeDocument/2006/relationships/oleObject" Target="../embeddings/oleObject459.bin"/><Relationship Id="rId30" Type="http://schemas.openxmlformats.org/officeDocument/2006/relationships/image" Target="../media/image419.wmf"/></Relationships>
</file>

<file path=ppt/slides/_rels/slide94.xml.rels><?xml version="1.0" encoding="UTF-8" standalone="yes"?>
<Relationships xmlns="http://schemas.openxmlformats.org/package/2006/relationships"><Relationship Id="rId8" Type="http://schemas.openxmlformats.org/officeDocument/2006/relationships/image" Target="../media/image422.wmf"/><Relationship Id="rId13" Type="http://schemas.openxmlformats.org/officeDocument/2006/relationships/oleObject" Target="../embeddings/oleObject466.bin"/><Relationship Id="rId18" Type="http://schemas.openxmlformats.org/officeDocument/2006/relationships/image" Target="../media/image427.wmf"/><Relationship Id="rId3" Type="http://schemas.openxmlformats.org/officeDocument/2006/relationships/oleObject" Target="../embeddings/oleObject461.bin"/><Relationship Id="rId7" Type="http://schemas.openxmlformats.org/officeDocument/2006/relationships/oleObject" Target="../embeddings/oleObject463.bin"/><Relationship Id="rId12" Type="http://schemas.openxmlformats.org/officeDocument/2006/relationships/image" Target="../media/image424.wmf"/><Relationship Id="rId17" Type="http://schemas.openxmlformats.org/officeDocument/2006/relationships/oleObject" Target="../embeddings/oleObject468.bin"/><Relationship Id="rId2" Type="http://schemas.openxmlformats.org/officeDocument/2006/relationships/slideLayout" Target="../slideLayouts/slideLayout7.xml"/><Relationship Id="rId16" Type="http://schemas.openxmlformats.org/officeDocument/2006/relationships/image" Target="../media/image426.wmf"/><Relationship Id="rId1" Type="http://schemas.openxmlformats.org/officeDocument/2006/relationships/vmlDrawing" Target="../drawings/vmlDrawing71.vml"/><Relationship Id="rId6" Type="http://schemas.openxmlformats.org/officeDocument/2006/relationships/image" Target="../media/image421.wmf"/><Relationship Id="rId11" Type="http://schemas.openxmlformats.org/officeDocument/2006/relationships/oleObject" Target="../embeddings/oleObject465.bin"/><Relationship Id="rId5" Type="http://schemas.openxmlformats.org/officeDocument/2006/relationships/oleObject" Target="../embeddings/oleObject462.bin"/><Relationship Id="rId15" Type="http://schemas.openxmlformats.org/officeDocument/2006/relationships/oleObject" Target="../embeddings/oleObject467.bin"/><Relationship Id="rId10" Type="http://schemas.openxmlformats.org/officeDocument/2006/relationships/image" Target="../media/image423.wmf"/><Relationship Id="rId4" Type="http://schemas.openxmlformats.org/officeDocument/2006/relationships/image" Target="../media/image420.wmf"/><Relationship Id="rId9" Type="http://schemas.openxmlformats.org/officeDocument/2006/relationships/oleObject" Target="../embeddings/oleObject464.bin"/><Relationship Id="rId14" Type="http://schemas.openxmlformats.org/officeDocument/2006/relationships/image" Target="../media/image425.wmf"/></Relationships>
</file>

<file path=ppt/slides/_rels/slide95.xml.rels><?xml version="1.0" encoding="UTF-8" standalone="yes"?>
<Relationships xmlns="http://schemas.openxmlformats.org/package/2006/relationships"><Relationship Id="rId8" Type="http://schemas.openxmlformats.org/officeDocument/2006/relationships/image" Target="../media/image430.wmf"/><Relationship Id="rId13" Type="http://schemas.openxmlformats.org/officeDocument/2006/relationships/oleObject" Target="../embeddings/oleObject474.bin"/><Relationship Id="rId3" Type="http://schemas.openxmlformats.org/officeDocument/2006/relationships/oleObject" Target="../embeddings/oleObject469.bin"/><Relationship Id="rId7" Type="http://schemas.openxmlformats.org/officeDocument/2006/relationships/oleObject" Target="../embeddings/oleObject471.bin"/><Relationship Id="rId12" Type="http://schemas.openxmlformats.org/officeDocument/2006/relationships/image" Target="../media/image432.wmf"/><Relationship Id="rId2" Type="http://schemas.openxmlformats.org/officeDocument/2006/relationships/slideLayout" Target="../slideLayouts/slideLayout7.xml"/><Relationship Id="rId1" Type="http://schemas.openxmlformats.org/officeDocument/2006/relationships/vmlDrawing" Target="../drawings/vmlDrawing72.vml"/><Relationship Id="rId6" Type="http://schemas.openxmlformats.org/officeDocument/2006/relationships/image" Target="../media/image429.wmf"/><Relationship Id="rId11" Type="http://schemas.openxmlformats.org/officeDocument/2006/relationships/oleObject" Target="../embeddings/oleObject473.bin"/><Relationship Id="rId5" Type="http://schemas.openxmlformats.org/officeDocument/2006/relationships/oleObject" Target="../embeddings/oleObject470.bin"/><Relationship Id="rId10" Type="http://schemas.openxmlformats.org/officeDocument/2006/relationships/image" Target="../media/image431.wmf"/><Relationship Id="rId4" Type="http://schemas.openxmlformats.org/officeDocument/2006/relationships/image" Target="../media/image428.wmf"/><Relationship Id="rId9" Type="http://schemas.openxmlformats.org/officeDocument/2006/relationships/oleObject" Target="../embeddings/oleObject472.bin"/><Relationship Id="rId14" Type="http://schemas.openxmlformats.org/officeDocument/2006/relationships/image" Target="../media/image433.wmf"/></Relationships>
</file>

<file path=ppt/slides/_rels/slide96.xml.rels><?xml version="1.0" encoding="UTF-8" standalone="yes"?>
<Relationships xmlns="http://schemas.openxmlformats.org/package/2006/relationships"><Relationship Id="rId8" Type="http://schemas.openxmlformats.org/officeDocument/2006/relationships/image" Target="../media/image436.wmf"/><Relationship Id="rId13" Type="http://schemas.openxmlformats.org/officeDocument/2006/relationships/oleObject" Target="../embeddings/oleObject480.bin"/><Relationship Id="rId3" Type="http://schemas.openxmlformats.org/officeDocument/2006/relationships/oleObject" Target="../embeddings/oleObject475.bin"/><Relationship Id="rId7" Type="http://schemas.openxmlformats.org/officeDocument/2006/relationships/oleObject" Target="../embeddings/oleObject477.bin"/><Relationship Id="rId12" Type="http://schemas.openxmlformats.org/officeDocument/2006/relationships/image" Target="../media/image438.wmf"/><Relationship Id="rId2" Type="http://schemas.openxmlformats.org/officeDocument/2006/relationships/slideLayout" Target="../slideLayouts/slideLayout7.xml"/><Relationship Id="rId1" Type="http://schemas.openxmlformats.org/officeDocument/2006/relationships/vmlDrawing" Target="../drawings/vmlDrawing73.vml"/><Relationship Id="rId6" Type="http://schemas.openxmlformats.org/officeDocument/2006/relationships/image" Target="../media/image435.wmf"/><Relationship Id="rId11" Type="http://schemas.openxmlformats.org/officeDocument/2006/relationships/oleObject" Target="../embeddings/oleObject479.bin"/><Relationship Id="rId5" Type="http://schemas.openxmlformats.org/officeDocument/2006/relationships/oleObject" Target="../embeddings/oleObject476.bin"/><Relationship Id="rId10" Type="http://schemas.openxmlformats.org/officeDocument/2006/relationships/image" Target="../media/image437.wmf"/><Relationship Id="rId4" Type="http://schemas.openxmlformats.org/officeDocument/2006/relationships/image" Target="../media/image434.wmf"/><Relationship Id="rId9" Type="http://schemas.openxmlformats.org/officeDocument/2006/relationships/oleObject" Target="../embeddings/oleObject478.bin"/><Relationship Id="rId14" Type="http://schemas.openxmlformats.org/officeDocument/2006/relationships/image" Target="../media/image439.wmf"/></Relationships>
</file>

<file path=ppt/slides/_rels/slide97.xml.rels><?xml version="1.0" encoding="UTF-8" standalone="yes"?>
<Relationships xmlns="http://schemas.openxmlformats.org/package/2006/relationships"><Relationship Id="rId8" Type="http://schemas.openxmlformats.org/officeDocument/2006/relationships/image" Target="../media/image442.wmf"/><Relationship Id="rId13" Type="http://schemas.openxmlformats.org/officeDocument/2006/relationships/oleObject" Target="../embeddings/oleObject486.bin"/><Relationship Id="rId18" Type="http://schemas.openxmlformats.org/officeDocument/2006/relationships/oleObject" Target="../embeddings/oleObject489.bin"/><Relationship Id="rId3" Type="http://schemas.openxmlformats.org/officeDocument/2006/relationships/oleObject" Target="../embeddings/oleObject481.bin"/><Relationship Id="rId21" Type="http://schemas.openxmlformats.org/officeDocument/2006/relationships/image" Target="../media/image448.wmf"/><Relationship Id="rId7" Type="http://schemas.openxmlformats.org/officeDocument/2006/relationships/oleObject" Target="../embeddings/oleObject483.bin"/><Relationship Id="rId12" Type="http://schemas.openxmlformats.org/officeDocument/2006/relationships/image" Target="../media/image444.wmf"/><Relationship Id="rId17" Type="http://schemas.openxmlformats.org/officeDocument/2006/relationships/image" Target="../media/image446.wmf"/><Relationship Id="rId2" Type="http://schemas.openxmlformats.org/officeDocument/2006/relationships/slideLayout" Target="../slideLayouts/slideLayout7.xml"/><Relationship Id="rId16" Type="http://schemas.openxmlformats.org/officeDocument/2006/relationships/oleObject" Target="../embeddings/oleObject488.bin"/><Relationship Id="rId20" Type="http://schemas.openxmlformats.org/officeDocument/2006/relationships/oleObject" Target="../embeddings/oleObject490.bin"/><Relationship Id="rId1" Type="http://schemas.openxmlformats.org/officeDocument/2006/relationships/vmlDrawing" Target="../drawings/vmlDrawing74.vml"/><Relationship Id="rId6" Type="http://schemas.openxmlformats.org/officeDocument/2006/relationships/image" Target="../media/image441.wmf"/><Relationship Id="rId11" Type="http://schemas.openxmlformats.org/officeDocument/2006/relationships/oleObject" Target="../embeddings/oleObject485.bin"/><Relationship Id="rId5" Type="http://schemas.openxmlformats.org/officeDocument/2006/relationships/oleObject" Target="../embeddings/oleObject482.bin"/><Relationship Id="rId15" Type="http://schemas.openxmlformats.org/officeDocument/2006/relationships/image" Target="../media/image445.wmf"/><Relationship Id="rId10" Type="http://schemas.openxmlformats.org/officeDocument/2006/relationships/image" Target="../media/image443.wmf"/><Relationship Id="rId19" Type="http://schemas.openxmlformats.org/officeDocument/2006/relationships/image" Target="../media/image447.wmf"/><Relationship Id="rId4" Type="http://schemas.openxmlformats.org/officeDocument/2006/relationships/image" Target="../media/image440.wmf"/><Relationship Id="rId9" Type="http://schemas.openxmlformats.org/officeDocument/2006/relationships/oleObject" Target="../embeddings/oleObject484.bin"/><Relationship Id="rId14" Type="http://schemas.openxmlformats.org/officeDocument/2006/relationships/oleObject" Target="../embeddings/oleObject487.bin"/></Relationships>
</file>

<file path=ppt/slides/_rels/slide98.xml.rels><?xml version="1.0" encoding="UTF-8" standalone="yes"?>
<Relationships xmlns="http://schemas.openxmlformats.org/package/2006/relationships"><Relationship Id="rId8" Type="http://schemas.openxmlformats.org/officeDocument/2006/relationships/image" Target="../media/image451.wmf"/><Relationship Id="rId13" Type="http://schemas.openxmlformats.org/officeDocument/2006/relationships/oleObject" Target="../embeddings/oleObject496.bin"/><Relationship Id="rId18" Type="http://schemas.openxmlformats.org/officeDocument/2006/relationships/image" Target="../media/image456.wmf"/><Relationship Id="rId3" Type="http://schemas.openxmlformats.org/officeDocument/2006/relationships/oleObject" Target="../embeddings/oleObject491.bin"/><Relationship Id="rId21" Type="http://schemas.openxmlformats.org/officeDocument/2006/relationships/oleObject" Target="../embeddings/oleObject500.bin"/><Relationship Id="rId7" Type="http://schemas.openxmlformats.org/officeDocument/2006/relationships/oleObject" Target="../embeddings/oleObject493.bin"/><Relationship Id="rId12" Type="http://schemas.openxmlformats.org/officeDocument/2006/relationships/image" Target="../media/image453.wmf"/><Relationship Id="rId17" Type="http://schemas.openxmlformats.org/officeDocument/2006/relationships/oleObject" Target="../embeddings/oleObject498.bin"/><Relationship Id="rId2" Type="http://schemas.openxmlformats.org/officeDocument/2006/relationships/slideLayout" Target="../slideLayouts/slideLayout6.xml"/><Relationship Id="rId16" Type="http://schemas.openxmlformats.org/officeDocument/2006/relationships/image" Target="../media/image455.wmf"/><Relationship Id="rId20" Type="http://schemas.openxmlformats.org/officeDocument/2006/relationships/image" Target="../media/image457.wmf"/><Relationship Id="rId1" Type="http://schemas.openxmlformats.org/officeDocument/2006/relationships/vmlDrawing" Target="../drawings/vmlDrawing75.vml"/><Relationship Id="rId6" Type="http://schemas.openxmlformats.org/officeDocument/2006/relationships/image" Target="../media/image450.wmf"/><Relationship Id="rId11" Type="http://schemas.openxmlformats.org/officeDocument/2006/relationships/oleObject" Target="../embeddings/oleObject495.bin"/><Relationship Id="rId24" Type="http://schemas.openxmlformats.org/officeDocument/2006/relationships/image" Target="../media/image459.wmf"/><Relationship Id="rId5" Type="http://schemas.openxmlformats.org/officeDocument/2006/relationships/oleObject" Target="../embeddings/oleObject492.bin"/><Relationship Id="rId15" Type="http://schemas.openxmlformats.org/officeDocument/2006/relationships/oleObject" Target="../embeddings/oleObject497.bin"/><Relationship Id="rId23" Type="http://schemas.openxmlformats.org/officeDocument/2006/relationships/oleObject" Target="../embeddings/oleObject501.bin"/><Relationship Id="rId10" Type="http://schemas.openxmlformats.org/officeDocument/2006/relationships/image" Target="../media/image452.wmf"/><Relationship Id="rId19" Type="http://schemas.openxmlformats.org/officeDocument/2006/relationships/oleObject" Target="../embeddings/oleObject499.bin"/><Relationship Id="rId4" Type="http://schemas.openxmlformats.org/officeDocument/2006/relationships/image" Target="../media/image449.wmf"/><Relationship Id="rId9" Type="http://schemas.openxmlformats.org/officeDocument/2006/relationships/oleObject" Target="../embeddings/oleObject494.bin"/><Relationship Id="rId14" Type="http://schemas.openxmlformats.org/officeDocument/2006/relationships/image" Target="../media/image454.wmf"/><Relationship Id="rId22" Type="http://schemas.openxmlformats.org/officeDocument/2006/relationships/image" Target="../media/image458.wmf"/></Relationships>
</file>

<file path=ppt/slides/_rels/slide99.xml.rels><?xml version="1.0" encoding="UTF-8" standalone="yes"?>
<Relationships xmlns="http://schemas.openxmlformats.org/package/2006/relationships"><Relationship Id="rId8" Type="http://schemas.openxmlformats.org/officeDocument/2006/relationships/image" Target="../media/image461.wmf"/><Relationship Id="rId3" Type="http://schemas.openxmlformats.org/officeDocument/2006/relationships/oleObject" Target="../embeddings/oleObject502.bin"/><Relationship Id="rId7" Type="http://schemas.openxmlformats.org/officeDocument/2006/relationships/oleObject" Target="../embeddings/oleObject504.bin"/><Relationship Id="rId2" Type="http://schemas.openxmlformats.org/officeDocument/2006/relationships/slideLayout" Target="../slideLayouts/slideLayout7.xml"/><Relationship Id="rId1" Type="http://schemas.openxmlformats.org/officeDocument/2006/relationships/vmlDrawing" Target="../drawings/vmlDrawing76.vml"/><Relationship Id="rId6" Type="http://schemas.openxmlformats.org/officeDocument/2006/relationships/image" Target="../media/image458.wmf"/><Relationship Id="rId5" Type="http://schemas.openxmlformats.org/officeDocument/2006/relationships/oleObject" Target="../embeddings/oleObject503.bin"/><Relationship Id="rId10" Type="http://schemas.openxmlformats.org/officeDocument/2006/relationships/image" Target="../media/image462.wmf"/><Relationship Id="rId4" Type="http://schemas.openxmlformats.org/officeDocument/2006/relationships/image" Target="../media/image460.wmf"/><Relationship Id="rId9" Type="http://schemas.openxmlformats.org/officeDocument/2006/relationships/oleObject" Target="../embeddings/oleObject50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第</a:t>
            </a:r>
            <a:r>
              <a:rPr lang="en-US" altLang="zh-CN" dirty="0" smtClean="0"/>
              <a:t>3</a:t>
            </a:r>
            <a:r>
              <a:rPr lang="zh-CN" altLang="en-US" dirty="0" smtClean="0"/>
              <a:t>章 信道容量</a:t>
            </a:r>
            <a:endParaRPr lang="zh-CN" altLang="en-US" dirty="0"/>
          </a:p>
        </p:txBody>
      </p:sp>
      <p:sp>
        <p:nvSpPr>
          <p:cNvPr id="9" name="副标题 8"/>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734876281"/>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AutoShape 3"/>
          <p:cNvSpPr>
            <a:spLocks/>
          </p:cNvSpPr>
          <p:nvPr/>
        </p:nvSpPr>
        <p:spPr bwMode="auto">
          <a:xfrm>
            <a:off x="3642098" y="1258888"/>
            <a:ext cx="131763" cy="1355725"/>
          </a:xfrm>
          <a:prstGeom prst="leftBrace">
            <a:avLst>
              <a:gd name="adj1" fmla="val 85743"/>
              <a:gd name="adj2" fmla="val 50000"/>
            </a:avLst>
          </a:prstGeom>
          <a:noFill/>
          <a:ln w="254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j-ea"/>
              <a:ea typeface="+mj-ea"/>
            </a:endParaRPr>
          </a:p>
        </p:txBody>
      </p:sp>
      <p:sp>
        <p:nvSpPr>
          <p:cNvPr id="11268" name="Rectangle 4"/>
          <p:cNvSpPr>
            <a:spLocks noChangeArrowheads="1"/>
          </p:cNvSpPr>
          <p:nvPr/>
        </p:nvSpPr>
        <p:spPr bwMode="auto">
          <a:xfrm>
            <a:off x="3773861" y="1095127"/>
            <a:ext cx="509245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sz="2400" b="1" dirty="0">
                <a:latin typeface="+mj-ea"/>
                <a:ea typeface="+mj-ea"/>
              </a:rPr>
              <a:t>离散信道      输入</a:t>
            </a:r>
            <a:r>
              <a:rPr lang="zh-CN" altLang="zh-CN" sz="2400" b="1" dirty="0">
                <a:latin typeface="+mj-ea"/>
                <a:ea typeface="+mj-ea"/>
              </a:rPr>
              <a:t>/</a:t>
            </a:r>
            <a:r>
              <a:rPr lang="zh-CN" sz="2400" b="1" dirty="0">
                <a:latin typeface="+mj-ea"/>
                <a:ea typeface="+mj-ea"/>
              </a:rPr>
              <a:t>输出均离散</a:t>
            </a:r>
          </a:p>
        </p:txBody>
      </p:sp>
      <p:sp>
        <p:nvSpPr>
          <p:cNvPr id="11269" name="Rectangle 5"/>
          <p:cNvSpPr>
            <a:spLocks noChangeArrowheads="1"/>
          </p:cNvSpPr>
          <p:nvPr/>
        </p:nvSpPr>
        <p:spPr bwMode="auto">
          <a:xfrm>
            <a:off x="3773861" y="1638300"/>
            <a:ext cx="52514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sz="2400" b="1" dirty="0">
                <a:latin typeface="+mj-ea"/>
                <a:ea typeface="+mj-ea"/>
              </a:rPr>
              <a:t>连续信道      </a:t>
            </a:r>
            <a:r>
              <a:rPr lang="zh-CN" sz="2400" b="1" dirty="0" smtClean="0">
                <a:latin typeface="+mj-ea"/>
                <a:ea typeface="+mj-ea"/>
              </a:rPr>
              <a:t>输入</a:t>
            </a:r>
            <a:r>
              <a:rPr lang="zh-CN" altLang="zh-CN" sz="2400" b="1" dirty="0">
                <a:latin typeface="+mj-ea"/>
                <a:ea typeface="+mj-ea"/>
              </a:rPr>
              <a:t>/</a:t>
            </a:r>
            <a:r>
              <a:rPr lang="zh-CN" sz="2400" b="1" dirty="0">
                <a:latin typeface="+mj-ea"/>
                <a:ea typeface="+mj-ea"/>
              </a:rPr>
              <a:t>输出均连续</a:t>
            </a:r>
          </a:p>
        </p:txBody>
      </p:sp>
      <p:sp>
        <p:nvSpPr>
          <p:cNvPr id="11270" name="Rectangle 6"/>
          <p:cNvSpPr>
            <a:spLocks noChangeArrowheads="1"/>
          </p:cNvSpPr>
          <p:nvPr/>
        </p:nvSpPr>
        <p:spPr bwMode="auto">
          <a:xfrm>
            <a:off x="3773861" y="2204864"/>
            <a:ext cx="52514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dirty="0">
                <a:latin typeface="+mj-ea"/>
                <a:ea typeface="+mj-ea"/>
              </a:rPr>
              <a:t>半连续信道  </a:t>
            </a:r>
            <a:r>
              <a:rPr lang="en-US" altLang="zh-CN" sz="2400" b="1" dirty="0" smtClean="0">
                <a:latin typeface="+mj-ea"/>
                <a:ea typeface="+mj-ea"/>
              </a:rPr>
              <a:t> </a:t>
            </a:r>
            <a:r>
              <a:rPr lang="zh-CN" sz="2400" b="1" dirty="0" smtClean="0">
                <a:latin typeface="+mj-ea"/>
                <a:ea typeface="+mj-ea"/>
              </a:rPr>
              <a:t>输入</a:t>
            </a:r>
            <a:r>
              <a:rPr lang="zh-CN" sz="2400" b="1" dirty="0">
                <a:latin typeface="+mj-ea"/>
                <a:ea typeface="+mj-ea"/>
              </a:rPr>
              <a:t>连续</a:t>
            </a:r>
            <a:r>
              <a:rPr lang="zh-CN" altLang="zh-CN" sz="2400" b="1" dirty="0">
                <a:latin typeface="+mj-ea"/>
                <a:ea typeface="+mj-ea"/>
              </a:rPr>
              <a:t>/</a:t>
            </a:r>
            <a:r>
              <a:rPr lang="zh-CN" sz="2400" b="1" dirty="0">
                <a:latin typeface="+mj-ea"/>
                <a:ea typeface="+mj-ea"/>
              </a:rPr>
              <a:t>输出离</a:t>
            </a:r>
          </a:p>
          <a:p>
            <a:r>
              <a:rPr lang="zh-CN" sz="2400" b="1" dirty="0">
                <a:latin typeface="+mj-ea"/>
                <a:ea typeface="+mj-ea"/>
              </a:rPr>
              <a:t>                      散，或反之</a:t>
            </a:r>
          </a:p>
        </p:txBody>
      </p:sp>
      <p:sp>
        <p:nvSpPr>
          <p:cNvPr id="11271" name="Text Box 7"/>
          <p:cNvSpPr txBox="1">
            <a:spLocks noChangeArrowheads="1"/>
          </p:cNvSpPr>
          <p:nvPr/>
        </p:nvSpPr>
        <p:spPr bwMode="auto">
          <a:xfrm>
            <a:off x="714748" y="1481396"/>
            <a:ext cx="29273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b="1" dirty="0" smtClean="0">
                <a:solidFill>
                  <a:schemeClr val="accent6">
                    <a:lumMod val="50000"/>
                  </a:schemeClr>
                </a:solidFill>
                <a:latin typeface="+mj-ea"/>
                <a:ea typeface="+mj-ea"/>
              </a:rPr>
              <a:t>A. </a:t>
            </a:r>
            <a:r>
              <a:rPr lang="zh-CN" sz="2400" b="1" dirty="0" smtClean="0">
                <a:solidFill>
                  <a:schemeClr val="accent6">
                    <a:lumMod val="50000"/>
                  </a:schemeClr>
                </a:solidFill>
                <a:latin typeface="+mj-ea"/>
                <a:ea typeface="+mj-ea"/>
              </a:rPr>
              <a:t>按</a:t>
            </a:r>
            <a:r>
              <a:rPr lang="zh-CN" sz="2400" b="1" dirty="0">
                <a:solidFill>
                  <a:schemeClr val="accent6">
                    <a:lumMod val="50000"/>
                  </a:schemeClr>
                </a:solidFill>
                <a:latin typeface="+mj-ea"/>
                <a:ea typeface="+mj-ea"/>
              </a:rPr>
              <a:t>输入、输出信号的特点分类</a:t>
            </a:r>
          </a:p>
        </p:txBody>
      </p:sp>
      <p:grpSp>
        <p:nvGrpSpPr>
          <p:cNvPr id="3" name="Group 8"/>
          <p:cNvGrpSpPr>
            <a:grpSpLocks/>
          </p:cNvGrpSpPr>
          <p:nvPr/>
        </p:nvGrpSpPr>
        <p:grpSpPr bwMode="auto">
          <a:xfrm>
            <a:off x="782513" y="3335338"/>
            <a:ext cx="8181975" cy="1200149"/>
            <a:chOff x="0" y="0"/>
            <a:chExt cx="5154" cy="756"/>
          </a:xfrm>
        </p:grpSpPr>
        <p:sp>
          <p:nvSpPr>
            <p:cNvPr id="11273" name="AutoShape 9"/>
            <p:cNvSpPr>
              <a:spLocks/>
            </p:cNvSpPr>
            <p:nvPr/>
          </p:nvSpPr>
          <p:spPr bwMode="auto">
            <a:xfrm>
              <a:off x="1973" y="166"/>
              <a:ext cx="59" cy="462"/>
            </a:xfrm>
            <a:prstGeom prst="leftBrace">
              <a:avLst>
                <a:gd name="adj1" fmla="val 65254"/>
                <a:gd name="adj2" fmla="val 50000"/>
              </a:avLst>
            </a:prstGeom>
            <a:noFill/>
            <a:ln w="254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j-ea"/>
                <a:ea typeface="+mj-ea"/>
              </a:endParaRPr>
            </a:p>
          </p:txBody>
        </p:sp>
        <p:sp>
          <p:nvSpPr>
            <p:cNvPr id="11274" name="Rectangle 10"/>
            <p:cNvSpPr>
              <a:spLocks noChangeArrowheads="1"/>
            </p:cNvSpPr>
            <p:nvPr/>
          </p:nvSpPr>
          <p:spPr bwMode="auto">
            <a:xfrm>
              <a:off x="2056" y="14"/>
              <a:ext cx="309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sz="2400" b="1" dirty="0">
                  <a:latin typeface="+mj-ea"/>
                  <a:ea typeface="+mj-ea"/>
                </a:rPr>
                <a:t>单符号信道  用随机变量描述</a:t>
              </a:r>
            </a:p>
          </p:txBody>
        </p:sp>
        <p:sp>
          <p:nvSpPr>
            <p:cNvPr id="11275" name="Rectangle 11"/>
            <p:cNvSpPr>
              <a:spLocks noChangeArrowheads="1"/>
            </p:cNvSpPr>
            <p:nvPr/>
          </p:nvSpPr>
          <p:spPr bwMode="auto">
            <a:xfrm>
              <a:off x="2056" y="380"/>
              <a:ext cx="309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sz="2400" b="1" dirty="0">
                  <a:latin typeface="+mj-ea"/>
                  <a:ea typeface="+mj-ea"/>
                </a:rPr>
                <a:t>多符号信道  用随机序列描述</a:t>
              </a:r>
            </a:p>
          </p:txBody>
        </p:sp>
        <p:sp>
          <p:nvSpPr>
            <p:cNvPr id="11276" name="Text Box 12"/>
            <p:cNvSpPr txBox="1">
              <a:spLocks noChangeArrowheads="1"/>
            </p:cNvSpPr>
            <p:nvPr/>
          </p:nvSpPr>
          <p:spPr bwMode="auto">
            <a:xfrm>
              <a:off x="0" y="0"/>
              <a:ext cx="1924"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dirty="0" smtClean="0">
                  <a:solidFill>
                    <a:schemeClr val="accent6">
                      <a:lumMod val="50000"/>
                    </a:schemeClr>
                  </a:solidFill>
                  <a:latin typeface="+mj-ea"/>
                  <a:ea typeface="+mj-ea"/>
                </a:rPr>
                <a:t>B. </a:t>
              </a:r>
              <a:r>
                <a:rPr lang="zh-CN" sz="2400" b="1" dirty="0" smtClean="0">
                  <a:solidFill>
                    <a:schemeClr val="accent6">
                      <a:lumMod val="50000"/>
                    </a:schemeClr>
                  </a:solidFill>
                  <a:latin typeface="+mj-ea"/>
                  <a:ea typeface="+mj-ea"/>
                </a:rPr>
                <a:t>按</a:t>
              </a:r>
              <a:r>
                <a:rPr lang="zh-CN" sz="2400" b="1" dirty="0">
                  <a:solidFill>
                    <a:schemeClr val="accent6">
                      <a:lumMod val="50000"/>
                    </a:schemeClr>
                  </a:solidFill>
                  <a:latin typeface="+mj-ea"/>
                  <a:ea typeface="+mj-ea"/>
                </a:rPr>
                <a:t>信道输入、输出随机变量个数的多少分类</a:t>
              </a:r>
            </a:p>
          </p:txBody>
        </p:sp>
      </p:grpSp>
      <p:grpSp>
        <p:nvGrpSpPr>
          <p:cNvPr id="4" name="Group 13"/>
          <p:cNvGrpSpPr>
            <a:grpSpLocks/>
          </p:cNvGrpSpPr>
          <p:nvPr/>
        </p:nvGrpSpPr>
        <p:grpSpPr bwMode="auto">
          <a:xfrm>
            <a:off x="782512" y="5127626"/>
            <a:ext cx="7966076" cy="965200"/>
            <a:chOff x="-65" y="49"/>
            <a:chExt cx="5018" cy="608"/>
          </a:xfrm>
        </p:grpSpPr>
        <p:sp>
          <p:nvSpPr>
            <p:cNvPr id="11278" name="Rectangle 14"/>
            <p:cNvSpPr>
              <a:spLocks noChangeArrowheads="1"/>
            </p:cNvSpPr>
            <p:nvPr/>
          </p:nvSpPr>
          <p:spPr bwMode="auto">
            <a:xfrm>
              <a:off x="1983" y="49"/>
              <a:ext cx="273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dirty="0">
                  <a:latin typeface="+mj-ea"/>
                  <a:ea typeface="+mj-ea"/>
                </a:rPr>
                <a:t>单用户信道   一对用户</a:t>
              </a:r>
            </a:p>
          </p:txBody>
        </p:sp>
        <p:sp>
          <p:nvSpPr>
            <p:cNvPr id="11279" name="Rectangle 15"/>
            <p:cNvSpPr>
              <a:spLocks noChangeArrowheads="1"/>
            </p:cNvSpPr>
            <p:nvPr/>
          </p:nvSpPr>
          <p:spPr bwMode="auto">
            <a:xfrm>
              <a:off x="1983" y="366"/>
              <a:ext cx="297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sz="2400" b="1" dirty="0">
                  <a:latin typeface="+mj-ea"/>
                  <a:ea typeface="+mj-ea"/>
                </a:rPr>
                <a:t>多用户信道   多个用户共享</a:t>
              </a:r>
            </a:p>
          </p:txBody>
        </p:sp>
        <p:sp>
          <p:nvSpPr>
            <p:cNvPr id="11280" name="AutoShape 16"/>
            <p:cNvSpPr>
              <a:spLocks/>
            </p:cNvSpPr>
            <p:nvPr/>
          </p:nvSpPr>
          <p:spPr bwMode="auto">
            <a:xfrm>
              <a:off x="1917" y="138"/>
              <a:ext cx="59" cy="462"/>
            </a:xfrm>
            <a:prstGeom prst="leftBrace">
              <a:avLst>
                <a:gd name="adj1" fmla="val 65254"/>
                <a:gd name="adj2" fmla="val 50000"/>
              </a:avLst>
            </a:prstGeom>
            <a:noFill/>
            <a:ln w="254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j-ea"/>
                <a:ea typeface="+mj-ea"/>
              </a:endParaRPr>
            </a:p>
          </p:txBody>
        </p:sp>
        <p:sp>
          <p:nvSpPr>
            <p:cNvPr id="11281" name="Text Box 17"/>
            <p:cNvSpPr txBox="1">
              <a:spLocks noChangeArrowheads="1"/>
            </p:cNvSpPr>
            <p:nvPr/>
          </p:nvSpPr>
          <p:spPr bwMode="auto">
            <a:xfrm>
              <a:off x="-65" y="49"/>
              <a:ext cx="1909"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b="1" dirty="0" smtClean="0">
                  <a:solidFill>
                    <a:schemeClr val="accent6">
                      <a:lumMod val="50000"/>
                    </a:schemeClr>
                  </a:solidFill>
                  <a:latin typeface="+mj-ea"/>
                  <a:ea typeface="+mj-ea"/>
                </a:rPr>
                <a:t>C. </a:t>
              </a:r>
              <a:r>
                <a:rPr lang="zh-CN" sz="2400" b="1" dirty="0" smtClean="0">
                  <a:solidFill>
                    <a:schemeClr val="accent6">
                      <a:lumMod val="50000"/>
                    </a:schemeClr>
                  </a:solidFill>
                  <a:latin typeface="+mj-ea"/>
                  <a:ea typeface="+mj-ea"/>
                </a:rPr>
                <a:t>按</a:t>
              </a:r>
              <a:r>
                <a:rPr lang="zh-CN" sz="2400" b="1" dirty="0">
                  <a:solidFill>
                    <a:schemeClr val="accent6">
                      <a:lumMod val="50000"/>
                    </a:schemeClr>
                  </a:solidFill>
                  <a:latin typeface="+mj-ea"/>
                  <a:ea typeface="+mj-ea"/>
                </a:rPr>
                <a:t>输入、输出用户的个数分类</a:t>
              </a:r>
            </a:p>
          </p:txBody>
        </p:sp>
      </p:grpSp>
      <p:sp>
        <p:nvSpPr>
          <p:cNvPr id="2" name="标题 1"/>
          <p:cNvSpPr>
            <a:spLocks noGrp="1"/>
          </p:cNvSpPr>
          <p:nvPr>
            <p:ph type="title"/>
          </p:nvPr>
        </p:nvSpPr>
        <p:spPr/>
        <p:txBody>
          <a:bodyPr/>
          <a:lstStyle/>
          <a:p>
            <a:r>
              <a:rPr lang="en-US" altLang="zh-CN" dirty="0" smtClean="0">
                <a:solidFill>
                  <a:srgbClr val="0000FF"/>
                </a:solidFill>
              </a:rPr>
              <a:t>3. </a:t>
            </a:r>
            <a:r>
              <a:rPr lang="zh-CN" altLang="zh-CN" dirty="0" smtClean="0">
                <a:solidFill>
                  <a:srgbClr val="0000FF"/>
                </a:solidFill>
              </a:rPr>
              <a:t>信道的分类</a:t>
            </a:r>
            <a:endParaRPr lang="zh-CN" altLang="en-US" dirty="0">
              <a:solidFill>
                <a:srgbClr val="0000FF"/>
              </a:solidFill>
            </a:endParaRPr>
          </a:p>
        </p:txBody>
      </p:sp>
      <p:sp>
        <p:nvSpPr>
          <p:cNvPr id="18" name="灯片编号占位符 17"/>
          <p:cNvSpPr>
            <a:spLocks noGrp="1"/>
          </p:cNvSpPr>
          <p:nvPr>
            <p:ph type="sldNum" sz="quarter" idx="12"/>
          </p:nvPr>
        </p:nvSpPr>
        <p:spPr/>
        <p:txBody>
          <a:bodyPr/>
          <a:lstStyle/>
          <a:p>
            <a:fld id="{E31375A4-56A4-47D6-9801-1991572033F7}" type="slidenum">
              <a:rPr lang="en-US" smtClean="0"/>
              <a:pPr/>
              <a:t>10</a:t>
            </a:fld>
            <a:endParaRPr lang="en-US"/>
          </a:p>
        </p:txBody>
      </p:sp>
    </p:spTree>
    <p:extLst>
      <p:ext uri="{BB962C8B-B14F-4D97-AF65-F5344CB8AC3E}">
        <p14:creationId xmlns:p14="http://schemas.microsoft.com/office/powerpoint/2010/main" val="4171522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p:cNvSpPr>
            <a:spLocks noChangeArrowheads="1"/>
          </p:cNvSpPr>
          <p:nvPr/>
        </p:nvSpPr>
        <p:spPr bwMode="auto">
          <a:xfrm>
            <a:off x="363538" y="1149350"/>
            <a:ext cx="865346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dirty="0">
                <a:solidFill>
                  <a:srgbClr val="0000FF"/>
                </a:solidFill>
                <a:latin typeface="Century Schoolbook" pitchFamily="18" charset="0"/>
                <a:ea typeface="+mj-ea"/>
              </a:rPr>
              <a:t>例</a:t>
            </a:r>
            <a:r>
              <a:rPr lang="zh-CN" altLang="zh-CN" sz="2800" b="1" dirty="0">
                <a:solidFill>
                  <a:srgbClr val="0000FF"/>
                </a:solidFill>
                <a:latin typeface="Century Schoolbook" pitchFamily="18" charset="0"/>
                <a:ea typeface="+mj-ea"/>
              </a:rPr>
              <a:t>3</a:t>
            </a:r>
            <a:r>
              <a:rPr lang="zh-CN" altLang="zh-CN" sz="2800" b="1" dirty="0" smtClean="0">
                <a:solidFill>
                  <a:srgbClr val="0000FF"/>
                </a:solidFill>
                <a:latin typeface="Century Schoolbook" pitchFamily="18" charset="0"/>
                <a:ea typeface="+mj-ea"/>
              </a:rPr>
              <a:t>.</a:t>
            </a:r>
            <a:r>
              <a:rPr lang="en-US" altLang="zh-CN" sz="2800" b="1" dirty="0" smtClean="0">
                <a:solidFill>
                  <a:srgbClr val="0000FF"/>
                </a:solidFill>
                <a:latin typeface="Century Schoolbook" pitchFamily="18" charset="0"/>
                <a:ea typeface="+mj-ea"/>
              </a:rPr>
              <a:t>2</a:t>
            </a:r>
            <a:r>
              <a:rPr lang="zh-CN" altLang="zh-CN" sz="2800" b="1" dirty="0" smtClean="0">
                <a:solidFill>
                  <a:srgbClr val="0000FF"/>
                </a:solidFill>
                <a:latin typeface="Century Schoolbook" pitchFamily="18" charset="0"/>
                <a:ea typeface="+mj-ea"/>
              </a:rPr>
              <a:t>.</a:t>
            </a:r>
            <a:r>
              <a:rPr lang="zh-CN" altLang="zh-CN" sz="2800" b="1" dirty="0">
                <a:solidFill>
                  <a:srgbClr val="0000FF"/>
                </a:solidFill>
                <a:latin typeface="Century Schoolbook" pitchFamily="18" charset="0"/>
                <a:ea typeface="+mj-ea"/>
              </a:rPr>
              <a:t>4</a:t>
            </a:r>
            <a:r>
              <a:rPr lang="zh-CN" altLang="zh-CN" sz="2800" b="1" dirty="0">
                <a:latin typeface="Century Schoolbook" pitchFamily="18" charset="0"/>
                <a:ea typeface="+mj-ea"/>
              </a:rPr>
              <a:t>  </a:t>
            </a:r>
            <a:r>
              <a:rPr lang="zh-CN" sz="2800" b="1" dirty="0">
                <a:latin typeface="Century Schoolbook" pitchFamily="18" charset="0"/>
                <a:ea typeface="+mj-ea"/>
              </a:rPr>
              <a:t>有一信道矩阵               ，求信道容量</a:t>
            </a:r>
            <a:r>
              <a:rPr lang="zh-CN" altLang="zh-CN" sz="3200" b="1" i="1" dirty="0">
                <a:latin typeface="Century Schoolbook" pitchFamily="18" charset="0"/>
                <a:ea typeface="+mj-ea"/>
              </a:rPr>
              <a:t>C</a:t>
            </a:r>
            <a:r>
              <a:rPr lang="zh-CN" sz="2800" b="1" dirty="0">
                <a:latin typeface="Century Schoolbook" pitchFamily="18" charset="0"/>
                <a:ea typeface="+mj-ea"/>
              </a:rPr>
              <a:t>。</a:t>
            </a:r>
            <a:endParaRPr lang="zh-CN" sz="3600" b="1" dirty="0">
              <a:latin typeface="Century Schoolbook" pitchFamily="18" charset="0"/>
              <a:ea typeface="+mj-ea"/>
            </a:endParaRPr>
          </a:p>
        </p:txBody>
      </p:sp>
      <p:graphicFrame>
        <p:nvGraphicFramePr>
          <p:cNvPr id="81924" name="Object 4"/>
          <p:cNvGraphicFramePr>
            <a:graphicFrameLocks noChangeAspect="1"/>
          </p:cNvGraphicFramePr>
          <p:nvPr>
            <p:extLst>
              <p:ext uri="{D42A27DB-BD31-4B8C-83A1-F6EECF244321}">
                <p14:modId xmlns:p14="http://schemas.microsoft.com/office/powerpoint/2010/main" val="820426572"/>
              </p:ext>
            </p:extLst>
          </p:nvPr>
        </p:nvGraphicFramePr>
        <p:xfrm>
          <a:off x="4033192" y="1072282"/>
          <a:ext cx="1258888" cy="844550"/>
        </p:xfrm>
        <a:graphic>
          <a:graphicData uri="http://schemas.openxmlformats.org/presentationml/2006/ole">
            <mc:AlternateContent xmlns:mc="http://schemas.openxmlformats.org/markup-compatibility/2006">
              <mc:Choice xmlns:v="urn:schemas-microsoft-com:vml" Requires="v">
                <p:oleObj spid="_x0000_s1142018" r:id="rId3" imgW="698500" imgH="469900" progId="Equation.DSMT4">
                  <p:embed/>
                </p:oleObj>
              </mc:Choice>
              <mc:Fallback>
                <p:oleObj r:id="rId3" imgW="698500" imgH="4699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3192" y="1072282"/>
                        <a:ext cx="1258888" cy="84455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27" name="Rectangle 7"/>
          <p:cNvSpPr>
            <a:spLocks noChangeArrowheads="1"/>
          </p:cNvSpPr>
          <p:nvPr/>
        </p:nvSpPr>
        <p:spPr bwMode="auto">
          <a:xfrm>
            <a:off x="835025" y="2027238"/>
            <a:ext cx="81343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a:solidFill>
                  <a:srgbClr val="FF0000"/>
                </a:solidFill>
                <a:latin typeface="Century Schoolbook" pitchFamily="18" charset="0"/>
                <a:ea typeface="+mj-ea"/>
              </a:rPr>
              <a:t>分析</a:t>
            </a:r>
            <a:r>
              <a:rPr lang="zh-CN" sz="2800" b="1">
                <a:latin typeface="Century Schoolbook" pitchFamily="18" charset="0"/>
                <a:ea typeface="+mj-ea"/>
              </a:rPr>
              <a:t>：一一对应</a:t>
            </a:r>
            <a:r>
              <a:rPr lang="zh-CN" altLang="zh-CN" sz="2800" b="1">
                <a:latin typeface="Century Schoolbook" pitchFamily="18" charset="0"/>
                <a:ea typeface="+mj-ea"/>
              </a:rPr>
              <a:t>?     </a:t>
            </a:r>
            <a:r>
              <a:rPr lang="zh-CN" sz="2800" b="1">
                <a:latin typeface="Century Schoolbook" pitchFamily="18" charset="0"/>
                <a:ea typeface="+mj-ea"/>
              </a:rPr>
              <a:t>扩展无噪</a:t>
            </a:r>
            <a:r>
              <a:rPr lang="zh-CN" altLang="zh-CN" sz="2800" b="1">
                <a:latin typeface="Century Schoolbook" pitchFamily="18" charset="0"/>
                <a:ea typeface="+mj-ea"/>
              </a:rPr>
              <a:t>?     </a:t>
            </a:r>
            <a:r>
              <a:rPr lang="zh-CN" sz="2800" b="1">
                <a:latin typeface="Century Schoolbook" pitchFamily="18" charset="0"/>
                <a:ea typeface="+mj-ea"/>
              </a:rPr>
              <a:t>归并无噪</a:t>
            </a:r>
            <a:r>
              <a:rPr lang="zh-CN" altLang="zh-CN" sz="2800" b="1">
                <a:latin typeface="Century Schoolbook" pitchFamily="18" charset="0"/>
                <a:ea typeface="+mj-ea"/>
              </a:rPr>
              <a:t>?</a:t>
            </a:r>
          </a:p>
        </p:txBody>
      </p:sp>
      <p:sp>
        <p:nvSpPr>
          <p:cNvPr id="81928" name="Rectangle 8"/>
          <p:cNvSpPr>
            <a:spLocks noChangeArrowheads="1"/>
          </p:cNvSpPr>
          <p:nvPr/>
        </p:nvSpPr>
        <p:spPr bwMode="auto">
          <a:xfrm>
            <a:off x="1895475" y="2716213"/>
            <a:ext cx="72485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a:latin typeface="Century Schoolbook" pitchFamily="18" charset="0"/>
                <a:ea typeface="+mj-ea"/>
              </a:rPr>
              <a:t>强对称</a:t>
            </a:r>
            <a:r>
              <a:rPr lang="zh-CN" altLang="zh-CN" sz="2800" b="1">
                <a:latin typeface="Century Schoolbook" pitchFamily="18" charset="0"/>
                <a:ea typeface="+mj-ea"/>
              </a:rPr>
              <a:t>?     </a:t>
            </a:r>
            <a:r>
              <a:rPr lang="zh-CN" sz="2800" b="1">
                <a:latin typeface="Century Schoolbook" pitchFamily="18" charset="0"/>
                <a:ea typeface="+mj-ea"/>
              </a:rPr>
              <a:t>对称</a:t>
            </a:r>
            <a:r>
              <a:rPr lang="zh-CN" altLang="zh-CN" sz="2800" b="1">
                <a:latin typeface="Century Schoolbook" pitchFamily="18" charset="0"/>
                <a:ea typeface="+mj-ea"/>
              </a:rPr>
              <a:t>?     </a:t>
            </a:r>
            <a:r>
              <a:rPr lang="zh-CN" sz="2800" b="1">
                <a:latin typeface="Century Schoolbook" pitchFamily="18" charset="0"/>
                <a:ea typeface="+mj-ea"/>
              </a:rPr>
              <a:t>准对称</a:t>
            </a:r>
            <a:r>
              <a:rPr lang="zh-CN" altLang="zh-CN" sz="2800" b="1">
                <a:latin typeface="Century Schoolbook" pitchFamily="18" charset="0"/>
                <a:ea typeface="+mj-ea"/>
              </a:rPr>
              <a:t>? </a:t>
            </a:r>
          </a:p>
        </p:txBody>
      </p:sp>
      <p:grpSp>
        <p:nvGrpSpPr>
          <p:cNvPr id="2" name="Group 9"/>
          <p:cNvGrpSpPr>
            <a:grpSpLocks/>
          </p:cNvGrpSpPr>
          <p:nvPr/>
        </p:nvGrpSpPr>
        <p:grpSpPr bwMode="auto">
          <a:xfrm>
            <a:off x="2173288" y="1906588"/>
            <a:ext cx="4533900" cy="1335087"/>
            <a:chOff x="0" y="0"/>
            <a:chExt cx="2856" cy="841"/>
          </a:xfrm>
        </p:grpSpPr>
        <p:grpSp>
          <p:nvGrpSpPr>
            <p:cNvPr id="3" name="Group 10"/>
            <p:cNvGrpSpPr>
              <a:grpSpLocks/>
            </p:cNvGrpSpPr>
            <p:nvPr/>
          </p:nvGrpSpPr>
          <p:grpSpPr bwMode="auto">
            <a:xfrm>
              <a:off x="1231" y="0"/>
              <a:ext cx="472" cy="841"/>
              <a:chOff x="0" y="0"/>
              <a:chExt cx="472" cy="560"/>
            </a:xfrm>
          </p:grpSpPr>
          <p:sp>
            <p:nvSpPr>
              <p:cNvPr id="81931" name="Line 11"/>
              <p:cNvSpPr>
                <a:spLocks noChangeShapeType="1"/>
              </p:cNvSpPr>
              <p:nvPr/>
            </p:nvSpPr>
            <p:spPr bwMode="auto">
              <a:xfrm>
                <a:off x="0" y="47"/>
                <a:ext cx="472" cy="472"/>
              </a:xfrm>
              <a:prstGeom prst="line">
                <a:avLst/>
              </a:prstGeom>
              <a:noFill/>
              <a:ln w="25400" cmpd="sng">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Century Schoolbook" pitchFamily="18" charset="0"/>
                  <a:ea typeface="+mj-ea"/>
                </a:endParaRPr>
              </a:p>
            </p:txBody>
          </p:sp>
          <p:sp>
            <p:nvSpPr>
              <p:cNvPr id="81932" name="Line 12"/>
              <p:cNvSpPr>
                <a:spLocks noChangeShapeType="1"/>
              </p:cNvSpPr>
              <p:nvPr/>
            </p:nvSpPr>
            <p:spPr bwMode="auto">
              <a:xfrm flipH="1">
                <a:off x="57" y="0"/>
                <a:ext cx="344" cy="560"/>
              </a:xfrm>
              <a:prstGeom prst="line">
                <a:avLst/>
              </a:prstGeom>
              <a:noFill/>
              <a:ln w="25400" cmpd="sng">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Century Schoolbook" pitchFamily="18" charset="0"/>
                  <a:ea typeface="+mj-ea"/>
                </a:endParaRPr>
              </a:p>
            </p:txBody>
          </p:sp>
        </p:grpSp>
        <p:grpSp>
          <p:nvGrpSpPr>
            <p:cNvPr id="5" name="Group 13"/>
            <p:cNvGrpSpPr>
              <a:grpSpLocks/>
            </p:cNvGrpSpPr>
            <p:nvPr/>
          </p:nvGrpSpPr>
          <p:grpSpPr bwMode="auto">
            <a:xfrm>
              <a:off x="0" y="0"/>
              <a:ext cx="472" cy="841"/>
              <a:chOff x="0" y="0"/>
              <a:chExt cx="472" cy="560"/>
            </a:xfrm>
          </p:grpSpPr>
          <p:sp>
            <p:nvSpPr>
              <p:cNvPr id="81934" name="Line 14"/>
              <p:cNvSpPr>
                <a:spLocks noChangeShapeType="1"/>
              </p:cNvSpPr>
              <p:nvPr/>
            </p:nvSpPr>
            <p:spPr bwMode="auto">
              <a:xfrm>
                <a:off x="0" y="47"/>
                <a:ext cx="472" cy="472"/>
              </a:xfrm>
              <a:prstGeom prst="line">
                <a:avLst/>
              </a:prstGeom>
              <a:noFill/>
              <a:ln w="25400" cmpd="sng">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Century Schoolbook" pitchFamily="18" charset="0"/>
                  <a:ea typeface="+mj-ea"/>
                </a:endParaRPr>
              </a:p>
            </p:txBody>
          </p:sp>
          <p:sp>
            <p:nvSpPr>
              <p:cNvPr id="81935" name="Line 15"/>
              <p:cNvSpPr>
                <a:spLocks noChangeShapeType="1"/>
              </p:cNvSpPr>
              <p:nvPr/>
            </p:nvSpPr>
            <p:spPr bwMode="auto">
              <a:xfrm flipH="1">
                <a:off x="57" y="0"/>
                <a:ext cx="344" cy="560"/>
              </a:xfrm>
              <a:prstGeom prst="line">
                <a:avLst/>
              </a:prstGeom>
              <a:noFill/>
              <a:ln w="25400" cmpd="sng">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Century Schoolbook" pitchFamily="18" charset="0"/>
                  <a:ea typeface="+mj-ea"/>
                </a:endParaRPr>
              </a:p>
            </p:txBody>
          </p:sp>
        </p:grpSp>
        <p:grpSp>
          <p:nvGrpSpPr>
            <p:cNvPr id="7" name="Group 16"/>
            <p:cNvGrpSpPr>
              <a:grpSpLocks/>
            </p:cNvGrpSpPr>
            <p:nvPr/>
          </p:nvGrpSpPr>
          <p:grpSpPr bwMode="auto">
            <a:xfrm>
              <a:off x="2384" y="0"/>
              <a:ext cx="472" cy="841"/>
              <a:chOff x="0" y="0"/>
              <a:chExt cx="472" cy="560"/>
            </a:xfrm>
          </p:grpSpPr>
          <p:sp>
            <p:nvSpPr>
              <p:cNvPr id="81937" name="Line 17"/>
              <p:cNvSpPr>
                <a:spLocks noChangeShapeType="1"/>
              </p:cNvSpPr>
              <p:nvPr/>
            </p:nvSpPr>
            <p:spPr bwMode="auto">
              <a:xfrm>
                <a:off x="0" y="47"/>
                <a:ext cx="472" cy="472"/>
              </a:xfrm>
              <a:prstGeom prst="line">
                <a:avLst/>
              </a:prstGeom>
              <a:noFill/>
              <a:ln w="25400" cmpd="sng">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Century Schoolbook" pitchFamily="18" charset="0"/>
                  <a:ea typeface="+mj-ea"/>
                </a:endParaRPr>
              </a:p>
            </p:txBody>
          </p:sp>
          <p:sp>
            <p:nvSpPr>
              <p:cNvPr id="81938" name="Line 18"/>
              <p:cNvSpPr>
                <a:spLocks noChangeShapeType="1"/>
              </p:cNvSpPr>
              <p:nvPr/>
            </p:nvSpPr>
            <p:spPr bwMode="auto">
              <a:xfrm flipH="1">
                <a:off x="57" y="0"/>
                <a:ext cx="344" cy="560"/>
              </a:xfrm>
              <a:prstGeom prst="line">
                <a:avLst/>
              </a:prstGeom>
              <a:noFill/>
              <a:ln w="25400" cmpd="sng">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Century Schoolbook" pitchFamily="18" charset="0"/>
                  <a:ea typeface="+mj-ea"/>
                </a:endParaRPr>
              </a:p>
            </p:txBody>
          </p:sp>
        </p:grpSp>
      </p:grpSp>
      <p:grpSp>
        <p:nvGrpSpPr>
          <p:cNvPr id="8" name="Group 19"/>
          <p:cNvGrpSpPr>
            <a:grpSpLocks/>
          </p:cNvGrpSpPr>
          <p:nvPr/>
        </p:nvGrpSpPr>
        <p:grpSpPr bwMode="auto">
          <a:xfrm>
            <a:off x="708025" y="4652963"/>
            <a:ext cx="5005388" cy="982662"/>
            <a:chOff x="0" y="0"/>
            <a:chExt cx="3153" cy="619"/>
          </a:xfrm>
        </p:grpSpPr>
        <p:grpSp>
          <p:nvGrpSpPr>
            <p:cNvPr id="9" name="Group 20"/>
            <p:cNvGrpSpPr>
              <a:grpSpLocks/>
            </p:cNvGrpSpPr>
            <p:nvPr/>
          </p:nvGrpSpPr>
          <p:grpSpPr bwMode="auto">
            <a:xfrm>
              <a:off x="0" y="0"/>
              <a:ext cx="3153" cy="619"/>
              <a:chOff x="0" y="0"/>
              <a:chExt cx="3153" cy="619"/>
            </a:xfrm>
          </p:grpSpPr>
          <p:sp>
            <p:nvSpPr>
              <p:cNvPr id="81941" name="Rectangle 21"/>
              <p:cNvSpPr>
                <a:spLocks noChangeArrowheads="1"/>
              </p:cNvSpPr>
              <p:nvPr/>
            </p:nvSpPr>
            <p:spPr bwMode="auto">
              <a:xfrm>
                <a:off x="0" y="122"/>
                <a:ext cx="274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dirty="0">
                    <a:latin typeface="Century Schoolbook" pitchFamily="18" charset="0"/>
                    <a:ea typeface="+mj-ea"/>
                  </a:rPr>
                  <a:t>当       时：</a:t>
                </a:r>
              </a:p>
            </p:txBody>
          </p:sp>
          <p:graphicFrame>
            <p:nvGraphicFramePr>
              <p:cNvPr id="81942" name="Object 22"/>
              <p:cNvGraphicFramePr>
                <a:graphicFrameLocks noChangeAspect="1"/>
              </p:cNvGraphicFramePr>
              <p:nvPr/>
            </p:nvGraphicFramePr>
            <p:xfrm>
              <a:off x="1212" y="37"/>
              <a:ext cx="534" cy="532"/>
            </p:xfrm>
            <a:graphic>
              <a:graphicData uri="http://schemas.openxmlformats.org/presentationml/2006/ole">
                <mc:AlternateContent xmlns:mc="http://schemas.openxmlformats.org/markup-compatibility/2006">
                  <mc:Choice xmlns:v="urn:schemas-microsoft-com:vml" Requires="v">
                    <p:oleObj spid="_x0000_s1142019" r:id="rId5" imgW="469900" imgH="469900" progId="Equation.DSMT4">
                      <p:embed/>
                    </p:oleObj>
                  </mc:Choice>
                  <mc:Fallback>
                    <p:oleObj r:id="rId5" imgW="469900" imgH="46990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2" y="37"/>
                            <a:ext cx="534" cy="53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43" name="Object 23"/>
              <p:cNvGraphicFramePr>
                <a:graphicFrameLocks noChangeAspect="1"/>
              </p:cNvGraphicFramePr>
              <p:nvPr/>
            </p:nvGraphicFramePr>
            <p:xfrm>
              <a:off x="2179" y="0"/>
              <a:ext cx="974" cy="619"/>
            </p:xfrm>
            <a:graphic>
              <a:graphicData uri="http://schemas.openxmlformats.org/presentationml/2006/ole">
                <mc:AlternateContent xmlns:mc="http://schemas.openxmlformats.org/markup-compatibility/2006">
                  <mc:Choice xmlns:v="urn:schemas-microsoft-com:vml" Requires="v">
                    <p:oleObj spid="_x0000_s1142020" r:id="rId7" imgW="1546658" imgH="982494" progId="Visio.Drawing.11">
                      <p:embed/>
                    </p:oleObj>
                  </mc:Choice>
                  <mc:Fallback>
                    <p:oleObj r:id="rId7" imgW="1546658" imgH="982494" progId="Visio.Drawing.11">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79" y="0"/>
                            <a:ext cx="974" cy="619"/>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81944" name="Object 24"/>
            <p:cNvGraphicFramePr>
              <a:graphicFrameLocks noChangeAspect="1"/>
            </p:cNvGraphicFramePr>
            <p:nvPr/>
          </p:nvGraphicFramePr>
          <p:xfrm>
            <a:off x="271" y="178"/>
            <a:ext cx="404" cy="201"/>
          </p:xfrm>
          <a:graphic>
            <a:graphicData uri="http://schemas.openxmlformats.org/presentationml/2006/ole">
              <mc:AlternateContent xmlns:mc="http://schemas.openxmlformats.org/markup-compatibility/2006">
                <mc:Choice xmlns:v="urn:schemas-microsoft-com:vml" Requires="v">
                  <p:oleObj spid="_x0000_s1142021" r:id="rId9" imgW="354984" imgH="177492" progId="Equation.DSMT4">
                    <p:embed/>
                  </p:oleObj>
                </mc:Choice>
                <mc:Fallback>
                  <p:oleObj r:id="rId9" imgW="354984" imgH="177492"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1" y="178"/>
                          <a:ext cx="404" cy="201"/>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0" name="Group 25"/>
          <p:cNvGrpSpPr>
            <a:grpSpLocks/>
          </p:cNvGrpSpPr>
          <p:nvPr/>
        </p:nvGrpSpPr>
        <p:grpSpPr bwMode="auto">
          <a:xfrm>
            <a:off x="6081713" y="4935538"/>
            <a:ext cx="2416175" cy="406400"/>
            <a:chOff x="0" y="0"/>
            <a:chExt cx="1522" cy="256"/>
          </a:xfrm>
        </p:grpSpPr>
        <p:graphicFrame>
          <p:nvGraphicFramePr>
            <p:cNvPr id="81946" name="Object 26"/>
            <p:cNvGraphicFramePr>
              <a:graphicFrameLocks noChangeAspect="1"/>
            </p:cNvGraphicFramePr>
            <p:nvPr/>
          </p:nvGraphicFramePr>
          <p:xfrm>
            <a:off x="386" y="0"/>
            <a:ext cx="1136" cy="256"/>
          </p:xfrm>
          <a:graphic>
            <a:graphicData uri="http://schemas.openxmlformats.org/presentationml/2006/ole">
              <mc:AlternateContent xmlns:mc="http://schemas.openxmlformats.org/markup-compatibility/2006">
                <mc:Choice xmlns:v="urn:schemas-microsoft-com:vml" Requires="v">
                  <p:oleObj spid="_x0000_s1142022" r:id="rId11" imgW="900918" imgH="203024" progId="Equation.DSMT4">
                    <p:embed/>
                  </p:oleObj>
                </mc:Choice>
                <mc:Fallback>
                  <p:oleObj r:id="rId11" imgW="900918" imgH="203024"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6" y="0"/>
                          <a:ext cx="1136" cy="256"/>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47" name="AutoShape 27"/>
            <p:cNvSpPr>
              <a:spLocks noChangeArrowheads="1"/>
            </p:cNvSpPr>
            <p:nvPr/>
          </p:nvSpPr>
          <p:spPr bwMode="auto">
            <a:xfrm>
              <a:off x="0" y="76"/>
              <a:ext cx="201" cy="91"/>
            </a:xfrm>
            <a:prstGeom prst="rightArrow">
              <a:avLst>
                <a:gd name="adj1" fmla="val 50000"/>
                <a:gd name="adj2" fmla="val 55220"/>
              </a:avLst>
            </a:prstGeom>
            <a:ln>
              <a:headEnd/>
              <a:tailEnd/>
            </a:ln>
            <a:extLst/>
          </p:spPr>
          <p:style>
            <a:lnRef idx="0">
              <a:schemeClr val="accent1"/>
            </a:lnRef>
            <a:fillRef idx="3">
              <a:schemeClr val="accent1"/>
            </a:fillRef>
            <a:effectRef idx="3">
              <a:schemeClr val="accent1"/>
            </a:effectRef>
            <a:fontRef idx="minor">
              <a:schemeClr val="lt1"/>
            </a:fontRef>
          </p:style>
          <p:txBody>
            <a:bodyPr wrap="none" anchor="ctr"/>
            <a:lstStyle/>
            <a:p>
              <a:endParaRPr lang="zh-CN" altLang="en-US" sz="2800" b="1">
                <a:latin typeface="Century Schoolbook" pitchFamily="18" charset="0"/>
                <a:ea typeface="+mj-ea"/>
              </a:endParaRPr>
            </a:p>
          </p:txBody>
        </p:sp>
      </p:grpSp>
      <p:grpSp>
        <p:nvGrpSpPr>
          <p:cNvPr id="11" name="Group 28"/>
          <p:cNvGrpSpPr>
            <a:grpSpLocks noChangeAspect="1"/>
          </p:cNvGrpSpPr>
          <p:nvPr/>
        </p:nvGrpSpPr>
        <p:grpSpPr bwMode="auto">
          <a:xfrm>
            <a:off x="2527301" y="3441700"/>
            <a:ext cx="5313363" cy="844550"/>
            <a:chOff x="1003" y="0"/>
            <a:chExt cx="3347" cy="532"/>
          </a:xfrm>
        </p:grpSpPr>
        <p:graphicFrame>
          <p:nvGraphicFramePr>
            <p:cNvPr id="81949" name="Object 29"/>
            <p:cNvGraphicFramePr>
              <a:graphicFrameLocks noChangeAspect="1"/>
            </p:cNvGraphicFramePr>
            <p:nvPr/>
          </p:nvGraphicFramePr>
          <p:xfrm>
            <a:off x="1003" y="140"/>
            <a:ext cx="816" cy="224"/>
          </p:xfrm>
          <a:graphic>
            <a:graphicData uri="http://schemas.openxmlformats.org/presentationml/2006/ole">
              <mc:AlternateContent xmlns:mc="http://schemas.openxmlformats.org/markup-compatibility/2006">
                <mc:Choice xmlns:v="urn:schemas-microsoft-com:vml" Requires="v">
                  <p:oleObj spid="_x0000_s1142023" r:id="rId13" imgW="646577" imgH="177492" progId="Equation.DSMT4">
                    <p:embed/>
                  </p:oleObj>
                </mc:Choice>
                <mc:Fallback>
                  <p:oleObj r:id="rId13" imgW="646577" imgH="177492" progId="Equation.DSMT4">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03" y="140"/>
                          <a:ext cx="816" cy="224"/>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50" name="Object 30"/>
            <p:cNvGraphicFramePr>
              <a:graphicFrameLocks noChangeAspect="1"/>
            </p:cNvGraphicFramePr>
            <p:nvPr/>
          </p:nvGraphicFramePr>
          <p:xfrm>
            <a:off x="2153" y="0"/>
            <a:ext cx="1183" cy="532"/>
          </p:xfrm>
          <a:graphic>
            <a:graphicData uri="http://schemas.openxmlformats.org/presentationml/2006/ole">
              <mc:AlternateContent xmlns:mc="http://schemas.openxmlformats.org/markup-compatibility/2006">
                <mc:Choice xmlns:v="urn:schemas-microsoft-com:vml" Requires="v">
                  <p:oleObj spid="_x0000_s1142024" r:id="rId15" imgW="1040948" imgH="469696" progId="Equation.DSMT4">
                    <p:embed/>
                  </p:oleObj>
                </mc:Choice>
                <mc:Fallback>
                  <p:oleObj r:id="rId15" imgW="1040948" imgH="469696" progId="Equation.DSMT4">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53" y="0"/>
                          <a:ext cx="1183" cy="53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51" name="Object 31"/>
            <p:cNvGraphicFramePr>
              <a:graphicFrameLocks noChangeAspect="1"/>
            </p:cNvGraphicFramePr>
            <p:nvPr/>
          </p:nvGraphicFramePr>
          <p:xfrm>
            <a:off x="3701" y="140"/>
            <a:ext cx="649" cy="201"/>
          </p:xfrm>
          <a:graphic>
            <a:graphicData uri="http://schemas.openxmlformats.org/presentationml/2006/ole">
              <mc:AlternateContent xmlns:mc="http://schemas.openxmlformats.org/markup-compatibility/2006">
                <mc:Choice xmlns:v="urn:schemas-microsoft-com:vml" Requires="v">
                  <p:oleObj spid="_x0000_s1142025" r:id="rId17" imgW="570510" imgH="177492" progId="Equation.DSMT4">
                    <p:embed/>
                  </p:oleObj>
                </mc:Choice>
                <mc:Fallback>
                  <p:oleObj r:id="rId17" imgW="570510" imgH="177492" progId="Equation.DSMT4">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701" y="140"/>
                          <a:ext cx="649" cy="201"/>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4" name="标题 3"/>
          <p:cNvSpPr>
            <a:spLocks noGrp="1"/>
          </p:cNvSpPr>
          <p:nvPr>
            <p:ph type="title"/>
          </p:nvPr>
        </p:nvSpPr>
        <p:spPr/>
        <p:txBody>
          <a:bodyPr/>
          <a:lstStyle/>
          <a:p>
            <a:r>
              <a:rPr lang="zh-CN" altLang="zh-CN" dirty="0" smtClean="0"/>
              <a:t>4. 利用方程组求解信道容量---举例</a:t>
            </a:r>
            <a:endParaRPr lang="zh-CN" altLang="en-US" dirty="0"/>
          </a:p>
        </p:txBody>
      </p:sp>
      <p:sp>
        <p:nvSpPr>
          <p:cNvPr id="6" name="灯片编号占位符 5"/>
          <p:cNvSpPr>
            <a:spLocks noGrp="1"/>
          </p:cNvSpPr>
          <p:nvPr>
            <p:ph type="sldNum" sz="quarter" idx="12"/>
          </p:nvPr>
        </p:nvSpPr>
        <p:spPr/>
        <p:txBody>
          <a:bodyPr/>
          <a:lstStyle/>
          <a:p>
            <a:fld id="{E31375A4-56A4-47D6-9801-1991572033F7}" type="slidenum">
              <a:rPr lang="en-US" smtClean="0"/>
              <a:pPr/>
              <a:t>100</a:t>
            </a:fld>
            <a:endParaRPr lang="en-US"/>
          </a:p>
        </p:txBody>
      </p:sp>
    </p:spTree>
    <p:extLst>
      <p:ext uri="{BB962C8B-B14F-4D97-AF65-F5344CB8AC3E}">
        <p14:creationId xmlns:p14="http://schemas.microsoft.com/office/powerpoint/2010/main" val="450744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1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100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10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3"/>
          <p:cNvSpPr>
            <a:spLocks noChangeArrowheads="1"/>
          </p:cNvSpPr>
          <p:nvPr/>
        </p:nvSpPr>
        <p:spPr bwMode="auto">
          <a:xfrm>
            <a:off x="363538" y="1149350"/>
            <a:ext cx="865346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dirty="0">
                <a:solidFill>
                  <a:srgbClr val="0000FF"/>
                </a:solidFill>
                <a:latin typeface="Century Schoolbook" pitchFamily="18" charset="0"/>
                <a:ea typeface="+mj-ea"/>
              </a:rPr>
              <a:t>例</a:t>
            </a:r>
            <a:r>
              <a:rPr lang="zh-CN" altLang="zh-CN" sz="2400" b="1" dirty="0">
                <a:solidFill>
                  <a:srgbClr val="0000FF"/>
                </a:solidFill>
                <a:latin typeface="Century Schoolbook" pitchFamily="18" charset="0"/>
                <a:ea typeface="+mj-ea"/>
              </a:rPr>
              <a:t>3</a:t>
            </a:r>
            <a:r>
              <a:rPr lang="zh-CN" altLang="zh-CN" sz="2400" b="1" dirty="0" smtClean="0">
                <a:solidFill>
                  <a:srgbClr val="0000FF"/>
                </a:solidFill>
                <a:latin typeface="Century Schoolbook" pitchFamily="18" charset="0"/>
                <a:ea typeface="+mj-ea"/>
              </a:rPr>
              <a:t>.</a:t>
            </a:r>
            <a:r>
              <a:rPr lang="en-US" altLang="zh-CN" sz="2400" b="1" dirty="0" smtClean="0">
                <a:solidFill>
                  <a:srgbClr val="0000FF"/>
                </a:solidFill>
                <a:latin typeface="Century Schoolbook" pitchFamily="18" charset="0"/>
                <a:ea typeface="+mj-ea"/>
              </a:rPr>
              <a:t>2</a:t>
            </a:r>
            <a:r>
              <a:rPr lang="zh-CN" altLang="zh-CN" sz="2400" b="1" dirty="0" smtClean="0">
                <a:solidFill>
                  <a:srgbClr val="0000FF"/>
                </a:solidFill>
                <a:latin typeface="Century Schoolbook" pitchFamily="18" charset="0"/>
                <a:ea typeface="+mj-ea"/>
              </a:rPr>
              <a:t>.</a:t>
            </a:r>
            <a:r>
              <a:rPr lang="zh-CN" altLang="zh-CN" sz="2400" b="1" dirty="0">
                <a:solidFill>
                  <a:srgbClr val="0000FF"/>
                </a:solidFill>
                <a:latin typeface="Century Schoolbook" pitchFamily="18" charset="0"/>
                <a:ea typeface="+mj-ea"/>
              </a:rPr>
              <a:t>4</a:t>
            </a:r>
            <a:r>
              <a:rPr lang="zh-CN" altLang="zh-CN" sz="2400" b="1" dirty="0">
                <a:latin typeface="Century Schoolbook" pitchFamily="18" charset="0"/>
                <a:ea typeface="+mj-ea"/>
              </a:rPr>
              <a:t>  </a:t>
            </a:r>
            <a:r>
              <a:rPr lang="zh-CN" sz="2400" b="1" dirty="0">
                <a:latin typeface="Century Schoolbook" pitchFamily="18" charset="0"/>
                <a:ea typeface="+mj-ea"/>
              </a:rPr>
              <a:t>有一信道矩阵               ，求信道容量</a:t>
            </a:r>
            <a:r>
              <a:rPr lang="zh-CN" altLang="zh-CN" sz="3200" b="1" i="1" dirty="0">
                <a:latin typeface="Century Schoolbook" pitchFamily="18" charset="0"/>
                <a:ea typeface="+mj-ea"/>
              </a:rPr>
              <a:t>C</a:t>
            </a:r>
            <a:r>
              <a:rPr lang="zh-CN" sz="2400" b="1" dirty="0">
                <a:latin typeface="Century Schoolbook" pitchFamily="18" charset="0"/>
                <a:ea typeface="+mj-ea"/>
              </a:rPr>
              <a:t>。</a:t>
            </a:r>
            <a:endParaRPr lang="zh-CN" sz="3200" b="1" dirty="0">
              <a:latin typeface="Century Schoolbook" pitchFamily="18" charset="0"/>
              <a:ea typeface="+mj-ea"/>
            </a:endParaRPr>
          </a:p>
        </p:txBody>
      </p:sp>
      <p:graphicFrame>
        <p:nvGraphicFramePr>
          <p:cNvPr id="82948" name="Object 4"/>
          <p:cNvGraphicFramePr>
            <a:graphicFrameLocks noChangeAspect="1"/>
          </p:cNvGraphicFramePr>
          <p:nvPr>
            <p:extLst>
              <p:ext uri="{D42A27DB-BD31-4B8C-83A1-F6EECF244321}">
                <p14:modId xmlns:p14="http://schemas.microsoft.com/office/powerpoint/2010/main" val="2192268831"/>
              </p:ext>
            </p:extLst>
          </p:nvPr>
        </p:nvGraphicFramePr>
        <p:xfrm>
          <a:off x="3563888" y="1052513"/>
          <a:ext cx="1258888" cy="844550"/>
        </p:xfrm>
        <a:graphic>
          <a:graphicData uri="http://schemas.openxmlformats.org/presentationml/2006/ole">
            <mc:AlternateContent xmlns:mc="http://schemas.openxmlformats.org/markup-compatibility/2006">
              <mc:Choice xmlns:v="urn:schemas-microsoft-com:vml" Requires="v">
                <p:oleObj spid="_x0000_s1143298" r:id="rId3" imgW="698500" imgH="469900" progId="Equation.DSMT4">
                  <p:embed/>
                </p:oleObj>
              </mc:Choice>
              <mc:Fallback>
                <p:oleObj r:id="rId3" imgW="698500" imgH="4699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888" y="1052513"/>
                        <a:ext cx="1258888" cy="84455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Group 5"/>
          <p:cNvGrpSpPr>
            <a:grpSpLocks noChangeAspect="1"/>
          </p:cNvGrpSpPr>
          <p:nvPr/>
        </p:nvGrpSpPr>
        <p:grpSpPr bwMode="auto">
          <a:xfrm>
            <a:off x="3910013" y="2603500"/>
            <a:ext cx="4379912" cy="957263"/>
            <a:chOff x="0" y="0"/>
            <a:chExt cx="2759" cy="603"/>
          </a:xfrm>
        </p:grpSpPr>
        <p:graphicFrame>
          <p:nvGraphicFramePr>
            <p:cNvPr id="82950" name="Object 6"/>
            <p:cNvGraphicFramePr>
              <a:graphicFrameLocks noChangeAspect="1"/>
            </p:cNvGraphicFramePr>
            <p:nvPr/>
          </p:nvGraphicFramePr>
          <p:xfrm>
            <a:off x="0" y="0"/>
            <a:ext cx="1068" cy="288"/>
          </p:xfrm>
          <a:graphic>
            <a:graphicData uri="http://schemas.openxmlformats.org/presentationml/2006/ole">
              <mc:AlternateContent xmlns:mc="http://schemas.openxmlformats.org/markup-compatibility/2006">
                <mc:Choice xmlns:v="urn:schemas-microsoft-com:vml" Requires="v">
                  <p:oleObj spid="_x0000_s1143299" r:id="rId5" imgW="850531" imgH="228501" progId="Equation.DSMT4">
                    <p:embed/>
                  </p:oleObj>
                </mc:Choice>
                <mc:Fallback>
                  <p:oleObj r:id="rId5" imgW="850531" imgH="228501"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068" cy="28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951" name="Object 7"/>
            <p:cNvGraphicFramePr>
              <a:graphicFrameLocks noChangeAspect="1"/>
            </p:cNvGraphicFramePr>
            <p:nvPr/>
          </p:nvGraphicFramePr>
          <p:xfrm>
            <a:off x="1387" y="0"/>
            <a:ext cx="1099" cy="287"/>
          </p:xfrm>
          <a:graphic>
            <a:graphicData uri="http://schemas.openxmlformats.org/presentationml/2006/ole">
              <mc:AlternateContent xmlns:mc="http://schemas.openxmlformats.org/markup-compatibility/2006">
                <mc:Choice xmlns:v="urn:schemas-microsoft-com:vml" Requires="v">
                  <p:oleObj spid="_x0000_s1143300" r:id="rId7" imgW="876300" imgH="228600" progId="Equation.DSMT4">
                    <p:embed/>
                  </p:oleObj>
                </mc:Choice>
                <mc:Fallback>
                  <p:oleObj r:id="rId7" imgW="876300" imgH="22860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87" y="0"/>
                          <a:ext cx="1099" cy="28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952" name="Object 8"/>
            <p:cNvGraphicFramePr>
              <a:graphicFrameLocks noChangeAspect="1"/>
            </p:cNvGraphicFramePr>
            <p:nvPr/>
          </p:nvGraphicFramePr>
          <p:xfrm>
            <a:off x="0" y="315"/>
            <a:ext cx="1099" cy="288"/>
          </p:xfrm>
          <a:graphic>
            <a:graphicData uri="http://schemas.openxmlformats.org/presentationml/2006/ole">
              <mc:AlternateContent xmlns:mc="http://schemas.openxmlformats.org/markup-compatibility/2006">
                <mc:Choice xmlns:v="urn:schemas-microsoft-com:vml" Requires="v">
                  <p:oleObj spid="_x0000_s1143301" r:id="rId9" imgW="876300" imgH="228600" progId="Equation.DSMT4">
                    <p:embed/>
                  </p:oleObj>
                </mc:Choice>
                <mc:Fallback>
                  <p:oleObj r:id="rId9" imgW="876300" imgH="228600"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315"/>
                          <a:ext cx="1099" cy="28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953" name="Object 9"/>
            <p:cNvGraphicFramePr>
              <a:graphicFrameLocks noChangeAspect="1"/>
            </p:cNvGraphicFramePr>
            <p:nvPr/>
          </p:nvGraphicFramePr>
          <p:xfrm>
            <a:off x="1387" y="315"/>
            <a:ext cx="1372" cy="288"/>
          </p:xfrm>
          <a:graphic>
            <a:graphicData uri="http://schemas.openxmlformats.org/presentationml/2006/ole">
              <mc:AlternateContent xmlns:mc="http://schemas.openxmlformats.org/markup-compatibility/2006">
                <mc:Choice xmlns:v="urn:schemas-microsoft-com:vml" Requires="v">
                  <p:oleObj spid="_x0000_s1143302" r:id="rId11" imgW="1091726" imgH="228501" progId="Equation.DSMT4">
                    <p:embed/>
                  </p:oleObj>
                </mc:Choice>
                <mc:Fallback>
                  <p:oleObj r:id="rId11" imgW="1091726" imgH="228501"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87" y="315"/>
                          <a:ext cx="1372" cy="28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5" name="Group 10"/>
          <p:cNvGrpSpPr>
            <a:grpSpLocks noChangeAspect="1"/>
          </p:cNvGrpSpPr>
          <p:nvPr/>
        </p:nvGrpSpPr>
        <p:grpSpPr bwMode="auto">
          <a:xfrm>
            <a:off x="328613" y="3581400"/>
            <a:ext cx="4459287" cy="915988"/>
            <a:chOff x="0" y="0"/>
            <a:chExt cx="2809" cy="577"/>
          </a:xfrm>
        </p:grpSpPr>
        <p:graphicFrame>
          <p:nvGraphicFramePr>
            <p:cNvPr id="82955" name="Object 11"/>
            <p:cNvGraphicFramePr>
              <a:graphicFrameLocks noChangeAspect="1"/>
            </p:cNvGraphicFramePr>
            <p:nvPr/>
          </p:nvGraphicFramePr>
          <p:xfrm>
            <a:off x="42" y="0"/>
            <a:ext cx="561" cy="225"/>
          </p:xfrm>
          <a:graphic>
            <a:graphicData uri="http://schemas.openxmlformats.org/presentationml/2006/ole">
              <mc:AlternateContent xmlns:mc="http://schemas.openxmlformats.org/markup-compatibility/2006">
                <mc:Choice xmlns:v="urn:schemas-microsoft-com:vml" Requires="v">
                  <p:oleObj spid="_x0000_s1143303" r:id="rId13" imgW="354984" imgH="177492" progId="Equation.DSMT4">
                    <p:embed/>
                  </p:oleObj>
                </mc:Choice>
                <mc:Fallback>
                  <p:oleObj r:id="rId13" imgW="354984" imgH="177492" progId="Equation.DSMT4">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 y="0"/>
                          <a:ext cx="561" cy="22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956" name="Object 12"/>
            <p:cNvGraphicFramePr>
              <a:graphicFrameLocks noChangeAspect="1"/>
            </p:cNvGraphicFramePr>
            <p:nvPr/>
          </p:nvGraphicFramePr>
          <p:xfrm>
            <a:off x="0" y="288"/>
            <a:ext cx="2809" cy="289"/>
          </p:xfrm>
          <a:graphic>
            <a:graphicData uri="http://schemas.openxmlformats.org/presentationml/2006/ole">
              <mc:AlternateContent xmlns:mc="http://schemas.openxmlformats.org/markup-compatibility/2006">
                <mc:Choice xmlns:v="urn:schemas-microsoft-com:vml" Requires="v">
                  <p:oleObj spid="_x0000_s1143304" r:id="rId15" imgW="1778000" imgH="228600" progId="Equation.DSMT4">
                    <p:embed/>
                  </p:oleObj>
                </mc:Choice>
                <mc:Fallback>
                  <p:oleObj r:id="rId15" imgW="1778000" imgH="228600" progId="Equation.DSMT4">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288"/>
                          <a:ext cx="2809" cy="289"/>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6" name="Group 14"/>
          <p:cNvGrpSpPr>
            <a:grpSpLocks/>
          </p:cNvGrpSpPr>
          <p:nvPr/>
        </p:nvGrpSpPr>
        <p:grpSpPr bwMode="auto">
          <a:xfrm>
            <a:off x="768350" y="2647950"/>
            <a:ext cx="3454400" cy="862013"/>
            <a:chOff x="0" y="0"/>
            <a:chExt cx="2176" cy="543"/>
          </a:xfrm>
        </p:grpSpPr>
        <p:sp>
          <p:nvSpPr>
            <p:cNvPr id="82959" name="Rectangle 15"/>
            <p:cNvSpPr>
              <a:spLocks noChangeArrowheads="1"/>
            </p:cNvSpPr>
            <p:nvPr/>
          </p:nvSpPr>
          <p:spPr bwMode="auto">
            <a:xfrm>
              <a:off x="0" y="97"/>
              <a:ext cx="217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000" b="1">
                  <a:latin typeface="+mj-ea"/>
                  <a:ea typeface="+mj-ea"/>
                </a:rPr>
                <a:t>已知条件：</a:t>
              </a:r>
            </a:p>
          </p:txBody>
        </p:sp>
        <p:graphicFrame>
          <p:nvGraphicFramePr>
            <p:cNvPr id="82960" name="Object 16"/>
            <p:cNvGraphicFramePr>
              <a:graphicFrameLocks noChangeAspect="1"/>
            </p:cNvGraphicFramePr>
            <p:nvPr/>
          </p:nvGraphicFramePr>
          <p:xfrm>
            <a:off x="1196" y="319"/>
            <a:ext cx="512" cy="224"/>
          </p:xfrm>
          <a:graphic>
            <a:graphicData uri="http://schemas.openxmlformats.org/presentationml/2006/ole">
              <mc:AlternateContent xmlns:mc="http://schemas.openxmlformats.org/markup-compatibility/2006">
                <mc:Choice xmlns:v="urn:schemas-microsoft-com:vml" Requires="v">
                  <p:oleObj spid="_x0000_s1143305" r:id="rId17" imgW="405696" imgH="177492" progId="Equation.DSMT4">
                    <p:embed/>
                  </p:oleObj>
                </mc:Choice>
                <mc:Fallback>
                  <p:oleObj r:id="rId17" imgW="405696" imgH="177492" progId="Equation.DSMT4">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96" y="319"/>
                          <a:ext cx="512" cy="224"/>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961" name="Object 17"/>
            <p:cNvGraphicFramePr>
              <a:graphicFrameLocks noChangeAspect="1"/>
            </p:cNvGraphicFramePr>
            <p:nvPr/>
          </p:nvGraphicFramePr>
          <p:xfrm>
            <a:off x="1196" y="0"/>
            <a:ext cx="464" cy="224"/>
          </p:xfrm>
          <a:graphic>
            <a:graphicData uri="http://schemas.openxmlformats.org/presentationml/2006/ole">
              <mc:AlternateContent xmlns:mc="http://schemas.openxmlformats.org/markup-compatibility/2006">
                <mc:Choice xmlns:v="urn:schemas-microsoft-com:vml" Requires="v">
                  <p:oleObj spid="_x0000_s1143306" r:id="rId19" imgW="367662" imgH="177492" progId="Equation.DSMT4">
                    <p:embed/>
                  </p:oleObj>
                </mc:Choice>
                <mc:Fallback>
                  <p:oleObj r:id="rId19" imgW="367662" imgH="177492" progId="Equation.DSMT4">
                    <p:embed/>
                    <p:pic>
                      <p:nvPicPr>
                        <p:cNvPr id="0" name="Picture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196" y="0"/>
                          <a:ext cx="464" cy="224"/>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82962" name="Object 18"/>
          <p:cNvGraphicFramePr>
            <a:graphicFrameLocks/>
          </p:cNvGraphicFramePr>
          <p:nvPr>
            <p:extLst>
              <p:ext uri="{D42A27DB-BD31-4B8C-83A1-F6EECF244321}">
                <p14:modId xmlns:p14="http://schemas.microsoft.com/office/powerpoint/2010/main" val="2497028940"/>
              </p:ext>
            </p:extLst>
          </p:nvPr>
        </p:nvGraphicFramePr>
        <p:xfrm>
          <a:off x="4432300" y="4051300"/>
          <a:ext cx="3890963" cy="914400"/>
        </p:xfrm>
        <a:graphic>
          <a:graphicData uri="http://schemas.openxmlformats.org/presentationml/2006/ole">
            <mc:AlternateContent xmlns:mc="http://schemas.openxmlformats.org/markup-compatibility/2006">
              <mc:Choice xmlns:v="urn:schemas-microsoft-com:vml" Requires="v">
                <p:oleObj spid="_x0000_s1143307" r:id="rId21" imgW="1549400" imgH="457200" progId="Equation.DSMT4">
                  <p:embed/>
                </p:oleObj>
              </mc:Choice>
              <mc:Fallback>
                <p:oleObj r:id="rId21" imgW="1549400" imgH="457200" progId="Equation.DSMT4">
                  <p:embed/>
                  <p:pic>
                    <p:nvPicPr>
                      <p:cNvPr id="0" name="Picture 11"/>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432300" y="4051300"/>
                        <a:ext cx="3890963" cy="9144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7" name="Group 19"/>
          <p:cNvGrpSpPr>
            <a:grpSpLocks noChangeAspect="1"/>
          </p:cNvGrpSpPr>
          <p:nvPr/>
        </p:nvGrpSpPr>
        <p:grpSpPr bwMode="auto">
          <a:xfrm>
            <a:off x="296863" y="4870450"/>
            <a:ext cx="4522787" cy="860425"/>
            <a:chOff x="0" y="0"/>
            <a:chExt cx="2849" cy="542"/>
          </a:xfrm>
        </p:grpSpPr>
        <p:graphicFrame>
          <p:nvGraphicFramePr>
            <p:cNvPr id="82964" name="Object 20"/>
            <p:cNvGraphicFramePr>
              <a:graphicFrameLocks noChangeAspect="1"/>
            </p:cNvGraphicFramePr>
            <p:nvPr/>
          </p:nvGraphicFramePr>
          <p:xfrm>
            <a:off x="65" y="0"/>
            <a:ext cx="581" cy="225"/>
          </p:xfrm>
          <a:graphic>
            <a:graphicData uri="http://schemas.openxmlformats.org/presentationml/2006/ole">
              <mc:AlternateContent xmlns:mc="http://schemas.openxmlformats.org/markup-compatibility/2006">
                <mc:Choice xmlns:v="urn:schemas-microsoft-com:vml" Requires="v">
                  <p:oleObj spid="_x0000_s1143308" r:id="rId23" imgW="367662" imgH="177492" progId="Equation.DSMT4">
                    <p:embed/>
                  </p:oleObj>
                </mc:Choice>
                <mc:Fallback>
                  <p:oleObj r:id="rId23" imgW="367662" imgH="177492" progId="Equation.DSMT4">
                    <p:embed/>
                    <p:pic>
                      <p:nvPicPr>
                        <p:cNvPr id="0" name="Picture 1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5" y="0"/>
                          <a:ext cx="581" cy="22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965" name="Object 21"/>
            <p:cNvGraphicFramePr>
              <a:graphicFrameLocks noChangeAspect="1"/>
            </p:cNvGraphicFramePr>
            <p:nvPr/>
          </p:nvGraphicFramePr>
          <p:xfrm>
            <a:off x="0" y="253"/>
            <a:ext cx="2849" cy="289"/>
          </p:xfrm>
          <a:graphic>
            <a:graphicData uri="http://schemas.openxmlformats.org/presentationml/2006/ole">
              <mc:AlternateContent xmlns:mc="http://schemas.openxmlformats.org/markup-compatibility/2006">
                <mc:Choice xmlns:v="urn:schemas-microsoft-com:vml" Requires="v">
                  <p:oleObj spid="_x0000_s1143309" r:id="rId25" imgW="1803400" imgH="228600" progId="Equation.DSMT4">
                    <p:embed/>
                  </p:oleObj>
                </mc:Choice>
                <mc:Fallback>
                  <p:oleObj r:id="rId25" imgW="1803400" imgH="228600" progId="Equation.DSMT4">
                    <p:embed/>
                    <p:pic>
                      <p:nvPicPr>
                        <p:cNvPr id="0" name="Picture 1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0" y="253"/>
                          <a:ext cx="2849" cy="289"/>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82966" name="Object 22"/>
          <p:cNvGraphicFramePr>
            <a:graphicFrameLocks/>
          </p:cNvGraphicFramePr>
          <p:nvPr>
            <p:extLst>
              <p:ext uri="{D42A27DB-BD31-4B8C-83A1-F6EECF244321}">
                <p14:modId xmlns:p14="http://schemas.microsoft.com/office/powerpoint/2010/main" val="2522007159"/>
              </p:ext>
            </p:extLst>
          </p:nvPr>
        </p:nvGraphicFramePr>
        <p:xfrm>
          <a:off x="4416425" y="5284788"/>
          <a:ext cx="3922713" cy="914400"/>
        </p:xfrm>
        <a:graphic>
          <a:graphicData uri="http://schemas.openxmlformats.org/presentationml/2006/ole">
            <mc:AlternateContent xmlns:mc="http://schemas.openxmlformats.org/markup-compatibility/2006">
              <mc:Choice xmlns:v="urn:schemas-microsoft-com:vml" Requires="v">
                <p:oleObj spid="_x0000_s1143310" r:id="rId27" imgW="1562100" imgH="457200" progId="Equation.DSMT4">
                  <p:embed/>
                </p:oleObj>
              </mc:Choice>
              <mc:Fallback>
                <p:oleObj r:id="rId27" imgW="1562100" imgH="457200" progId="Equation.DSMT4">
                  <p:embed/>
                  <p:pic>
                    <p:nvPicPr>
                      <p:cNvPr id="0" name="Picture 14"/>
                      <p:cNvPicPr>
                        <a:picLocks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416425" y="5284788"/>
                        <a:ext cx="3922713" cy="9144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8" name="Group 24"/>
          <p:cNvGrpSpPr>
            <a:grpSpLocks/>
          </p:cNvGrpSpPr>
          <p:nvPr/>
        </p:nvGrpSpPr>
        <p:grpSpPr bwMode="auto">
          <a:xfrm>
            <a:off x="192088" y="1816101"/>
            <a:ext cx="8951912" cy="798513"/>
            <a:chOff x="0" y="0"/>
            <a:chExt cx="5639" cy="503"/>
          </a:xfrm>
        </p:grpSpPr>
        <p:sp>
          <p:nvSpPr>
            <p:cNvPr id="82969" name="Rectangle 25"/>
            <p:cNvSpPr>
              <a:spLocks noChangeArrowheads="1"/>
            </p:cNvSpPr>
            <p:nvPr/>
          </p:nvSpPr>
          <p:spPr bwMode="auto">
            <a:xfrm>
              <a:off x="359" y="129"/>
              <a:ext cx="528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itchFamily="2" charset="2"/>
                <a:buNone/>
              </a:pPr>
              <a:r>
                <a:rPr lang="zh-CN" altLang="zh-CN" sz="2000" b="1" dirty="0">
                  <a:solidFill>
                    <a:srgbClr val="FF0000"/>
                  </a:solidFill>
                  <a:latin typeface="+mj-ea"/>
                  <a:ea typeface="+mj-ea"/>
                </a:rPr>
                <a:t>(1) </a:t>
              </a:r>
              <a:r>
                <a:rPr lang="zh-CN" sz="2000" b="1" dirty="0" smtClean="0">
                  <a:solidFill>
                    <a:srgbClr val="FF0000"/>
                  </a:solidFill>
                  <a:latin typeface="+mj-ea"/>
                  <a:ea typeface="+mj-ea"/>
                </a:rPr>
                <a:t>由</a:t>
              </a:r>
              <a:r>
                <a:rPr lang="en-US" altLang="zh-CN" sz="2000" b="1" dirty="0" smtClean="0">
                  <a:solidFill>
                    <a:srgbClr val="FF0000"/>
                  </a:solidFill>
                  <a:latin typeface="+mj-ea"/>
                  <a:ea typeface="+mj-ea"/>
                </a:rPr>
                <a:t>    </a:t>
              </a:r>
              <a:r>
                <a:rPr lang="zh-CN" sz="2000" b="1" dirty="0" smtClean="0">
                  <a:solidFill>
                    <a:srgbClr val="FF0000"/>
                  </a:solidFill>
                  <a:latin typeface="+mj-ea"/>
                  <a:ea typeface="+mj-ea"/>
                </a:rPr>
                <a:t>                                                             </a:t>
              </a:r>
              <a:r>
                <a:rPr lang="zh-CN" sz="2000" b="1" dirty="0">
                  <a:solidFill>
                    <a:srgbClr val="FF0000"/>
                  </a:solidFill>
                  <a:latin typeface="+mj-ea"/>
                  <a:ea typeface="+mj-ea"/>
                </a:rPr>
                <a:t>求   </a:t>
              </a:r>
              <a:r>
                <a:rPr lang="zh-CN" sz="2000" b="1" dirty="0" smtClean="0">
                  <a:solidFill>
                    <a:srgbClr val="FF0000"/>
                  </a:solidFill>
                  <a:latin typeface="+mj-ea"/>
                  <a:ea typeface="+mj-ea"/>
                </a:rPr>
                <a:t>，</a:t>
              </a:r>
              <a:r>
                <a:rPr lang="en-US" altLang="zh-CN" sz="2000" b="1" dirty="0" smtClean="0">
                  <a:solidFill>
                    <a:srgbClr val="FF0000"/>
                  </a:solidFill>
                  <a:latin typeface="+mj-ea"/>
                  <a:ea typeface="+mj-ea"/>
                </a:rPr>
                <a:t>   </a:t>
              </a:r>
              <a:r>
                <a:rPr lang="zh-CN" sz="2000" b="1" dirty="0" smtClean="0">
                  <a:solidFill>
                    <a:srgbClr val="FF0000"/>
                  </a:solidFill>
                  <a:latin typeface="+mj-ea"/>
                  <a:ea typeface="+mj-ea"/>
                </a:rPr>
                <a:t>             </a:t>
              </a:r>
              <a:r>
                <a:rPr lang="zh-CN" sz="2000" b="1" dirty="0">
                  <a:solidFill>
                    <a:srgbClr val="FF0000"/>
                  </a:solidFill>
                  <a:latin typeface="+mj-ea"/>
                  <a:ea typeface="+mj-ea"/>
                </a:rPr>
                <a:t>。</a:t>
              </a:r>
            </a:p>
          </p:txBody>
        </p:sp>
        <p:graphicFrame>
          <p:nvGraphicFramePr>
            <p:cNvPr id="82970" name="Object 26"/>
            <p:cNvGraphicFramePr>
              <a:graphicFrameLocks noChangeAspect="1"/>
            </p:cNvGraphicFramePr>
            <p:nvPr>
              <p:extLst>
                <p:ext uri="{D42A27DB-BD31-4B8C-83A1-F6EECF244321}">
                  <p14:modId xmlns:p14="http://schemas.microsoft.com/office/powerpoint/2010/main" val="463069688"/>
                </p:ext>
              </p:extLst>
            </p:nvPr>
          </p:nvGraphicFramePr>
          <p:xfrm>
            <a:off x="854" y="0"/>
            <a:ext cx="3047" cy="503"/>
          </p:xfrm>
          <a:graphic>
            <a:graphicData uri="http://schemas.openxmlformats.org/presentationml/2006/ole">
              <mc:AlternateContent xmlns:mc="http://schemas.openxmlformats.org/markup-compatibility/2006">
                <mc:Choice xmlns:v="urn:schemas-microsoft-com:vml" Requires="v">
                  <p:oleObj spid="_x0000_s1143311" r:id="rId29" imgW="2691232" imgH="444307" progId="Equation.DSMT4">
                    <p:embed/>
                  </p:oleObj>
                </mc:Choice>
                <mc:Fallback>
                  <p:oleObj r:id="rId29" imgW="2691232" imgH="444307" progId="Equation.DSMT4">
                    <p:embed/>
                    <p:pic>
                      <p:nvPicPr>
                        <p:cNvPr id="0" name="Picture 15"/>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854" y="0"/>
                          <a:ext cx="3047" cy="50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971" name="Rectangle 27"/>
            <p:cNvSpPr>
              <a:spLocks noChangeArrowheads="1"/>
            </p:cNvSpPr>
            <p:nvPr/>
          </p:nvSpPr>
          <p:spPr bwMode="auto">
            <a:xfrm>
              <a:off x="0" y="45"/>
              <a:ext cx="1668"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1600" b="1">
                  <a:latin typeface="+mj-ea"/>
                  <a:ea typeface="+mj-ea"/>
                </a:rPr>
                <a:t>解：</a:t>
              </a:r>
            </a:p>
          </p:txBody>
        </p:sp>
        <p:graphicFrame>
          <p:nvGraphicFramePr>
            <p:cNvPr id="82972" name="Object 28"/>
            <p:cNvGraphicFramePr>
              <a:graphicFrameLocks noChangeAspect="1"/>
            </p:cNvGraphicFramePr>
            <p:nvPr>
              <p:extLst>
                <p:ext uri="{D42A27DB-BD31-4B8C-83A1-F6EECF244321}">
                  <p14:modId xmlns:p14="http://schemas.microsoft.com/office/powerpoint/2010/main" val="2585587768"/>
                </p:ext>
              </p:extLst>
            </p:nvPr>
          </p:nvGraphicFramePr>
          <p:xfrm>
            <a:off x="4437" y="144"/>
            <a:ext cx="723" cy="231"/>
          </p:xfrm>
          <a:graphic>
            <a:graphicData uri="http://schemas.openxmlformats.org/presentationml/2006/ole">
              <mc:AlternateContent xmlns:mc="http://schemas.openxmlformats.org/markup-compatibility/2006">
                <mc:Choice xmlns:v="urn:schemas-microsoft-com:vml" Requires="v">
                  <p:oleObj spid="_x0000_s1143312" r:id="rId31" imgW="634449" imgH="203024" progId="Equation.DSMT4">
                    <p:embed/>
                  </p:oleObj>
                </mc:Choice>
                <mc:Fallback>
                  <p:oleObj r:id="rId31" imgW="634449" imgH="203024" progId="Equation.DSMT4">
                    <p:embed/>
                    <p:pic>
                      <p:nvPicPr>
                        <p:cNvPr id="0" name="Picture 16"/>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437" y="144"/>
                          <a:ext cx="723" cy="231"/>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973" name="Object 29"/>
            <p:cNvGraphicFramePr>
              <a:graphicFrameLocks noChangeAspect="1"/>
            </p:cNvGraphicFramePr>
            <p:nvPr>
              <p:extLst>
                <p:ext uri="{D42A27DB-BD31-4B8C-83A1-F6EECF244321}">
                  <p14:modId xmlns:p14="http://schemas.microsoft.com/office/powerpoint/2010/main" val="590627354"/>
                </p:ext>
              </p:extLst>
            </p:nvPr>
          </p:nvGraphicFramePr>
          <p:xfrm>
            <a:off x="4120" y="109"/>
            <a:ext cx="217" cy="274"/>
          </p:xfrm>
          <a:graphic>
            <a:graphicData uri="http://schemas.openxmlformats.org/presentationml/2006/ole">
              <mc:AlternateContent xmlns:mc="http://schemas.openxmlformats.org/markup-compatibility/2006">
                <mc:Choice xmlns:v="urn:schemas-microsoft-com:vml" Requires="v">
                  <p:oleObj spid="_x0000_s1143313" r:id="rId33" imgW="190417" imgH="241195" progId="Equation.DSMT4">
                    <p:embed/>
                  </p:oleObj>
                </mc:Choice>
                <mc:Fallback>
                  <p:oleObj r:id="rId33" imgW="190417" imgH="241195" progId="Equation.DSMT4">
                    <p:embed/>
                    <p:pic>
                      <p:nvPicPr>
                        <p:cNvPr id="0" name="Picture 17"/>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120" y="109"/>
                          <a:ext cx="217" cy="274"/>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 name="标题 1"/>
          <p:cNvSpPr>
            <a:spLocks noGrp="1"/>
          </p:cNvSpPr>
          <p:nvPr>
            <p:ph type="title"/>
          </p:nvPr>
        </p:nvSpPr>
        <p:spPr/>
        <p:txBody>
          <a:bodyPr/>
          <a:lstStyle/>
          <a:p>
            <a:r>
              <a:rPr lang="zh-CN" altLang="zh-CN" dirty="0" smtClean="0"/>
              <a:t>4. 利用方程组求解信道容量---举例</a:t>
            </a:r>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101</a:t>
            </a:fld>
            <a:endParaRPr lang="en-US"/>
          </a:p>
        </p:txBody>
      </p:sp>
    </p:spTree>
    <p:extLst>
      <p:ext uri="{BB962C8B-B14F-4D97-AF65-F5344CB8AC3E}">
        <p14:creationId xmlns:p14="http://schemas.microsoft.com/office/powerpoint/2010/main" val="19782488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10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10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82962"/>
                                        </p:tgtEl>
                                        <p:attrNameLst>
                                          <p:attrName>style.visibility</p:attrName>
                                        </p:attrNameLst>
                                      </p:cBhvr>
                                      <p:to>
                                        <p:strVal val="visible"/>
                                      </p:to>
                                    </p:set>
                                    <p:animEffect transition="in" filter="wipe(left)">
                                      <p:cBhvr>
                                        <p:cTn id="22" dur="1000"/>
                                        <p:tgtEl>
                                          <p:spTgt spid="8296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10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82966"/>
                                        </p:tgtEl>
                                        <p:attrNameLst>
                                          <p:attrName>style.visibility</p:attrName>
                                        </p:attrNameLst>
                                      </p:cBhvr>
                                      <p:to>
                                        <p:strVal val="visible"/>
                                      </p:to>
                                    </p:set>
                                    <p:animEffect transition="in" filter="wipe(left)">
                                      <p:cBhvr>
                                        <p:cTn id="32" dur="1000"/>
                                        <p:tgtEl>
                                          <p:spTgt spid="829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p:cNvGrpSpPr>
          <p:nvPr/>
        </p:nvGrpSpPr>
        <p:grpSpPr bwMode="auto">
          <a:xfrm>
            <a:off x="157163" y="566738"/>
            <a:ext cx="8694737" cy="1912937"/>
            <a:chOff x="0" y="0"/>
            <a:chExt cx="5477" cy="1205"/>
          </a:xfrm>
        </p:grpSpPr>
        <p:sp>
          <p:nvSpPr>
            <p:cNvPr id="83971" name="Rectangle 3"/>
            <p:cNvSpPr>
              <a:spLocks noChangeArrowheads="1"/>
            </p:cNvSpPr>
            <p:nvPr/>
          </p:nvSpPr>
          <p:spPr bwMode="auto">
            <a:xfrm>
              <a:off x="0" y="0"/>
              <a:ext cx="123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dirty="0">
                  <a:latin typeface="+mj-ea"/>
                  <a:ea typeface="+mj-ea"/>
                </a:rPr>
                <a:t>代入</a:t>
              </a:r>
            </a:p>
          </p:txBody>
        </p:sp>
        <p:graphicFrame>
          <p:nvGraphicFramePr>
            <p:cNvPr id="83972" name="Object 4"/>
            <p:cNvGraphicFramePr>
              <a:graphicFrameLocks noChangeAspect="1"/>
            </p:cNvGraphicFramePr>
            <p:nvPr/>
          </p:nvGraphicFramePr>
          <p:xfrm>
            <a:off x="511" y="25"/>
            <a:ext cx="1068" cy="288"/>
          </p:xfrm>
          <a:graphic>
            <a:graphicData uri="http://schemas.openxmlformats.org/presentationml/2006/ole">
              <mc:AlternateContent xmlns:mc="http://schemas.openxmlformats.org/markup-compatibility/2006">
                <mc:Choice xmlns:v="urn:schemas-microsoft-com:vml" Requires="v">
                  <p:oleObj spid="_x0000_s1144258" r:id="rId3" imgW="850531" imgH="228501" progId="Equation.DSMT4">
                    <p:embed/>
                  </p:oleObj>
                </mc:Choice>
                <mc:Fallback>
                  <p:oleObj r:id="rId3" imgW="850531" imgH="228501"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 y="25"/>
                          <a:ext cx="1068" cy="28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3973" name="Object 5"/>
            <p:cNvGraphicFramePr>
              <a:graphicFrameLocks noChangeAspect="1"/>
            </p:cNvGraphicFramePr>
            <p:nvPr/>
          </p:nvGraphicFramePr>
          <p:xfrm>
            <a:off x="1679" y="25"/>
            <a:ext cx="1099" cy="287"/>
          </p:xfrm>
          <a:graphic>
            <a:graphicData uri="http://schemas.openxmlformats.org/presentationml/2006/ole">
              <mc:AlternateContent xmlns:mc="http://schemas.openxmlformats.org/markup-compatibility/2006">
                <mc:Choice xmlns:v="urn:schemas-microsoft-com:vml" Requires="v">
                  <p:oleObj spid="_x0000_s1144259" r:id="rId5" imgW="876300" imgH="228600" progId="Equation.DSMT4">
                    <p:embed/>
                  </p:oleObj>
                </mc:Choice>
                <mc:Fallback>
                  <p:oleObj r:id="rId5" imgW="876300" imgH="22860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9" y="25"/>
                          <a:ext cx="1099" cy="28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3974" name="Object 6"/>
            <p:cNvGraphicFramePr>
              <a:graphicFrameLocks noChangeAspect="1"/>
            </p:cNvGraphicFramePr>
            <p:nvPr/>
          </p:nvGraphicFramePr>
          <p:xfrm>
            <a:off x="2887" y="24"/>
            <a:ext cx="1099" cy="288"/>
          </p:xfrm>
          <a:graphic>
            <a:graphicData uri="http://schemas.openxmlformats.org/presentationml/2006/ole">
              <mc:AlternateContent xmlns:mc="http://schemas.openxmlformats.org/markup-compatibility/2006">
                <mc:Choice xmlns:v="urn:schemas-microsoft-com:vml" Requires="v">
                  <p:oleObj spid="_x0000_s1144260" r:id="rId7" imgW="876300" imgH="228600" progId="Equation.DSMT4">
                    <p:embed/>
                  </p:oleObj>
                </mc:Choice>
                <mc:Fallback>
                  <p:oleObj r:id="rId7" imgW="876300" imgH="22860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87" y="24"/>
                          <a:ext cx="1099" cy="28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3975" name="Object 7"/>
            <p:cNvGraphicFramePr>
              <a:graphicFrameLocks noChangeAspect="1"/>
            </p:cNvGraphicFramePr>
            <p:nvPr/>
          </p:nvGraphicFramePr>
          <p:xfrm>
            <a:off x="4105" y="24"/>
            <a:ext cx="1372" cy="288"/>
          </p:xfrm>
          <a:graphic>
            <a:graphicData uri="http://schemas.openxmlformats.org/presentationml/2006/ole">
              <mc:AlternateContent xmlns:mc="http://schemas.openxmlformats.org/markup-compatibility/2006">
                <mc:Choice xmlns:v="urn:schemas-microsoft-com:vml" Requires="v">
                  <p:oleObj spid="_x0000_s1144261" r:id="rId9" imgW="1091726" imgH="228501" progId="Equation.DSMT4">
                    <p:embed/>
                  </p:oleObj>
                </mc:Choice>
                <mc:Fallback>
                  <p:oleObj r:id="rId9" imgW="1091726" imgH="228501"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05" y="24"/>
                          <a:ext cx="1372" cy="28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3976" name="Object 8"/>
            <p:cNvGraphicFramePr>
              <a:graphicFrameLocks noChangeAspect="1"/>
            </p:cNvGraphicFramePr>
            <p:nvPr/>
          </p:nvGraphicFramePr>
          <p:xfrm>
            <a:off x="134" y="371"/>
            <a:ext cx="561" cy="225"/>
          </p:xfrm>
          <a:graphic>
            <a:graphicData uri="http://schemas.openxmlformats.org/presentationml/2006/ole">
              <mc:AlternateContent xmlns:mc="http://schemas.openxmlformats.org/markup-compatibility/2006">
                <mc:Choice xmlns:v="urn:schemas-microsoft-com:vml" Requires="v">
                  <p:oleObj spid="_x0000_s1144262" r:id="rId11" imgW="354984" imgH="177492" progId="Equation.DSMT4">
                    <p:embed/>
                  </p:oleObj>
                </mc:Choice>
                <mc:Fallback>
                  <p:oleObj r:id="rId11" imgW="354984" imgH="177492"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4" y="371"/>
                          <a:ext cx="561" cy="22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3977" name="Object 9"/>
            <p:cNvGraphicFramePr>
              <a:graphicFrameLocks noChangeAspect="1"/>
            </p:cNvGraphicFramePr>
            <p:nvPr/>
          </p:nvGraphicFramePr>
          <p:xfrm>
            <a:off x="86" y="627"/>
            <a:ext cx="5155" cy="578"/>
          </p:xfrm>
          <a:graphic>
            <a:graphicData uri="http://schemas.openxmlformats.org/presentationml/2006/ole">
              <mc:AlternateContent xmlns:mc="http://schemas.openxmlformats.org/markup-compatibility/2006">
                <mc:Choice xmlns:v="urn:schemas-microsoft-com:vml" Requires="v">
                  <p:oleObj spid="_x0000_s1144263" r:id="rId13" imgW="3263900" imgH="457200" progId="Equation.DSMT4">
                    <p:embed/>
                  </p:oleObj>
                </mc:Choice>
                <mc:Fallback>
                  <p:oleObj r:id="rId13" imgW="3263900" imgH="457200" progId="Equation.DSMT4">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6" y="627"/>
                          <a:ext cx="5155" cy="57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 name="Group 10"/>
          <p:cNvGrpSpPr>
            <a:grpSpLocks noChangeAspect="1"/>
          </p:cNvGrpSpPr>
          <p:nvPr/>
        </p:nvGrpSpPr>
        <p:grpSpPr bwMode="auto">
          <a:xfrm>
            <a:off x="303213" y="2965450"/>
            <a:ext cx="8307387" cy="1311275"/>
            <a:chOff x="0" y="0"/>
            <a:chExt cx="5233" cy="826"/>
          </a:xfrm>
        </p:grpSpPr>
        <p:graphicFrame>
          <p:nvGraphicFramePr>
            <p:cNvPr id="83979" name="Object 11"/>
            <p:cNvGraphicFramePr>
              <a:graphicFrameLocks noChangeAspect="1"/>
            </p:cNvGraphicFramePr>
            <p:nvPr/>
          </p:nvGraphicFramePr>
          <p:xfrm>
            <a:off x="45" y="0"/>
            <a:ext cx="581" cy="225"/>
          </p:xfrm>
          <a:graphic>
            <a:graphicData uri="http://schemas.openxmlformats.org/presentationml/2006/ole">
              <mc:AlternateContent xmlns:mc="http://schemas.openxmlformats.org/markup-compatibility/2006">
                <mc:Choice xmlns:v="urn:schemas-microsoft-com:vml" Requires="v">
                  <p:oleObj spid="_x0000_s1144264" r:id="rId15" imgW="367662" imgH="177492" progId="Equation.DSMT4">
                    <p:embed/>
                  </p:oleObj>
                </mc:Choice>
                <mc:Fallback>
                  <p:oleObj r:id="rId15" imgW="367662" imgH="177492" progId="Equation.DSMT4">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 y="0"/>
                          <a:ext cx="581" cy="22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3980" name="Object 12"/>
            <p:cNvGraphicFramePr>
              <a:graphicFrameLocks noChangeAspect="1"/>
            </p:cNvGraphicFramePr>
            <p:nvPr/>
          </p:nvGraphicFramePr>
          <p:xfrm>
            <a:off x="0" y="249"/>
            <a:ext cx="5233" cy="577"/>
          </p:xfrm>
          <a:graphic>
            <a:graphicData uri="http://schemas.openxmlformats.org/presentationml/2006/ole">
              <mc:AlternateContent xmlns:mc="http://schemas.openxmlformats.org/markup-compatibility/2006">
                <mc:Choice xmlns:v="urn:schemas-microsoft-com:vml" Requires="v">
                  <p:oleObj spid="_x0000_s1144265" r:id="rId17" imgW="3314700" imgH="457200" progId="Equation.DSMT4">
                    <p:embed/>
                  </p:oleObj>
                </mc:Choice>
                <mc:Fallback>
                  <p:oleObj r:id="rId17" imgW="3314700" imgH="457200" progId="Equation.DSMT4">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249"/>
                          <a:ext cx="5233" cy="57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5" name="Group 14"/>
          <p:cNvGrpSpPr>
            <a:grpSpLocks/>
          </p:cNvGrpSpPr>
          <p:nvPr/>
        </p:nvGrpSpPr>
        <p:grpSpPr bwMode="auto">
          <a:xfrm>
            <a:off x="468313" y="2478088"/>
            <a:ext cx="5449887" cy="458787"/>
            <a:chOff x="0" y="0"/>
            <a:chExt cx="3433" cy="289"/>
          </a:xfrm>
        </p:grpSpPr>
        <p:graphicFrame>
          <p:nvGraphicFramePr>
            <p:cNvPr id="83983" name="Object 15"/>
            <p:cNvGraphicFramePr>
              <a:graphicFrameLocks noChangeAspect="1"/>
            </p:cNvGraphicFramePr>
            <p:nvPr/>
          </p:nvGraphicFramePr>
          <p:xfrm>
            <a:off x="364" y="0"/>
            <a:ext cx="3069" cy="289"/>
          </p:xfrm>
          <a:graphic>
            <a:graphicData uri="http://schemas.openxmlformats.org/presentationml/2006/ole">
              <mc:AlternateContent xmlns:mc="http://schemas.openxmlformats.org/markup-compatibility/2006">
                <mc:Choice xmlns:v="urn:schemas-microsoft-com:vml" Requires="v">
                  <p:oleObj spid="_x0000_s1144266" r:id="rId19" imgW="1943100" imgH="228600" progId="Equation.DSMT4">
                    <p:embed/>
                  </p:oleObj>
                </mc:Choice>
                <mc:Fallback>
                  <p:oleObj r:id="rId19" imgW="1943100" imgH="228600" progId="Equation.DSMT4">
                    <p:embed/>
                    <p:pic>
                      <p:nvPicPr>
                        <p:cNvPr id="0" name="Picture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64" y="0"/>
                          <a:ext cx="3069" cy="289"/>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3984" name="AutoShape 16"/>
            <p:cNvSpPr>
              <a:spLocks noChangeArrowheads="1"/>
            </p:cNvSpPr>
            <p:nvPr/>
          </p:nvSpPr>
          <p:spPr bwMode="auto">
            <a:xfrm>
              <a:off x="0" y="88"/>
              <a:ext cx="201" cy="91"/>
            </a:xfrm>
            <a:prstGeom prst="rightArrow">
              <a:avLst>
                <a:gd name="adj1" fmla="val 50000"/>
                <a:gd name="adj2" fmla="val 55220"/>
              </a:avLst>
            </a:prstGeom>
            <a:ln>
              <a:headEnd/>
              <a:tailEnd/>
            </a:ln>
            <a:extLst/>
          </p:spPr>
          <p:style>
            <a:lnRef idx="0">
              <a:schemeClr val="accent1"/>
            </a:lnRef>
            <a:fillRef idx="3">
              <a:schemeClr val="accent1"/>
            </a:fillRef>
            <a:effectRef idx="3">
              <a:schemeClr val="accent1"/>
            </a:effectRef>
            <a:fontRef idx="minor">
              <a:schemeClr val="lt1"/>
            </a:fontRef>
          </p:style>
          <p:txBody>
            <a:bodyPr wrap="none" anchor="ctr"/>
            <a:lstStyle/>
            <a:p>
              <a:endParaRPr lang="zh-CN" altLang="en-US" sz="2800" b="1">
                <a:latin typeface="+mj-ea"/>
                <a:ea typeface="+mj-ea"/>
              </a:endParaRPr>
            </a:p>
          </p:txBody>
        </p:sp>
      </p:grpSp>
      <p:grpSp>
        <p:nvGrpSpPr>
          <p:cNvPr id="6" name="Group 17"/>
          <p:cNvGrpSpPr>
            <a:grpSpLocks/>
          </p:cNvGrpSpPr>
          <p:nvPr/>
        </p:nvGrpSpPr>
        <p:grpSpPr bwMode="auto">
          <a:xfrm>
            <a:off x="468313" y="4351338"/>
            <a:ext cx="7292975" cy="458787"/>
            <a:chOff x="0" y="0"/>
            <a:chExt cx="4594" cy="289"/>
          </a:xfrm>
        </p:grpSpPr>
        <p:graphicFrame>
          <p:nvGraphicFramePr>
            <p:cNvPr id="83986" name="Object 18"/>
            <p:cNvGraphicFramePr>
              <a:graphicFrameLocks noChangeAspect="1"/>
            </p:cNvGraphicFramePr>
            <p:nvPr/>
          </p:nvGraphicFramePr>
          <p:xfrm>
            <a:off x="364" y="0"/>
            <a:ext cx="4230" cy="289"/>
          </p:xfrm>
          <a:graphic>
            <a:graphicData uri="http://schemas.openxmlformats.org/presentationml/2006/ole">
              <mc:AlternateContent xmlns:mc="http://schemas.openxmlformats.org/markup-compatibility/2006">
                <mc:Choice xmlns:v="urn:schemas-microsoft-com:vml" Requires="v">
                  <p:oleObj spid="_x0000_s1144267" r:id="rId21" imgW="2679700" imgH="228600" progId="Equation.DSMT4">
                    <p:embed/>
                  </p:oleObj>
                </mc:Choice>
                <mc:Fallback>
                  <p:oleObj r:id="rId21" imgW="2679700" imgH="228600" progId="Equation.DSMT4">
                    <p:embed/>
                    <p:pic>
                      <p:nvPicPr>
                        <p:cNvPr id="0" name="Picture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64" y="0"/>
                          <a:ext cx="4230" cy="289"/>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3987" name="AutoShape 19"/>
            <p:cNvSpPr>
              <a:spLocks noChangeArrowheads="1"/>
            </p:cNvSpPr>
            <p:nvPr/>
          </p:nvSpPr>
          <p:spPr bwMode="auto">
            <a:xfrm>
              <a:off x="0" y="101"/>
              <a:ext cx="201" cy="91"/>
            </a:xfrm>
            <a:prstGeom prst="rightArrow">
              <a:avLst>
                <a:gd name="adj1" fmla="val 50000"/>
                <a:gd name="adj2" fmla="val 55220"/>
              </a:avLst>
            </a:prstGeom>
            <a:ln>
              <a:headEnd/>
              <a:tailEnd/>
            </a:ln>
            <a:extLst/>
          </p:spPr>
          <p:style>
            <a:lnRef idx="0">
              <a:schemeClr val="accent1"/>
            </a:lnRef>
            <a:fillRef idx="3">
              <a:schemeClr val="accent1"/>
            </a:fillRef>
            <a:effectRef idx="3">
              <a:schemeClr val="accent1"/>
            </a:effectRef>
            <a:fontRef idx="minor">
              <a:schemeClr val="lt1"/>
            </a:fontRef>
          </p:style>
          <p:txBody>
            <a:bodyPr wrap="none" anchor="ctr"/>
            <a:lstStyle/>
            <a:p>
              <a:endParaRPr lang="zh-CN" altLang="en-US" sz="2800" b="1">
                <a:latin typeface="+mj-ea"/>
                <a:ea typeface="+mj-ea"/>
              </a:endParaRPr>
            </a:p>
          </p:txBody>
        </p:sp>
      </p:grpSp>
      <p:grpSp>
        <p:nvGrpSpPr>
          <p:cNvPr id="7" name="Group 20"/>
          <p:cNvGrpSpPr>
            <a:grpSpLocks/>
          </p:cNvGrpSpPr>
          <p:nvPr/>
        </p:nvGrpSpPr>
        <p:grpSpPr bwMode="auto">
          <a:xfrm>
            <a:off x="236538" y="4979988"/>
            <a:ext cx="6711950" cy="1335087"/>
            <a:chOff x="0" y="0"/>
            <a:chExt cx="4228" cy="841"/>
          </a:xfrm>
        </p:grpSpPr>
        <p:graphicFrame>
          <p:nvGraphicFramePr>
            <p:cNvPr id="83989" name="Object 21"/>
            <p:cNvGraphicFramePr>
              <a:graphicFrameLocks noChangeAspect="1"/>
            </p:cNvGraphicFramePr>
            <p:nvPr/>
          </p:nvGraphicFramePr>
          <p:xfrm>
            <a:off x="570" y="460"/>
            <a:ext cx="542" cy="287"/>
          </p:xfrm>
          <a:graphic>
            <a:graphicData uri="http://schemas.openxmlformats.org/presentationml/2006/ole">
              <mc:AlternateContent xmlns:mc="http://schemas.openxmlformats.org/markup-compatibility/2006">
                <mc:Choice xmlns:v="urn:schemas-microsoft-com:vml" Requires="v">
                  <p:oleObj spid="_x0000_s1144268" r:id="rId23" imgW="431613" imgH="228501" progId="Equation.DSMT4">
                    <p:embed/>
                  </p:oleObj>
                </mc:Choice>
                <mc:Fallback>
                  <p:oleObj r:id="rId23" imgW="431613" imgH="228501" progId="Equation.DSMT4">
                    <p:embed/>
                    <p:pic>
                      <p:nvPicPr>
                        <p:cNvPr id="0" name="Picture 1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70" y="460"/>
                          <a:ext cx="542" cy="28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3990" name="Object 22"/>
            <p:cNvGraphicFramePr>
              <a:graphicFrameLocks noChangeAspect="1"/>
            </p:cNvGraphicFramePr>
            <p:nvPr/>
          </p:nvGraphicFramePr>
          <p:xfrm>
            <a:off x="1419" y="331"/>
            <a:ext cx="2809" cy="510"/>
          </p:xfrm>
          <a:graphic>
            <a:graphicData uri="http://schemas.openxmlformats.org/presentationml/2006/ole">
              <mc:AlternateContent xmlns:mc="http://schemas.openxmlformats.org/markup-compatibility/2006">
                <mc:Choice xmlns:v="urn:schemas-microsoft-com:vml" Requires="v">
                  <p:oleObj spid="_x0000_s1144269" r:id="rId25" imgW="2245950" imgH="406048" progId="Equation.DSMT4">
                    <p:embed/>
                  </p:oleObj>
                </mc:Choice>
                <mc:Fallback>
                  <p:oleObj r:id="rId25" imgW="2245950" imgH="406048" progId="Equation.DSMT4">
                    <p:embed/>
                    <p:pic>
                      <p:nvPicPr>
                        <p:cNvPr id="0" name="Picture 1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419" y="331"/>
                          <a:ext cx="2809" cy="51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8" name="Group 23"/>
            <p:cNvGrpSpPr>
              <a:grpSpLocks/>
            </p:cNvGrpSpPr>
            <p:nvPr/>
          </p:nvGrpSpPr>
          <p:grpSpPr bwMode="auto">
            <a:xfrm>
              <a:off x="0" y="0"/>
              <a:ext cx="3910" cy="330"/>
              <a:chOff x="0" y="0"/>
              <a:chExt cx="3910" cy="330"/>
            </a:xfrm>
          </p:grpSpPr>
          <p:sp>
            <p:nvSpPr>
              <p:cNvPr id="83992" name="Rectangle 24"/>
              <p:cNvSpPr>
                <a:spLocks noChangeArrowheads="1"/>
              </p:cNvSpPr>
              <p:nvPr/>
            </p:nvSpPr>
            <p:spPr bwMode="auto">
              <a:xfrm>
                <a:off x="0" y="0"/>
                <a:ext cx="391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a:latin typeface="+mj-ea"/>
                    <a:ea typeface="+mj-ea"/>
                  </a:rPr>
                  <a:t>根据上述方程组可得    和    ：</a:t>
                </a:r>
              </a:p>
            </p:txBody>
          </p:sp>
          <p:graphicFrame>
            <p:nvGraphicFramePr>
              <p:cNvPr id="83993" name="Object 25"/>
              <p:cNvGraphicFramePr>
                <a:graphicFrameLocks noChangeAspect="1"/>
              </p:cNvGraphicFramePr>
              <p:nvPr/>
            </p:nvGraphicFramePr>
            <p:xfrm>
              <a:off x="2067" y="23"/>
              <a:ext cx="224" cy="288"/>
            </p:xfrm>
            <a:graphic>
              <a:graphicData uri="http://schemas.openxmlformats.org/presentationml/2006/ole">
                <mc:AlternateContent xmlns:mc="http://schemas.openxmlformats.org/markup-compatibility/2006">
                  <mc:Choice xmlns:v="urn:schemas-microsoft-com:vml" Requires="v">
                    <p:oleObj spid="_x0000_s1144270" r:id="rId27" imgW="177492" imgH="228204" progId="Equation.DSMT4">
                      <p:embed/>
                    </p:oleObj>
                  </mc:Choice>
                  <mc:Fallback>
                    <p:oleObj r:id="rId27" imgW="177492" imgH="228204" progId="Equation.DSMT4">
                      <p:embed/>
                      <p:pic>
                        <p:nvPicPr>
                          <p:cNvPr id="0" name="Picture 1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067" y="23"/>
                            <a:ext cx="224" cy="28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3994" name="Object 26"/>
              <p:cNvGraphicFramePr>
                <a:graphicFrameLocks noChangeAspect="1"/>
              </p:cNvGraphicFramePr>
              <p:nvPr/>
            </p:nvGraphicFramePr>
            <p:xfrm>
              <a:off x="2532" y="24"/>
              <a:ext cx="240" cy="288"/>
            </p:xfrm>
            <a:graphic>
              <a:graphicData uri="http://schemas.openxmlformats.org/presentationml/2006/ole">
                <mc:AlternateContent xmlns:mc="http://schemas.openxmlformats.org/markup-compatibility/2006">
                  <mc:Choice xmlns:v="urn:schemas-microsoft-com:vml" Requires="v">
                    <p:oleObj spid="_x0000_s1144271" r:id="rId29" imgW="190417" imgH="228501" progId="Equation.DSMT4">
                      <p:embed/>
                    </p:oleObj>
                  </mc:Choice>
                  <mc:Fallback>
                    <p:oleObj r:id="rId29" imgW="190417" imgH="228501" progId="Equation.DSMT4">
                      <p:embed/>
                      <p:pic>
                        <p:nvPicPr>
                          <p:cNvPr id="0" name="Picture 15"/>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532" y="24"/>
                            <a:ext cx="240" cy="28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sp>
        <p:nvSpPr>
          <p:cNvPr id="2" name="灯片编号占位符 1"/>
          <p:cNvSpPr>
            <a:spLocks noGrp="1"/>
          </p:cNvSpPr>
          <p:nvPr>
            <p:ph type="sldNum" sz="quarter" idx="12"/>
          </p:nvPr>
        </p:nvSpPr>
        <p:spPr/>
        <p:txBody>
          <a:bodyPr/>
          <a:lstStyle/>
          <a:p>
            <a:fld id="{E31375A4-56A4-47D6-9801-1991572033F7}" type="slidenum">
              <a:rPr lang="en-US" smtClean="0"/>
              <a:pPr/>
              <a:t>102</a:t>
            </a:fld>
            <a:endParaRPr lang="en-US"/>
          </a:p>
        </p:txBody>
      </p:sp>
    </p:spTree>
    <p:extLst>
      <p:ext uri="{BB962C8B-B14F-4D97-AF65-F5344CB8AC3E}">
        <p14:creationId xmlns:p14="http://schemas.microsoft.com/office/powerpoint/2010/main" val="24028060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10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10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p:cNvGrpSpPr>
          <p:nvPr/>
        </p:nvGrpSpPr>
        <p:grpSpPr bwMode="auto">
          <a:xfrm>
            <a:off x="493713" y="2722563"/>
            <a:ext cx="3646487" cy="1219200"/>
            <a:chOff x="0" y="0"/>
            <a:chExt cx="2297" cy="768"/>
          </a:xfrm>
        </p:grpSpPr>
        <p:sp>
          <p:nvSpPr>
            <p:cNvPr id="84995" name="Rectangle 3"/>
            <p:cNvSpPr>
              <a:spLocks noChangeArrowheads="1"/>
            </p:cNvSpPr>
            <p:nvPr/>
          </p:nvSpPr>
          <p:spPr bwMode="auto">
            <a:xfrm>
              <a:off x="0" y="0"/>
              <a:ext cx="113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latin typeface="Century Schoolbook" pitchFamily="18" charset="0"/>
                  <a:ea typeface="+mj-ea"/>
                </a:rPr>
                <a:t>可得：</a:t>
              </a:r>
            </a:p>
          </p:txBody>
        </p:sp>
        <p:graphicFrame>
          <p:nvGraphicFramePr>
            <p:cNvPr id="84996" name="Object 4"/>
            <p:cNvGraphicFramePr>
              <a:graphicFrameLocks noChangeAspect="1"/>
            </p:cNvGraphicFramePr>
            <p:nvPr/>
          </p:nvGraphicFramePr>
          <p:xfrm>
            <a:off x="669" y="364"/>
            <a:ext cx="1628" cy="404"/>
          </p:xfrm>
          <a:graphic>
            <a:graphicData uri="http://schemas.openxmlformats.org/presentationml/2006/ole">
              <mc:AlternateContent xmlns:mc="http://schemas.openxmlformats.org/markup-compatibility/2006">
                <mc:Choice xmlns:v="urn:schemas-microsoft-com:vml" Requires="v">
                  <p:oleObj spid="_x0000_s1145058" r:id="rId3" imgW="1180588" imgH="291973" progId="Equation.DSMT4">
                    <p:embed/>
                  </p:oleObj>
                </mc:Choice>
                <mc:Fallback>
                  <p:oleObj r:id="rId3" imgW="1180588" imgH="291973"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 y="364"/>
                          <a:ext cx="1628" cy="404"/>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84997" name="Rectangle 5"/>
          <p:cNvSpPr>
            <a:spLocks noChangeArrowheads="1"/>
          </p:cNvSpPr>
          <p:nvPr/>
        </p:nvSpPr>
        <p:spPr bwMode="auto">
          <a:xfrm>
            <a:off x="514350" y="642193"/>
            <a:ext cx="61468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itchFamily="2" charset="2"/>
              <a:buNone/>
            </a:pPr>
            <a:r>
              <a:rPr lang="zh-CN" altLang="zh-CN" sz="2400" b="1" dirty="0">
                <a:solidFill>
                  <a:srgbClr val="FF0000"/>
                </a:solidFill>
                <a:latin typeface="Century Schoolbook" pitchFamily="18" charset="0"/>
                <a:ea typeface="+mj-ea"/>
              </a:rPr>
              <a:t>(2) </a:t>
            </a:r>
            <a:r>
              <a:rPr lang="zh-CN" sz="2400" b="1" dirty="0">
                <a:solidFill>
                  <a:srgbClr val="FF0000"/>
                </a:solidFill>
                <a:latin typeface="Century Schoolbook" pitchFamily="18" charset="0"/>
                <a:ea typeface="+mj-ea"/>
              </a:rPr>
              <a:t>由                          求</a:t>
            </a:r>
            <a:r>
              <a:rPr lang="zh-CN" altLang="zh-CN" sz="2800" b="1" i="1" dirty="0">
                <a:solidFill>
                  <a:srgbClr val="FF0000"/>
                </a:solidFill>
                <a:latin typeface="Century Schoolbook" pitchFamily="18" charset="0"/>
                <a:ea typeface="+mj-ea"/>
              </a:rPr>
              <a:t>C</a:t>
            </a:r>
            <a:r>
              <a:rPr lang="zh-CN" sz="3200" b="1" dirty="0">
                <a:solidFill>
                  <a:srgbClr val="FF0000"/>
                </a:solidFill>
                <a:latin typeface="Century Schoolbook" pitchFamily="18" charset="0"/>
                <a:ea typeface="+mj-ea"/>
              </a:rPr>
              <a:t>。</a:t>
            </a:r>
          </a:p>
        </p:txBody>
      </p:sp>
      <p:graphicFrame>
        <p:nvGraphicFramePr>
          <p:cNvPr id="84998" name="Object 6"/>
          <p:cNvGraphicFramePr>
            <a:graphicFrameLocks noChangeAspect="1"/>
          </p:cNvGraphicFramePr>
          <p:nvPr>
            <p:extLst>
              <p:ext uri="{D42A27DB-BD31-4B8C-83A1-F6EECF244321}">
                <p14:modId xmlns:p14="http://schemas.microsoft.com/office/powerpoint/2010/main" val="4123208850"/>
              </p:ext>
            </p:extLst>
          </p:nvPr>
        </p:nvGraphicFramePr>
        <p:xfrm>
          <a:off x="1462088" y="548680"/>
          <a:ext cx="2128837" cy="989012"/>
        </p:xfrm>
        <a:graphic>
          <a:graphicData uri="http://schemas.openxmlformats.org/presentationml/2006/ole">
            <mc:AlternateContent xmlns:mc="http://schemas.openxmlformats.org/markup-compatibility/2006">
              <mc:Choice xmlns:v="urn:schemas-microsoft-com:vml" Requires="v">
                <p:oleObj spid="_x0000_s1145059" r:id="rId5" imgW="1066337" imgH="495085" progId="Equation.DSMT4">
                  <p:embed/>
                </p:oleObj>
              </mc:Choice>
              <mc:Fallback>
                <p:oleObj r:id="rId5" imgW="1066337" imgH="495085"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2088" y="548680"/>
                        <a:ext cx="2128837" cy="98901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 name="Group 7"/>
          <p:cNvGrpSpPr>
            <a:grpSpLocks/>
          </p:cNvGrpSpPr>
          <p:nvPr/>
        </p:nvGrpSpPr>
        <p:grpSpPr bwMode="auto">
          <a:xfrm>
            <a:off x="485775" y="1758950"/>
            <a:ext cx="8240713" cy="809625"/>
            <a:chOff x="0" y="0"/>
            <a:chExt cx="5191" cy="510"/>
          </a:xfrm>
        </p:grpSpPr>
        <p:sp>
          <p:nvSpPr>
            <p:cNvPr id="85000" name="Rectangle 8"/>
            <p:cNvSpPr>
              <a:spLocks noChangeArrowheads="1"/>
            </p:cNvSpPr>
            <p:nvPr/>
          </p:nvSpPr>
          <p:spPr bwMode="auto">
            <a:xfrm>
              <a:off x="0" y="88"/>
              <a:ext cx="242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latin typeface="Century Schoolbook" pitchFamily="18" charset="0"/>
                  <a:ea typeface="+mj-ea"/>
                </a:rPr>
                <a:t>代入刚才求得的</a:t>
              </a:r>
            </a:p>
          </p:txBody>
        </p:sp>
        <p:graphicFrame>
          <p:nvGraphicFramePr>
            <p:cNvPr id="85001" name="Object 9"/>
            <p:cNvGraphicFramePr>
              <a:graphicFrameLocks noChangeAspect="1"/>
            </p:cNvGraphicFramePr>
            <p:nvPr/>
          </p:nvGraphicFramePr>
          <p:xfrm>
            <a:off x="1669" y="129"/>
            <a:ext cx="542" cy="287"/>
          </p:xfrm>
          <a:graphic>
            <a:graphicData uri="http://schemas.openxmlformats.org/presentationml/2006/ole">
              <mc:AlternateContent xmlns:mc="http://schemas.openxmlformats.org/markup-compatibility/2006">
                <mc:Choice xmlns:v="urn:schemas-microsoft-com:vml" Requires="v">
                  <p:oleObj spid="_x0000_s1145060" r:id="rId7" imgW="431613" imgH="228501" progId="Equation.DSMT4">
                    <p:embed/>
                  </p:oleObj>
                </mc:Choice>
                <mc:Fallback>
                  <p:oleObj r:id="rId7" imgW="431613" imgH="228501"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69" y="129"/>
                          <a:ext cx="542" cy="28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5002" name="Object 10"/>
            <p:cNvGraphicFramePr>
              <a:graphicFrameLocks noChangeAspect="1"/>
            </p:cNvGraphicFramePr>
            <p:nvPr/>
          </p:nvGraphicFramePr>
          <p:xfrm>
            <a:off x="2382" y="0"/>
            <a:ext cx="2809" cy="510"/>
          </p:xfrm>
          <a:graphic>
            <a:graphicData uri="http://schemas.openxmlformats.org/presentationml/2006/ole">
              <mc:AlternateContent xmlns:mc="http://schemas.openxmlformats.org/markup-compatibility/2006">
                <mc:Choice xmlns:v="urn:schemas-microsoft-com:vml" Requires="v">
                  <p:oleObj spid="_x0000_s1145061" r:id="rId9" imgW="2245950" imgH="406048" progId="Equation.DSMT4">
                    <p:embed/>
                  </p:oleObj>
                </mc:Choice>
                <mc:Fallback>
                  <p:oleObj r:id="rId9" imgW="2245950" imgH="406048"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82" y="0"/>
                          <a:ext cx="2809" cy="51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85004" name="Object 12"/>
          <p:cNvGraphicFramePr>
            <a:graphicFrameLocks noChangeAspect="1"/>
          </p:cNvGraphicFramePr>
          <p:nvPr>
            <p:extLst>
              <p:ext uri="{D42A27DB-BD31-4B8C-83A1-F6EECF244321}">
                <p14:modId xmlns:p14="http://schemas.microsoft.com/office/powerpoint/2010/main" val="4158322110"/>
              </p:ext>
            </p:extLst>
          </p:nvPr>
        </p:nvGraphicFramePr>
        <p:xfrm>
          <a:off x="1871663" y="4027488"/>
          <a:ext cx="3411537" cy="725487"/>
        </p:xfrm>
        <a:graphic>
          <a:graphicData uri="http://schemas.openxmlformats.org/presentationml/2006/ole">
            <mc:AlternateContent xmlns:mc="http://schemas.openxmlformats.org/markup-compatibility/2006">
              <mc:Choice xmlns:v="urn:schemas-microsoft-com:vml" Requires="v">
                <p:oleObj spid="_x0000_s1145062" r:id="rId11" imgW="1548728" imgH="330057" progId="Equation.DSMT4">
                  <p:embed/>
                </p:oleObj>
              </mc:Choice>
              <mc:Fallback>
                <p:oleObj r:id="rId11" imgW="1548728" imgH="330057"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71663" y="4027488"/>
                        <a:ext cx="3411537" cy="72548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5005" name="Object 13"/>
          <p:cNvGraphicFramePr>
            <a:graphicFrameLocks noChangeAspect="1"/>
          </p:cNvGraphicFramePr>
          <p:nvPr>
            <p:extLst>
              <p:ext uri="{D42A27DB-BD31-4B8C-83A1-F6EECF244321}">
                <p14:modId xmlns:p14="http://schemas.microsoft.com/office/powerpoint/2010/main" val="500729360"/>
              </p:ext>
            </p:extLst>
          </p:nvPr>
        </p:nvGraphicFramePr>
        <p:xfrm>
          <a:off x="4076700" y="3298825"/>
          <a:ext cx="2016125" cy="644525"/>
        </p:xfrm>
        <a:graphic>
          <a:graphicData uri="http://schemas.openxmlformats.org/presentationml/2006/ole">
            <mc:AlternateContent xmlns:mc="http://schemas.openxmlformats.org/markup-compatibility/2006">
              <mc:Choice xmlns:v="urn:schemas-microsoft-com:vml" Requires="v">
                <p:oleObj spid="_x0000_s1145063" r:id="rId13" imgW="914003" imgH="291973" progId="Equation.DSMT4">
                  <p:embed/>
                </p:oleObj>
              </mc:Choice>
              <mc:Fallback>
                <p:oleObj r:id="rId13" imgW="914003" imgH="291973" progId="Equation.DSMT4">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76700" y="3298825"/>
                        <a:ext cx="2016125" cy="64452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 name="Group 14"/>
          <p:cNvGrpSpPr>
            <a:grpSpLocks/>
          </p:cNvGrpSpPr>
          <p:nvPr/>
        </p:nvGrpSpPr>
        <p:grpSpPr bwMode="auto">
          <a:xfrm>
            <a:off x="1871663" y="5029200"/>
            <a:ext cx="7504112" cy="727075"/>
            <a:chOff x="0" y="0"/>
            <a:chExt cx="4727" cy="458"/>
          </a:xfrm>
        </p:grpSpPr>
        <p:graphicFrame>
          <p:nvGraphicFramePr>
            <p:cNvPr id="85007" name="Object 15"/>
            <p:cNvGraphicFramePr>
              <a:graphicFrameLocks noChangeAspect="1"/>
            </p:cNvGraphicFramePr>
            <p:nvPr/>
          </p:nvGraphicFramePr>
          <p:xfrm>
            <a:off x="0" y="0"/>
            <a:ext cx="1921" cy="458"/>
          </p:xfrm>
          <a:graphic>
            <a:graphicData uri="http://schemas.openxmlformats.org/presentationml/2006/ole">
              <mc:AlternateContent xmlns:mc="http://schemas.openxmlformats.org/markup-compatibility/2006">
                <mc:Choice xmlns:v="urn:schemas-microsoft-com:vml" Requires="v">
                  <p:oleObj spid="_x0000_s1145064" r:id="rId15" imgW="1383699" imgH="330057" progId="Equation.DSMT4">
                    <p:embed/>
                  </p:oleObj>
                </mc:Choice>
                <mc:Fallback>
                  <p:oleObj r:id="rId15" imgW="1383699" imgH="330057" progId="Equation.DSMT4">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921" cy="45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5008" name="Rectangle 16"/>
            <p:cNvSpPr>
              <a:spLocks noChangeArrowheads="1"/>
            </p:cNvSpPr>
            <p:nvPr/>
          </p:nvSpPr>
          <p:spPr bwMode="auto">
            <a:xfrm>
              <a:off x="1971" y="133"/>
              <a:ext cx="275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latin typeface="Century Schoolbook" pitchFamily="18" charset="0"/>
                  <a:ea typeface="+mj-ea"/>
                </a:rPr>
                <a:t>比特</a:t>
              </a:r>
              <a:r>
                <a:rPr lang="zh-CN" altLang="zh-CN" sz="2400" b="1">
                  <a:latin typeface="Century Schoolbook" pitchFamily="18" charset="0"/>
                  <a:ea typeface="+mj-ea"/>
                </a:rPr>
                <a:t>/</a:t>
              </a:r>
              <a:r>
                <a:rPr lang="zh-CN" sz="2400" b="1">
                  <a:latin typeface="Century Schoolbook" pitchFamily="18" charset="0"/>
                  <a:ea typeface="+mj-ea"/>
                </a:rPr>
                <a:t>符号</a:t>
              </a:r>
            </a:p>
          </p:txBody>
        </p:sp>
      </p:grpSp>
      <p:sp>
        <p:nvSpPr>
          <p:cNvPr id="2" name="灯片编号占位符 1"/>
          <p:cNvSpPr>
            <a:spLocks noGrp="1"/>
          </p:cNvSpPr>
          <p:nvPr>
            <p:ph type="sldNum" sz="quarter" idx="12"/>
          </p:nvPr>
        </p:nvSpPr>
        <p:spPr/>
        <p:txBody>
          <a:bodyPr/>
          <a:lstStyle/>
          <a:p>
            <a:fld id="{E31375A4-56A4-47D6-9801-1991572033F7}" type="slidenum">
              <a:rPr lang="en-US" smtClean="0"/>
              <a:pPr/>
              <a:t>103</a:t>
            </a:fld>
            <a:endParaRPr lang="en-US"/>
          </a:p>
        </p:txBody>
      </p:sp>
    </p:spTree>
    <p:extLst>
      <p:ext uri="{BB962C8B-B14F-4D97-AF65-F5344CB8AC3E}">
        <p14:creationId xmlns:p14="http://schemas.microsoft.com/office/powerpoint/2010/main" val="35623452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10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5005"/>
                                        </p:tgtEl>
                                        <p:attrNameLst>
                                          <p:attrName>style.visibility</p:attrName>
                                        </p:attrNameLst>
                                      </p:cBhvr>
                                      <p:to>
                                        <p:strVal val="visible"/>
                                      </p:to>
                                    </p:set>
                                    <p:animEffect transition="in" filter="wipe(left)">
                                      <p:cBhvr>
                                        <p:cTn id="17" dur="1000"/>
                                        <p:tgtEl>
                                          <p:spTgt spid="8500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85004"/>
                                        </p:tgtEl>
                                        <p:attrNameLst>
                                          <p:attrName>style.visibility</p:attrName>
                                        </p:attrNameLst>
                                      </p:cBhvr>
                                      <p:to>
                                        <p:strVal val="visible"/>
                                      </p:to>
                                    </p:set>
                                    <p:animEffect transition="in" filter="wipe(left)">
                                      <p:cBhvr>
                                        <p:cTn id="22" dur="1000"/>
                                        <p:tgtEl>
                                          <p:spTgt spid="8500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6018" name="Object 2"/>
          <p:cNvGraphicFramePr>
            <a:graphicFrameLocks noChangeAspect="1"/>
          </p:cNvGraphicFramePr>
          <p:nvPr>
            <p:extLst>
              <p:ext uri="{D42A27DB-BD31-4B8C-83A1-F6EECF244321}">
                <p14:modId xmlns:p14="http://schemas.microsoft.com/office/powerpoint/2010/main" val="1533831826"/>
              </p:ext>
            </p:extLst>
          </p:nvPr>
        </p:nvGraphicFramePr>
        <p:xfrm>
          <a:off x="1292225" y="5129213"/>
          <a:ext cx="2316163" cy="477837"/>
        </p:xfrm>
        <a:graphic>
          <a:graphicData uri="http://schemas.openxmlformats.org/presentationml/2006/ole">
            <mc:AlternateContent xmlns:mc="http://schemas.openxmlformats.org/markup-compatibility/2006">
              <mc:Choice xmlns:v="urn:schemas-microsoft-com:vml" Requires="v">
                <p:oleObj spid="_x0000_s1146242" r:id="rId3" imgW="1104900" imgH="228600" progId="Equation.DSMT4">
                  <p:embed/>
                </p:oleObj>
              </mc:Choice>
              <mc:Fallback>
                <p:oleObj r:id="rId3" imgW="1104900" imgH="2286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2225" y="5129213"/>
                        <a:ext cx="2316163" cy="47783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6019" name="Rectangle 3"/>
          <p:cNvSpPr>
            <a:spLocks noChangeArrowheads="1"/>
          </p:cNvSpPr>
          <p:nvPr/>
        </p:nvSpPr>
        <p:spPr bwMode="auto">
          <a:xfrm>
            <a:off x="666750" y="714921"/>
            <a:ext cx="6781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itchFamily="2" charset="2"/>
              <a:buNone/>
            </a:pPr>
            <a:r>
              <a:rPr lang="zh-CN" altLang="zh-CN" sz="2400" b="1" dirty="0">
                <a:solidFill>
                  <a:srgbClr val="FF0000"/>
                </a:solidFill>
                <a:latin typeface="Century Schoolbook" pitchFamily="18" charset="0"/>
                <a:ea typeface="+mj-ea"/>
              </a:rPr>
              <a:t>(3) </a:t>
            </a:r>
            <a:r>
              <a:rPr lang="zh-CN" sz="2400" b="1" dirty="0">
                <a:solidFill>
                  <a:srgbClr val="FF0000"/>
                </a:solidFill>
                <a:latin typeface="Century Schoolbook" pitchFamily="18" charset="0"/>
                <a:ea typeface="+mj-ea"/>
              </a:rPr>
              <a:t>由                    求         。</a:t>
            </a:r>
            <a:endParaRPr lang="zh-CN" sz="3200" b="1" dirty="0">
              <a:solidFill>
                <a:srgbClr val="FF0000"/>
              </a:solidFill>
              <a:latin typeface="Century Schoolbook" pitchFamily="18" charset="0"/>
              <a:ea typeface="+mj-ea"/>
            </a:endParaRPr>
          </a:p>
        </p:txBody>
      </p:sp>
      <p:graphicFrame>
        <p:nvGraphicFramePr>
          <p:cNvPr id="86020" name="Object 4"/>
          <p:cNvGraphicFramePr>
            <a:graphicFrameLocks noChangeAspect="1"/>
          </p:cNvGraphicFramePr>
          <p:nvPr>
            <p:extLst>
              <p:ext uri="{D42A27DB-BD31-4B8C-83A1-F6EECF244321}">
                <p14:modId xmlns:p14="http://schemas.microsoft.com/office/powerpoint/2010/main" val="1328392247"/>
              </p:ext>
            </p:extLst>
          </p:nvPr>
        </p:nvGraphicFramePr>
        <p:xfrm>
          <a:off x="1623839" y="692696"/>
          <a:ext cx="1724025" cy="558800"/>
        </p:xfrm>
        <a:graphic>
          <a:graphicData uri="http://schemas.openxmlformats.org/presentationml/2006/ole">
            <mc:AlternateContent xmlns:mc="http://schemas.openxmlformats.org/markup-compatibility/2006">
              <mc:Choice xmlns:v="urn:schemas-microsoft-com:vml" Requires="v">
                <p:oleObj spid="_x0000_s1146243" r:id="rId5" imgW="863225" imgH="279279" progId="Equation.DSMT4">
                  <p:embed/>
                </p:oleObj>
              </mc:Choice>
              <mc:Fallback>
                <p:oleObj r:id="rId5" imgW="863225" imgH="279279"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23839" y="692696"/>
                        <a:ext cx="1724025" cy="5588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Group 5"/>
          <p:cNvGrpSpPr>
            <a:grpSpLocks/>
          </p:cNvGrpSpPr>
          <p:nvPr/>
        </p:nvGrpSpPr>
        <p:grpSpPr bwMode="auto">
          <a:xfrm>
            <a:off x="746125" y="1504950"/>
            <a:ext cx="6591300" cy="1616075"/>
            <a:chOff x="0" y="0"/>
            <a:chExt cx="4152" cy="1018"/>
          </a:xfrm>
        </p:grpSpPr>
        <p:sp>
          <p:nvSpPr>
            <p:cNvPr id="86022" name="Text Box 6"/>
            <p:cNvSpPr txBox="1">
              <a:spLocks noChangeArrowheads="1"/>
            </p:cNvSpPr>
            <p:nvPr/>
          </p:nvSpPr>
          <p:spPr bwMode="auto">
            <a:xfrm>
              <a:off x="0" y="88"/>
              <a:ext cx="69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latin typeface="Century Schoolbook" pitchFamily="18" charset="0"/>
                  <a:ea typeface="+mj-ea"/>
                </a:rPr>
                <a:t>将</a:t>
              </a:r>
            </a:p>
          </p:txBody>
        </p:sp>
        <p:graphicFrame>
          <p:nvGraphicFramePr>
            <p:cNvPr id="86023" name="Object 7"/>
            <p:cNvGraphicFramePr>
              <a:graphicFrameLocks noChangeAspect="1"/>
            </p:cNvGraphicFramePr>
            <p:nvPr/>
          </p:nvGraphicFramePr>
          <p:xfrm>
            <a:off x="329" y="129"/>
            <a:ext cx="542" cy="287"/>
          </p:xfrm>
          <a:graphic>
            <a:graphicData uri="http://schemas.openxmlformats.org/presentationml/2006/ole">
              <mc:AlternateContent xmlns:mc="http://schemas.openxmlformats.org/markup-compatibility/2006">
                <mc:Choice xmlns:v="urn:schemas-microsoft-com:vml" Requires="v">
                  <p:oleObj spid="_x0000_s1146244" r:id="rId7" imgW="431613" imgH="228501" progId="Equation.DSMT4">
                    <p:embed/>
                  </p:oleObj>
                </mc:Choice>
                <mc:Fallback>
                  <p:oleObj r:id="rId7" imgW="431613" imgH="228501"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9" y="129"/>
                          <a:ext cx="542" cy="28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24" name="Object 8"/>
            <p:cNvGraphicFramePr>
              <a:graphicFrameLocks noChangeAspect="1"/>
            </p:cNvGraphicFramePr>
            <p:nvPr/>
          </p:nvGraphicFramePr>
          <p:xfrm>
            <a:off x="1090" y="0"/>
            <a:ext cx="2809" cy="510"/>
          </p:xfrm>
          <a:graphic>
            <a:graphicData uri="http://schemas.openxmlformats.org/presentationml/2006/ole">
              <mc:AlternateContent xmlns:mc="http://schemas.openxmlformats.org/markup-compatibility/2006">
                <mc:Choice xmlns:v="urn:schemas-microsoft-com:vml" Requires="v">
                  <p:oleObj spid="_x0000_s1146245" r:id="rId9" imgW="2245950" imgH="406048" progId="Equation.DSMT4">
                    <p:embed/>
                  </p:oleObj>
                </mc:Choice>
                <mc:Fallback>
                  <p:oleObj r:id="rId9" imgW="2245950" imgH="406048"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90" y="0"/>
                          <a:ext cx="2809" cy="51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25" name="Object 9"/>
            <p:cNvGraphicFramePr>
              <a:graphicFrameLocks noChangeAspect="1"/>
            </p:cNvGraphicFramePr>
            <p:nvPr/>
          </p:nvGraphicFramePr>
          <p:xfrm>
            <a:off x="369" y="562"/>
            <a:ext cx="2118" cy="456"/>
          </p:xfrm>
          <a:graphic>
            <a:graphicData uri="http://schemas.openxmlformats.org/presentationml/2006/ole">
              <mc:AlternateContent xmlns:mc="http://schemas.openxmlformats.org/markup-compatibility/2006">
                <mc:Choice xmlns:v="urn:schemas-microsoft-com:vml" Requires="v">
                  <p:oleObj spid="_x0000_s1146246" r:id="rId11" imgW="1536033" imgH="330057" progId="Equation.DSMT4">
                    <p:embed/>
                  </p:oleObj>
                </mc:Choice>
                <mc:Fallback>
                  <p:oleObj r:id="rId11" imgW="1536033" imgH="330057"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9" y="562"/>
                          <a:ext cx="2118" cy="456"/>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6026" name="Text Box 10"/>
            <p:cNvSpPr txBox="1">
              <a:spLocks noChangeArrowheads="1"/>
            </p:cNvSpPr>
            <p:nvPr/>
          </p:nvSpPr>
          <p:spPr bwMode="auto">
            <a:xfrm>
              <a:off x="2576" y="696"/>
              <a:ext cx="157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latin typeface="Century Schoolbook" pitchFamily="18" charset="0"/>
                  <a:ea typeface="+mj-ea"/>
                </a:rPr>
                <a:t>代入得：</a:t>
              </a:r>
            </a:p>
          </p:txBody>
        </p:sp>
      </p:grpSp>
      <p:graphicFrame>
        <p:nvGraphicFramePr>
          <p:cNvPr id="86028" name="Object 12"/>
          <p:cNvGraphicFramePr>
            <a:graphicFrameLocks noChangeAspect="1"/>
          </p:cNvGraphicFramePr>
          <p:nvPr>
            <p:extLst>
              <p:ext uri="{D42A27DB-BD31-4B8C-83A1-F6EECF244321}">
                <p14:modId xmlns:p14="http://schemas.microsoft.com/office/powerpoint/2010/main" val="2350412363"/>
              </p:ext>
            </p:extLst>
          </p:nvPr>
        </p:nvGraphicFramePr>
        <p:xfrm>
          <a:off x="3695700" y="749846"/>
          <a:ext cx="812800" cy="482600"/>
        </p:xfrm>
        <a:graphic>
          <a:graphicData uri="http://schemas.openxmlformats.org/presentationml/2006/ole">
            <mc:AlternateContent xmlns:mc="http://schemas.openxmlformats.org/markup-compatibility/2006">
              <mc:Choice xmlns:v="urn:schemas-microsoft-com:vml" Requires="v">
                <p:oleObj spid="_x0000_s1146247" r:id="rId13" imgW="406048" imgH="241091" progId="Equation.DSMT4">
                  <p:embed/>
                </p:oleObj>
              </mc:Choice>
              <mc:Fallback>
                <p:oleObj r:id="rId13" imgW="406048" imgH="241091" progId="Equation.DSMT4">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95700" y="749846"/>
                        <a:ext cx="812800" cy="4826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29" name="Object 13"/>
          <p:cNvGraphicFramePr>
            <a:graphicFrameLocks noChangeAspect="1"/>
          </p:cNvGraphicFramePr>
          <p:nvPr>
            <p:extLst>
              <p:ext uri="{D42A27DB-BD31-4B8C-83A1-F6EECF244321}">
                <p14:modId xmlns:p14="http://schemas.microsoft.com/office/powerpoint/2010/main" val="4227892832"/>
              </p:ext>
            </p:extLst>
          </p:nvPr>
        </p:nvGraphicFramePr>
        <p:xfrm>
          <a:off x="5816600" y="3390900"/>
          <a:ext cx="2192338" cy="1123950"/>
        </p:xfrm>
        <a:graphic>
          <a:graphicData uri="http://schemas.openxmlformats.org/presentationml/2006/ole">
            <mc:AlternateContent xmlns:mc="http://schemas.openxmlformats.org/markup-compatibility/2006">
              <mc:Choice xmlns:v="urn:schemas-microsoft-com:vml" Requires="v">
                <p:oleObj spid="_x0000_s1146248" r:id="rId15" imgW="1040948" imgH="533169" progId="Equation.DSMT4">
                  <p:embed/>
                </p:oleObj>
              </mc:Choice>
              <mc:Fallback>
                <p:oleObj r:id="rId15" imgW="1040948" imgH="533169" progId="Equation.DSMT4">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816600" y="3390900"/>
                        <a:ext cx="2192338" cy="112395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30" name="Object 14"/>
          <p:cNvGraphicFramePr>
            <a:graphicFrameLocks noChangeAspect="1"/>
          </p:cNvGraphicFramePr>
          <p:nvPr>
            <p:extLst>
              <p:ext uri="{D42A27DB-BD31-4B8C-83A1-F6EECF244321}">
                <p14:modId xmlns:p14="http://schemas.microsoft.com/office/powerpoint/2010/main" val="3597437865"/>
              </p:ext>
            </p:extLst>
          </p:nvPr>
        </p:nvGraphicFramePr>
        <p:xfrm>
          <a:off x="2979738" y="3625850"/>
          <a:ext cx="798512" cy="398463"/>
        </p:xfrm>
        <a:graphic>
          <a:graphicData uri="http://schemas.openxmlformats.org/presentationml/2006/ole">
            <mc:AlternateContent xmlns:mc="http://schemas.openxmlformats.org/markup-compatibility/2006">
              <mc:Choice xmlns:v="urn:schemas-microsoft-com:vml" Requires="v">
                <p:oleObj spid="_x0000_s1146249" r:id="rId17" imgW="380835" imgH="190417" progId="Equation.DSMT4">
                  <p:embed/>
                </p:oleObj>
              </mc:Choice>
              <mc:Fallback>
                <p:oleObj r:id="rId17" imgW="380835" imgH="190417" progId="Equation.DSMT4">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979738" y="3625850"/>
                        <a:ext cx="798512" cy="39846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31" name="Object 15"/>
          <p:cNvGraphicFramePr>
            <a:graphicFrameLocks noChangeAspect="1"/>
          </p:cNvGraphicFramePr>
          <p:nvPr>
            <p:extLst>
              <p:ext uri="{D42A27DB-BD31-4B8C-83A1-F6EECF244321}">
                <p14:modId xmlns:p14="http://schemas.microsoft.com/office/powerpoint/2010/main" val="2665363022"/>
              </p:ext>
            </p:extLst>
          </p:nvPr>
        </p:nvGraphicFramePr>
        <p:xfrm>
          <a:off x="3714750" y="3417888"/>
          <a:ext cx="2159000" cy="644525"/>
        </p:xfrm>
        <a:graphic>
          <a:graphicData uri="http://schemas.openxmlformats.org/presentationml/2006/ole">
            <mc:AlternateContent xmlns:mc="http://schemas.openxmlformats.org/markup-compatibility/2006">
              <mc:Choice xmlns:v="urn:schemas-microsoft-com:vml" Requires="v">
                <p:oleObj spid="_x0000_s1146250" r:id="rId19" imgW="977476" imgH="291973" progId="Equation.DSMT4">
                  <p:embed/>
                </p:oleObj>
              </mc:Choice>
              <mc:Fallback>
                <p:oleObj r:id="rId19" imgW="977476" imgH="291973" progId="Equation.DSMT4">
                  <p:embed/>
                  <p:pic>
                    <p:nvPicPr>
                      <p:cNvPr id="0" name="Picture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714750" y="3417888"/>
                        <a:ext cx="2159000" cy="64452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 name="Group 16"/>
          <p:cNvGrpSpPr>
            <a:grpSpLocks/>
          </p:cNvGrpSpPr>
          <p:nvPr/>
        </p:nvGrpSpPr>
        <p:grpSpPr bwMode="auto">
          <a:xfrm>
            <a:off x="684213" y="3609975"/>
            <a:ext cx="2366962" cy="506413"/>
            <a:chOff x="0" y="0"/>
            <a:chExt cx="1491" cy="319"/>
          </a:xfrm>
        </p:grpSpPr>
        <p:graphicFrame>
          <p:nvGraphicFramePr>
            <p:cNvPr id="86033" name="Object 17"/>
            <p:cNvGraphicFramePr>
              <a:graphicFrameLocks noChangeAspect="1"/>
            </p:cNvGraphicFramePr>
            <p:nvPr/>
          </p:nvGraphicFramePr>
          <p:xfrm>
            <a:off x="383" y="0"/>
            <a:ext cx="1108" cy="319"/>
          </p:xfrm>
          <a:graphic>
            <a:graphicData uri="http://schemas.openxmlformats.org/presentationml/2006/ole">
              <mc:AlternateContent xmlns:mc="http://schemas.openxmlformats.org/markup-compatibility/2006">
                <mc:Choice xmlns:v="urn:schemas-microsoft-com:vml" Requires="v">
                  <p:oleObj spid="_x0000_s1146251" r:id="rId21" imgW="837836" imgH="241195" progId="Equation.DSMT4">
                    <p:embed/>
                  </p:oleObj>
                </mc:Choice>
                <mc:Fallback>
                  <p:oleObj r:id="rId21" imgW="837836" imgH="241195" progId="Equation.DSMT4">
                    <p:embed/>
                    <p:pic>
                      <p:nvPicPr>
                        <p:cNvPr id="0" name="Picture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83" y="0"/>
                          <a:ext cx="1108" cy="319"/>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6034" name="AutoShape 18"/>
            <p:cNvSpPr>
              <a:spLocks noChangeArrowheads="1"/>
            </p:cNvSpPr>
            <p:nvPr/>
          </p:nvSpPr>
          <p:spPr bwMode="auto">
            <a:xfrm>
              <a:off x="0" y="119"/>
              <a:ext cx="201" cy="91"/>
            </a:xfrm>
            <a:prstGeom prst="rightArrow">
              <a:avLst>
                <a:gd name="adj1" fmla="val 50000"/>
                <a:gd name="adj2" fmla="val 55220"/>
              </a:avLst>
            </a:prstGeom>
            <a:ln>
              <a:headEnd/>
              <a:tailEnd/>
            </a:ln>
            <a:extLst/>
          </p:spPr>
          <p:style>
            <a:lnRef idx="0">
              <a:schemeClr val="accent1"/>
            </a:lnRef>
            <a:fillRef idx="3">
              <a:schemeClr val="accent1"/>
            </a:fillRef>
            <a:effectRef idx="3">
              <a:schemeClr val="accent1"/>
            </a:effectRef>
            <a:fontRef idx="minor">
              <a:schemeClr val="lt1"/>
            </a:fontRef>
          </p:style>
          <p:txBody>
            <a:bodyPr wrap="none" anchor="ctr"/>
            <a:lstStyle/>
            <a:p>
              <a:endParaRPr lang="zh-CN" altLang="en-US" sz="2400" b="1">
                <a:latin typeface="Century Schoolbook" pitchFamily="18" charset="0"/>
                <a:ea typeface="+mj-ea"/>
              </a:endParaRPr>
            </a:p>
          </p:txBody>
        </p:sp>
      </p:grpSp>
      <p:graphicFrame>
        <p:nvGraphicFramePr>
          <p:cNvPr id="86035" name="Object 19"/>
          <p:cNvGraphicFramePr>
            <a:graphicFrameLocks noChangeAspect="1"/>
          </p:cNvGraphicFramePr>
          <p:nvPr>
            <p:extLst>
              <p:ext uri="{D42A27DB-BD31-4B8C-83A1-F6EECF244321}">
                <p14:modId xmlns:p14="http://schemas.microsoft.com/office/powerpoint/2010/main" val="1799335189"/>
              </p:ext>
            </p:extLst>
          </p:nvPr>
        </p:nvGraphicFramePr>
        <p:xfrm>
          <a:off x="6197600" y="4667250"/>
          <a:ext cx="2187575" cy="1360488"/>
        </p:xfrm>
        <a:graphic>
          <a:graphicData uri="http://schemas.openxmlformats.org/presentationml/2006/ole">
            <mc:AlternateContent xmlns:mc="http://schemas.openxmlformats.org/markup-compatibility/2006">
              <mc:Choice xmlns:v="urn:schemas-microsoft-com:vml" Requires="v">
                <p:oleObj spid="_x0000_s1146252" r:id="rId23" imgW="1040948" imgH="647419" progId="Equation.DSMT4">
                  <p:embed/>
                </p:oleObj>
              </mc:Choice>
              <mc:Fallback>
                <p:oleObj r:id="rId23" imgW="1040948" imgH="647419" progId="Equation.DSMT4">
                  <p:embed/>
                  <p:pic>
                    <p:nvPicPr>
                      <p:cNvPr id="0" name="Picture 1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197600" y="4667250"/>
                        <a:ext cx="2187575" cy="136048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36" name="Object 20"/>
          <p:cNvGraphicFramePr>
            <a:graphicFrameLocks noChangeAspect="1"/>
          </p:cNvGraphicFramePr>
          <p:nvPr>
            <p:extLst>
              <p:ext uri="{D42A27DB-BD31-4B8C-83A1-F6EECF244321}">
                <p14:modId xmlns:p14="http://schemas.microsoft.com/office/powerpoint/2010/main" val="2685370124"/>
              </p:ext>
            </p:extLst>
          </p:nvPr>
        </p:nvGraphicFramePr>
        <p:xfrm>
          <a:off x="3571875" y="4926013"/>
          <a:ext cx="2614613" cy="1120775"/>
        </p:xfrm>
        <a:graphic>
          <a:graphicData uri="http://schemas.openxmlformats.org/presentationml/2006/ole">
            <mc:AlternateContent xmlns:mc="http://schemas.openxmlformats.org/markup-compatibility/2006">
              <mc:Choice xmlns:v="urn:schemas-microsoft-com:vml" Requires="v">
                <p:oleObj spid="_x0000_s1146253" r:id="rId25" imgW="1244060" imgH="533169" progId="Equation.DSMT4">
                  <p:embed/>
                </p:oleObj>
              </mc:Choice>
              <mc:Fallback>
                <p:oleObj r:id="rId25" imgW="1244060" imgH="533169" progId="Equation.DSMT4">
                  <p:embed/>
                  <p:pic>
                    <p:nvPicPr>
                      <p:cNvPr id="0" name="Picture 1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571875" y="4926013"/>
                        <a:ext cx="2614613" cy="112077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E31375A4-56A4-47D6-9801-1991572033F7}" type="slidenum">
              <a:rPr lang="en-US" smtClean="0"/>
              <a:pPr/>
              <a:t>104</a:t>
            </a:fld>
            <a:endParaRPr lang="en-US"/>
          </a:p>
        </p:txBody>
      </p:sp>
    </p:spTree>
    <p:extLst>
      <p:ext uri="{BB962C8B-B14F-4D97-AF65-F5344CB8AC3E}">
        <p14:creationId xmlns:p14="http://schemas.microsoft.com/office/powerpoint/2010/main" val="10557528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10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6030"/>
                                        </p:tgtEl>
                                        <p:attrNameLst>
                                          <p:attrName>style.visibility</p:attrName>
                                        </p:attrNameLst>
                                      </p:cBhvr>
                                      <p:to>
                                        <p:strVal val="visible"/>
                                      </p:to>
                                    </p:set>
                                    <p:animEffect transition="in" filter="wipe(left)">
                                      <p:cBhvr>
                                        <p:cTn id="17" dur="1000"/>
                                        <p:tgtEl>
                                          <p:spTgt spid="8603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86031"/>
                                        </p:tgtEl>
                                        <p:attrNameLst>
                                          <p:attrName>style.visibility</p:attrName>
                                        </p:attrNameLst>
                                      </p:cBhvr>
                                      <p:to>
                                        <p:strVal val="visible"/>
                                      </p:to>
                                    </p:set>
                                    <p:animEffect transition="in" filter="wipe(left)">
                                      <p:cBhvr>
                                        <p:cTn id="22" dur="1000"/>
                                        <p:tgtEl>
                                          <p:spTgt spid="8603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86029"/>
                                        </p:tgtEl>
                                        <p:attrNameLst>
                                          <p:attrName>style.visibility</p:attrName>
                                        </p:attrNameLst>
                                      </p:cBhvr>
                                      <p:to>
                                        <p:strVal val="visible"/>
                                      </p:to>
                                    </p:set>
                                    <p:animEffect transition="in" filter="wipe(left)">
                                      <p:cBhvr>
                                        <p:cTn id="27" dur="1000"/>
                                        <p:tgtEl>
                                          <p:spTgt spid="8602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86018"/>
                                        </p:tgtEl>
                                        <p:attrNameLst>
                                          <p:attrName>style.visibility</p:attrName>
                                        </p:attrNameLst>
                                      </p:cBhvr>
                                      <p:to>
                                        <p:strVal val="visible"/>
                                      </p:to>
                                    </p:set>
                                    <p:animEffect transition="in" filter="wipe(left)">
                                      <p:cBhvr>
                                        <p:cTn id="32" dur="1000"/>
                                        <p:tgtEl>
                                          <p:spTgt spid="8601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86036"/>
                                        </p:tgtEl>
                                        <p:attrNameLst>
                                          <p:attrName>style.visibility</p:attrName>
                                        </p:attrNameLst>
                                      </p:cBhvr>
                                      <p:to>
                                        <p:strVal val="visible"/>
                                      </p:to>
                                    </p:set>
                                    <p:animEffect transition="in" filter="wipe(left)">
                                      <p:cBhvr>
                                        <p:cTn id="37" dur="1000"/>
                                        <p:tgtEl>
                                          <p:spTgt spid="8603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86035"/>
                                        </p:tgtEl>
                                        <p:attrNameLst>
                                          <p:attrName>style.visibility</p:attrName>
                                        </p:attrNameLst>
                                      </p:cBhvr>
                                      <p:to>
                                        <p:strVal val="visible"/>
                                      </p:to>
                                    </p:set>
                                    <p:animEffect transition="in" filter="wipe(left)">
                                      <p:cBhvr>
                                        <p:cTn id="42" dur="1000"/>
                                        <p:tgtEl>
                                          <p:spTgt spid="860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7042" name="Object 2"/>
          <p:cNvGraphicFramePr>
            <a:graphicFrameLocks noChangeAspect="1"/>
          </p:cNvGraphicFramePr>
          <p:nvPr>
            <p:extLst>
              <p:ext uri="{D42A27DB-BD31-4B8C-83A1-F6EECF244321}">
                <p14:modId xmlns:p14="http://schemas.microsoft.com/office/powerpoint/2010/main" val="3637117524"/>
              </p:ext>
            </p:extLst>
          </p:nvPr>
        </p:nvGraphicFramePr>
        <p:xfrm>
          <a:off x="2028825" y="1282700"/>
          <a:ext cx="5438775" cy="482600"/>
        </p:xfrm>
        <a:graphic>
          <a:graphicData uri="http://schemas.openxmlformats.org/presentationml/2006/ole">
            <mc:AlternateContent xmlns:mc="http://schemas.openxmlformats.org/markup-compatibility/2006">
              <mc:Choice xmlns:v="urn:schemas-microsoft-com:vml" Requires="v">
                <p:oleObj spid="_x0000_s1147266" r:id="rId3" imgW="2590800" imgH="228600" progId="Equation.DSMT4">
                  <p:embed/>
                </p:oleObj>
              </mc:Choice>
              <mc:Fallback>
                <p:oleObj r:id="rId3" imgW="2590800" imgH="2286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8825" y="1282700"/>
                        <a:ext cx="5438775" cy="4826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7043" name="Rectangle 3"/>
          <p:cNvSpPr>
            <a:spLocks noChangeArrowheads="1"/>
          </p:cNvSpPr>
          <p:nvPr/>
        </p:nvSpPr>
        <p:spPr bwMode="auto">
          <a:xfrm>
            <a:off x="234950" y="631825"/>
            <a:ext cx="93599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itchFamily="2" charset="2"/>
              <a:buNone/>
            </a:pPr>
            <a:r>
              <a:rPr lang="zh-CN" altLang="zh-CN" sz="2400" b="1" dirty="0">
                <a:solidFill>
                  <a:srgbClr val="FF0000"/>
                </a:solidFill>
                <a:latin typeface="Century Schoolbook" pitchFamily="18" charset="0"/>
                <a:ea typeface="+mj-ea"/>
              </a:rPr>
              <a:t>(4) </a:t>
            </a:r>
            <a:r>
              <a:rPr lang="zh-CN" sz="2400" b="1" dirty="0">
                <a:solidFill>
                  <a:srgbClr val="FF0000"/>
                </a:solidFill>
                <a:latin typeface="Century Schoolbook" pitchFamily="18" charset="0"/>
                <a:ea typeface="+mj-ea"/>
              </a:rPr>
              <a:t>由                                     求</a:t>
            </a:r>
            <a:r>
              <a:rPr lang="zh-CN" altLang="zh-CN" sz="2400" b="1" i="1" dirty="0">
                <a:solidFill>
                  <a:srgbClr val="FF0000"/>
                </a:solidFill>
                <a:latin typeface="Century Schoolbook" pitchFamily="18" charset="0"/>
                <a:ea typeface="+mj-ea"/>
              </a:rPr>
              <a:t>p</a:t>
            </a:r>
            <a:r>
              <a:rPr lang="zh-CN" altLang="zh-CN" sz="2400" b="1" dirty="0">
                <a:solidFill>
                  <a:srgbClr val="FF0000"/>
                </a:solidFill>
                <a:latin typeface="Century Schoolbook" pitchFamily="18" charset="0"/>
                <a:ea typeface="+mj-ea"/>
              </a:rPr>
              <a:t>(</a:t>
            </a:r>
            <a:r>
              <a:rPr lang="zh-CN" altLang="zh-CN" sz="2400" b="1" i="1" dirty="0">
                <a:solidFill>
                  <a:srgbClr val="FF0000"/>
                </a:solidFill>
                <a:latin typeface="Century Schoolbook" pitchFamily="18" charset="0"/>
                <a:ea typeface="+mj-ea"/>
              </a:rPr>
              <a:t>x</a:t>
            </a:r>
            <a:r>
              <a:rPr lang="zh-CN" altLang="zh-CN" sz="2400" b="1" i="1" baseline="-25000" dirty="0">
                <a:solidFill>
                  <a:srgbClr val="FF0000"/>
                </a:solidFill>
                <a:latin typeface="Century Schoolbook" pitchFamily="18" charset="0"/>
                <a:ea typeface="+mj-ea"/>
              </a:rPr>
              <a:t>i</a:t>
            </a:r>
            <a:r>
              <a:rPr lang="zh-CN" altLang="zh-CN" sz="2400" b="1" dirty="0">
                <a:solidFill>
                  <a:srgbClr val="FF0000"/>
                </a:solidFill>
                <a:latin typeface="Century Schoolbook" pitchFamily="18" charset="0"/>
                <a:ea typeface="+mj-ea"/>
              </a:rPr>
              <a:t>) </a:t>
            </a:r>
            <a:r>
              <a:rPr lang="zh-CN" sz="2400" b="1" dirty="0">
                <a:solidFill>
                  <a:srgbClr val="FF0000"/>
                </a:solidFill>
                <a:latin typeface="Century Schoolbook" pitchFamily="18" charset="0"/>
                <a:ea typeface="+mj-ea"/>
              </a:rPr>
              <a:t>，并判断是否为非负。</a:t>
            </a:r>
          </a:p>
        </p:txBody>
      </p:sp>
      <p:graphicFrame>
        <p:nvGraphicFramePr>
          <p:cNvPr id="87044" name="Object 4"/>
          <p:cNvGraphicFramePr>
            <a:graphicFrameLocks noChangeAspect="1"/>
          </p:cNvGraphicFramePr>
          <p:nvPr>
            <p:extLst>
              <p:ext uri="{D42A27DB-BD31-4B8C-83A1-F6EECF244321}">
                <p14:modId xmlns:p14="http://schemas.microsoft.com/office/powerpoint/2010/main" val="50015817"/>
              </p:ext>
            </p:extLst>
          </p:nvPr>
        </p:nvGraphicFramePr>
        <p:xfrm>
          <a:off x="1123950" y="471488"/>
          <a:ext cx="3328988" cy="863600"/>
        </p:xfrm>
        <a:graphic>
          <a:graphicData uri="http://schemas.openxmlformats.org/presentationml/2006/ole">
            <mc:AlternateContent xmlns:mc="http://schemas.openxmlformats.org/markup-compatibility/2006">
              <mc:Choice xmlns:v="urn:schemas-microsoft-com:vml" Requires="v">
                <p:oleObj spid="_x0000_s1147267" r:id="rId5" imgW="1662978" imgH="431613" progId="Equation.DSMT4">
                  <p:embed/>
                </p:oleObj>
              </mc:Choice>
              <mc:Fallback>
                <p:oleObj r:id="rId5" imgW="1662978" imgH="431613"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3950" y="471488"/>
                        <a:ext cx="3328988" cy="8636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7045" name="Object 5"/>
          <p:cNvGraphicFramePr>
            <a:graphicFrameLocks noChangeAspect="1"/>
          </p:cNvGraphicFramePr>
          <p:nvPr>
            <p:extLst>
              <p:ext uri="{D42A27DB-BD31-4B8C-83A1-F6EECF244321}">
                <p14:modId xmlns:p14="http://schemas.microsoft.com/office/powerpoint/2010/main" val="2857638812"/>
              </p:ext>
            </p:extLst>
          </p:nvPr>
        </p:nvGraphicFramePr>
        <p:xfrm>
          <a:off x="2005013" y="1944688"/>
          <a:ext cx="5492750" cy="482600"/>
        </p:xfrm>
        <a:graphic>
          <a:graphicData uri="http://schemas.openxmlformats.org/presentationml/2006/ole">
            <mc:AlternateContent xmlns:mc="http://schemas.openxmlformats.org/markup-compatibility/2006">
              <mc:Choice xmlns:v="urn:schemas-microsoft-com:vml" Requires="v">
                <p:oleObj spid="_x0000_s1147268" r:id="rId7" imgW="2616200" imgH="228600" progId="Equation.DSMT4">
                  <p:embed/>
                </p:oleObj>
              </mc:Choice>
              <mc:Fallback>
                <p:oleObj r:id="rId7" imgW="2616200" imgH="22860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05013" y="1944688"/>
                        <a:ext cx="5492750" cy="4826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7046" name="Object 6"/>
          <p:cNvGraphicFramePr>
            <a:graphicFrameLocks noChangeAspect="1"/>
          </p:cNvGraphicFramePr>
          <p:nvPr>
            <p:extLst>
              <p:ext uri="{D42A27DB-BD31-4B8C-83A1-F6EECF244321}">
                <p14:modId xmlns:p14="http://schemas.microsoft.com/office/powerpoint/2010/main" val="1701405195"/>
              </p:ext>
            </p:extLst>
          </p:nvPr>
        </p:nvGraphicFramePr>
        <p:xfrm>
          <a:off x="476250" y="4511675"/>
          <a:ext cx="5332413" cy="1358900"/>
        </p:xfrm>
        <a:graphic>
          <a:graphicData uri="http://schemas.openxmlformats.org/presentationml/2006/ole">
            <mc:AlternateContent xmlns:mc="http://schemas.openxmlformats.org/markup-compatibility/2006">
              <mc:Choice xmlns:v="urn:schemas-microsoft-com:vml" Requires="v">
                <p:oleObj spid="_x0000_s1147269" r:id="rId9" imgW="2540000" imgH="647700" progId="Equation.DSMT4">
                  <p:embed/>
                </p:oleObj>
              </mc:Choice>
              <mc:Fallback>
                <p:oleObj r:id="rId9" imgW="2540000" imgH="647700"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6250" y="4511675"/>
                        <a:ext cx="5332413" cy="13589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Group 7"/>
          <p:cNvGrpSpPr>
            <a:grpSpLocks/>
          </p:cNvGrpSpPr>
          <p:nvPr/>
        </p:nvGrpSpPr>
        <p:grpSpPr bwMode="auto">
          <a:xfrm>
            <a:off x="322263" y="2424113"/>
            <a:ext cx="8821737" cy="941387"/>
            <a:chOff x="0" y="0"/>
            <a:chExt cx="5557" cy="593"/>
          </a:xfrm>
        </p:grpSpPr>
        <p:sp>
          <p:nvSpPr>
            <p:cNvPr id="87048" name="Rectangle 8"/>
            <p:cNvSpPr>
              <a:spLocks noChangeArrowheads="1"/>
            </p:cNvSpPr>
            <p:nvPr/>
          </p:nvSpPr>
          <p:spPr bwMode="auto">
            <a:xfrm>
              <a:off x="0" y="150"/>
              <a:ext cx="555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dirty="0">
                  <a:latin typeface="Century Schoolbook" pitchFamily="18" charset="0"/>
                  <a:ea typeface="+mj-ea"/>
                </a:rPr>
                <a:t>代入第</a:t>
              </a:r>
              <a:r>
                <a:rPr lang="zh-CN" altLang="zh-CN" sz="2400" b="1" dirty="0">
                  <a:latin typeface="Century Schoolbook" pitchFamily="18" charset="0"/>
                  <a:ea typeface="+mj-ea"/>
                </a:rPr>
                <a:t>(3)</a:t>
              </a:r>
              <a:r>
                <a:rPr lang="zh-CN" sz="2400" b="1" dirty="0">
                  <a:latin typeface="Century Schoolbook" pitchFamily="18" charset="0"/>
                  <a:ea typeface="+mj-ea"/>
                </a:rPr>
                <a:t>步求得的</a:t>
              </a:r>
              <a:r>
                <a:rPr lang="zh-CN" altLang="zh-CN" sz="2400" b="1" i="1" dirty="0">
                  <a:latin typeface="Century Schoolbook" pitchFamily="18" charset="0"/>
                  <a:ea typeface="+mj-ea"/>
                </a:rPr>
                <a:t>p</a:t>
              </a:r>
              <a:r>
                <a:rPr lang="zh-CN" altLang="zh-CN" sz="2400" b="1" dirty="0">
                  <a:latin typeface="Century Schoolbook" pitchFamily="18" charset="0"/>
                  <a:ea typeface="+mj-ea"/>
                </a:rPr>
                <a:t>(</a:t>
              </a:r>
              <a:r>
                <a:rPr lang="zh-CN" altLang="zh-CN" sz="2400" b="1" i="1" dirty="0">
                  <a:latin typeface="Century Schoolbook" pitchFamily="18" charset="0"/>
                  <a:ea typeface="+mj-ea"/>
                </a:rPr>
                <a:t>y</a:t>
              </a:r>
              <a:r>
                <a:rPr lang="zh-CN" altLang="zh-CN" sz="2400" b="1" baseline="-25000" dirty="0">
                  <a:latin typeface="Century Schoolbook" pitchFamily="18" charset="0"/>
                  <a:ea typeface="+mj-ea"/>
                </a:rPr>
                <a:t>1</a:t>
              </a:r>
              <a:r>
                <a:rPr lang="zh-CN" altLang="zh-CN" sz="2400" b="1" dirty="0">
                  <a:latin typeface="Century Schoolbook" pitchFamily="18" charset="0"/>
                  <a:ea typeface="+mj-ea"/>
                </a:rPr>
                <a:t>)</a:t>
              </a:r>
              <a:r>
                <a:rPr lang="zh-CN" sz="2400" b="1" dirty="0">
                  <a:latin typeface="Century Schoolbook" pitchFamily="18" charset="0"/>
                  <a:ea typeface="+mj-ea"/>
                </a:rPr>
                <a:t>、</a:t>
              </a:r>
              <a:r>
                <a:rPr lang="zh-CN" altLang="zh-CN" sz="2400" b="1" i="1" dirty="0">
                  <a:latin typeface="Century Schoolbook" pitchFamily="18" charset="0"/>
                  <a:ea typeface="+mj-ea"/>
                </a:rPr>
                <a:t>p</a:t>
              </a:r>
              <a:r>
                <a:rPr lang="zh-CN" altLang="zh-CN" sz="2400" b="1" dirty="0">
                  <a:latin typeface="Century Schoolbook" pitchFamily="18" charset="0"/>
                  <a:ea typeface="+mj-ea"/>
                </a:rPr>
                <a:t>(</a:t>
              </a:r>
              <a:r>
                <a:rPr lang="zh-CN" altLang="zh-CN" sz="2400" b="1" i="1" dirty="0">
                  <a:latin typeface="Century Schoolbook" pitchFamily="18" charset="0"/>
                  <a:ea typeface="+mj-ea"/>
                </a:rPr>
                <a:t>y</a:t>
              </a:r>
              <a:r>
                <a:rPr lang="zh-CN" altLang="zh-CN" sz="2400" b="1" baseline="-25000" dirty="0">
                  <a:latin typeface="Century Schoolbook" pitchFamily="18" charset="0"/>
                  <a:ea typeface="+mj-ea"/>
                </a:rPr>
                <a:t>2</a:t>
              </a:r>
              <a:r>
                <a:rPr lang="zh-CN" altLang="zh-CN" sz="2400" b="1" dirty="0">
                  <a:latin typeface="Century Schoolbook" pitchFamily="18" charset="0"/>
                  <a:ea typeface="+mj-ea"/>
                </a:rPr>
                <a:t>)</a:t>
              </a:r>
              <a:r>
                <a:rPr lang="zh-CN" sz="2400" b="1" dirty="0">
                  <a:latin typeface="Century Schoolbook" pitchFamily="18" charset="0"/>
                  <a:ea typeface="+mj-ea"/>
                </a:rPr>
                <a:t>及信道矩阵                得：</a:t>
              </a:r>
            </a:p>
          </p:txBody>
        </p:sp>
        <p:graphicFrame>
          <p:nvGraphicFramePr>
            <p:cNvPr id="87049" name="Object 9"/>
            <p:cNvGraphicFramePr>
              <a:graphicFrameLocks noChangeAspect="1"/>
            </p:cNvGraphicFramePr>
            <p:nvPr>
              <p:extLst>
                <p:ext uri="{D42A27DB-BD31-4B8C-83A1-F6EECF244321}">
                  <p14:modId xmlns:p14="http://schemas.microsoft.com/office/powerpoint/2010/main" val="3153649038"/>
                </p:ext>
              </p:extLst>
            </p:nvPr>
          </p:nvGraphicFramePr>
          <p:xfrm>
            <a:off x="3720" y="0"/>
            <a:ext cx="882" cy="593"/>
          </p:xfrm>
          <a:graphic>
            <a:graphicData uri="http://schemas.openxmlformats.org/presentationml/2006/ole">
              <mc:AlternateContent xmlns:mc="http://schemas.openxmlformats.org/markup-compatibility/2006">
                <mc:Choice xmlns:v="urn:schemas-microsoft-com:vml" Requires="v">
                  <p:oleObj spid="_x0000_s1147270" r:id="rId11" imgW="698500" imgH="469900" progId="Equation.DSMT4">
                    <p:embed/>
                  </p:oleObj>
                </mc:Choice>
                <mc:Fallback>
                  <p:oleObj r:id="rId11" imgW="698500" imgH="469900"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20" y="0"/>
                          <a:ext cx="882" cy="59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87051" name="Object 11"/>
          <p:cNvGraphicFramePr>
            <a:graphicFrameLocks noChangeAspect="1"/>
          </p:cNvGraphicFramePr>
          <p:nvPr>
            <p:extLst>
              <p:ext uri="{D42A27DB-BD31-4B8C-83A1-F6EECF244321}">
                <p14:modId xmlns:p14="http://schemas.microsoft.com/office/powerpoint/2010/main" val="1119496638"/>
              </p:ext>
            </p:extLst>
          </p:nvPr>
        </p:nvGraphicFramePr>
        <p:xfrm>
          <a:off x="896938" y="1374775"/>
          <a:ext cx="720725" cy="428625"/>
        </p:xfrm>
        <a:graphic>
          <a:graphicData uri="http://schemas.openxmlformats.org/presentationml/2006/ole">
            <mc:AlternateContent xmlns:mc="http://schemas.openxmlformats.org/markup-compatibility/2006">
              <mc:Choice xmlns:v="urn:schemas-microsoft-com:vml" Requires="v">
                <p:oleObj spid="_x0000_s1147271" r:id="rId13" imgW="342603" imgH="203024" progId="Equation.DSMT4">
                  <p:embed/>
                </p:oleObj>
              </mc:Choice>
              <mc:Fallback>
                <p:oleObj r:id="rId13" imgW="342603" imgH="203024" progId="Equation.DSMT4">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96938" y="1374775"/>
                        <a:ext cx="720725" cy="42862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7052" name="Object 12"/>
          <p:cNvGraphicFramePr>
            <a:graphicFrameLocks noChangeAspect="1"/>
          </p:cNvGraphicFramePr>
          <p:nvPr>
            <p:extLst>
              <p:ext uri="{D42A27DB-BD31-4B8C-83A1-F6EECF244321}">
                <p14:modId xmlns:p14="http://schemas.microsoft.com/office/powerpoint/2010/main" val="849281753"/>
              </p:ext>
            </p:extLst>
          </p:nvPr>
        </p:nvGraphicFramePr>
        <p:xfrm>
          <a:off x="896938" y="1998663"/>
          <a:ext cx="747712" cy="428625"/>
        </p:xfrm>
        <a:graphic>
          <a:graphicData uri="http://schemas.openxmlformats.org/presentationml/2006/ole">
            <mc:AlternateContent xmlns:mc="http://schemas.openxmlformats.org/markup-compatibility/2006">
              <mc:Choice xmlns:v="urn:schemas-microsoft-com:vml" Requires="v">
                <p:oleObj spid="_x0000_s1147272" r:id="rId15" imgW="355292" imgH="203024" progId="Equation.DSMT4">
                  <p:embed/>
                </p:oleObj>
              </mc:Choice>
              <mc:Fallback>
                <p:oleObj r:id="rId15" imgW="355292" imgH="203024" progId="Equation.DSMT4">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96938" y="1998663"/>
                        <a:ext cx="747712" cy="42862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 name="Group 13"/>
          <p:cNvGrpSpPr>
            <a:grpSpLocks/>
          </p:cNvGrpSpPr>
          <p:nvPr/>
        </p:nvGrpSpPr>
        <p:grpSpPr bwMode="auto">
          <a:xfrm>
            <a:off x="304800" y="3259138"/>
            <a:ext cx="2357438" cy="2354262"/>
            <a:chOff x="0" y="0"/>
            <a:chExt cx="1485" cy="1483"/>
          </a:xfrm>
        </p:grpSpPr>
        <p:graphicFrame>
          <p:nvGraphicFramePr>
            <p:cNvPr id="87054" name="Object 14"/>
            <p:cNvGraphicFramePr>
              <a:graphicFrameLocks noChangeAspect="1"/>
            </p:cNvGraphicFramePr>
            <p:nvPr/>
          </p:nvGraphicFramePr>
          <p:xfrm>
            <a:off x="108" y="0"/>
            <a:ext cx="1377" cy="705"/>
          </p:xfrm>
          <a:graphic>
            <a:graphicData uri="http://schemas.openxmlformats.org/presentationml/2006/ole">
              <mc:AlternateContent xmlns:mc="http://schemas.openxmlformats.org/markup-compatibility/2006">
                <mc:Choice xmlns:v="urn:schemas-microsoft-com:vml" Requires="v">
                  <p:oleObj spid="_x0000_s1147273" r:id="rId17" imgW="1040948" imgH="533169" progId="Equation.DSMT4">
                    <p:embed/>
                  </p:oleObj>
                </mc:Choice>
                <mc:Fallback>
                  <p:oleObj r:id="rId17" imgW="1040948" imgH="533169" progId="Equation.DSMT4">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8" y="0"/>
                          <a:ext cx="1377" cy="70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7055" name="AutoShape 15"/>
            <p:cNvSpPr>
              <a:spLocks/>
            </p:cNvSpPr>
            <p:nvPr/>
          </p:nvSpPr>
          <p:spPr bwMode="auto">
            <a:xfrm>
              <a:off x="0" y="243"/>
              <a:ext cx="56" cy="1240"/>
            </a:xfrm>
            <a:prstGeom prst="leftBrace">
              <a:avLst>
                <a:gd name="adj1" fmla="val 184524"/>
                <a:gd name="adj2" fmla="val 50000"/>
              </a:avLst>
            </a:prstGeom>
            <a:noFill/>
            <a:ln w="254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Century Schoolbook" pitchFamily="18" charset="0"/>
                <a:ea typeface="+mj-ea"/>
              </a:endParaRPr>
            </a:p>
          </p:txBody>
        </p:sp>
      </p:grpSp>
      <p:graphicFrame>
        <p:nvGraphicFramePr>
          <p:cNvPr id="87056" name="Object 16"/>
          <p:cNvGraphicFramePr>
            <a:graphicFrameLocks noChangeAspect="1"/>
          </p:cNvGraphicFramePr>
          <p:nvPr>
            <p:extLst>
              <p:ext uri="{D42A27DB-BD31-4B8C-83A1-F6EECF244321}">
                <p14:modId xmlns:p14="http://schemas.microsoft.com/office/powerpoint/2010/main" val="1970669770"/>
              </p:ext>
            </p:extLst>
          </p:nvPr>
        </p:nvGraphicFramePr>
        <p:xfrm>
          <a:off x="2673350" y="3492500"/>
          <a:ext cx="1357313" cy="479425"/>
        </p:xfrm>
        <a:graphic>
          <a:graphicData uri="http://schemas.openxmlformats.org/presentationml/2006/ole">
            <mc:AlternateContent xmlns:mc="http://schemas.openxmlformats.org/markup-compatibility/2006">
              <mc:Choice xmlns:v="urn:schemas-microsoft-com:vml" Requires="v">
                <p:oleObj spid="_x0000_s1147274" r:id="rId19" imgW="647700" imgH="228600" progId="Equation.DSMT4">
                  <p:embed/>
                </p:oleObj>
              </mc:Choice>
              <mc:Fallback>
                <p:oleObj r:id="rId19" imgW="647700" imgH="228600" progId="Equation.DSMT4">
                  <p:embed/>
                  <p:pic>
                    <p:nvPicPr>
                      <p:cNvPr id="0" name="Picture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673350" y="3492500"/>
                        <a:ext cx="1357313" cy="47942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7057" name="Object 17"/>
          <p:cNvGraphicFramePr>
            <a:graphicFrameLocks noChangeAspect="1"/>
          </p:cNvGraphicFramePr>
          <p:nvPr>
            <p:extLst>
              <p:ext uri="{D42A27DB-BD31-4B8C-83A1-F6EECF244321}">
                <p14:modId xmlns:p14="http://schemas.microsoft.com/office/powerpoint/2010/main" val="2088112917"/>
              </p:ext>
            </p:extLst>
          </p:nvPr>
        </p:nvGraphicFramePr>
        <p:xfrm>
          <a:off x="4032250" y="3492500"/>
          <a:ext cx="1198563" cy="479425"/>
        </p:xfrm>
        <a:graphic>
          <a:graphicData uri="http://schemas.openxmlformats.org/presentationml/2006/ole">
            <mc:AlternateContent xmlns:mc="http://schemas.openxmlformats.org/markup-compatibility/2006">
              <mc:Choice xmlns:v="urn:schemas-microsoft-com:vml" Requires="v">
                <p:oleObj spid="_x0000_s1147275" r:id="rId21" imgW="571252" imgH="228501" progId="Equation.DSMT4">
                  <p:embed/>
                </p:oleObj>
              </mc:Choice>
              <mc:Fallback>
                <p:oleObj r:id="rId21" imgW="571252" imgH="228501" progId="Equation.DSMT4">
                  <p:embed/>
                  <p:pic>
                    <p:nvPicPr>
                      <p:cNvPr id="0" name="Picture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032250" y="3492500"/>
                        <a:ext cx="1198563" cy="47942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 name="Group 18"/>
          <p:cNvGrpSpPr>
            <a:grpSpLocks/>
          </p:cNvGrpSpPr>
          <p:nvPr/>
        </p:nvGrpSpPr>
        <p:grpSpPr bwMode="auto">
          <a:xfrm>
            <a:off x="5383213" y="3194050"/>
            <a:ext cx="3498850" cy="2514600"/>
            <a:chOff x="0" y="0"/>
            <a:chExt cx="2204" cy="1584"/>
          </a:xfrm>
        </p:grpSpPr>
        <p:graphicFrame>
          <p:nvGraphicFramePr>
            <p:cNvPr id="87059" name="Object 19"/>
            <p:cNvGraphicFramePr>
              <a:graphicFrameLocks noChangeAspect="1"/>
            </p:cNvGraphicFramePr>
            <p:nvPr/>
          </p:nvGraphicFramePr>
          <p:xfrm>
            <a:off x="377" y="0"/>
            <a:ext cx="1809" cy="816"/>
          </p:xfrm>
          <a:graphic>
            <a:graphicData uri="http://schemas.openxmlformats.org/presentationml/2006/ole">
              <mc:AlternateContent xmlns:mc="http://schemas.openxmlformats.org/markup-compatibility/2006">
                <mc:Choice xmlns:v="urn:schemas-microsoft-com:vml" Requires="v">
                  <p:oleObj spid="_x0000_s1147276" r:id="rId23" imgW="1435100" imgH="647700" progId="Equation.DSMT4">
                    <p:embed/>
                  </p:oleObj>
                </mc:Choice>
                <mc:Fallback>
                  <p:oleObj r:id="rId23" imgW="1435100" imgH="647700" progId="Equation.DSMT4">
                    <p:embed/>
                    <p:pic>
                      <p:nvPicPr>
                        <p:cNvPr id="0" name="Picture 1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77" y="0"/>
                          <a:ext cx="1809" cy="816"/>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7060" name="Object 20"/>
            <p:cNvGraphicFramePr>
              <a:graphicFrameLocks noChangeAspect="1"/>
            </p:cNvGraphicFramePr>
            <p:nvPr/>
          </p:nvGraphicFramePr>
          <p:xfrm>
            <a:off x="377" y="768"/>
            <a:ext cx="1827" cy="816"/>
          </p:xfrm>
          <a:graphic>
            <a:graphicData uri="http://schemas.openxmlformats.org/presentationml/2006/ole">
              <mc:AlternateContent xmlns:mc="http://schemas.openxmlformats.org/markup-compatibility/2006">
                <mc:Choice xmlns:v="urn:schemas-microsoft-com:vml" Requires="v">
                  <p:oleObj spid="_x0000_s1147277" r:id="rId25" imgW="1447800" imgH="647700" progId="Equation.DSMT4">
                    <p:embed/>
                  </p:oleObj>
                </mc:Choice>
                <mc:Fallback>
                  <p:oleObj r:id="rId25" imgW="1447800" imgH="647700" progId="Equation.DSMT4">
                    <p:embed/>
                    <p:pic>
                      <p:nvPicPr>
                        <p:cNvPr id="0" name="Picture 1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77" y="768"/>
                          <a:ext cx="1827" cy="816"/>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7061" name="AutoShape 21"/>
            <p:cNvSpPr>
              <a:spLocks noChangeArrowheads="1"/>
            </p:cNvSpPr>
            <p:nvPr/>
          </p:nvSpPr>
          <p:spPr bwMode="auto">
            <a:xfrm>
              <a:off x="0" y="773"/>
              <a:ext cx="201" cy="91"/>
            </a:xfrm>
            <a:prstGeom prst="rightArrow">
              <a:avLst>
                <a:gd name="adj1" fmla="val 50000"/>
                <a:gd name="adj2" fmla="val 55220"/>
              </a:avLst>
            </a:prstGeom>
            <a:ln>
              <a:headEnd/>
              <a:tailEnd/>
            </a:ln>
            <a:extLst/>
          </p:spPr>
          <p:style>
            <a:lnRef idx="0">
              <a:schemeClr val="accent1"/>
            </a:lnRef>
            <a:fillRef idx="3">
              <a:schemeClr val="accent1"/>
            </a:fillRef>
            <a:effectRef idx="3">
              <a:schemeClr val="accent1"/>
            </a:effectRef>
            <a:fontRef idx="minor">
              <a:schemeClr val="lt1"/>
            </a:fontRef>
          </p:style>
          <p:txBody>
            <a:bodyPr wrap="none" anchor="ctr"/>
            <a:lstStyle/>
            <a:p>
              <a:endParaRPr lang="zh-CN" altLang="en-US" sz="2400" b="1">
                <a:latin typeface="Century Schoolbook" pitchFamily="18" charset="0"/>
                <a:ea typeface="+mj-ea"/>
              </a:endParaRPr>
            </a:p>
          </p:txBody>
        </p:sp>
        <p:sp>
          <p:nvSpPr>
            <p:cNvPr id="87062" name="AutoShape 22"/>
            <p:cNvSpPr>
              <a:spLocks/>
            </p:cNvSpPr>
            <p:nvPr/>
          </p:nvSpPr>
          <p:spPr bwMode="auto">
            <a:xfrm>
              <a:off x="338" y="421"/>
              <a:ext cx="48" cy="832"/>
            </a:xfrm>
            <a:prstGeom prst="leftBrace">
              <a:avLst>
                <a:gd name="adj1" fmla="val 144444"/>
                <a:gd name="adj2" fmla="val 50000"/>
              </a:avLst>
            </a:prstGeom>
            <a:noFill/>
            <a:ln w="25400" cmpd="sng">
              <a:solidFill>
                <a:srgbClr val="00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Century Schoolbook" pitchFamily="18" charset="0"/>
                <a:ea typeface="+mj-ea"/>
              </a:endParaRPr>
            </a:p>
          </p:txBody>
        </p:sp>
      </p:grpSp>
      <p:sp>
        <p:nvSpPr>
          <p:cNvPr id="2" name="灯片编号占位符 1"/>
          <p:cNvSpPr>
            <a:spLocks noGrp="1"/>
          </p:cNvSpPr>
          <p:nvPr>
            <p:ph type="sldNum" sz="quarter" idx="12"/>
          </p:nvPr>
        </p:nvSpPr>
        <p:spPr/>
        <p:txBody>
          <a:bodyPr/>
          <a:lstStyle/>
          <a:p>
            <a:fld id="{E31375A4-56A4-47D6-9801-1991572033F7}" type="slidenum">
              <a:rPr lang="en-US" smtClean="0"/>
              <a:pPr/>
              <a:t>105</a:t>
            </a:fld>
            <a:endParaRPr lang="en-US"/>
          </a:p>
        </p:txBody>
      </p:sp>
    </p:spTree>
    <p:extLst>
      <p:ext uri="{BB962C8B-B14F-4D97-AF65-F5344CB8AC3E}">
        <p14:creationId xmlns:p14="http://schemas.microsoft.com/office/powerpoint/2010/main" val="22708016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7051"/>
                                        </p:tgtEl>
                                        <p:attrNameLst>
                                          <p:attrName>style.visibility</p:attrName>
                                        </p:attrNameLst>
                                      </p:cBhvr>
                                      <p:to>
                                        <p:strVal val="visible"/>
                                      </p:to>
                                    </p:set>
                                    <p:animEffect transition="in" filter="wipe(left)">
                                      <p:cBhvr>
                                        <p:cTn id="7" dur="1000"/>
                                        <p:tgtEl>
                                          <p:spTgt spid="870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7042"/>
                                        </p:tgtEl>
                                        <p:attrNameLst>
                                          <p:attrName>style.visibility</p:attrName>
                                        </p:attrNameLst>
                                      </p:cBhvr>
                                      <p:to>
                                        <p:strVal val="visible"/>
                                      </p:to>
                                    </p:set>
                                    <p:animEffect transition="in" filter="wipe(left)">
                                      <p:cBhvr>
                                        <p:cTn id="12" dur="1000"/>
                                        <p:tgtEl>
                                          <p:spTgt spid="8704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7052"/>
                                        </p:tgtEl>
                                        <p:attrNameLst>
                                          <p:attrName>style.visibility</p:attrName>
                                        </p:attrNameLst>
                                      </p:cBhvr>
                                      <p:to>
                                        <p:strVal val="visible"/>
                                      </p:to>
                                    </p:set>
                                    <p:animEffect transition="in" filter="wipe(left)">
                                      <p:cBhvr>
                                        <p:cTn id="17" dur="1000"/>
                                        <p:tgtEl>
                                          <p:spTgt spid="8705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87045"/>
                                        </p:tgtEl>
                                        <p:attrNameLst>
                                          <p:attrName>style.visibility</p:attrName>
                                        </p:attrNameLst>
                                      </p:cBhvr>
                                      <p:to>
                                        <p:strVal val="visible"/>
                                      </p:to>
                                    </p:set>
                                    <p:animEffect transition="in" filter="wipe(left)">
                                      <p:cBhvr>
                                        <p:cTn id="22" dur="1000"/>
                                        <p:tgtEl>
                                          <p:spTgt spid="8704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10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1000"/>
                                        <p:tgtEl>
                                          <p:spTgt spid="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87056"/>
                                        </p:tgtEl>
                                        <p:attrNameLst>
                                          <p:attrName>style.visibility</p:attrName>
                                        </p:attrNameLst>
                                      </p:cBhvr>
                                      <p:to>
                                        <p:strVal val="visible"/>
                                      </p:to>
                                    </p:set>
                                    <p:animEffect transition="in" filter="wipe(left)">
                                      <p:cBhvr>
                                        <p:cTn id="37" dur="1000"/>
                                        <p:tgtEl>
                                          <p:spTgt spid="8705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87057"/>
                                        </p:tgtEl>
                                        <p:attrNameLst>
                                          <p:attrName>style.visibility</p:attrName>
                                        </p:attrNameLst>
                                      </p:cBhvr>
                                      <p:to>
                                        <p:strVal val="visible"/>
                                      </p:to>
                                    </p:set>
                                    <p:animEffect transition="in" filter="wipe(left)">
                                      <p:cBhvr>
                                        <p:cTn id="42" dur="1000"/>
                                        <p:tgtEl>
                                          <p:spTgt spid="8705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87046"/>
                                        </p:tgtEl>
                                        <p:attrNameLst>
                                          <p:attrName>style.visibility</p:attrName>
                                        </p:attrNameLst>
                                      </p:cBhvr>
                                      <p:to>
                                        <p:strVal val="visible"/>
                                      </p:to>
                                    </p:set>
                                    <p:animEffect transition="in" filter="wipe(left)">
                                      <p:cBhvr>
                                        <p:cTn id="47" dur="1000"/>
                                        <p:tgtEl>
                                          <p:spTgt spid="8704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wipe(left)">
                                      <p:cBhvr>
                                        <p:cTn id="5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8066" name="Object 2"/>
          <p:cNvGraphicFramePr>
            <a:graphicFrameLocks noChangeAspect="1"/>
          </p:cNvGraphicFramePr>
          <p:nvPr>
            <p:extLst>
              <p:ext uri="{D42A27DB-BD31-4B8C-83A1-F6EECF244321}">
                <p14:modId xmlns:p14="http://schemas.microsoft.com/office/powerpoint/2010/main" val="3712711689"/>
              </p:ext>
            </p:extLst>
          </p:nvPr>
        </p:nvGraphicFramePr>
        <p:xfrm>
          <a:off x="1079500" y="565150"/>
          <a:ext cx="3016250" cy="1360488"/>
        </p:xfrm>
        <a:graphic>
          <a:graphicData uri="http://schemas.openxmlformats.org/presentationml/2006/ole">
            <mc:AlternateContent xmlns:mc="http://schemas.openxmlformats.org/markup-compatibility/2006">
              <mc:Choice xmlns:v="urn:schemas-microsoft-com:vml" Requires="v">
                <p:oleObj spid="_x0000_s1148450" r:id="rId3" imgW="1435100" imgH="647700" progId="Equation.DSMT4">
                  <p:embed/>
                </p:oleObj>
              </mc:Choice>
              <mc:Fallback>
                <p:oleObj r:id="rId3" imgW="1435100" imgH="6477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500" y="565150"/>
                        <a:ext cx="3016250" cy="136048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67" name="Object 3"/>
          <p:cNvGraphicFramePr>
            <a:graphicFrameLocks noChangeAspect="1"/>
          </p:cNvGraphicFramePr>
          <p:nvPr>
            <p:extLst>
              <p:ext uri="{D42A27DB-BD31-4B8C-83A1-F6EECF244321}">
                <p14:modId xmlns:p14="http://schemas.microsoft.com/office/powerpoint/2010/main" val="3205584051"/>
              </p:ext>
            </p:extLst>
          </p:nvPr>
        </p:nvGraphicFramePr>
        <p:xfrm>
          <a:off x="4178300" y="565150"/>
          <a:ext cx="3044825" cy="1360488"/>
        </p:xfrm>
        <a:graphic>
          <a:graphicData uri="http://schemas.openxmlformats.org/presentationml/2006/ole">
            <mc:AlternateContent xmlns:mc="http://schemas.openxmlformats.org/markup-compatibility/2006">
              <mc:Choice xmlns:v="urn:schemas-microsoft-com:vml" Requires="v">
                <p:oleObj spid="_x0000_s1148451" r:id="rId5" imgW="1447800" imgH="647700" progId="Equation.DSMT4">
                  <p:embed/>
                </p:oleObj>
              </mc:Choice>
              <mc:Fallback>
                <p:oleObj r:id="rId5" imgW="1447800" imgH="64770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78300" y="565150"/>
                        <a:ext cx="3044825" cy="136048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8069" name="Line 5"/>
          <p:cNvSpPr>
            <a:spLocks noChangeShapeType="1"/>
          </p:cNvSpPr>
          <p:nvPr/>
        </p:nvSpPr>
        <p:spPr bwMode="auto">
          <a:xfrm>
            <a:off x="0" y="2081213"/>
            <a:ext cx="9144000" cy="0"/>
          </a:xfrm>
          <a:prstGeom prst="line">
            <a:avLst/>
          </a:prstGeom>
          <a:ln>
            <a:headEnd/>
            <a:tailEnd/>
          </a:ln>
          <a:extLst/>
        </p:spPr>
        <p:style>
          <a:lnRef idx="3">
            <a:schemeClr val="accent1"/>
          </a:lnRef>
          <a:fillRef idx="0">
            <a:schemeClr val="accent1"/>
          </a:fillRef>
          <a:effectRef idx="2">
            <a:schemeClr val="accent1"/>
          </a:effectRef>
          <a:fontRef idx="minor">
            <a:schemeClr val="tx1"/>
          </a:fontRef>
        </p:style>
        <p:txBody>
          <a:bodyPr/>
          <a:lstStyle/>
          <a:p>
            <a:endParaRPr lang="zh-CN" altLang="en-US" sz="2800" b="1">
              <a:latin typeface="+mj-ea"/>
              <a:ea typeface="+mj-ea"/>
            </a:endParaRPr>
          </a:p>
        </p:txBody>
      </p:sp>
      <p:sp>
        <p:nvSpPr>
          <p:cNvPr id="88070" name="Rectangle 6"/>
          <p:cNvSpPr>
            <a:spLocks noChangeArrowheads="1"/>
          </p:cNvSpPr>
          <p:nvPr/>
        </p:nvSpPr>
        <p:spPr bwMode="auto">
          <a:xfrm>
            <a:off x="333375" y="987425"/>
            <a:ext cx="559593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a:latin typeface="+mj-ea"/>
                <a:ea typeface="+mj-ea"/>
              </a:rPr>
              <a:t>判断</a:t>
            </a:r>
          </a:p>
        </p:txBody>
      </p:sp>
      <p:sp>
        <p:nvSpPr>
          <p:cNvPr id="88071" name="Rectangle 7"/>
          <p:cNvSpPr>
            <a:spLocks noChangeArrowheads="1"/>
          </p:cNvSpPr>
          <p:nvPr/>
        </p:nvSpPr>
        <p:spPr bwMode="auto">
          <a:xfrm>
            <a:off x="7205663" y="987425"/>
            <a:ext cx="559593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a:latin typeface="+mj-ea"/>
                <a:ea typeface="+mj-ea"/>
              </a:rPr>
              <a:t>是否非负？</a:t>
            </a:r>
          </a:p>
        </p:txBody>
      </p:sp>
      <p:graphicFrame>
        <p:nvGraphicFramePr>
          <p:cNvPr id="88073" name="Object 9"/>
          <p:cNvGraphicFramePr>
            <a:graphicFrameLocks noChangeAspect="1"/>
          </p:cNvGraphicFramePr>
          <p:nvPr>
            <p:extLst>
              <p:ext uri="{D42A27DB-BD31-4B8C-83A1-F6EECF244321}">
                <p14:modId xmlns:p14="http://schemas.microsoft.com/office/powerpoint/2010/main" val="3348053999"/>
              </p:ext>
            </p:extLst>
          </p:nvPr>
        </p:nvGraphicFramePr>
        <p:xfrm>
          <a:off x="392113" y="2274888"/>
          <a:ext cx="1800225" cy="388937"/>
        </p:xfrm>
        <a:graphic>
          <a:graphicData uri="http://schemas.openxmlformats.org/presentationml/2006/ole">
            <mc:AlternateContent xmlns:mc="http://schemas.openxmlformats.org/markup-compatibility/2006">
              <mc:Choice xmlns:v="urn:schemas-microsoft-com:vml" Requires="v">
                <p:oleObj spid="_x0000_s1148452" r:id="rId7" imgW="824069" imgH="177492" progId="Equation.DSMT4">
                  <p:embed/>
                </p:oleObj>
              </mc:Choice>
              <mc:Fallback>
                <p:oleObj r:id="rId7" imgW="824069" imgH="177492"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2113" y="2274888"/>
                        <a:ext cx="1800225" cy="38893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Group 11"/>
          <p:cNvGrpSpPr>
            <a:grpSpLocks/>
          </p:cNvGrpSpPr>
          <p:nvPr/>
        </p:nvGrpSpPr>
        <p:grpSpPr bwMode="auto">
          <a:xfrm>
            <a:off x="417513" y="3089275"/>
            <a:ext cx="2203450" cy="388938"/>
            <a:chOff x="0" y="0"/>
            <a:chExt cx="1388" cy="245"/>
          </a:xfrm>
        </p:grpSpPr>
        <p:sp>
          <p:nvSpPr>
            <p:cNvPr id="88076" name="AutoShape 12"/>
            <p:cNvSpPr>
              <a:spLocks noChangeArrowheads="1"/>
            </p:cNvSpPr>
            <p:nvPr/>
          </p:nvSpPr>
          <p:spPr bwMode="auto">
            <a:xfrm>
              <a:off x="0" y="79"/>
              <a:ext cx="201" cy="91"/>
            </a:xfrm>
            <a:prstGeom prst="rightArrow">
              <a:avLst>
                <a:gd name="adj1" fmla="val 50000"/>
                <a:gd name="adj2" fmla="val 55220"/>
              </a:avLst>
            </a:prstGeom>
            <a:ln>
              <a:headEnd/>
              <a:tailEnd/>
            </a:ln>
            <a:extLst/>
          </p:spPr>
          <p:style>
            <a:lnRef idx="0">
              <a:schemeClr val="accent1"/>
            </a:lnRef>
            <a:fillRef idx="3">
              <a:schemeClr val="accent1"/>
            </a:fillRef>
            <a:effectRef idx="3">
              <a:schemeClr val="accent1"/>
            </a:effectRef>
            <a:fontRef idx="minor">
              <a:schemeClr val="lt1"/>
            </a:fontRef>
          </p:style>
          <p:txBody>
            <a:bodyPr wrap="none" anchor="ctr"/>
            <a:lstStyle/>
            <a:p>
              <a:endParaRPr lang="zh-CN" altLang="en-US" sz="2800" b="1">
                <a:latin typeface="+mj-ea"/>
                <a:ea typeface="+mj-ea"/>
              </a:endParaRPr>
            </a:p>
          </p:txBody>
        </p:sp>
        <p:graphicFrame>
          <p:nvGraphicFramePr>
            <p:cNvPr id="88077" name="Object 13"/>
            <p:cNvGraphicFramePr>
              <a:graphicFrameLocks noChangeAspect="1"/>
            </p:cNvGraphicFramePr>
            <p:nvPr/>
          </p:nvGraphicFramePr>
          <p:xfrm>
            <a:off x="324" y="0"/>
            <a:ext cx="1064" cy="245"/>
          </p:xfrm>
          <a:graphic>
            <a:graphicData uri="http://schemas.openxmlformats.org/presentationml/2006/ole">
              <mc:AlternateContent xmlns:mc="http://schemas.openxmlformats.org/markup-compatibility/2006">
                <mc:Choice xmlns:v="urn:schemas-microsoft-com:vml" Requires="v">
                  <p:oleObj spid="_x0000_s1148453" r:id="rId9" imgW="773357" imgH="177492" progId="Equation.DSMT4">
                    <p:embed/>
                  </p:oleObj>
                </mc:Choice>
                <mc:Fallback>
                  <p:oleObj r:id="rId9" imgW="773357" imgH="177492"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4" y="0"/>
                          <a:ext cx="1064" cy="24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 name="Group 14"/>
          <p:cNvGrpSpPr>
            <a:grpSpLocks/>
          </p:cNvGrpSpPr>
          <p:nvPr/>
        </p:nvGrpSpPr>
        <p:grpSpPr bwMode="auto">
          <a:xfrm>
            <a:off x="2806700" y="2828925"/>
            <a:ext cx="1727200" cy="889000"/>
            <a:chOff x="0" y="0"/>
            <a:chExt cx="1088" cy="560"/>
          </a:xfrm>
        </p:grpSpPr>
        <p:sp>
          <p:nvSpPr>
            <p:cNvPr id="88079" name="AutoShape 15"/>
            <p:cNvSpPr>
              <a:spLocks noChangeArrowheads="1"/>
            </p:cNvSpPr>
            <p:nvPr/>
          </p:nvSpPr>
          <p:spPr bwMode="auto">
            <a:xfrm>
              <a:off x="0" y="243"/>
              <a:ext cx="201" cy="91"/>
            </a:xfrm>
            <a:prstGeom prst="rightArrow">
              <a:avLst>
                <a:gd name="adj1" fmla="val 50000"/>
                <a:gd name="adj2" fmla="val 55220"/>
              </a:avLst>
            </a:prstGeom>
            <a:ln>
              <a:headEnd/>
              <a:tailEnd/>
            </a:ln>
            <a:extLst/>
          </p:spPr>
          <p:style>
            <a:lnRef idx="0">
              <a:schemeClr val="accent1"/>
            </a:lnRef>
            <a:fillRef idx="3">
              <a:schemeClr val="accent1"/>
            </a:fillRef>
            <a:effectRef idx="3">
              <a:schemeClr val="accent1"/>
            </a:effectRef>
            <a:fontRef idx="minor">
              <a:schemeClr val="lt1"/>
            </a:fontRef>
          </p:style>
          <p:txBody>
            <a:bodyPr wrap="none" anchor="ctr"/>
            <a:lstStyle/>
            <a:p>
              <a:endParaRPr lang="zh-CN" altLang="en-US" sz="2800" b="1">
                <a:latin typeface="+mj-ea"/>
                <a:ea typeface="+mj-ea"/>
              </a:endParaRPr>
            </a:p>
          </p:txBody>
        </p:sp>
        <p:graphicFrame>
          <p:nvGraphicFramePr>
            <p:cNvPr id="88080" name="Object 16"/>
            <p:cNvGraphicFramePr>
              <a:graphicFrameLocks noChangeAspect="1"/>
            </p:cNvGraphicFramePr>
            <p:nvPr/>
          </p:nvGraphicFramePr>
          <p:xfrm>
            <a:off x="303" y="0"/>
            <a:ext cx="785" cy="560"/>
          </p:xfrm>
          <a:graphic>
            <a:graphicData uri="http://schemas.openxmlformats.org/presentationml/2006/ole">
              <mc:AlternateContent xmlns:mc="http://schemas.openxmlformats.org/markup-compatibility/2006">
                <mc:Choice xmlns:v="urn:schemas-microsoft-com:vml" Requires="v">
                  <p:oleObj spid="_x0000_s1148454" r:id="rId11" imgW="571004" imgH="406048" progId="Equation.DSMT4">
                    <p:embed/>
                  </p:oleObj>
                </mc:Choice>
                <mc:Fallback>
                  <p:oleObj r:id="rId11" imgW="571004" imgH="406048"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3" y="0"/>
                          <a:ext cx="785" cy="56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5" name="Group 17"/>
          <p:cNvGrpSpPr>
            <a:grpSpLocks/>
          </p:cNvGrpSpPr>
          <p:nvPr/>
        </p:nvGrpSpPr>
        <p:grpSpPr bwMode="auto">
          <a:xfrm>
            <a:off x="417513" y="3641725"/>
            <a:ext cx="2033587" cy="666750"/>
            <a:chOff x="0" y="0"/>
            <a:chExt cx="1281" cy="420"/>
          </a:xfrm>
        </p:grpSpPr>
        <p:sp>
          <p:nvSpPr>
            <p:cNvPr id="88082" name="AutoShape 18"/>
            <p:cNvSpPr>
              <a:spLocks noChangeArrowheads="1"/>
            </p:cNvSpPr>
            <p:nvPr/>
          </p:nvSpPr>
          <p:spPr bwMode="auto">
            <a:xfrm>
              <a:off x="0" y="268"/>
              <a:ext cx="201" cy="91"/>
            </a:xfrm>
            <a:prstGeom prst="rightArrow">
              <a:avLst>
                <a:gd name="adj1" fmla="val 50000"/>
                <a:gd name="adj2" fmla="val 55220"/>
              </a:avLst>
            </a:prstGeom>
            <a:ln>
              <a:headEnd/>
              <a:tailEnd/>
            </a:ln>
            <a:extLst/>
          </p:spPr>
          <p:style>
            <a:lnRef idx="0">
              <a:schemeClr val="accent1"/>
            </a:lnRef>
            <a:fillRef idx="3">
              <a:schemeClr val="accent1"/>
            </a:fillRef>
            <a:effectRef idx="3">
              <a:schemeClr val="accent1"/>
            </a:effectRef>
            <a:fontRef idx="minor">
              <a:schemeClr val="lt1"/>
            </a:fontRef>
          </p:style>
          <p:txBody>
            <a:bodyPr wrap="none" anchor="ctr"/>
            <a:lstStyle/>
            <a:p>
              <a:endParaRPr lang="zh-CN" altLang="en-US" sz="2800" b="1">
                <a:latin typeface="+mj-ea"/>
                <a:ea typeface="+mj-ea"/>
              </a:endParaRPr>
            </a:p>
          </p:txBody>
        </p:sp>
        <p:graphicFrame>
          <p:nvGraphicFramePr>
            <p:cNvPr id="88083" name="Object 19"/>
            <p:cNvGraphicFramePr>
              <a:graphicFrameLocks noChangeAspect="1"/>
            </p:cNvGraphicFramePr>
            <p:nvPr/>
          </p:nvGraphicFramePr>
          <p:xfrm>
            <a:off x="269" y="0"/>
            <a:ext cx="1012" cy="420"/>
          </p:xfrm>
          <a:graphic>
            <a:graphicData uri="http://schemas.openxmlformats.org/presentationml/2006/ole">
              <mc:AlternateContent xmlns:mc="http://schemas.openxmlformats.org/markup-compatibility/2006">
                <mc:Choice xmlns:v="urn:schemas-microsoft-com:vml" Requires="v">
                  <p:oleObj spid="_x0000_s1148455" r:id="rId13" imgW="735961" imgH="304536" progId="Equation.DSMT4">
                    <p:embed/>
                  </p:oleObj>
                </mc:Choice>
                <mc:Fallback>
                  <p:oleObj r:id="rId13" imgW="735961" imgH="304536" progId="Equation.DSMT4">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9" y="0"/>
                          <a:ext cx="1012" cy="42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6" name="Group 20"/>
          <p:cNvGrpSpPr>
            <a:grpSpLocks/>
          </p:cNvGrpSpPr>
          <p:nvPr/>
        </p:nvGrpSpPr>
        <p:grpSpPr bwMode="auto">
          <a:xfrm>
            <a:off x="2087563" y="4584700"/>
            <a:ext cx="5870575" cy="1747839"/>
            <a:chOff x="0" y="0"/>
            <a:chExt cx="3698" cy="1101"/>
          </a:xfrm>
        </p:grpSpPr>
        <p:grpSp>
          <p:nvGrpSpPr>
            <p:cNvPr id="7" name="Group 21"/>
            <p:cNvGrpSpPr>
              <a:grpSpLocks/>
            </p:cNvGrpSpPr>
            <p:nvPr/>
          </p:nvGrpSpPr>
          <p:grpSpPr bwMode="auto">
            <a:xfrm>
              <a:off x="0" y="771"/>
              <a:ext cx="2975" cy="330"/>
              <a:chOff x="0" y="0"/>
              <a:chExt cx="2975" cy="330"/>
            </a:xfrm>
          </p:grpSpPr>
          <p:graphicFrame>
            <p:nvGraphicFramePr>
              <p:cNvPr id="88086" name="Object 22"/>
              <p:cNvGraphicFramePr>
                <a:graphicFrameLocks noChangeAspect="1"/>
              </p:cNvGraphicFramePr>
              <p:nvPr/>
            </p:nvGraphicFramePr>
            <p:xfrm>
              <a:off x="0" y="100"/>
              <a:ext cx="247" cy="176"/>
            </p:xfrm>
            <a:graphic>
              <a:graphicData uri="http://schemas.openxmlformats.org/presentationml/2006/ole">
                <mc:AlternateContent xmlns:mc="http://schemas.openxmlformats.org/markup-compatibility/2006">
                  <mc:Choice xmlns:v="urn:schemas-microsoft-com:vml" Requires="v">
                    <p:oleObj spid="_x0000_s1148456" r:id="rId15" imgW="177415" imgH="126725" progId="Equation.DSMT4">
                      <p:embed/>
                    </p:oleObj>
                  </mc:Choice>
                  <mc:Fallback>
                    <p:oleObj r:id="rId15" imgW="177415" imgH="126725" progId="Equation.DSMT4">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100"/>
                            <a:ext cx="247" cy="176"/>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8087" name="Rectangle 23"/>
              <p:cNvSpPr>
                <a:spLocks noChangeArrowheads="1"/>
              </p:cNvSpPr>
              <p:nvPr/>
            </p:nvSpPr>
            <p:spPr bwMode="auto">
              <a:xfrm>
                <a:off x="235" y="0"/>
                <a:ext cx="274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a:latin typeface="+mj-ea"/>
                    <a:ea typeface="+mj-ea"/>
                  </a:rPr>
                  <a:t>求得的信道容量有效。</a:t>
                </a:r>
              </a:p>
            </p:txBody>
          </p:sp>
        </p:grpSp>
        <p:grpSp>
          <p:nvGrpSpPr>
            <p:cNvPr id="8" name="Group 24"/>
            <p:cNvGrpSpPr>
              <a:grpSpLocks/>
            </p:cNvGrpSpPr>
            <p:nvPr/>
          </p:nvGrpSpPr>
          <p:grpSpPr bwMode="auto">
            <a:xfrm>
              <a:off x="2473" y="0"/>
              <a:ext cx="1225" cy="710"/>
              <a:chOff x="0" y="0"/>
              <a:chExt cx="1225" cy="710"/>
            </a:xfrm>
          </p:grpSpPr>
          <p:sp>
            <p:nvSpPr>
              <p:cNvPr id="88089" name="AutoShape 25"/>
              <p:cNvSpPr>
                <a:spLocks noChangeArrowheads="1"/>
              </p:cNvSpPr>
              <p:nvPr/>
            </p:nvSpPr>
            <p:spPr bwMode="auto">
              <a:xfrm>
                <a:off x="0" y="340"/>
                <a:ext cx="201" cy="91"/>
              </a:xfrm>
              <a:prstGeom prst="rightArrow">
                <a:avLst>
                  <a:gd name="adj1" fmla="val 50000"/>
                  <a:gd name="adj2" fmla="val 55220"/>
                </a:avLst>
              </a:prstGeom>
              <a:ln>
                <a:headEnd/>
                <a:tailEnd/>
              </a:ln>
              <a:extLst/>
            </p:spPr>
            <p:style>
              <a:lnRef idx="0">
                <a:schemeClr val="accent1"/>
              </a:lnRef>
              <a:fillRef idx="3">
                <a:schemeClr val="accent1"/>
              </a:fillRef>
              <a:effectRef idx="3">
                <a:schemeClr val="accent1"/>
              </a:effectRef>
              <a:fontRef idx="minor">
                <a:schemeClr val="lt1"/>
              </a:fontRef>
            </p:style>
            <p:txBody>
              <a:bodyPr wrap="none" anchor="ctr"/>
              <a:lstStyle/>
              <a:p>
                <a:endParaRPr lang="zh-CN" altLang="en-US" sz="2800" b="1">
                  <a:latin typeface="+mj-ea"/>
                  <a:ea typeface="+mj-ea"/>
                </a:endParaRPr>
              </a:p>
            </p:txBody>
          </p:sp>
          <p:grpSp>
            <p:nvGrpSpPr>
              <p:cNvPr id="9" name="Group 26"/>
              <p:cNvGrpSpPr>
                <a:grpSpLocks/>
              </p:cNvGrpSpPr>
              <p:nvPr/>
            </p:nvGrpSpPr>
            <p:grpSpPr bwMode="auto">
              <a:xfrm>
                <a:off x="300" y="0"/>
                <a:ext cx="925" cy="710"/>
                <a:chOff x="0" y="0"/>
                <a:chExt cx="925" cy="710"/>
              </a:xfrm>
            </p:grpSpPr>
            <p:graphicFrame>
              <p:nvGraphicFramePr>
                <p:cNvPr id="88091" name="Object 27"/>
                <p:cNvGraphicFramePr>
                  <a:graphicFrameLocks noChangeAspect="1"/>
                </p:cNvGraphicFramePr>
                <p:nvPr/>
              </p:nvGraphicFramePr>
              <p:xfrm>
                <a:off x="44" y="0"/>
                <a:ext cx="864" cy="317"/>
              </p:xfrm>
              <a:graphic>
                <a:graphicData uri="http://schemas.openxmlformats.org/presentationml/2006/ole">
                  <mc:AlternateContent xmlns:mc="http://schemas.openxmlformats.org/markup-compatibility/2006">
                    <mc:Choice xmlns:v="urn:schemas-microsoft-com:vml" Requires="v">
                      <p:oleObj spid="_x0000_s1148457" r:id="rId17" imgW="622030" imgH="228501" progId="Equation.DSMT4">
                        <p:embed/>
                      </p:oleObj>
                    </mc:Choice>
                    <mc:Fallback>
                      <p:oleObj r:id="rId17" imgW="622030" imgH="228501" progId="Equation.DSMT4">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4" y="0"/>
                              <a:ext cx="864" cy="31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92" name="Object 28"/>
                <p:cNvGraphicFramePr>
                  <a:graphicFrameLocks noChangeAspect="1"/>
                </p:cNvGraphicFramePr>
                <p:nvPr/>
              </p:nvGraphicFramePr>
              <p:xfrm>
                <a:off x="44" y="393"/>
                <a:ext cx="881" cy="317"/>
              </p:xfrm>
              <a:graphic>
                <a:graphicData uri="http://schemas.openxmlformats.org/presentationml/2006/ole">
                  <mc:AlternateContent xmlns:mc="http://schemas.openxmlformats.org/markup-compatibility/2006">
                    <mc:Choice xmlns:v="urn:schemas-microsoft-com:vml" Requires="v">
                      <p:oleObj spid="_x0000_s1148458" r:id="rId19" imgW="634725" imgH="228501" progId="Equation.DSMT4">
                        <p:embed/>
                      </p:oleObj>
                    </mc:Choice>
                    <mc:Fallback>
                      <p:oleObj r:id="rId19" imgW="634725" imgH="228501" progId="Equation.DSMT4">
                        <p:embed/>
                        <p:pic>
                          <p:nvPicPr>
                            <p:cNvPr id="0" name="Picture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4" y="393"/>
                              <a:ext cx="881" cy="31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8093" name="AutoShape 29"/>
                <p:cNvSpPr>
                  <a:spLocks/>
                </p:cNvSpPr>
                <p:nvPr/>
              </p:nvSpPr>
              <p:spPr bwMode="auto">
                <a:xfrm>
                  <a:off x="0" y="160"/>
                  <a:ext cx="56" cy="432"/>
                </a:xfrm>
                <a:prstGeom prst="leftBrace">
                  <a:avLst>
                    <a:gd name="adj1" fmla="val 64286"/>
                    <a:gd name="adj2" fmla="val 50000"/>
                  </a:avLst>
                </a:prstGeom>
                <a:noFill/>
                <a:ln w="254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mj-ea"/>
                    <a:ea typeface="+mj-ea"/>
                  </a:endParaRPr>
                </a:p>
              </p:txBody>
            </p:sp>
          </p:grpSp>
        </p:grpSp>
      </p:grpSp>
      <p:grpSp>
        <p:nvGrpSpPr>
          <p:cNvPr id="10" name="Group 30"/>
          <p:cNvGrpSpPr>
            <a:grpSpLocks/>
          </p:cNvGrpSpPr>
          <p:nvPr/>
        </p:nvGrpSpPr>
        <p:grpSpPr bwMode="auto">
          <a:xfrm>
            <a:off x="4725988" y="2103438"/>
            <a:ext cx="5640387" cy="1758950"/>
            <a:chOff x="0" y="0"/>
            <a:chExt cx="3553" cy="1108"/>
          </a:xfrm>
        </p:grpSpPr>
        <p:grpSp>
          <p:nvGrpSpPr>
            <p:cNvPr id="11" name="Group 31"/>
            <p:cNvGrpSpPr>
              <a:grpSpLocks/>
            </p:cNvGrpSpPr>
            <p:nvPr/>
          </p:nvGrpSpPr>
          <p:grpSpPr bwMode="auto">
            <a:xfrm>
              <a:off x="0" y="328"/>
              <a:ext cx="3553" cy="780"/>
              <a:chOff x="0" y="0"/>
              <a:chExt cx="3553" cy="780"/>
            </a:xfrm>
          </p:grpSpPr>
          <p:grpSp>
            <p:nvGrpSpPr>
              <p:cNvPr id="12" name="Group 32"/>
              <p:cNvGrpSpPr>
                <a:grpSpLocks/>
              </p:cNvGrpSpPr>
              <p:nvPr/>
            </p:nvGrpSpPr>
            <p:grpSpPr bwMode="auto">
              <a:xfrm>
                <a:off x="0" y="128"/>
                <a:ext cx="1314" cy="420"/>
                <a:chOff x="0" y="0"/>
                <a:chExt cx="1314" cy="420"/>
              </a:xfrm>
            </p:grpSpPr>
            <p:sp>
              <p:nvSpPr>
                <p:cNvPr id="88097" name="AutoShape 33"/>
                <p:cNvSpPr>
                  <a:spLocks noChangeArrowheads="1"/>
                </p:cNvSpPr>
                <p:nvPr/>
              </p:nvSpPr>
              <p:spPr bwMode="auto">
                <a:xfrm>
                  <a:off x="0" y="253"/>
                  <a:ext cx="201" cy="91"/>
                </a:xfrm>
                <a:prstGeom prst="rightArrow">
                  <a:avLst>
                    <a:gd name="adj1" fmla="val 50000"/>
                    <a:gd name="adj2" fmla="val 55220"/>
                  </a:avLst>
                </a:prstGeom>
                <a:ln>
                  <a:headEnd/>
                  <a:tailEnd/>
                </a:ln>
                <a:extLst/>
              </p:spPr>
              <p:style>
                <a:lnRef idx="0">
                  <a:schemeClr val="accent1"/>
                </a:lnRef>
                <a:fillRef idx="3">
                  <a:schemeClr val="accent1"/>
                </a:fillRef>
                <a:effectRef idx="3">
                  <a:schemeClr val="accent1"/>
                </a:effectRef>
                <a:fontRef idx="minor">
                  <a:schemeClr val="lt1"/>
                </a:fontRef>
              </p:style>
              <p:txBody>
                <a:bodyPr wrap="none" anchor="ctr"/>
                <a:lstStyle/>
                <a:p>
                  <a:endParaRPr lang="zh-CN" altLang="en-US" sz="2800" b="1">
                    <a:latin typeface="+mj-ea"/>
                    <a:ea typeface="+mj-ea"/>
                  </a:endParaRPr>
                </a:p>
              </p:txBody>
            </p:sp>
            <p:graphicFrame>
              <p:nvGraphicFramePr>
                <p:cNvPr id="88098" name="Object 34"/>
                <p:cNvGraphicFramePr>
                  <a:graphicFrameLocks noChangeAspect="1"/>
                </p:cNvGraphicFramePr>
                <p:nvPr/>
              </p:nvGraphicFramePr>
              <p:xfrm>
                <a:off x="285" y="0"/>
                <a:ext cx="1029" cy="420"/>
              </p:xfrm>
              <a:graphic>
                <a:graphicData uri="http://schemas.openxmlformats.org/presentationml/2006/ole">
                  <mc:AlternateContent xmlns:mc="http://schemas.openxmlformats.org/markup-compatibility/2006">
                    <mc:Choice xmlns:v="urn:schemas-microsoft-com:vml" Requires="v">
                      <p:oleObj spid="_x0000_s1148459" r:id="rId21" imgW="748650" imgH="304536" progId="Equation.DSMT4">
                        <p:embed/>
                      </p:oleObj>
                    </mc:Choice>
                    <mc:Fallback>
                      <p:oleObj r:id="rId21" imgW="748650" imgH="304536" progId="Equation.DSMT4">
                        <p:embed/>
                        <p:pic>
                          <p:nvPicPr>
                            <p:cNvPr id="0" name="Picture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85" y="0"/>
                              <a:ext cx="1029" cy="42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3" name="Group 35"/>
              <p:cNvGrpSpPr>
                <a:grpSpLocks/>
              </p:cNvGrpSpPr>
              <p:nvPr/>
            </p:nvGrpSpPr>
            <p:grpSpPr bwMode="auto">
              <a:xfrm>
                <a:off x="1365" y="0"/>
                <a:ext cx="2188" cy="780"/>
                <a:chOff x="0" y="0"/>
                <a:chExt cx="2188" cy="780"/>
              </a:xfrm>
            </p:grpSpPr>
            <p:sp>
              <p:nvSpPr>
                <p:cNvPr id="88100" name="Rectangle 36"/>
                <p:cNvSpPr>
                  <a:spLocks noChangeArrowheads="1"/>
                </p:cNvSpPr>
                <p:nvPr/>
              </p:nvSpPr>
              <p:spPr bwMode="auto">
                <a:xfrm>
                  <a:off x="0" y="0"/>
                  <a:ext cx="215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2800" b="1">
                      <a:latin typeface="+mj-ea"/>
                      <a:ea typeface="+mj-ea"/>
                    </a:rPr>
                    <a:t>【</a:t>
                  </a:r>
                </a:p>
              </p:txBody>
            </p:sp>
            <p:graphicFrame>
              <p:nvGraphicFramePr>
                <p:cNvPr id="88101" name="Object 37"/>
                <p:cNvGraphicFramePr>
                  <a:graphicFrameLocks noChangeAspect="1"/>
                </p:cNvGraphicFramePr>
                <p:nvPr/>
              </p:nvGraphicFramePr>
              <p:xfrm>
                <a:off x="306" y="54"/>
                <a:ext cx="459" cy="238"/>
              </p:xfrm>
              <a:graphic>
                <a:graphicData uri="http://schemas.openxmlformats.org/presentationml/2006/ole">
                  <mc:AlternateContent xmlns:mc="http://schemas.openxmlformats.org/markup-compatibility/2006">
                    <mc:Choice xmlns:v="urn:schemas-microsoft-com:vml" Requires="v">
                      <p:oleObj spid="_x0000_s1148460" r:id="rId23" imgW="342306" imgH="177492" progId="Equation.DSMT4">
                        <p:embed/>
                      </p:oleObj>
                    </mc:Choice>
                    <mc:Fallback>
                      <p:oleObj r:id="rId23" imgW="342306" imgH="177492" progId="Equation.DSMT4">
                        <p:embed/>
                        <p:pic>
                          <p:nvPicPr>
                            <p:cNvPr id="0" name="Picture 1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06" y="54"/>
                              <a:ext cx="459" cy="23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102" name="Object 38"/>
                <p:cNvGraphicFramePr>
                  <a:graphicFrameLocks noChangeAspect="1"/>
                </p:cNvGraphicFramePr>
                <p:nvPr/>
              </p:nvGraphicFramePr>
              <p:xfrm>
                <a:off x="175" y="244"/>
                <a:ext cx="754" cy="536"/>
              </p:xfrm>
              <a:graphic>
                <a:graphicData uri="http://schemas.openxmlformats.org/presentationml/2006/ole">
                  <mc:AlternateContent xmlns:mc="http://schemas.openxmlformats.org/markup-compatibility/2006">
                    <mc:Choice xmlns:v="urn:schemas-microsoft-com:vml" Requires="v">
                      <p:oleObj spid="_x0000_s1148461" r:id="rId25" imgW="571004" imgH="406048" progId="Equation.DSMT4">
                        <p:embed/>
                      </p:oleObj>
                    </mc:Choice>
                    <mc:Fallback>
                      <p:oleObj r:id="rId25" imgW="571004" imgH="406048" progId="Equation.DSMT4">
                        <p:embed/>
                        <p:pic>
                          <p:nvPicPr>
                            <p:cNvPr id="0" name="Picture 1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75" y="244"/>
                              <a:ext cx="754" cy="536"/>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8103" name="Rectangle 39"/>
                <p:cNvSpPr>
                  <a:spLocks noChangeArrowheads="1"/>
                </p:cNvSpPr>
                <p:nvPr/>
              </p:nvSpPr>
              <p:spPr bwMode="auto">
                <a:xfrm>
                  <a:off x="864" y="360"/>
                  <a:ext cx="132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2800" b="1">
                      <a:latin typeface="+mj-ea"/>
                      <a:ea typeface="+mj-ea"/>
                    </a:rPr>
                    <a:t>】</a:t>
                  </a:r>
                </a:p>
              </p:txBody>
            </p:sp>
          </p:grpSp>
        </p:grpSp>
        <p:sp>
          <p:nvSpPr>
            <p:cNvPr id="88104" name="Rectangle 40"/>
            <p:cNvSpPr>
              <a:spLocks noChangeArrowheads="1"/>
            </p:cNvSpPr>
            <p:nvPr/>
          </p:nvSpPr>
          <p:spPr bwMode="auto">
            <a:xfrm>
              <a:off x="1415" y="0"/>
              <a:ext cx="112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a:latin typeface="+mj-ea"/>
                  <a:ea typeface="+mj-ea"/>
                </a:rPr>
                <a:t>例：</a:t>
              </a:r>
            </a:p>
          </p:txBody>
        </p:sp>
        <p:graphicFrame>
          <p:nvGraphicFramePr>
            <p:cNvPr id="88105" name="Object 41"/>
            <p:cNvGraphicFramePr>
              <a:graphicFrameLocks noChangeAspect="1"/>
            </p:cNvGraphicFramePr>
            <p:nvPr/>
          </p:nvGraphicFramePr>
          <p:xfrm>
            <a:off x="1814" y="45"/>
            <a:ext cx="765" cy="272"/>
          </p:xfrm>
          <a:graphic>
            <a:graphicData uri="http://schemas.openxmlformats.org/presentationml/2006/ole">
              <mc:AlternateContent xmlns:mc="http://schemas.openxmlformats.org/markup-compatibility/2006">
                <mc:Choice xmlns:v="urn:schemas-microsoft-com:vml" Requires="v">
                  <p:oleObj spid="_x0000_s1148462" r:id="rId27" imgW="571004" imgH="203024" progId="Equation.DSMT4">
                    <p:embed/>
                  </p:oleObj>
                </mc:Choice>
                <mc:Fallback>
                  <p:oleObj r:id="rId27" imgW="571004" imgH="203024" progId="Equation.DSMT4">
                    <p:embed/>
                    <p:pic>
                      <p:nvPicPr>
                        <p:cNvPr id="0" name="Picture 1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814" y="45"/>
                          <a:ext cx="765" cy="27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4" name="Group 42"/>
          <p:cNvGrpSpPr>
            <a:grpSpLocks/>
          </p:cNvGrpSpPr>
          <p:nvPr/>
        </p:nvGrpSpPr>
        <p:grpSpPr bwMode="auto">
          <a:xfrm>
            <a:off x="309563" y="4406900"/>
            <a:ext cx="5673725" cy="1293813"/>
            <a:chOff x="0" y="0"/>
            <a:chExt cx="3574" cy="815"/>
          </a:xfrm>
        </p:grpSpPr>
        <p:grpSp>
          <p:nvGrpSpPr>
            <p:cNvPr id="15" name="Group 43"/>
            <p:cNvGrpSpPr>
              <a:grpSpLocks/>
            </p:cNvGrpSpPr>
            <p:nvPr/>
          </p:nvGrpSpPr>
          <p:grpSpPr bwMode="auto">
            <a:xfrm>
              <a:off x="851" y="0"/>
              <a:ext cx="1150" cy="815"/>
              <a:chOff x="0" y="0"/>
              <a:chExt cx="1150" cy="815"/>
            </a:xfrm>
          </p:grpSpPr>
          <p:graphicFrame>
            <p:nvGraphicFramePr>
              <p:cNvPr id="88108" name="Object 44"/>
              <p:cNvGraphicFramePr>
                <a:graphicFrameLocks noChangeAspect="1"/>
              </p:cNvGraphicFramePr>
              <p:nvPr/>
            </p:nvGraphicFramePr>
            <p:xfrm>
              <a:off x="0" y="0"/>
              <a:ext cx="737" cy="422"/>
            </p:xfrm>
            <a:graphic>
              <a:graphicData uri="http://schemas.openxmlformats.org/presentationml/2006/ole">
                <mc:AlternateContent xmlns:mc="http://schemas.openxmlformats.org/markup-compatibility/2006">
                  <mc:Choice xmlns:v="urn:schemas-microsoft-com:vml" Requires="v">
                    <p:oleObj spid="_x0000_s1148463" r:id="rId29" imgW="532937" imgH="304536" progId="Equation.DSMT4">
                      <p:embed/>
                    </p:oleObj>
                  </mc:Choice>
                  <mc:Fallback>
                    <p:oleObj r:id="rId29" imgW="532937" imgH="304536" progId="Equation.DSMT4">
                      <p:embed/>
                      <p:pic>
                        <p:nvPicPr>
                          <p:cNvPr id="0" name="Picture 15"/>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0" y="0"/>
                            <a:ext cx="737" cy="42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109" name="Object 45"/>
              <p:cNvGraphicFramePr>
                <a:graphicFrameLocks noChangeAspect="1"/>
              </p:cNvGraphicFramePr>
              <p:nvPr/>
            </p:nvGraphicFramePr>
            <p:xfrm>
              <a:off x="0" y="569"/>
              <a:ext cx="774" cy="246"/>
            </p:xfrm>
            <a:graphic>
              <a:graphicData uri="http://schemas.openxmlformats.org/presentationml/2006/ole">
                <mc:AlternateContent xmlns:mc="http://schemas.openxmlformats.org/markup-compatibility/2006">
                  <mc:Choice xmlns:v="urn:schemas-microsoft-com:vml" Requires="v">
                    <p:oleObj spid="_x0000_s1148464" r:id="rId31" imgW="557832" imgH="177492" progId="Equation.DSMT4">
                      <p:embed/>
                    </p:oleObj>
                  </mc:Choice>
                  <mc:Fallback>
                    <p:oleObj r:id="rId31" imgW="557832" imgH="177492" progId="Equation.DSMT4">
                      <p:embed/>
                      <p:pic>
                        <p:nvPicPr>
                          <p:cNvPr id="0" name="Picture 16"/>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0" y="569"/>
                            <a:ext cx="774" cy="246"/>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8110" name="AutoShape 46"/>
              <p:cNvSpPr>
                <a:spLocks/>
              </p:cNvSpPr>
              <p:nvPr/>
            </p:nvSpPr>
            <p:spPr bwMode="auto">
              <a:xfrm>
                <a:off x="786" y="232"/>
                <a:ext cx="56" cy="496"/>
              </a:xfrm>
              <a:prstGeom prst="rightBrace">
                <a:avLst>
                  <a:gd name="adj1" fmla="val 73810"/>
                  <a:gd name="adj2" fmla="val 50000"/>
                </a:avLst>
              </a:prstGeom>
              <a:noFill/>
              <a:ln w="254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mj-ea"/>
                  <a:ea typeface="+mj-ea"/>
                </a:endParaRPr>
              </a:p>
            </p:txBody>
          </p:sp>
          <p:sp>
            <p:nvSpPr>
              <p:cNvPr id="88111" name="AutoShape 47"/>
              <p:cNvSpPr>
                <a:spLocks noChangeArrowheads="1"/>
              </p:cNvSpPr>
              <p:nvPr/>
            </p:nvSpPr>
            <p:spPr bwMode="auto">
              <a:xfrm>
                <a:off x="949" y="443"/>
                <a:ext cx="201" cy="91"/>
              </a:xfrm>
              <a:prstGeom prst="rightArrow">
                <a:avLst>
                  <a:gd name="adj1" fmla="val 50000"/>
                  <a:gd name="adj2" fmla="val 55220"/>
                </a:avLst>
              </a:prstGeom>
              <a:ln>
                <a:headEnd/>
                <a:tailEnd/>
              </a:ln>
              <a:extLst/>
            </p:spPr>
            <p:style>
              <a:lnRef idx="0">
                <a:schemeClr val="accent1"/>
              </a:lnRef>
              <a:fillRef idx="3">
                <a:schemeClr val="accent1"/>
              </a:fillRef>
              <a:effectRef idx="3">
                <a:schemeClr val="accent1"/>
              </a:effectRef>
              <a:fontRef idx="minor">
                <a:schemeClr val="lt1"/>
              </a:fontRef>
            </p:style>
            <p:txBody>
              <a:bodyPr wrap="none" anchor="ctr"/>
              <a:lstStyle/>
              <a:p>
                <a:endParaRPr lang="zh-CN" altLang="en-US" sz="2800" b="1">
                  <a:latin typeface="+mj-ea"/>
                  <a:ea typeface="+mj-ea"/>
                </a:endParaRPr>
              </a:p>
            </p:txBody>
          </p:sp>
        </p:grpSp>
        <p:graphicFrame>
          <p:nvGraphicFramePr>
            <p:cNvPr id="88112" name="Object 48"/>
            <p:cNvGraphicFramePr>
              <a:graphicFrameLocks noChangeAspect="1"/>
            </p:cNvGraphicFramePr>
            <p:nvPr/>
          </p:nvGraphicFramePr>
          <p:xfrm>
            <a:off x="2006" y="176"/>
            <a:ext cx="1568" cy="458"/>
          </p:xfrm>
          <a:graphic>
            <a:graphicData uri="http://schemas.openxmlformats.org/presentationml/2006/ole">
              <mc:AlternateContent xmlns:mc="http://schemas.openxmlformats.org/markup-compatibility/2006">
                <mc:Choice xmlns:v="urn:schemas-microsoft-com:vml" Requires="v">
                  <p:oleObj spid="_x0000_s1148465" r:id="rId33" imgW="1129810" imgH="330057" progId="Equation.DSMT4">
                    <p:embed/>
                  </p:oleObj>
                </mc:Choice>
                <mc:Fallback>
                  <p:oleObj r:id="rId33" imgW="1129810" imgH="330057" progId="Equation.DSMT4">
                    <p:embed/>
                    <p:pic>
                      <p:nvPicPr>
                        <p:cNvPr id="0" name="Picture 17"/>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006" y="176"/>
                          <a:ext cx="1568" cy="45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113" name="Object 49"/>
            <p:cNvGraphicFramePr>
              <a:graphicFrameLocks noChangeAspect="1"/>
            </p:cNvGraphicFramePr>
            <p:nvPr/>
          </p:nvGraphicFramePr>
          <p:xfrm>
            <a:off x="0" y="154"/>
            <a:ext cx="490" cy="245"/>
          </p:xfrm>
          <a:graphic>
            <a:graphicData uri="http://schemas.openxmlformats.org/presentationml/2006/ole">
              <mc:AlternateContent xmlns:mc="http://schemas.openxmlformats.org/markup-compatibility/2006">
                <mc:Choice xmlns:v="urn:schemas-microsoft-com:vml" Requires="v">
                  <p:oleObj spid="_x0000_s1148466" r:id="rId35" imgW="354984" imgH="177492" progId="Equation.DSMT4">
                    <p:embed/>
                  </p:oleObj>
                </mc:Choice>
                <mc:Fallback>
                  <p:oleObj r:id="rId35" imgW="354984" imgH="177492" progId="Equation.DSMT4">
                    <p:embed/>
                    <p:pic>
                      <p:nvPicPr>
                        <p:cNvPr id="0" name="Picture 18"/>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0" y="154"/>
                          <a:ext cx="490" cy="24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8114" name="AutoShape 50"/>
            <p:cNvSpPr>
              <a:spLocks noChangeArrowheads="1"/>
            </p:cNvSpPr>
            <p:nvPr/>
          </p:nvSpPr>
          <p:spPr bwMode="auto">
            <a:xfrm>
              <a:off x="556" y="233"/>
              <a:ext cx="201" cy="91"/>
            </a:xfrm>
            <a:prstGeom prst="rightArrow">
              <a:avLst>
                <a:gd name="adj1" fmla="val 50000"/>
                <a:gd name="adj2" fmla="val 55220"/>
              </a:avLst>
            </a:prstGeom>
            <a:ln>
              <a:headEnd/>
              <a:tailEnd/>
            </a:ln>
            <a:extLst/>
          </p:spPr>
          <p:style>
            <a:lnRef idx="0">
              <a:schemeClr val="accent1"/>
            </a:lnRef>
            <a:fillRef idx="3">
              <a:schemeClr val="accent1"/>
            </a:fillRef>
            <a:effectRef idx="3">
              <a:schemeClr val="accent1"/>
            </a:effectRef>
            <a:fontRef idx="minor">
              <a:schemeClr val="lt1"/>
            </a:fontRef>
          </p:style>
          <p:txBody>
            <a:bodyPr wrap="none" anchor="ctr"/>
            <a:lstStyle/>
            <a:p>
              <a:endParaRPr lang="zh-CN" altLang="en-US" sz="2800" b="1">
                <a:latin typeface="+mj-ea"/>
                <a:ea typeface="+mj-ea"/>
              </a:endParaRPr>
            </a:p>
          </p:txBody>
        </p:sp>
      </p:grpSp>
      <p:sp>
        <p:nvSpPr>
          <p:cNvPr id="2" name="灯片编号占位符 1"/>
          <p:cNvSpPr>
            <a:spLocks noGrp="1"/>
          </p:cNvSpPr>
          <p:nvPr>
            <p:ph type="sldNum" sz="quarter" idx="12"/>
          </p:nvPr>
        </p:nvSpPr>
        <p:spPr/>
        <p:txBody>
          <a:bodyPr/>
          <a:lstStyle/>
          <a:p>
            <a:fld id="{E31375A4-56A4-47D6-9801-1991572033F7}" type="slidenum">
              <a:rPr lang="en-US" smtClean="0"/>
              <a:pPr/>
              <a:t>106</a:t>
            </a:fld>
            <a:endParaRPr lang="en-US"/>
          </a:p>
        </p:txBody>
      </p:sp>
    </p:spTree>
    <p:extLst>
      <p:ext uri="{BB962C8B-B14F-4D97-AF65-F5344CB8AC3E}">
        <p14:creationId xmlns:p14="http://schemas.microsoft.com/office/powerpoint/2010/main" val="2086472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8073"/>
                                        </p:tgtEl>
                                        <p:attrNameLst>
                                          <p:attrName>style.visibility</p:attrName>
                                        </p:attrNameLst>
                                      </p:cBhvr>
                                      <p:to>
                                        <p:strVal val="visible"/>
                                      </p:to>
                                    </p:set>
                                    <p:animEffect transition="in" filter="wipe(down)">
                                      <p:cBhvr>
                                        <p:cTn id="7" dur="500"/>
                                        <p:tgtEl>
                                          <p:spTgt spid="8807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left)">
                                      <p:cBhvr>
                                        <p:cTn id="32" dur="500"/>
                                        <p:tgtEl>
                                          <p:spTgt spid="1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up)">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092" name="Object 4"/>
          <p:cNvGraphicFramePr>
            <a:graphicFrameLocks noChangeAspect="1"/>
          </p:cNvGraphicFramePr>
          <p:nvPr>
            <p:extLst>
              <p:ext uri="{D42A27DB-BD31-4B8C-83A1-F6EECF244321}">
                <p14:modId xmlns:p14="http://schemas.microsoft.com/office/powerpoint/2010/main" val="3685599891"/>
              </p:ext>
            </p:extLst>
          </p:nvPr>
        </p:nvGraphicFramePr>
        <p:xfrm>
          <a:off x="412750" y="1289050"/>
          <a:ext cx="1830388" cy="2327275"/>
        </p:xfrm>
        <a:graphic>
          <a:graphicData uri="http://schemas.openxmlformats.org/presentationml/2006/ole">
            <mc:AlternateContent xmlns:mc="http://schemas.openxmlformats.org/markup-compatibility/2006">
              <mc:Choice xmlns:v="urn:schemas-microsoft-com:vml" Requires="v">
                <p:oleObj spid="_x0000_s1149314" r:id="rId3" imgW="1016000" imgH="1295400" progId="Equation.DSMT4">
                  <p:embed/>
                </p:oleObj>
              </mc:Choice>
              <mc:Fallback>
                <p:oleObj r:id="rId3" imgW="1016000" imgH="12954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750" y="1289050"/>
                        <a:ext cx="1830388" cy="232727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 name="Group 5"/>
          <p:cNvGrpSpPr>
            <a:grpSpLocks/>
          </p:cNvGrpSpPr>
          <p:nvPr/>
        </p:nvGrpSpPr>
        <p:grpSpPr bwMode="auto">
          <a:xfrm>
            <a:off x="2333625" y="2654300"/>
            <a:ext cx="6453188" cy="2625725"/>
            <a:chOff x="0" y="0"/>
            <a:chExt cx="4065" cy="1654"/>
          </a:xfrm>
        </p:grpSpPr>
        <p:graphicFrame>
          <p:nvGraphicFramePr>
            <p:cNvPr id="89094" name="Object 6"/>
            <p:cNvGraphicFramePr>
              <a:graphicFrameLocks noChangeAspect="1"/>
            </p:cNvGraphicFramePr>
            <p:nvPr/>
          </p:nvGraphicFramePr>
          <p:xfrm>
            <a:off x="0" y="150"/>
            <a:ext cx="356" cy="212"/>
          </p:xfrm>
          <a:graphic>
            <a:graphicData uri="http://schemas.openxmlformats.org/presentationml/2006/ole">
              <mc:AlternateContent xmlns:mc="http://schemas.openxmlformats.org/markup-compatibility/2006">
                <mc:Choice xmlns:v="urn:schemas-microsoft-com:vml" Requires="v">
                  <p:oleObj spid="_x0000_s1149315" r:id="rId5" imgW="316950" imgH="177492" progId="Equation.DSMT4">
                    <p:embed/>
                  </p:oleObj>
                </mc:Choice>
                <mc:Fallback>
                  <p:oleObj r:id="rId5" imgW="316950" imgH="177492"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50"/>
                          <a:ext cx="356" cy="21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9095" name="Object 7"/>
            <p:cNvGraphicFramePr>
              <a:graphicFrameLocks noChangeAspect="1"/>
            </p:cNvGraphicFramePr>
            <p:nvPr/>
          </p:nvGraphicFramePr>
          <p:xfrm>
            <a:off x="0" y="534"/>
            <a:ext cx="371" cy="212"/>
          </p:xfrm>
          <a:graphic>
            <a:graphicData uri="http://schemas.openxmlformats.org/presentationml/2006/ole">
              <mc:AlternateContent xmlns:mc="http://schemas.openxmlformats.org/markup-compatibility/2006">
                <mc:Choice xmlns:v="urn:schemas-microsoft-com:vml" Requires="v">
                  <p:oleObj spid="_x0000_s1149316" r:id="rId7" imgW="329628" imgH="177492" progId="Equation.DSMT4">
                    <p:embed/>
                  </p:oleObj>
                </mc:Choice>
                <mc:Fallback>
                  <p:oleObj r:id="rId7" imgW="329628" imgH="177492"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534"/>
                          <a:ext cx="371" cy="21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9096" name="Object 8"/>
            <p:cNvGraphicFramePr>
              <a:graphicFrameLocks noChangeAspect="1"/>
            </p:cNvGraphicFramePr>
            <p:nvPr/>
          </p:nvGraphicFramePr>
          <p:xfrm>
            <a:off x="547" y="531"/>
            <a:ext cx="1097" cy="274"/>
          </p:xfrm>
          <a:graphic>
            <a:graphicData uri="http://schemas.openxmlformats.org/presentationml/2006/ole">
              <mc:AlternateContent xmlns:mc="http://schemas.openxmlformats.org/markup-compatibility/2006">
                <mc:Choice xmlns:v="urn:schemas-microsoft-com:vml" Requires="v">
                  <p:oleObj spid="_x0000_s1149317" r:id="rId9" imgW="914400" imgH="228600" progId="Equation.DSMT4">
                    <p:embed/>
                  </p:oleObj>
                </mc:Choice>
                <mc:Fallback>
                  <p:oleObj r:id="rId9" imgW="914400" imgH="228600"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7" y="531"/>
                          <a:ext cx="1097" cy="274"/>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9097" name="Object 9"/>
            <p:cNvGraphicFramePr>
              <a:graphicFrameLocks noChangeAspect="1"/>
            </p:cNvGraphicFramePr>
            <p:nvPr/>
          </p:nvGraphicFramePr>
          <p:xfrm>
            <a:off x="547" y="0"/>
            <a:ext cx="3518" cy="487"/>
          </p:xfrm>
          <a:graphic>
            <a:graphicData uri="http://schemas.openxmlformats.org/presentationml/2006/ole">
              <mc:AlternateContent xmlns:mc="http://schemas.openxmlformats.org/markup-compatibility/2006">
                <mc:Choice xmlns:v="urn:schemas-microsoft-com:vml" Requires="v">
                  <p:oleObj spid="_x0000_s1149318" r:id="rId11" imgW="2931156" imgH="406048" progId="Equation.DSMT4">
                    <p:embed/>
                  </p:oleObj>
                </mc:Choice>
                <mc:Fallback>
                  <p:oleObj r:id="rId11" imgW="2931156" imgH="406048"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7" y="0"/>
                          <a:ext cx="3518" cy="48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9098" name="Object 10"/>
            <p:cNvGraphicFramePr>
              <a:graphicFrameLocks noChangeAspect="1"/>
            </p:cNvGraphicFramePr>
            <p:nvPr/>
          </p:nvGraphicFramePr>
          <p:xfrm>
            <a:off x="0" y="918"/>
            <a:ext cx="371" cy="212"/>
          </p:xfrm>
          <a:graphic>
            <a:graphicData uri="http://schemas.openxmlformats.org/presentationml/2006/ole">
              <mc:AlternateContent xmlns:mc="http://schemas.openxmlformats.org/markup-compatibility/2006">
                <mc:Choice xmlns:v="urn:schemas-microsoft-com:vml" Requires="v">
                  <p:oleObj spid="_x0000_s1149319" r:id="rId13" imgW="329628" imgH="177492" progId="Equation.DSMT4">
                    <p:embed/>
                  </p:oleObj>
                </mc:Choice>
                <mc:Fallback>
                  <p:oleObj r:id="rId13" imgW="329628" imgH="177492" progId="Equation.DSMT4">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918"/>
                          <a:ext cx="371" cy="21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9099" name="Object 11"/>
            <p:cNvGraphicFramePr>
              <a:graphicFrameLocks noChangeAspect="1"/>
            </p:cNvGraphicFramePr>
            <p:nvPr/>
          </p:nvGraphicFramePr>
          <p:xfrm>
            <a:off x="547" y="849"/>
            <a:ext cx="1097" cy="274"/>
          </p:xfrm>
          <a:graphic>
            <a:graphicData uri="http://schemas.openxmlformats.org/presentationml/2006/ole">
              <mc:AlternateContent xmlns:mc="http://schemas.openxmlformats.org/markup-compatibility/2006">
                <mc:Choice xmlns:v="urn:schemas-microsoft-com:vml" Requires="v">
                  <p:oleObj spid="_x0000_s1149320" r:id="rId15" imgW="914400" imgH="228600" progId="Equation.DSMT4">
                    <p:embed/>
                  </p:oleObj>
                </mc:Choice>
                <mc:Fallback>
                  <p:oleObj r:id="rId15" imgW="914400" imgH="228600" progId="Equation.DSMT4">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47" y="849"/>
                          <a:ext cx="1097" cy="274"/>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9100" name="Object 12"/>
            <p:cNvGraphicFramePr>
              <a:graphicFrameLocks noChangeAspect="1"/>
            </p:cNvGraphicFramePr>
            <p:nvPr/>
          </p:nvGraphicFramePr>
          <p:xfrm>
            <a:off x="0" y="1303"/>
            <a:ext cx="370" cy="212"/>
          </p:xfrm>
          <a:graphic>
            <a:graphicData uri="http://schemas.openxmlformats.org/presentationml/2006/ole">
              <mc:AlternateContent xmlns:mc="http://schemas.openxmlformats.org/markup-compatibility/2006">
                <mc:Choice xmlns:v="urn:schemas-microsoft-com:vml" Requires="v">
                  <p:oleObj spid="_x0000_s1149321" r:id="rId17" imgW="329628" imgH="177492" progId="Equation.DSMT4">
                    <p:embed/>
                  </p:oleObj>
                </mc:Choice>
                <mc:Fallback>
                  <p:oleObj r:id="rId17" imgW="329628" imgH="177492" progId="Equation.DSMT4">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1303"/>
                          <a:ext cx="370" cy="21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9101" name="Object 13"/>
            <p:cNvGraphicFramePr>
              <a:graphicFrameLocks noChangeAspect="1"/>
            </p:cNvGraphicFramePr>
            <p:nvPr/>
          </p:nvGraphicFramePr>
          <p:xfrm>
            <a:off x="547" y="1167"/>
            <a:ext cx="3518" cy="487"/>
          </p:xfrm>
          <a:graphic>
            <a:graphicData uri="http://schemas.openxmlformats.org/presentationml/2006/ole">
              <mc:AlternateContent xmlns:mc="http://schemas.openxmlformats.org/markup-compatibility/2006">
                <mc:Choice xmlns:v="urn:schemas-microsoft-com:vml" Requires="v">
                  <p:oleObj spid="_x0000_s1149322" r:id="rId19" imgW="2931156" imgH="406048" progId="Equation.DSMT4">
                    <p:embed/>
                  </p:oleObj>
                </mc:Choice>
                <mc:Fallback>
                  <p:oleObj r:id="rId19" imgW="2931156" imgH="406048" progId="Equation.DSMT4">
                    <p:embed/>
                    <p:pic>
                      <p:nvPicPr>
                        <p:cNvPr id="0" name="Picture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47" y="1167"/>
                          <a:ext cx="3518" cy="48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9102" name="AutoShape 14"/>
            <p:cNvSpPr>
              <a:spLocks/>
            </p:cNvSpPr>
            <p:nvPr/>
          </p:nvSpPr>
          <p:spPr bwMode="auto">
            <a:xfrm>
              <a:off x="473" y="232"/>
              <a:ext cx="56" cy="1232"/>
            </a:xfrm>
            <a:prstGeom prst="leftBrace">
              <a:avLst>
                <a:gd name="adj1" fmla="val 183333"/>
                <a:gd name="adj2" fmla="val 50000"/>
              </a:avLst>
            </a:prstGeom>
            <a:noFill/>
            <a:ln w="254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Century Schoolbook" pitchFamily="18" charset="0"/>
                <a:ea typeface="+mj-ea"/>
              </a:endParaRPr>
            </a:p>
          </p:txBody>
        </p:sp>
      </p:grpSp>
      <p:grpSp>
        <p:nvGrpSpPr>
          <p:cNvPr id="5" name="Group 15"/>
          <p:cNvGrpSpPr>
            <a:grpSpLocks/>
          </p:cNvGrpSpPr>
          <p:nvPr/>
        </p:nvGrpSpPr>
        <p:grpSpPr bwMode="auto">
          <a:xfrm>
            <a:off x="2333625" y="5481638"/>
            <a:ext cx="5708650" cy="533400"/>
            <a:chOff x="0" y="0"/>
            <a:chExt cx="3596" cy="336"/>
          </a:xfrm>
        </p:grpSpPr>
        <p:sp>
          <p:nvSpPr>
            <p:cNvPr id="89104" name="Rectangle 16"/>
            <p:cNvSpPr>
              <a:spLocks noChangeArrowheads="1"/>
            </p:cNvSpPr>
            <p:nvPr/>
          </p:nvSpPr>
          <p:spPr bwMode="auto">
            <a:xfrm>
              <a:off x="0" y="0"/>
              <a:ext cx="359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latin typeface="Century Schoolbook" pitchFamily="18" charset="0"/>
                  <a:ea typeface="+mj-ea"/>
                </a:rPr>
                <a:t>可解得：</a:t>
              </a:r>
            </a:p>
          </p:txBody>
        </p:sp>
        <p:graphicFrame>
          <p:nvGraphicFramePr>
            <p:cNvPr id="89105" name="Object 17"/>
            <p:cNvGraphicFramePr>
              <a:graphicFrameLocks noChangeAspect="1"/>
            </p:cNvGraphicFramePr>
            <p:nvPr/>
          </p:nvGraphicFramePr>
          <p:xfrm>
            <a:off x="948" y="19"/>
            <a:ext cx="2276" cy="317"/>
          </p:xfrm>
          <a:graphic>
            <a:graphicData uri="http://schemas.openxmlformats.org/presentationml/2006/ole">
              <mc:AlternateContent xmlns:mc="http://schemas.openxmlformats.org/markup-compatibility/2006">
                <mc:Choice xmlns:v="urn:schemas-microsoft-com:vml" Requires="v">
                  <p:oleObj spid="_x0000_s1149323" r:id="rId21" imgW="1638300" imgH="228600" progId="Equation.DSMT4">
                    <p:embed/>
                  </p:oleObj>
                </mc:Choice>
                <mc:Fallback>
                  <p:oleObj r:id="rId21" imgW="1638300" imgH="228600" progId="Equation.DSMT4">
                    <p:embed/>
                    <p:pic>
                      <p:nvPicPr>
                        <p:cNvPr id="0" name="Picture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948" y="19"/>
                          <a:ext cx="2276" cy="31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6" name="Group 19"/>
          <p:cNvGrpSpPr>
            <a:grpSpLocks/>
          </p:cNvGrpSpPr>
          <p:nvPr/>
        </p:nvGrpSpPr>
        <p:grpSpPr bwMode="auto">
          <a:xfrm>
            <a:off x="2460625" y="1289050"/>
            <a:ext cx="6061075" cy="1423988"/>
            <a:chOff x="0" y="0"/>
            <a:chExt cx="3818" cy="897"/>
          </a:xfrm>
        </p:grpSpPr>
        <p:grpSp>
          <p:nvGrpSpPr>
            <p:cNvPr id="7" name="Group 20"/>
            <p:cNvGrpSpPr>
              <a:grpSpLocks/>
            </p:cNvGrpSpPr>
            <p:nvPr/>
          </p:nvGrpSpPr>
          <p:grpSpPr bwMode="auto">
            <a:xfrm>
              <a:off x="0" y="0"/>
              <a:ext cx="3692" cy="336"/>
              <a:chOff x="0" y="0"/>
              <a:chExt cx="3692" cy="336"/>
            </a:xfrm>
          </p:grpSpPr>
          <p:sp>
            <p:nvSpPr>
              <p:cNvPr id="89109" name="Rectangle 21"/>
              <p:cNvSpPr>
                <a:spLocks noChangeArrowheads="1"/>
              </p:cNvSpPr>
              <p:nvPr/>
            </p:nvSpPr>
            <p:spPr bwMode="auto">
              <a:xfrm>
                <a:off x="0" y="1"/>
                <a:ext cx="369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dirty="0">
                    <a:latin typeface="Century Schoolbook" pitchFamily="18" charset="0"/>
                    <a:ea typeface="+mj-ea"/>
                  </a:rPr>
                  <a:t>解</a:t>
                </a:r>
                <a:r>
                  <a:rPr lang="zh-CN" altLang="zh-CN" sz="2400" b="1" dirty="0">
                    <a:latin typeface="Century Schoolbook" pitchFamily="18" charset="0"/>
                    <a:ea typeface="+mj-ea"/>
                    <a:sym typeface="Wingdings" pitchFamily="2" charset="2"/>
                  </a:rPr>
                  <a:t>:  (1) </a:t>
                </a:r>
                <a:r>
                  <a:rPr lang="zh-CN" sz="2400" b="1" dirty="0">
                    <a:latin typeface="Century Schoolbook" pitchFamily="18" charset="0"/>
                    <a:ea typeface="+mj-ea"/>
                    <a:sym typeface="Wingdings" pitchFamily="2" charset="2"/>
                  </a:rPr>
                  <a:t>计算    。</a:t>
                </a:r>
                <a:endParaRPr lang="zh-CN" sz="2400" b="1" dirty="0">
                  <a:latin typeface="Century Schoolbook" pitchFamily="18" charset="0"/>
                  <a:ea typeface="+mj-ea"/>
                </a:endParaRPr>
              </a:p>
            </p:txBody>
          </p:sp>
          <p:graphicFrame>
            <p:nvGraphicFramePr>
              <p:cNvPr id="89110" name="Object 22"/>
              <p:cNvGraphicFramePr>
                <a:graphicFrameLocks noChangeAspect="1"/>
              </p:cNvGraphicFramePr>
              <p:nvPr>
                <p:extLst>
                  <p:ext uri="{D42A27DB-BD31-4B8C-83A1-F6EECF244321}">
                    <p14:modId xmlns:p14="http://schemas.microsoft.com/office/powerpoint/2010/main" val="769967976"/>
                  </p:ext>
                </p:extLst>
              </p:nvPr>
            </p:nvGraphicFramePr>
            <p:xfrm>
              <a:off x="1103" y="0"/>
              <a:ext cx="265" cy="336"/>
            </p:xfrm>
            <a:graphic>
              <a:graphicData uri="http://schemas.openxmlformats.org/presentationml/2006/ole">
                <mc:AlternateContent xmlns:mc="http://schemas.openxmlformats.org/markup-compatibility/2006">
                  <mc:Choice xmlns:v="urn:schemas-microsoft-com:vml" Requires="v">
                    <p:oleObj spid="_x0000_s1149324" r:id="rId23" imgW="190417" imgH="241195" progId="Equation.DSMT4">
                      <p:embed/>
                    </p:oleObj>
                  </mc:Choice>
                  <mc:Fallback>
                    <p:oleObj r:id="rId23" imgW="190417" imgH="241195" progId="Equation.DSMT4">
                      <p:embed/>
                      <p:pic>
                        <p:nvPicPr>
                          <p:cNvPr id="0" name="Picture 1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103" y="0"/>
                            <a:ext cx="265" cy="336"/>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89111" name="Object 23"/>
            <p:cNvGraphicFramePr>
              <a:graphicFrameLocks noChangeAspect="1"/>
            </p:cNvGraphicFramePr>
            <p:nvPr/>
          </p:nvGraphicFramePr>
          <p:xfrm>
            <a:off x="82" y="280"/>
            <a:ext cx="3736" cy="617"/>
          </p:xfrm>
          <a:graphic>
            <a:graphicData uri="http://schemas.openxmlformats.org/presentationml/2006/ole">
              <mc:AlternateContent xmlns:mc="http://schemas.openxmlformats.org/markup-compatibility/2006">
                <mc:Choice xmlns:v="urn:schemas-microsoft-com:vml" Requires="v">
                  <p:oleObj spid="_x0000_s1149325" r:id="rId25" imgW="2691232" imgH="444307" progId="Equation.DSMT4">
                    <p:embed/>
                  </p:oleObj>
                </mc:Choice>
                <mc:Fallback>
                  <p:oleObj r:id="rId25" imgW="2691232" imgH="444307" progId="Equation.DSMT4">
                    <p:embed/>
                    <p:pic>
                      <p:nvPicPr>
                        <p:cNvPr id="0" name="Picture 1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82" y="280"/>
                          <a:ext cx="3736" cy="61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 name="标题 1"/>
          <p:cNvSpPr>
            <a:spLocks noGrp="1"/>
          </p:cNvSpPr>
          <p:nvPr>
            <p:ph type="title"/>
          </p:nvPr>
        </p:nvSpPr>
        <p:spPr/>
        <p:txBody>
          <a:bodyPr>
            <a:normAutofit/>
          </a:bodyPr>
          <a:lstStyle/>
          <a:p>
            <a:r>
              <a:rPr lang="zh-CN" altLang="zh-CN" dirty="0">
                <a:solidFill>
                  <a:srgbClr val="FF0000"/>
                </a:solidFill>
                <a:ea typeface="+mj-ea"/>
              </a:rPr>
              <a:t>练习</a:t>
            </a:r>
            <a:r>
              <a:rPr lang="zh-CN" altLang="zh-CN" dirty="0">
                <a:ea typeface="+mj-ea"/>
              </a:rPr>
              <a:t>：求如下信道的信道容量</a:t>
            </a:r>
            <a:r>
              <a:rPr lang="zh-CN" altLang="zh-CN" dirty="0" smtClean="0">
                <a:ea typeface="+mj-ea"/>
              </a:rPr>
              <a:t>。</a:t>
            </a:r>
            <a:endParaRPr lang="zh-CN" altLang="en-US" dirty="0">
              <a:ea typeface="+mj-ea"/>
            </a:endParaRPr>
          </a:p>
        </p:txBody>
      </p:sp>
      <p:sp>
        <p:nvSpPr>
          <p:cNvPr id="3" name="灯片编号占位符 2"/>
          <p:cNvSpPr>
            <a:spLocks noGrp="1"/>
          </p:cNvSpPr>
          <p:nvPr>
            <p:ph type="sldNum" sz="quarter" idx="12"/>
          </p:nvPr>
        </p:nvSpPr>
        <p:spPr/>
        <p:txBody>
          <a:bodyPr/>
          <a:lstStyle/>
          <a:p>
            <a:fld id="{E31375A4-56A4-47D6-9801-1991572033F7}" type="slidenum">
              <a:rPr lang="en-US" smtClean="0"/>
              <a:pPr/>
              <a:t>107</a:t>
            </a:fld>
            <a:endParaRPr lang="en-US"/>
          </a:p>
        </p:txBody>
      </p:sp>
    </p:spTree>
    <p:extLst>
      <p:ext uri="{BB962C8B-B14F-4D97-AF65-F5344CB8AC3E}">
        <p14:creationId xmlns:p14="http://schemas.microsoft.com/office/powerpoint/2010/main" val="13943130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10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3"/>
          <p:cNvSpPr>
            <a:spLocks noChangeArrowheads="1"/>
          </p:cNvSpPr>
          <p:nvPr/>
        </p:nvSpPr>
        <p:spPr bwMode="auto">
          <a:xfrm>
            <a:off x="493713" y="642938"/>
            <a:ext cx="59594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2400" b="1">
                <a:latin typeface="+mj-ea"/>
                <a:ea typeface="+mj-ea"/>
                <a:sym typeface="Wingdings" pitchFamily="2" charset="2"/>
              </a:rPr>
              <a:t>(2) </a:t>
            </a:r>
            <a:r>
              <a:rPr lang="zh-CN" sz="2400" b="1">
                <a:latin typeface="+mj-ea"/>
                <a:ea typeface="+mj-ea"/>
                <a:sym typeface="Wingdings" pitchFamily="2" charset="2"/>
              </a:rPr>
              <a:t>根据    计算信道容量   。</a:t>
            </a:r>
          </a:p>
        </p:txBody>
      </p:sp>
      <p:graphicFrame>
        <p:nvGraphicFramePr>
          <p:cNvPr id="90116" name="Object 4"/>
          <p:cNvGraphicFramePr>
            <a:graphicFrameLocks noChangeAspect="1"/>
          </p:cNvGraphicFramePr>
          <p:nvPr>
            <p:extLst>
              <p:ext uri="{D42A27DB-BD31-4B8C-83A1-F6EECF244321}">
                <p14:modId xmlns:p14="http://schemas.microsoft.com/office/powerpoint/2010/main" val="466776512"/>
              </p:ext>
            </p:extLst>
          </p:nvPr>
        </p:nvGraphicFramePr>
        <p:xfrm>
          <a:off x="1691680" y="641350"/>
          <a:ext cx="420688" cy="533400"/>
        </p:xfrm>
        <a:graphic>
          <a:graphicData uri="http://schemas.openxmlformats.org/presentationml/2006/ole">
            <mc:AlternateContent xmlns:mc="http://schemas.openxmlformats.org/markup-compatibility/2006">
              <mc:Choice xmlns:v="urn:schemas-microsoft-com:vml" Requires="v">
                <p:oleObj spid="_x0000_s1150370" r:id="rId3" imgW="190417" imgH="241195" progId="Equation.DSMT4">
                  <p:embed/>
                </p:oleObj>
              </mc:Choice>
              <mc:Fallback>
                <p:oleObj r:id="rId3" imgW="190417" imgH="241195"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1680" y="641350"/>
                        <a:ext cx="420688" cy="5334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0117" name="Object 5"/>
          <p:cNvGraphicFramePr>
            <a:graphicFrameLocks noChangeAspect="1"/>
          </p:cNvGraphicFramePr>
          <p:nvPr>
            <p:extLst>
              <p:ext uri="{D42A27DB-BD31-4B8C-83A1-F6EECF244321}">
                <p14:modId xmlns:p14="http://schemas.microsoft.com/office/powerpoint/2010/main" val="3458171713"/>
              </p:ext>
            </p:extLst>
          </p:nvPr>
        </p:nvGraphicFramePr>
        <p:xfrm>
          <a:off x="3923928" y="700088"/>
          <a:ext cx="363537" cy="393700"/>
        </p:xfrm>
        <a:graphic>
          <a:graphicData uri="http://schemas.openxmlformats.org/presentationml/2006/ole">
            <mc:AlternateContent xmlns:mc="http://schemas.openxmlformats.org/markup-compatibility/2006">
              <mc:Choice xmlns:v="urn:schemas-microsoft-com:vml" Requires="v">
                <p:oleObj spid="_x0000_s1150371" r:id="rId5" imgW="164814" imgH="177492" progId="Equation.DSMT4">
                  <p:embed/>
                </p:oleObj>
              </mc:Choice>
              <mc:Fallback>
                <p:oleObj r:id="rId5" imgW="164814" imgH="177492"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3928" y="700088"/>
                        <a:ext cx="363537" cy="3937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0118" name="Object 6"/>
          <p:cNvGraphicFramePr>
            <a:graphicFrameLocks noChangeAspect="1"/>
          </p:cNvGraphicFramePr>
          <p:nvPr>
            <p:extLst>
              <p:ext uri="{D42A27DB-BD31-4B8C-83A1-F6EECF244321}">
                <p14:modId xmlns:p14="http://schemas.microsoft.com/office/powerpoint/2010/main" val="141103126"/>
              </p:ext>
            </p:extLst>
          </p:nvPr>
        </p:nvGraphicFramePr>
        <p:xfrm>
          <a:off x="996950" y="1079500"/>
          <a:ext cx="2182813" cy="984250"/>
        </p:xfrm>
        <a:graphic>
          <a:graphicData uri="http://schemas.openxmlformats.org/presentationml/2006/ole">
            <mc:AlternateContent xmlns:mc="http://schemas.openxmlformats.org/markup-compatibility/2006">
              <mc:Choice xmlns:v="urn:schemas-microsoft-com:vml" Requires="v">
                <p:oleObj spid="_x0000_s1150372" r:id="rId7" imgW="990170" imgH="444307" progId="Equation.DSMT4">
                  <p:embed/>
                </p:oleObj>
              </mc:Choice>
              <mc:Fallback>
                <p:oleObj r:id="rId7" imgW="990170" imgH="444307"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6950" y="1079500"/>
                        <a:ext cx="2182813" cy="98425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Group 7"/>
          <p:cNvGrpSpPr>
            <a:grpSpLocks/>
          </p:cNvGrpSpPr>
          <p:nvPr/>
        </p:nvGrpSpPr>
        <p:grpSpPr bwMode="auto">
          <a:xfrm>
            <a:off x="3336925" y="1290638"/>
            <a:ext cx="6835775" cy="533400"/>
            <a:chOff x="0" y="0"/>
            <a:chExt cx="4306" cy="336"/>
          </a:xfrm>
        </p:grpSpPr>
        <p:sp>
          <p:nvSpPr>
            <p:cNvPr id="90120" name="Rectangle 8"/>
            <p:cNvSpPr>
              <a:spLocks noChangeArrowheads="1"/>
            </p:cNvSpPr>
            <p:nvPr/>
          </p:nvSpPr>
          <p:spPr bwMode="auto">
            <a:xfrm>
              <a:off x="0" y="0"/>
              <a:ext cx="430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latin typeface="+mj-ea"/>
                  <a:ea typeface="+mj-ea"/>
                  <a:sym typeface="Wingdings" pitchFamily="2" charset="2"/>
                </a:rPr>
                <a:t>代入                                         ，得：</a:t>
              </a:r>
            </a:p>
          </p:txBody>
        </p:sp>
        <p:graphicFrame>
          <p:nvGraphicFramePr>
            <p:cNvPr id="90121" name="Object 9"/>
            <p:cNvGraphicFramePr>
              <a:graphicFrameLocks noChangeAspect="1"/>
            </p:cNvGraphicFramePr>
            <p:nvPr/>
          </p:nvGraphicFramePr>
          <p:xfrm>
            <a:off x="540" y="19"/>
            <a:ext cx="2275" cy="317"/>
          </p:xfrm>
          <a:graphic>
            <a:graphicData uri="http://schemas.openxmlformats.org/presentationml/2006/ole">
              <mc:AlternateContent xmlns:mc="http://schemas.openxmlformats.org/markup-compatibility/2006">
                <mc:Choice xmlns:v="urn:schemas-microsoft-com:vml" Requires="v">
                  <p:oleObj spid="_x0000_s1150373" r:id="rId9" imgW="1638300" imgH="228600" progId="Equation.DSMT4">
                    <p:embed/>
                  </p:oleObj>
                </mc:Choice>
                <mc:Fallback>
                  <p:oleObj r:id="rId9" imgW="1638300" imgH="228600"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0" y="19"/>
                          <a:ext cx="2275" cy="31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90122" name="Object 10"/>
          <p:cNvGraphicFramePr>
            <a:graphicFrameLocks noChangeAspect="1"/>
          </p:cNvGraphicFramePr>
          <p:nvPr>
            <p:extLst>
              <p:ext uri="{D42A27DB-BD31-4B8C-83A1-F6EECF244321}">
                <p14:modId xmlns:p14="http://schemas.microsoft.com/office/powerpoint/2010/main" val="2881400687"/>
              </p:ext>
            </p:extLst>
          </p:nvPr>
        </p:nvGraphicFramePr>
        <p:xfrm>
          <a:off x="996950" y="2005013"/>
          <a:ext cx="3722688" cy="506412"/>
        </p:xfrm>
        <a:graphic>
          <a:graphicData uri="http://schemas.openxmlformats.org/presentationml/2006/ole">
            <mc:AlternateContent xmlns:mc="http://schemas.openxmlformats.org/markup-compatibility/2006">
              <mc:Choice xmlns:v="urn:schemas-microsoft-com:vml" Requires="v">
                <p:oleObj spid="_x0000_s1150374" r:id="rId11" imgW="1689100" imgH="228600" progId="Equation.DSMT4">
                  <p:embed/>
                </p:oleObj>
              </mc:Choice>
              <mc:Fallback>
                <p:oleObj r:id="rId11" imgW="1689100" imgH="228600"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96950" y="2005013"/>
                        <a:ext cx="3722688" cy="50641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 name="Group 11"/>
          <p:cNvGrpSpPr>
            <a:grpSpLocks/>
          </p:cNvGrpSpPr>
          <p:nvPr/>
        </p:nvGrpSpPr>
        <p:grpSpPr bwMode="auto">
          <a:xfrm>
            <a:off x="4695825" y="1808163"/>
            <a:ext cx="4591050" cy="901700"/>
            <a:chOff x="0" y="0"/>
            <a:chExt cx="2892" cy="568"/>
          </a:xfrm>
        </p:grpSpPr>
        <p:graphicFrame>
          <p:nvGraphicFramePr>
            <p:cNvPr id="90124" name="Object 12"/>
            <p:cNvGraphicFramePr>
              <a:graphicFrameLocks noChangeAspect="1"/>
            </p:cNvGraphicFramePr>
            <p:nvPr/>
          </p:nvGraphicFramePr>
          <p:xfrm>
            <a:off x="0" y="0"/>
            <a:ext cx="669" cy="568"/>
          </p:xfrm>
          <a:graphic>
            <a:graphicData uri="http://schemas.openxmlformats.org/presentationml/2006/ole">
              <mc:AlternateContent xmlns:mc="http://schemas.openxmlformats.org/markup-compatibility/2006">
                <mc:Choice xmlns:v="urn:schemas-microsoft-com:vml" Requires="v">
                  <p:oleObj spid="_x0000_s1150375" r:id="rId13" imgW="482181" imgH="406048" progId="Equation.DSMT4">
                    <p:embed/>
                  </p:oleObj>
                </mc:Choice>
                <mc:Fallback>
                  <p:oleObj r:id="rId13" imgW="482181" imgH="406048" progId="Equation.DSMT4">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669" cy="56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0125" name="Rectangle 13"/>
            <p:cNvSpPr>
              <a:spLocks noChangeArrowheads="1"/>
            </p:cNvSpPr>
            <p:nvPr/>
          </p:nvSpPr>
          <p:spPr bwMode="auto">
            <a:xfrm>
              <a:off x="808" y="106"/>
              <a:ext cx="208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latin typeface="+mj-ea"/>
                  <a:ea typeface="+mj-ea"/>
                  <a:sym typeface="Wingdings" pitchFamily="2" charset="2"/>
                </a:rPr>
                <a:t>比特</a:t>
              </a:r>
              <a:r>
                <a:rPr lang="zh-CN" altLang="zh-CN" sz="2400" b="1">
                  <a:latin typeface="+mj-ea"/>
                  <a:ea typeface="+mj-ea"/>
                  <a:sym typeface="Wingdings" pitchFamily="2" charset="2"/>
                </a:rPr>
                <a:t>/</a:t>
              </a:r>
              <a:r>
                <a:rPr lang="zh-CN" sz="2400" b="1">
                  <a:latin typeface="+mj-ea"/>
                  <a:ea typeface="+mj-ea"/>
                  <a:sym typeface="Wingdings" pitchFamily="2" charset="2"/>
                </a:rPr>
                <a:t>符号</a:t>
              </a:r>
            </a:p>
          </p:txBody>
        </p:sp>
      </p:grpSp>
      <p:grpSp>
        <p:nvGrpSpPr>
          <p:cNvPr id="5" name="Group 14"/>
          <p:cNvGrpSpPr>
            <a:grpSpLocks/>
          </p:cNvGrpSpPr>
          <p:nvPr/>
        </p:nvGrpSpPr>
        <p:grpSpPr bwMode="auto">
          <a:xfrm>
            <a:off x="990600" y="3844925"/>
            <a:ext cx="8639175" cy="849313"/>
            <a:chOff x="0" y="0"/>
            <a:chExt cx="5442" cy="535"/>
          </a:xfrm>
        </p:grpSpPr>
        <p:sp>
          <p:nvSpPr>
            <p:cNvPr id="90127" name="Rectangle 15"/>
            <p:cNvSpPr>
              <a:spLocks noChangeArrowheads="1"/>
            </p:cNvSpPr>
            <p:nvPr/>
          </p:nvSpPr>
          <p:spPr bwMode="auto">
            <a:xfrm>
              <a:off x="0" y="124"/>
              <a:ext cx="544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latin typeface="+mj-ea"/>
                  <a:ea typeface="+mj-ea"/>
                  <a:sym typeface="Wingdings" pitchFamily="2" charset="2"/>
                </a:rPr>
                <a:t>代入                                                      ，得：</a:t>
              </a:r>
            </a:p>
          </p:txBody>
        </p:sp>
        <p:graphicFrame>
          <p:nvGraphicFramePr>
            <p:cNvPr id="90128" name="Object 16"/>
            <p:cNvGraphicFramePr>
              <a:graphicFrameLocks noChangeAspect="1"/>
            </p:cNvGraphicFramePr>
            <p:nvPr/>
          </p:nvGraphicFramePr>
          <p:xfrm>
            <a:off x="497" y="0"/>
            <a:ext cx="3078" cy="535"/>
          </p:xfrm>
          <a:graphic>
            <a:graphicData uri="http://schemas.openxmlformats.org/presentationml/2006/ole">
              <mc:AlternateContent xmlns:mc="http://schemas.openxmlformats.org/markup-compatibility/2006">
                <mc:Choice xmlns:v="urn:schemas-microsoft-com:vml" Requires="v">
                  <p:oleObj spid="_x0000_s1150376" r:id="rId15" imgW="2334773" imgH="406048" progId="Equation.DSMT4">
                    <p:embed/>
                  </p:oleObj>
                </mc:Choice>
                <mc:Fallback>
                  <p:oleObj r:id="rId15" imgW="2334773" imgH="406048" progId="Equation.DSMT4">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7" y="0"/>
                          <a:ext cx="3078" cy="53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6" name="Group 17"/>
          <p:cNvGrpSpPr>
            <a:grpSpLocks noChangeAspect="1"/>
          </p:cNvGrpSpPr>
          <p:nvPr/>
        </p:nvGrpSpPr>
        <p:grpSpPr bwMode="auto">
          <a:xfrm>
            <a:off x="990600" y="4530725"/>
            <a:ext cx="4005263" cy="1792288"/>
            <a:chOff x="0" y="0"/>
            <a:chExt cx="2523" cy="1129"/>
          </a:xfrm>
        </p:grpSpPr>
        <p:graphicFrame>
          <p:nvGraphicFramePr>
            <p:cNvPr id="90130" name="Object 18"/>
            <p:cNvGraphicFramePr>
              <a:graphicFrameLocks noChangeAspect="1"/>
            </p:cNvGraphicFramePr>
            <p:nvPr/>
          </p:nvGraphicFramePr>
          <p:xfrm>
            <a:off x="0" y="0"/>
            <a:ext cx="2505" cy="582"/>
          </p:xfrm>
          <a:graphic>
            <a:graphicData uri="http://schemas.openxmlformats.org/presentationml/2006/ole">
              <mc:AlternateContent xmlns:mc="http://schemas.openxmlformats.org/markup-compatibility/2006">
                <mc:Choice xmlns:v="urn:schemas-microsoft-com:vml" Requires="v">
                  <p:oleObj spid="_x0000_s1150377" r:id="rId17" imgW="1803400" imgH="419100" progId="Equation.DSMT4">
                    <p:embed/>
                  </p:oleObj>
                </mc:Choice>
                <mc:Fallback>
                  <p:oleObj r:id="rId17" imgW="1803400" imgH="419100" progId="Equation.DSMT4">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2505" cy="58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0131" name="Object 19"/>
            <p:cNvGraphicFramePr>
              <a:graphicFrameLocks noChangeAspect="1"/>
            </p:cNvGraphicFramePr>
            <p:nvPr/>
          </p:nvGraphicFramePr>
          <p:xfrm>
            <a:off x="0" y="547"/>
            <a:ext cx="2523" cy="582"/>
          </p:xfrm>
          <a:graphic>
            <a:graphicData uri="http://schemas.openxmlformats.org/presentationml/2006/ole">
              <mc:AlternateContent xmlns:mc="http://schemas.openxmlformats.org/markup-compatibility/2006">
                <mc:Choice xmlns:v="urn:schemas-microsoft-com:vml" Requires="v">
                  <p:oleObj spid="_x0000_s1150378" r:id="rId19" imgW="1816100" imgH="419100" progId="Equation.DSMT4">
                    <p:embed/>
                  </p:oleObj>
                </mc:Choice>
                <mc:Fallback>
                  <p:oleObj r:id="rId19" imgW="1816100" imgH="419100" progId="Equation.DSMT4">
                    <p:embed/>
                    <p:pic>
                      <p:nvPicPr>
                        <p:cNvPr id="0" name="Picture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547"/>
                          <a:ext cx="2523" cy="58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7" name="Group 22"/>
          <p:cNvGrpSpPr>
            <a:grpSpLocks/>
          </p:cNvGrpSpPr>
          <p:nvPr/>
        </p:nvGrpSpPr>
        <p:grpSpPr bwMode="auto">
          <a:xfrm>
            <a:off x="493713" y="2754313"/>
            <a:ext cx="7331075" cy="1189037"/>
            <a:chOff x="0" y="0"/>
            <a:chExt cx="4618" cy="749"/>
          </a:xfrm>
        </p:grpSpPr>
        <p:grpSp>
          <p:nvGrpSpPr>
            <p:cNvPr id="8" name="Group 23"/>
            <p:cNvGrpSpPr>
              <a:grpSpLocks/>
            </p:cNvGrpSpPr>
            <p:nvPr/>
          </p:nvGrpSpPr>
          <p:grpSpPr bwMode="auto">
            <a:xfrm>
              <a:off x="0" y="0"/>
              <a:ext cx="4618" cy="342"/>
              <a:chOff x="0" y="0"/>
              <a:chExt cx="4618" cy="342"/>
            </a:xfrm>
          </p:grpSpPr>
          <p:sp>
            <p:nvSpPr>
              <p:cNvPr id="90136" name="Rectangle 24"/>
              <p:cNvSpPr>
                <a:spLocks noChangeArrowheads="1"/>
              </p:cNvSpPr>
              <p:nvPr/>
            </p:nvSpPr>
            <p:spPr bwMode="auto">
              <a:xfrm>
                <a:off x="0" y="15"/>
                <a:ext cx="461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2400" b="1">
                    <a:latin typeface="+mj-ea"/>
                    <a:ea typeface="+mj-ea"/>
                    <a:sym typeface="Wingdings" pitchFamily="2" charset="2"/>
                  </a:rPr>
                  <a:t>(3) </a:t>
                </a:r>
                <a:r>
                  <a:rPr lang="zh-CN" sz="2400" b="1">
                    <a:latin typeface="+mj-ea"/>
                    <a:ea typeface="+mj-ea"/>
                    <a:sym typeface="Wingdings" pitchFamily="2" charset="2"/>
                  </a:rPr>
                  <a:t>根据    和    计算         。</a:t>
                </a:r>
              </a:p>
            </p:txBody>
          </p:sp>
          <p:graphicFrame>
            <p:nvGraphicFramePr>
              <p:cNvPr id="90137" name="Object 25"/>
              <p:cNvGraphicFramePr>
                <a:graphicFrameLocks noChangeAspect="1"/>
              </p:cNvGraphicFramePr>
              <p:nvPr>
                <p:extLst>
                  <p:ext uri="{D42A27DB-BD31-4B8C-83A1-F6EECF244321}">
                    <p14:modId xmlns:p14="http://schemas.microsoft.com/office/powerpoint/2010/main" val="1272932397"/>
                  </p:ext>
                </p:extLst>
              </p:nvPr>
            </p:nvGraphicFramePr>
            <p:xfrm>
              <a:off x="755" y="6"/>
              <a:ext cx="265" cy="336"/>
            </p:xfrm>
            <a:graphic>
              <a:graphicData uri="http://schemas.openxmlformats.org/presentationml/2006/ole">
                <mc:AlternateContent xmlns:mc="http://schemas.openxmlformats.org/markup-compatibility/2006">
                  <mc:Choice xmlns:v="urn:schemas-microsoft-com:vml" Requires="v">
                    <p:oleObj spid="_x0000_s1150379" r:id="rId21" imgW="190417" imgH="241195" progId="Equation.DSMT4">
                      <p:embed/>
                    </p:oleObj>
                  </mc:Choice>
                  <mc:Fallback>
                    <p:oleObj r:id="rId21" imgW="190417" imgH="241195" progId="Equation.DSMT4">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 y="6"/>
                            <a:ext cx="265" cy="336"/>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0138" name="Object 26"/>
              <p:cNvGraphicFramePr>
                <a:graphicFrameLocks noChangeAspect="1"/>
              </p:cNvGraphicFramePr>
              <p:nvPr>
                <p:extLst>
                  <p:ext uri="{D42A27DB-BD31-4B8C-83A1-F6EECF244321}">
                    <p14:modId xmlns:p14="http://schemas.microsoft.com/office/powerpoint/2010/main" val="1990378519"/>
                  </p:ext>
                </p:extLst>
              </p:nvPr>
            </p:nvGraphicFramePr>
            <p:xfrm>
              <a:off x="1208" y="59"/>
              <a:ext cx="229" cy="248"/>
            </p:xfrm>
            <a:graphic>
              <a:graphicData uri="http://schemas.openxmlformats.org/presentationml/2006/ole">
                <mc:AlternateContent xmlns:mc="http://schemas.openxmlformats.org/markup-compatibility/2006">
                  <mc:Choice xmlns:v="urn:schemas-microsoft-com:vml" Requires="v">
                    <p:oleObj spid="_x0000_s1150380" r:id="rId22" imgW="164814" imgH="177492" progId="Equation.DSMT4">
                      <p:embed/>
                    </p:oleObj>
                  </mc:Choice>
                  <mc:Fallback>
                    <p:oleObj r:id="rId22" imgW="164814" imgH="177492" progId="Equation.DSMT4">
                      <p:embed/>
                      <p:pic>
                        <p:nvPicPr>
                          <p:cNvPr id="0"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8" y="59"/>
                            <a:ext cx="229" cy="24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0139" name="Object 27"/>
              <p:cNvGraphicFramePr>
                <a:graphicFrameLocks noChangeAspect="1"/>
              </p:cNvGraphicFramePr>
              <p:nvPr>
                <p:extLst>
                  <p:ext uri="{D42A27DB-BD31-4B8C-83A1-F6EECF244321}">
                    <p14:modId xmlns:p14="http://schemas.microsoft.com/office/powerpoint/2010/main" val="3274589904"/>
                  </p:ext>
                </p:extLst>
              </p:nvPr>
            </p:nvGraphicFramePr>
            <p:xfrm>
              <a:off x="1798" y="0"/>
              <a:ext cx="563" cy="336"/>
            </p:xfrm>
            <a:graphic>
              <a:graphicData uri="http://schemas.openxmlformats.org/presentationml/2006/ole">
                <mc:AlternateContent xmlns:mc="http://schemas.openxmlformats.org/markup-compatibility/2006">
                  <mc:Choice xmlns:v="urn:schemas-microsoft-com:vml" Requires="v">
                    <p:oleObj spid="_x0000_s1150381" r:id="rId23" imgW="406048" imgH="241091" progId="Equation.DSMT4">
                      <p:embed/>
                    </p:oleObj>
                  </mc:Choice>
                  <mc:Fallback>
                    <p:oleObj r:id="rId23" imgW="406048" imgH="241091" progId="Equation.DSMT4">
                      <p:embed/>
                      <p:pic>
                        <p:nvPicPr>
                          <p:cNvPr id="0" name="Picture 1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798" y="0"/>
                            <a:ext cx="563" cy="336"/>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90140" name="Object 28"/>
            <p:cNvGraphicFramePr>
              <a:graphicFrameLocks noChangeAspect="1"/>
            </p:cNvGraphicFramePr>
            <p:nvPr/>
          </p:nvGraphicFramePr>
          <p:xfrm>
            <a:off x="313" y="361"/>
            <a:ext cx="1199" cy="388"/>
          </p:xfrm>
          <a:graphic>
            <a:graphicData uri="http://schemas.openxmlformats.org/presentationml/2006/ole">
              <mc:AlternateContent xmlns:mc="http://schemas.openxmlformats.org/markup-compatibility/2006">
                <mc:Choice xmlns:v="urn:schemas-microsoft-com:vml" Requires="v">
                  <p:oleObj spid="_x0000_s1150382" r:id="rId25" imgW="863225" imgH="279279" progId="Equation.DSMT4">
                    <p:embed/>
                  </p:oleObj>
                </mc:Choice>
                <mc:Fallback>
                  <p:oleObj r:id="rId25" imgW="863225" imgH="279279" progId="Equation.DSMT4">
                    <p:embed/>
                    <p:pic>
                      <p:nvPicPr>
                        <p:cNvPr id="0" name="Picture 1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13" y="361"/>
                          <a:ext cx="1199" cy="38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 name="灯片编号占位符 1"/>
          <p:cNvSpPr>
            <a:spLocks noGrp="1"/>
          </p:cNvSpPr>
          <p:nvPr>
            <p:ph type="sldNum" sz="quarter" idx="12"/>
          </p:nvPr>
        </p:nvSpPr>
        <p:spPr/>
        <p:txBody>
          <a:bodyPr/>
          <a:lstStyle/>
          <a:p>
            <a:fld id="{E31375A4-56A4-47D6-9801-1991572033F7}" type="slidenum">
              <a:rPr lang="en-US" smtClean="0"/>
              <a:pPr/>
              <a:t>108</a:t>
            </a:fld>
            <a:endParaRPr lang="en-US"/>
          </a:p>
        </p:txBody>
      </p:sp>
    </p:spTree>
    <p:extLst>
      <p:ext uri="{BB962C8B-B14F-4D97-AF65-F5344CB8AC3E}">
        <p14:creationId xmlns:p14="http://schemas.microsoft.com/office/powerpoint/2010/main" val="3150867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0122"/>
                                        </p:tgtEl>
                                        <p:attrNameLst>
                                          <p:attrName>style.visibility</p:attrName>
                                        </p:attrNameLst>
                                      </p:cBhvr>
                                      <p:to>
                                        <p:strVal val="visible"/>
                                      </p:to>
                                    </p:set>
                                    <p:animEffect transition="in" filter="wipe(left)">
                                      <p:cBhvr>
                                        <p:cTn id="12" dur="500"/>
                                        <p:tgtEl>
                                          <p:spTgt spid="901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anim calcmode="lin" valueType="num">
                                      <p:cBhvr>
                                        <p:cTn id="23" dur="500" fill="hold"/>
                                        <p:tgtEl>
                                          <p:spTgt spid="7"/>
                                        </p:tgtEl>
                                        <p:attrNameLst>
                                          <p:attrName>ppt_x</p:attrName>
                                        </p:attrNameLst>
                                      </p:cBhvr>
                                      <p:tavLst>
                                        <p:tav tm="0">
                                          <p:val>
                                            <p:strVal val="#ppt_x"/>
                                          </p:val>
                                        </p:tav>
                                        <p:tav tm="100000">
                                          <p:val>
                                            <p:strVal val="#ppt_x"/>
                                          </p:val>
                                        </p:tav>
                                      </p:tavLst>
                                    </p:anim>
                                    <p:anim calcmode="lin" valueType="num">
                                      <p:cBhvr>
                                        <p:cTn id="24"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left)">
                                      <p:cBhvr>
                                        <p:cTn id="3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a:grpSpLocks/>
          </p:cNvGrpSpPr>
          <p:nvPr/>
        </p:nvGrpSpPr>
        <p:grpSpPr bwMode="auto">
          <a:xfrm>
            <a:off x="201613" y="725488"/>
            <a:ext cx="8969375" cy="542925"/>
            <a:chOff x="0" y="0"/>
            <a:chExt cx="5650" cy="342"/>
          </a:xfrm>
        </p:grpSpPr>
        <p:sp>
          <p:nvSpPr>
            <p:cNvPr id="91140" name="Rectangle 4"/>
            <p:cNvSpPr>
              <a:spLocks noChangeArrowheads="1"/>
            </p:cNvSpPr>
            <p:nvPr/>
          </p:nvSpPr>
          <p:spPr bwMode="auto">
            <a:xfrm>
              <a:off x="0" y="13"/>
              <a:ext cx="565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2400" b="1">
                  <a:latin typeface="Century Schoolbook" pitchFamily="18" charset="0"/>
                  <a:ea typeface="+mj-ea"/>
                  <a:sym typeface="Wingdings" pitchFamily="2" charset="2"/>
                </a:rPr>
                <a:t>(4) </a:t>
              </a:r>
              <a:r>
                <a:rPr lang="zh-CN" sz="2400" b="1">
                  <a:latin typeface="Century Schoolbook" pitchFamily="18" charset="0"/>
                  <a:ea typeface="+mj-ea"/>
                  <a:sym typeface="Wingdings" pitchFamily="2" charset="2"/>
                </a:rPr>
                <a:t>根据         计算         ，并判断是否符合非负性。</a:t>
              </a:r>
            </a:p>
          </p:txBody>
        </p:sp>
        <p:graphicFrame>
          <p:nvGraphicFramePr>
            <p:cNvPr id="91141" name="Object 5"/>
            <p:cNvGraphicFramePr>
              <a:graphicFrameLocks noChangeAspect="1"/>
            </p:cNvGraphicFramePr>
            <p:nvPr>
              <p:extLst>
                <p:ext uri="{D42A27DB-BD31-4B8C-83A1-F6EECF244321}">
                  <p14:modId xmlns:p14="http://schemas.microsoft.com/office/powerpoint/2010/main" val="3690320479"/>
                </p:ext>
              </p:extLst>
            </p:nvPr>
          </p:nvGraphicFramePr>
          <p:xfrm>
            <a:off x="712" y="6"/>
            <a:ext cx="563" cy="336"/>
          </p:xfrm>
          <a:graphic>
            <a:graphicData uri="http://schemas.openxmlformats.org/presentationml/2006/ole">
              <mc:AlternateContent xmlns:mc="http://schemas.openxmlformats.org/markup-compatibility/2006">
                <mc:Choice xmlns:v="urn:schemas-microsoft-com:vml" Requires="v">
                  <p:oleObj spid="_x0000_s1151682" r:id="rId3" imgW="406048" imgH="241091" progId="Equation.DSMT4">
                    <p:embed/>
                  </p:oleObj>
                </mc:Choice>
                <mc:Fallback>
                  <p:oleObj r:id="rId3" imgW="406048" imgH="241091"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2" y="6"/>
                          <a:ext cx="563" cy="336"/>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1142" name="Object 6"/>
            <p:cNvGraphicFramePr>
              <a:graphicFrameLocks noChangeAspect="1"/>
            </p:cNvGraphicFramePr>
            <p:nvPr>
              <p:extLst>
                <p:ext uri="{D42A27DB-BD31-4B8C-83A1-F6EECF244321}">
                  <p14:modId xmlns:p14="http://schemas.microsoft.com/office/powerpoint/2010/main" val="4080981559"/>
                </p:ext>
              </p:extLst>
            </p:nvPr>
          </p:nvGraphicFramePr>
          <p:xfrm>
            <a:off x="1619" y="0"/>
            <a:ext cx="545" cy="318"/>
          </p:xfrm>
          <a:graphic>
            <a:graphicData uri="http://schemas.openxmlformats.org/presentationml/2006/ole">
              <mc:AlternateContent xmlns:mc="http://schemas.openxmlformats.org/markup-compatibility/2006">
                <mc:Choice xmlns:v="urn:schemas-microsoft-com:vml" Requires="v">
                  <p:oleObj spid="_x0000_s1151683" r:id="rId5" imgW="393529" imgH="228501" progId="Equation.DSMT4">
                    <p:embed/>
                  </p:oleObj>
                </mc:Choice>
                <mc:Fallback>
                  <p:oleObj r:id="rId5" imgW="393529" imgH="228501"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 y="0"/>
                          <a:ext cx="545" cy="31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91143" name="Object 7"/>
          <p:cNvGraphicFramePr>
            <a:graphicFrameLocks noChangeAspect="1"/>
          </p:cNvGraphicFramePr>
          <p:nvPr>
            <p:extLst>
              <p:ext uri="{D42A27DB-BD31-4B8C-83A1-F6EECF244321}">
                <p14:modId xmlns:p14="http://schemas.microsoft.com/office/powerpoint/2010/main" val="1442794578"/>
              </p:ext>
            </p:extLst>
          </p:nvPr>
        </p:nvGraphicFramePr>
        <p:xfrm>
          <a:off x="831850" y="1771650"/>
          <a:ext cx="1830388" cy="2327275"/>
        </p:xfrm>
        <a:graphic>
          <a:graphicData uri="http://schemas.openxmlformats.org/presentationml/2006/ole">
            <mc:AlternateContent xmlns:mc="http://schemas.openxmlformats.org/markup-compatibility/2006">
              <mc:Choice xmlns:v="urn:schemas-microsoft-com:vml" Requires="v">
                <p:oleObj spid="_x0000_s1151684" r:id="rId7" imgW="1016000" imgH="1295400" progId="Equation.DSMT4">
                  <p:embed/>
                </p:oleObj>
              </mc:Choice>
              <mc:Fallback>
                <p:oleObj r:id="rId7" imgW="1016000" imgH="129540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1850" y="1771650"/>
                        <a:ext cx="1830388" cy="232727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1144" name="Object 8"/>
          <p:cNvGraphicFramePr>
            <a:graphicFrameLocks noChangeAspect="1"/>
          </p:cNvGraphicFramePr>
          <p:nvPr>
            <p:extLst>
              <p:ext uri="{D42A27DB-BD31-4B8C-83A1-F6EECF244321}">
                <p14:modId xmlns:p14="http://schemas.microsoft.com/office/powerpoint/2010/main" val="4141171625"/>
              </p:ext>
            </p:extLst>
          </p:nvPr>
        </p:nvGraphicFramePr>
        <p:xfrm>
          <a:off x="455613" y="1906588"/>
          <a:ext cx="366712" cy="504825"/>
        </p:xfrm>
        <a:graphic>
          <a:graphicData uri="http://schemas.openxmlformats.org/presentationml/2006/ole">
            <mc:AlternateContent xmlns:mc="http://schemas.openxmlformats.org/markup-compatibility/2006">
              <mc:Choice xmlns:v="urn:schemas-microsoft-com:vml" Requires="v">
                <p:oleObj spid="_x0000_s1151685" r:id="rId9" imgW="164885" imgH="228303" progId="Equation.DSMT4">
                  <p:embed/>
                </p:oleObj>
              </mc:Choice>
              <mc:Fallback>
                <p:oleObj r:id="rId9" imgW="164885" imgH="228303"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5613" y="1906588"/>
                        <a:ext cx="366712" cy="50482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1145" name="Object 9"/>
          <p:cNvGraphicFramePr>
            <a:graphicFrameLocks noChangeAspect="1"/>
          </p:cNvGraphicFramePr>
          <p:nvPr>
            <p:extLst>
              <p:ext uri="{D42A27DB-BD31-4B8C-83A1-F6EECF244321}">
                <p14:modId xmlns:p14="http://schemas.microsoft.com/office/powerpoint/2010/main" val="1105385752"/>
              </p:ext>
            </p:extLst>
          </p:nvPr>
        </p:nvGraphicFramePr>
        <p:xfrm>
          <a:off x="455613" y="2416175"/>
          <a:ext cx="423862" cy="504825"/>
        </p:xfrm>
        <a:graphic>
          <a:graphicData uri="http://schemas.openxmlformats.org/presentationml/2006/ole">
            <mc:AlternateContent xmlns:mc="http://schemas.openxmlformats.org/markup-compatibility/2006">
              <mc:Choice xmlns:v="urn:schemas-microsoft-com:vml" Requires="v">
                <p:oleObj spid="_x0000_s1151686" r:id="rId11" imgW="190417" imgH="228501" progId="Equation.DSMT4">
                  <p:embed/>
                </p:oleObj>
              </mc:Choice>
              <mc:Fallback>
                <p:oleObj r:id="rId11" imgW="190417" imgH="228501"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5613" y="2416175"/>
                        <a:ext cx="423862" cy="50482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1146" name="Object 10"/>
          <p:cNvGraphicFramePr>
            <a:graphicFrameLocks noChangeAspect="1"/>
          </p:cNvGraphicFramePr>
          <p:nvPr>
            <p:extLst>
              <p:ext uri="{D42A27DB-BD31-4B8C-83A1-F6EECF244321}">
                <p14:modId xmlns:p14="http://schemas.microsoft.com/office/powerpoint/2010/main" val="3217802086"/>
              </p:ext>
            </p:extLst>
          </p:nvPr>
        </p:nvGraphicFramePr>
        <p:xfrm>
          <a:off x="455613" y="2898775"/>
          <a:ext cx="395287" cy="504825"/>
        </p:xfrm>
        <a:graphic>
          <a:graphicData uri="http://schemas.openxmlformats.org/presentationml/2006/ole">
            <mc:AlternateContent xmlns:mc="http://schemas.openxmlformats.org/markup-compatibility/2006">
              <mc:Choice xmlns:v="urn:schemas-microsoft-com:vml" Requires="v">
                <p:oleObj spid="_x0000_s1151687" r:id="rId13" imgW="177492" imgH="228204" progId="Equation.DSMT4">
                  <p:embed/>
                </p:oleObj>
              </mc:Choice>
              <mc:Fallback>
                <p:oleObj r:id="rId13" imgW="177492" imgH="228204" progId="Equation.DSMT4">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5613" y="2898775"/>
                        <a:ext cx="395287" cy="50482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1147" name="Object 11"/>
          <p:cNvGraphicFramePr>
            <a:graphicFrameLocks noChangeAspect="1"/>
          </p:cNvGraphicFramePr>
          <p:nvPr>
            <p:extLst>
              <p:ext uri="{D42A27DB-BD31-4B8C-83A1-F6EECF244321}">
                <p14:modId xmlns:p14="http://schemas.microsoft.com/office/powerpoint/2010/main" val="177559978"/>
              </p:ext>
            </p:extLst>
          </p:nvPr>
        </p:nvGraphicFramePr>
        <p:xfrm>
          <a:off x="455613" y="3419475"/>
          <a:ext cx="423862" cy="504825"/>
        </p:xfrm>
        <a:graphic>
          <a:graphicData uri="http://schemas.openxmlformats.org/presentationml/2006/ole">
            <mc:AlternateContent xmlns:mc="http://schemas.openxmlformats.org/markup-compatibility/2006">
              <mc:Choice xmlns:v="urn:schemas-microsoft-com:vml" Requires="v">
                <p:oleObj spid="_x0000_s1151688" r:id="rId15" imgW="190417" imgH="228501" progId="Equation.DSMT4">
                  <p:embed/>
                </p:oleObj>
              </mc:Choice>
              <mc:Fallback>
                <p:oleObj r:id="rId15" imgW="190417" imgH="228501" progId="Equation.DSMT4">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5613" y="3419475"/>
                        <a:ext cx="423862" cy="50482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1148" name="Object 12"/>
          <p:cNvGraphicFramePr>
            <a:graphicFrameLocks noChangeAspect="1"/>
          </p:cNvGraphicFramePr>
          <p:nvPr>
            <p:extLst>
              <p:ext uri="{D42A27DB-BD31-4B8C-83A1-F6EECF244321}">
                <p14:modId xmlns:p14="http://schemas.microsoft.com/office/powerpoint/2010/main" val="1420334909"/>
              </p:ext>
            </p:extLst>
          </p:nvPr>
        </p:nvGraphicFramePr>
        <p:xfrm>
          <a:off x="914400" y="1311275"/>
          <a:ext cx="366713" cy="504825"/>
        </p:xfrm>
        <a:graphic>
          <a:graphicData uri="http://schemas.openxmlformats.org/presentationml/2006/ole">
            <mc:AlternateContent xmlns:mc="http://schemas.openxmlformats.org/markup-compatibility/2006">
              <mc:Choice xmlns:v="urn:schemas-microsoft-com:vml" Requires="v">
                <p:oleObj spid="_x0000_s1151689" r:id="rId17" imgW="164885" imgH="228303" progId="Equation.DSMT4">
                  <p:embed/>
                </p:oleObj>
              </mc:Choice>
              <mc:Fallback>
                <p:oleObj r:id="rId17" imgW="164885" imgH="228303" progId="Equation.DSMT4">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14400" y="1311275"/>
                        <a:ext cx="366713" cy="50482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1149" name="Object 13"/>
          <p:cNvGraphicFramePr>
            <a:graphicFrameLocks noChangeAspect="1"/>
          </p:cNvGraphicFramePr>
          <p:nvPr>
            <p:extLst>
              <p:ext uri="{D42A27DB-BD31-4B8C-83A1-F6EECF244321}">
                <p14:modId xmlns:p14="http://schemas.microsoft.com/office/powerpoint/2010/main" val="3556081758"/>
              </p:ext>
            </p:extLst>
          </p:nvPr>
        </p:nvGraphicFramePr>
        <p:xfrm>
          <a:off x="1331913" y="1311275"/>
          <a:ext cx="422275" cy="504825"/>
        </p:xfrm>
        <a:graphic>
          <a:graphicData uri="http://schemas.openxmlformats.org/presentationml/2006/ole">
            <mc:AlternateContent xmlns:mc="http://schemas.openxmlformats.org/markup-compatibility/2006">
              <mc:Choice xmlns:v="urn:schemas-microsoft-com:vml" Requires="v">
                <p:oleObj spid="_x0000_s1151690" r:id="rId19" imgW="190417" imgH="228501" progId="Equation.DSMT4">
                  <p:embed/>
                </p:oleObj>
              </mc:Choice>
              <mc:Fallback>
                <p:oleObj r:id="rId19" imgW="190417" imgH="228501" progId="Equation.DSMT4">
                  <p:embed/>
                  <p:pic>
                    <p:nvPicPr>
                      <p:cNvPr id="0" name="Picture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331913" y="1311275"/>
                        <a:ext cx="422275" cy="50482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1150" name="Object 14"/>
          <p:cNvGraphicFramePr>
            <a:graphicFrameLocks noChangeAspect="1"/>
          </p:cNvGraphicFramePr>
          <p:nvPr>
            <p:extLst>
              <p:ext uri="{D42A27DB-BD31-4B8C-83A1-F6EECF244321}">
                <p14:modId xmlns:p14="http://schemas.microsoft.com/office/powerpoint/2010/main" val="2942878238"/>
              </p:ext>
            </p:extLst>
          </p:nvPr>
        </p:nvGraphicFramePr>
        <p:xfrm>
          <a:off x="1763713" y="1311275"/>
          <a:ext cx="395287" cy="504825"/>
        </p:xfrm>
        <a:graphic>
          <a:graphicData uri="http://schemas.openxmlformats.org/presentationml/2006/ole">
            <mc:AlternateContent xmlns:mc="http://schemas.openxmlformats.org/markup-compatibility/2006">
              <mc:Choice xmlns:v="urn:schemas-microsoft-com:vml" Requires="v">
                <p:oleObj spid="_x0000_s1151691" r:id="rId21" imgW="177492" imgH="228204" progId="Equation.DSMT4">
                  <p:embed/>
                </p:oleObj>
              </mc:Choice>
              <mc:Fallback>
                <p:oleObj r:id="rId21" imgW="177492" imgH="228204" progId="Equation.DSMT4">
                  <p:embed/>
                  <p:pic>
                    <p:nvPicPr>
                      <p:cNvPr id="0" name="Picture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763713" y="1311275"/>
                        <a:ext cx="395287" cy="50482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1151" name="Object 15"/>
          <p:cNvGraphicFramePr>
            <a:graphicFrameLocks noChangeAspect="1"/>
          </p:cNvGraphicFramePr>
          <p:nvPr>
            <p:extLst>
              <p:ext uri="{D42A27DB-BD31-4B8C-83A1-F6EECF244321}">
                <p14:modId xmlns:p14="http://schemas.microsoft.com/office/powerpoint/2010/main" val="2881288129"/>
              </p:ext>
            </p:extLst>
          </p:nvPr>
        </p:nvGraphicFramePr>
        <p:xfrm>
          <a:off x="2155825" y="1311275"/>
          <a:ext cx="423863" cy="504825"/>
        </p:xfrm>
        <a:graphic>
          <a:graphicData uri="http://schemas.openxmlformats.org/presentationml/2006/ole">
            <mc:AlternateContent xmlns:mc="http://schemas.openxmlformats.org/markup-compatibility/2006">
              <mc:Choice xmlns:v="urn:schemas-microsoft-com:vml" Requires="v">
                <p:oleObj spid="_x0000_s1151692" r:id="rId23" imgW="190417" imgH="228501" progId="Equation.DSMT4">
                  <p:embed/>
                </p:oleObj>
              </mc:Choice>
              <mc:Fallback>
                <p:oleObj r:id="rId23" imgW="190417" imgH="228501" progId="Equation.DSMT4">
                  <p:embed/>
                  <p:pic>
                    <p:nvPicPr>
                      <p:cNvPr id="0" name="Picture 1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155825" y="1311275"/>
                        <a:ext cx="423863" cy="50482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 name="Group 16"/>
          <p:cNvGrpSpPr>
            <a:grpSpLocks/>
          </p:cNvGrpSpPr>
          <p:nvPr/>
        </p:nvGrpSpPr>
        <p:grpSpPr bwMode="auto">
          <a:xfrm>
            <a:off x="3276600" y="1270000"/>
            <a:ext cx="4862513" cy="2968625"/>
            <a:chOff x="0" y="0"/>
            <a:chExt cx="3063" cy="1870"/>
          </a:xfrm>
        </p:grpSpPr>
        <p:graphicFrame>
          <p:nvGraphicFramePr>
            <p:cNvPr id="91153" name="Object 17"/>
            <p:cNvGraphicFramePr>
              <a:graphicFrameLocks noChangeAspect="1"/>
            </p:cNvGraphicFramePr>
            <p:nvPr/>
          </p:nvGraphicFramePr>
          <p:xfrm>
            <a:off x="0" y="199"/>
            <a:ext cx="384" cy="242"/>
          </p:xfrm>
          <a:graphic>
            <a:graphicData uri="http://schemas.openxmlformats.org/presentationml/2006/ole">
              <mc:AlternateContent xmlns:mc="http://schemas.openxmlformats.org/markup-compatibility/2006">
                <mc:Choice xmlns:v="urn:schemas-microsoft-com:vml" Requires="v">
                  <p:oleObj spid="_x0000_s1151693" r:id="rId25" imgW="342603" imgH="203024" progId="Equation.DSMT4">
                    <p:embed/>
                  </p:oleObj>
                </mc:Choice>
                <mc:Fallback>
                  <p:oleObj r:id="rId25" imgW="342603" imgH="203024" progId="Equation.DSMT4">
                    <p:embed/>
                    <p:pic>
                      <p:nvPicPr>
                        <p:cNvPr id="0" name="Picture 1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0" y="199"/>
                          <a:ext cx="384" cy="24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1154" name="Object 18"/>
            <p:cNvGraphicFramePr>
              <a:graphicFrameLocks noChangeAspect="1"/>
            </p:cNvGraphicFramePr>
            <p:nvPr/>
          </p:nvGraphicFramePr>
          <p:xfrm>
            <a:off x="0" y="647"/>
            <a:ext cx="400" cy="242"/>
          </p:xfrm>
          <a:graphic>
            <a:graphicData uri="http://schemas.openxmlformats.org/presentationml/2006/ole">
              <mc:AlternateContent xmlns:mc="http://schemas.openxmlformats.org/markup-compatibility/2006">
                <mc:Choice xmlns:v="urn:schemas-microsoft-com:vml" Requires="v">
                  <p:oleObj spid="_x0000_s1151694" r:id="rId27" imgW="355292" imgH="203024" progId="Equation.DSMT4">
                    <p:embed/>
                  </p:oleObj>
                </mc:Choice>
                <mc:Fallback>
                  <p:oleObj r:id="rId27" imgW="355292" imgH="203024" progId="Equation.DSMT4">
                    <p:embed/>
                    <p:pic>
                      <p:nvPicPr>
                        <p:cNvPr id="0" name="Picture 1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0" y="647"/>
                          <a:ext cx="400" cy="24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1155" name="Object 19"/>
            <p:cNvGraphicFramePr>
              <a:graphicFrameLocks noChangeAspect="1"/>
            </p:cNvGraphicFramePr>
            <p:nvPr/>
          </p:nvGraphicFramePr>
          <p:xfrm>
            <a:off x="699" y="461"/>
            <a:ext cx="2225" cy="487"/>
          </p:xfrm>
          <a:graphic>
            <a:graphicData uri="http://schemas.openxmlformats.org/presentationml/2006/ole">
              <mc:AlternateContent xmlns:mc="http://schemas.openxmlformats.org/markup-compatibility/2006">
                <mc:Choice xmlns:v="urn:schemas-microsoft-com:vml" Requires="v">
                  <p:oleObj spid="_x0000_s1151695" r:id="rId29" imgW="1852592" imgH="406048" progId="Equation.DSMT4">
                    <p:embed/>
                  </p:oleObj>
                </mc:Choice>
                <mc:Fallback>
                  <p:oleObj r:id="rId29" imgW="1852592" imgH="406048" progId="Equation.DSMT4">
                    <p:embed/>
                    <p:pic>
                      <p:nvPicPr>
                        <p:cNvPr id="0" name="Picture 15"/>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99" y="461"/>
                          <a:ext cx="2225" cy="48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1156" name="Object 20"/>
            <p:cNvGraphicFramePr>
              <a:graphicFrameLocks noChangeAspect="1"/>
            </p:cNvGraphicFramePr>
            <p:nvPr/>
          </p:nvGraphicFramePr>
          <p:xfrm>
            <a:off x="699" y="0"/>
            <a:ext cx="2361" cy="487"/>
          </p:xfrm>
          <a:graphic>
            <a:graphicData uri="http://schemas.openxmlformats.org/presentationml/2006/ole">
              <mc:AlternateContent xmlns:mc="http://schemas.openxmlformats.org/markup-compatibility/2006">
                <mc:Choice xmlns:v="urn:schemas-microsoft-com:vml" Requires="v">
                  <p:oleObj spid="_x0000_s1151696" r:id="rId31" imgW="1966793" imgH="406048" progId="Equation.DSMT4">
                    <p:embed/>
                  </p:oleObj>
                </mc:Choice>
                <mc:Fallback>
                  <p:oleObj r:id="rId31" imgW="1966793" imgH="406048" progId="Equation.DSMT4">
                    <p:embed/>
                    <p:pic>
                      <p:nvPicPr>
                        <p:cNvPr id="0" name="Picture 16"/>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99" y="0"/>
                          <a:ext cx="2361" cy="48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1157" name="Object 21"/>
            <p:cNvGraphicFramePr>
              <a:graphicFrameLocks noChangeAspect="1"/>
            </p:cNvGraphicFramePr>
            <p:nvPr/>
          </p:nvGraphicFramePr>
          <p:xfrm>
            <a:off x="0" y="1095"/>
            <a:ext cx="400" cy="243"/>
          </p:xfrm>
          <a:graphic>
            <a:graphicData uri="http://schemas.openxmlformats.org/presentationml/2006/ole">
              <mc:AlternateContent xmlns:mc="http://schemas.openxmlformats.org/markup-compatibility/2006">
                <mc:Choice xmlns:v="urn:schemas-microsoft-com:vml" Requires="v">
                  <p:oleObj spid="_x0000_s1151697" r:id="rId33" imgW="355292" imgH="203024" progId="Equation.DSMT4">
                    <p:embed/>
                  </p:oleObj>
                </mc:Choice>
                <mc:Fallback>
                  <p:oleObj r:id="rId33" imgW="355292" imgH="203024" progId="Equation.DSMT4">
                    <p:embed/>
                    <p:pic>
                      <p:nvPicPr>
                        <p:cNvPr id="0" name="Picture 17"/>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0" y="1095"/>
                          <a:ext cx="400" cy="24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1158" name="Object 22"/>
            <p:cNvGraphicFramePr>
              <a:graphicFrameLocks noChangeAspect="1"/>
            </p:cNvGraphicFramePr>
            <p:nvPr/>
          </p:nvGraphicFramePr>
          <p:xfrm>
            <a:off x="699" y="922"/>
            <a:ext cx="2224" cy="487"/>
          </p:xfrm>
          <a:graphic>
            <a:graphicData uri="http://schemas.openxmlformats.org/presentationml/2006/ole">
              <mc:AlternateContent xmlns:mc="http://schemas.openxmlformats.org/markup-compatibility/2006">
                <mc:Choice xmlns:v="urn:schemas-microsoft-com:vml" Requires="v">
                  <p:oleObj spid="_x0000_s1151698" r:id="rId35" imgW="1852592" imgH="406048" progId="Equation.DSMT4">
                    <p:embed/>
                  </p:oleObj>
                </mc:Choice>
                <mc:Fallback>
                  <p:oleObj r:id="rId35" imgW="1852592" imgH="406048" progId="Equation.DSMT4">
                    <p:embed/>
                    <p:pic>
                      <p:nvPicPr>
                        <p:cNvPr id="0" name="Picture 18"/>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699" y="922"/>
                          <a:ext cx="2224" cy="48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1159" name="Object 23"/>
            <p:cNvGraphicFramePr>
              <a:graphicFrameLocks noChangeAspect="1"/>
            </p:cNvGraphicFramePr>
            <p:nvPr/>
          </p:nvGraphicFramePr>
          <p:xfrm>
            <a:off x="0" y="1544"/>
            <a:ext cx="399" cy="243"/>
          </p:xfrm>
          <a:graphic>
            <a:graphicData uri="http://schemas.openxmlformats.org/presentationml/2006/ole">
              <mc:AlternateContent xmlns:mc="http://schemas.openxmlformats.org/markup-compatibility/2006">
                <mc:Choice xmlns:v="urn:schemas-microsoft-com:vml" Requires="v">
                  <p:oleObj spid="_x0000_s1151699" r:id="rId37" imgW="355292" imgH="203024" progId="Equation.DSMT4">
                    <p:embed/>
                  </p:oleObj>
                </mc:Choice>
                <mc:Fallback>
                  <p:oleObj r:id="rId37" imgW="355292" imgH="203024" progId="Equation.DSMT4">
                    <p:embed/>
                    <p:pic>
                      <p:nvPicPr>
                        <p:cNvPr id="0" name="Picture 19"/>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0" y="1544"/>
                          <a:ext cx="399" cy="24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1160" name="Object 24"/>
            <p:cNvGraphicFramePr>
              <a:graphicFrameLocks noChangeAspect="1"/>
            </p:cNvGraphicFramePr>
            <p:nvPr/>
          </p:nvGraphicFramePr>
          <p:xfrm>
            <a:off x="699" y="1383"/>
            <a:ext cx="2364" cy="487"/>
          </p:xfrm>
          <a:graphic>
            <a:graphicData uri="http://schemas.openxmlformats.org/presentationml/2006/ole">
              <mc:AlternateContent xmlns:mc="http://schemas.openxmlformats.org/markup-compatibility/2006">
                <mc:Choice xmlns:v="urn:schemas-microsoft-com:vml" Requires="v">
                  <p:oleObj spid="_x0000_s1151700" r:id="rId39" imgW="1966793" imgH="406048" progId="Equation.DSMT4">
                    <p:embed/>
                  </p:oleObj>
                </mc:Choice>
                <mc:Fallback>
                  <p:oleObj r:id="rId39" imgW="1966793" imgH="406048" progId="Equation.DSMT4">
                    <p:embed/>
                    <p:pic>
                      <p:nvPicPr>
                        <p:cNvPr id="0" name="Picture 20"/>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699" y="1383"/>
                          <a:ext cx="2364" cy="48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1161" name="AutoShape 25"/>
            <p:cNvSpPr>
              <a:spLocks/>
            </p:cNvSpPr>
            <p:nvPr/>
          </p:nvSpPr>
          <p:spPr bwMode="auto">
            <a:xfrm>
              <a:off x="623" y="240"/>
              <a:ext cx="66" cy="1448"/>
            </a:xfrm>
            <a:prstGeom prst="leftBrace">
              <a:avLst>
                <a:gd name="adj1" fmla="val 182828"/>
                <a:gd name="adj2" fmla="val 50000"/>
              </a:avLst>
            </a:prstGeom>
            <a:noFill/>
            <a:ln w="254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Century Schoolbook" pitchFamily="18" charset="0"/>
                <a:ea typeface="+mj-ea"/>
              </a:endParaRPr>
            </a:p>
          </p:txBody>
        </p:sp>
      </p:grpSp>
      <p:grpSp>
        <p:nvGrpSpPr>
          <p:cNvPr id="5" name="Group 26"/>
          <p:cNvGrpSpPr>
            <a:grpSpLocks/>
          </p:cNvGrpSpPr>
          <p:nvPr/>
        </p:nvGrpSpPr>
        <p:grpSpPr bwMode="auto">
          <a:xfrm>
            <a:off x="392113" y="4383088"/>
            <a:ext cx="7072312" cy="1519238"/>
            <a:chOff x="0" y="0"/>
            <a:chExt cx="4455" cy="957"/>
          </a:xfrm>
        </p:grpSpPr>
        <p:grpSp>
          <p:nvGrpSpPr>
            <p:cNvPr id="6" name="Group 27"/>
            <p:cNvGrpSpPr>
              <a:grpSpLocks/>
            </p:cNvGrpSpPr>
            <p:nvPr/>
          </p:nvGrpSpPr>
          <p:grpSpPr bwMode="auto">
            <a:xfrm>
              <a:off x="0" y="0"/>
              <a:ext cx="4455" cy="564"/>
              <a:chOff x="0" y="0"/>
              <a:chExt cx="4455" cy="564"/>
            </a:xfrm>
          </p:grpSpPr>
          <p:sp>
            <p:nvSpPr>
              <p:cNvPr id="91164" name="Rectangle 28"/>
              <p:cNvSpPr>
                <a:spLocks noChangeArrowheads="1"/>
              </p:cNvSpPr>
              <p:nvPr/>
            </p:nvSpPr>
            <p:spPr bwMode="auto">
              <a:xfrm>
                <a:off x="0" y="119"/>
                <a:ext cx="160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latin typeface="Century Schoolbook" pitchFamily="18" charset="0"/>
                    <a:ea typeface="+mj-ea"/>
                    <a:sym typeface="Wingdings" pitchFamily="2" charset="2"/>
                  </a:rPr>
                  <a:t>解得：</a:t>
                </a:r>
              </a:p>
            </p:txBody>
          </p:sp>
          <p:graphicFrame>
            <p:nvGraphicFramePr>
              <p:cNvPr id="91165" name="Object 29"/>
              <p:cNvGraphicFramePr>
                <a:graphicFrameLocks noChangeAspect="1"/>
              </p:cNvGraphicFramePr>
              <p:nvPr/>
            </p:nvGraphicFramePr>
            <p:xfrm>
              <a:off x="767" y="0"/>
              <a:ext cx="1726" cy="563"/>
            </p:xfrm>
            <a:graphic>
              <a:graphicData uri="http://schemas.openxmlformats.org/presentationml/2006/ole">
                <mc:AlternateContent xmlns:mc="http://schemas.openxmlformats.org/markup-compatibility/2006">
                  <mc:Choice xmlns:v="urn:schemas-microsoft-com:vml" Requires="v">
                    <p:oleObj spid="_x0000_s1151701" r:id="rId41" imgW="1243521" imgH="406048" progId="Equation.DSMT4">
                      <p:embed/>
                    </p:oleObj>
                  </mc:Choice>
                  <mc:Fallback>
                    <p:oleObj r:id="rId41" imgW="1243521" imgH="406048" progId="Equation.DSMT4">
                      <p:embed/>
                      <p:pic>
                        <p:nvPicPr>
                          <p:cNvPr id="0" name="Picture 21"/>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767" y="0"/>
                            <a:ext cx="1726" cy="56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1166" name="Object 30"/>
              <p:cNvGraphicFramePr>
                <a:graphicFrameLocks noChangeAspect="1"/>
              </p:cNvGraphicFramePr>
              <p:nvPr/>
            </p:nvGraphicFramePr>
            <p:xfrm>
              <a:off x="2711" y="1"/>
              <a:ext cx="1744" cy="563"/>
            </p:xfrm>
            <a:graphic>
              <a:graphicData uri="http://schemas.openxmlformats.org/presentationml/2006/ole">
                <mc:AlternateContent xmlns:mc="http://schemas.openxmlformats.org/markup-compatibility/2006">
                  <mc:Choice xmlns:v="urn:schemas-microsoft-com:vml" Requires="v">
                    <p:oleObj spid="_x0000_s1151702" r:id="rId43" imgW="1256210" imgH="406048" progId="Equation.DSMT4">
                      <p:embed/>
                    </p:oleObj>
                  </mc:Choice>
                  <mc:Fallback>
                    <p:oleObj r:id="rId43" imgW="1256210" imgH="406048" progId="Equation.DSMT4">
                      <p:embed/>
                      <p:pic>
                        <p:nvPicPr>
                          <p:cNvPr id="0" name="Picture 22"/>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2711" y="1"/>
                            <a:ext cx="1744" cy="56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7" name="Group 31"/>
            <p:cNvGrpSpPr>
              <a:grpSpLocks/>
            </p:cNvGrpSpPr>
            <p:nvPr/>
          </p:nvGrpSpPr>
          <p:grpSpPr bwMode="auto">
            <a:xfrm>
              <a:off x="1148" y="666"/>
              <a:ext cx="2975" cy="291"/>
              <a:chOff x="0" y="0"/>
              <a:chExt cx="2975" cy="291"/>
            </a:xfrm>
          </p:grpSpPr>
          <p:graphicFrame>
            <p:nvGraphicFramePr>
              <p:cNvPr id="91168" name="Object 32"/>
              <p:cNvGraphicFramePr>
                <a:graphicFrameLocks noChangeAspect="1"/>
              </p:cNvGraphicFramePr>
              <p:nvPr/>
            </p:nvGraphicFramePr>
            <p:xfrm>
              <a:off x="0" y="100"/>
              <a:ext cx="247" cy="176"/>
            </p:xfrm>
            <a:graphic>
              <a:graphicData uri="http://schemas.openxmlformats.org/presentationml/2006/ole">
                <mc:AlternateContent xmlns:mc="http://schemas.openxmlformats.org/markup-compatibility/2006">
                  <mc:Choice xmlns:v="urn:schemas-microsoft-com:vml" Requires="v">
                    <p:oleObj spid="_x0000_s1151703" r:id="rId45" imgW="177415" imgH="126725" progId="Equation.DSMT4">
                      <p:embed/>
                    </p:oleObj>
                  </mc:Choice>
                  <mc:Fallback>
                    <p:oleObj r:id="rId45" imgW="177415" imgH="126725" progId="Equation.DSMT4">
                      <p:embed/>
                      <p:pic>
                        <p:nvPicPr>
                          <p:cNvPr id="0" name="Picture 23"/>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0" y="100"/>
                            <a:ext cx="247" cy="176"/>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1169" name="Rectangle 33"/>
              <p:cNvSpPr>
                <a:spLocks noChangeArrowheads="1"/>
              </p:cNvSpPr>
              <p:nvPr/>
            </p:nvSpPr>
            <p:spPr bwMode="auto">
              <a:xfrm>
                <a:off x="235" y="0"/>
                <a:ext cx="274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latin typeface="Century Schoolbook" pitchFamily="18" charset="0"/>
                    <a:ea typeface="+mj-ea"/>
                  </a:rPr>
                  <a:t>求得的信道容量有效。</a:t>
                </a:r>
              </a:p>
            </p:txBody>
          </p:sp>
        </p:grpSp>
      </p:grpSp>
      <p:sp>
        <p:nvSpPr>
          <p:cNvPr id="2" name="灯片编号占位符 1"/>
          <p:cNvSpPr>
            <a:spLocks noGrp="1"/>
          </p:cNvSpPr>
          <p:nvPr>
            <p:ph type="sldNum" sz="quarter" idx="12"/>
          </p:nvPr>
        </p:nvSpPr>
        <p:spPr/>
        <p:txBody>
          <a:bodyPr/>
          <a:lstStyle/>
          <a:p>
            <a:fld id="{E31375A4-56A4-47D6-9801-1991572033F7}" type="slidenum">
              <a:rPr lang="en-US" smtClean="0"/>
              <a:pPr/>
              <a:t>109</a:t>
            </a:fld>
            <a:endParaRPr lang="en-US"/>
          </a:p>
        </p:txBody>
      </p:sp>
    </p:spTree>
    <p:extLst>
      <p:ext uri="{BB962C8B-B14F-4D97-AF65-F5344CB8AC3E}">
        <p14:creationId xmlns:p14="http://schemas.microsoft.com/office/powerpoint/2010/main" val="9613170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740915" y="560388"/>
            <a:ext cx="8583613" cy="1536701"/>
            <a:chOff x="0" y="0"/>
            <a:chExt cx="5407" cy="968"/>
          </a:xfrm>
        </p:grpSpPr>
        <p:sp>
          <p:nvSpPr>
            <p:cNvPr id="12291" name="Rectangle 3"/>
            <p:cNvSpPr>
              <a:spLocks noChangeArrowheads="1"/>
            </p:cNvSpPr>
            <p:nvPr/>
          </p:nvSpPr>
          <p:spPr bwMode="auto">
            <a:xfrm>
              <a:off x="2211" y="0"/>
              <a:ext cx="263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dirty="0">
                  <a:latin typeface="+mj-ea"/>
                  <a:ea typeface="+mj-ea"/>
                </a:rPr>
                <a:t>有干扰信道：实际信道</a:t>
              </a:r>
            </a:p>
          </p:txBody>
        </p:sp>
        <p:sp>
          <p:nvSpPr>
            <p:cNvPr id="12292" name="Rectangle 4"/>
            <p:cNvSpPr>
              <a:spLocks noChangeArrowheads="1"/>
            </p:cNvSpPr>
            <p:nvPr/>
          </p:nvSpPr>
          <p:spPr bwMode="auto">
            <a:xfrm>
              <a:off x="2211" y="398"/>
              <a:ext cx="3196" cy="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sz="2400" b="1" dirty="0">
                  <a:latin typeface="+mj-ea"/>
                  <a:ea typeface="+mj-ea"/>
                </a:rPr>
                <a:t>无干扰信道：理想信道</a:t>
              </a:r>
            </a:p>
            <a:p>
              <a:pPr>
                <a:spcBef>
                  <a:spcPct val="20000"/>
                </a:spcBef>
              </a:pPr>
              <a:r>
                <a:rPr lang="zh-CN" sz="2400" b="1" dirty="0" smtClean="0">
                  <a:latin typeface="+mj-ea"/>
                  <a:ea typeface="+mj-ea"/>
                </a:rPr>
                <a:t> </a:t>
              </a:r>
              <a:r>
                <a:rPr lang="zh-CN" sz="2400" b="1" dirty="0">
                  <a:latin typeface="+mj-ea"/>
                  <a:ea typeface="+mj-ea"/>
                </a:rPr>
                <a:t>例：计算机和外存间的信道</a:t>
              </a:r>
            </a:p>
          </p:txBody>
        </p:sp>
        <p:sp>
          <p:nvSpPr>
            <p:cNvPr id="12293" name="AutoShape 5"/>
            <p:cNvSpPr>
              <a:spLocks/>
            </p:cNvSpPr>
            <p:nvPr/>
          </p:nvSpPr>
          <p:spPr bwMode="auto">
            <a:xfrm>
              <a:off x="2157" y="150"/>
              <a:ext cx="59" cy="462"/>
            </a:xfrm>
            <a:prstGeom prst="leftBrace">
              <a:avLst>
                <a:gd name="adj1" fmla="val 65254"/>
                <a:gd name="adj2" fmla="val 50000"/>
              </a:avLst>
            </a:prstGeom>
            <a:noFill/>
            <a:ln w="254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j-ea"/>
                <a:ea typeface="+mj-ea"/>
              </a:endParaRPr>
            </a:p>
          </p:txBody>
        </p:sp>
        <p:sp>
          <p:nvSpPr>
            <p:cNvPr id="12294" name="Text Box 6"/>
            <p:cNvSpPr txBox="1">
              <a:spLocks noChangeArrowheads="1"/>
            </p:cNvSpPr>
            <p:nvPr/>
          </p:nvSpPr>
          <p:spPr bwMode="auto">
            <a:xfrm>
              <a:off x="0" y="93"/>
              <a:ext cx="2180"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dirty="0" smtClean="0">
                  <a:solidFill>
                    <a:schemeClr val="accent6">
                      <a:lumMod val="50000"/>
                    </a:schemeClr>
                  </a:solidFill>
                  <a:latin typeface="+mj-ea"/>
                  <a:ea typeface="+mj-ea"/>
                </a:rPr>
                <a:t>D. </a:t>
              </a:r>
              <a:r>
                <a:rPr lang="zh-CN" sz="2400" b="1" dirty="0" smtClean="0">
                  <a:solidFill>
                    <a:schemeClr val="accent6">
                      <a:lumMod val="50000"/>
                    </a:schemeClr>
                  </a:solidFill>
                  <a:latin typeface="+mj-ea"/>
                  <a:ea typeface="+mj-ea"/>
                </a:rPr>
                <a:t>按</a:t>
              </a:r>
              <a:r>
                <a:rPr lang="zh-CN" sz="2400" b="1" dirty="0">
                  <a:solidFill>
                    <a:schemeClr val="accent6">
                      <a:lumMod val="50000"/>
                    </a:schemeClr>
                  </a:solidFill>
                  <a:latin typeface="+mj-ea"/>
                  <a:ea typeface="+mj-ea"/>
                </a:rPr>
                <a:t>信道中是否存在干扰或噪声分类</a:t>
              </a:r>
            </a:p>
          </p:txBody>
        </p:sp>
      </p:grpSp>
      <p:grpSp>
        <p:nvGrpSpPr>
          <p:cNvPr id="3" name="Group 7"/>
          <p:cNvGrpSpPr>
            <a:grpSpLocks/>
          </p:cNvGrpSpPr>
          <p:nvPr/>
        </p:nvGrpSpPr>
        <p:grpSpPr bwMode="auto">
          <a:xfrm>
            <a:off x="767903" y="2433638"/>
            <a:ext cx="8556625" cy="1916114"/>
            <a:chOff x="0" y="0"/>
            <a:chExt cx="5390" cy="1207"/>
          </a:xfrm>
        </p:grpSpPr>
        <p:sp>
          <p:nvSpPr>
            <p:cNvPr id="12296" name="Rectangle 8"/>
            <p:cNvSpPr>
              <a:spLocks noChangeArrowheads="1"/>
            </p:cNvSpPr>
            <p:nvPr/>
          </p:nvSpPr>
          <p:spPr bwMode="auto">
            <a:xfrm>
              <a:off x="115" y="326"/>
              <a:ext cx="527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sz="2400" b="1" dirty="0">
                  <a:latin typeface="+mj-ea"/>
                  <a:ea typeface="+mj-ea"/>
                </a:rPr>
                <a:t>无记忆信道：当前时刻输出仅与当前时刻的输入有关</a:t>
              </a:r>
            </a:p>
          </p:txBody>
        </p:sp>
        <p:sp>
          <p:nvSpPr>
            <p:cNvPr id="12297" name="Rectangle 9"/>
            <p:cNvSpPr>
              <a:spLocks noChangeArrowheads="1"/>
            </p:cNvSpPr>
            <p:nvPr/>
          </p:nvSpPr>
          <p:spPr bwMode="auto">
            <a:xfrm>
              <a:off x="115" y="684"/>
              <a:ext cx="5275"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sz="2400" b="1" dirty="0">
                  <a:latin typeface="+mj-ea"/>
                  <a:ea typeface="+mj-ea"/>
                </a:rPr>
                <a:t>有记忆信道：当前时刻输出还与过去时刻的输入、输</a:t>
              </a:r>
            </a:p>
            <a:p>
              <a:r>
                <a:rPr lang="zh-CN" sz="2400" b="1" dirty="0">
                  <a:latin typeface="+mj-ea"/>
                  <a:ea typeface="+mj-ea"/>
                </a:rPr>
                <a:t>                        出</a:t>
              </a:r>
              <a:r>
                <a:rPr lang="zh-CN" altLang="zh-CN" sz="2400" b="1" dirty="0">
                  <a:latin typeface="+mj-ea"/>
                  <a:ea typeface="+mj-ea"/>
                </a:rPr>
                <a:t>, </a:t>
              </a:r>
              <a:r>
                <a:rPr lang="zh-CN" sz="2400" b="1" dirty="0">
                  <a:latin typeface="+mj-ea"/>
                  <a:ea typeface="+mj-ea"/>
                </a:rPr>
                <a:t>将来时刻的输入、输出有关</a:t>
              </a:r>
            </a:p>
          </p:txBody>
        </p:sp>
        <p:sp>
          <p:nvSpPr>
            <p:cNvPr id="12298" name="Text Box 10"/>
            <p:cNvSpPr txBox="1">
              <a:spLocks noChangeArrowheads="1"/>
            </p:cNvSpPr>
            <p:nvPr/>
          </p:nvSpPr>
          <p:spPr bwMode="auto">
            <a:xfrm>
              <a:off x="0" y="0"/>
              <a:ext cx="352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dirty="0" smtClean="0">
                  <a:solidFill>
                    <a:schemeClr val="accent6">
                      <a:lumMod val="50000"/>
                    </a:schemeClr>
                  </a:solidFill>
                  <a:latin typeface="+mj-ea"/>
                  <a:ea typeface="+mj-ea"/>
                </a:rPr>
                <a:t>E. </a:t>
              </a:r>
              <a:r>
                <a:rPr lang="zh-CN" sz="2400" b="1" dirty="0" smtClean="0">
                  <a:solidFill>
                    <a:schemeClr val="accent6">
                      <a:lumMod val="50000"/>
                    </a:schemeClr>
                  </a:solidFill>
                  <a:latin typeface="+mj-ea"/>
                  <a:ea typeface="+mj-ea"/>
                </a:rPr>
                <a:t>按</a:t>
              </a:r>
              <a:r>
                <a:rPr lang="zh-CN" sz="2400" b="1" dirty="0">
                  <a:solidFill>
                    <a:schemeClr val="accent6">
                      <a:lumMod val="50000"/>
                    </a:schemeClr>
                  </a:solidFill>
                  <a:latin typeface="+mj-ea"/>
                  <a:ea typeface="+mj-ea"/>
                </a:rPr>
                <a:t>信道是否存在记忆特性分类</a:t>
              </a:r>
            </a:p>
          </p:txBody>
        </p:sp>
        <p:sp>
          <p:nvSpPr>
            <p:cNvPr id="12299" name="AutoShape 11"/>
            <p:cNvSpPr>
              <a:spLocks/>
            </p:cNvSpPr>
            <p:nvPr/>
          </p:nvSpPr>
          <p:spPr bwMode="auto">
            <a:xfrm>
              <a:off x="53" y="457"/>
              <a:ext cx="59" cy="462"/>
            </a:xfrm>
            <a:prstGeom prst="leftBrace">
              <a:avLst>
                <a:gd name="adj1" fmla="val 65254"/>
                <a:gd name="adj2" fmla="val 50000"/>
              </a:avLst>
            </a:prstGeom>
            <a:noFill/>
            <a:ln w="254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j-ea"/>
                <a:ea typeface="+mj-ea"/>
              </a:endParaRPr>
            </a:p>
          </p:txBody>
        </p:sp>
      </p:grpSp>
      <p:grpSp>
        <p:nvGrpSpPr>
          <p:cNvPr id="4" name="Group 13"/>
          <p:cNvGrpSpPr>
            <a:grpSpLocks/>
          </p:cNvGrpSpPr>
          <p:nvPr/>
        </p:nvGrpSpPr>
        <p:grpSpPr bwMode="auto">
          <a:xfrm>
            <a:off x="767902" y="4675188"/>
            <a:ext cx="8556626" cy="1535111"/>
            <a:chOff x="-57" y="0"/>
            <a:chExt cx="5390" cy="967"/>
          </a:xfrm>
        </p:grpSpPr>
        <p:sp>
          <p:nvSpPr>
            <p:cNvPr id="12302" name="Rectangle 14"/>
            <p:cNvSpPr>
              <a:spLocks noChangeArrowheads="1"/>
            </p:cNvSpPr>
            <p:nvPr/>
          </p:nvSpPr>
          <p:spPr bwMode="auto">
            <a:xfrm>
              <a:off x="115" y="318"/>
              <a:ext cx="521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sz="2400" b="1" dirty="0">
                  <a:latin typeface="+mj-ea"/>
                  <a:ea typeface="+mj-ea"/>
                </a:rPr>
                <a:t>平稳信道：信道统计特性不随时间变化</a:t>
              </a:r>
            </a:p>
          </p:txBody>
        </p:sp>
        <p:sp>
          <p:nvSpPr>
            <p:cNvPr id="12303" name="Rectangle 15"/>
            <p:cNvSpPr>
              <a:spLocks noChangeArrowheads="1"/>
            </p:cNvSpPr>
            <p:nvPr/>
          </p:nvSpPr>
          <p:spPr bwMode="auto">
            <a:xfrm>
              <a:off x="115" y="676"/>
              <a:ext cx="521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sz="2400" b="1" dirty="0">
                  <a:latin typeface="+mj-ea"/>
                  <a:ea typeface="+mj-ea"/>
                </a:rPr>
                <a:t>非平稳信道：信道统计特性随时间变化</a:t>
              </a:r>
            </a:p>
          </p:txBody>
        </p:sp>
        <p:sp>
          <p:nvSpPr>
            <p:cNvPr id="12304" name="Text Box 16"/>
            <p:cNvSpPr txBox="1">
              <a:spLocks noChangeArrowheads="1"/>
            </p:cNvSpPr>
            <p:nvPr/>
          </p:nvSpPr>
          <p:spPr bwMode="auto">
            <a:xfrm>
              <a:off x="-57" y="0"/>
              <a:ext cx="479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b="1" dirty="0" smtClean="0">
                  <a:solidFill>
                    <a:schemeClr val="accent6">
                      <a:lumMod val="50000"/>
                    </a:schemeClr>
                  </a:solidFill>
                  <a:latin typeface="+mj-ea"/>
                  <a:ea typeface="+mj-ea"/>
                </a:rPr>
                <a:t>F. </a:t>
              </a:r>
              <a:r>
                <a:rPr lang="zh-CN" sz="2400" b="1" dirty="0" smtClean="0">
                  <a:solidFill>
                    <a:schemeClr val="accent6">
                      <a:lumMod val="50000"/>
                    </a:schemeClr>
                  </a:solidFill>
                  <a:latin typeface="+mj-ea"/>
                  <a:ea typeface="+mj-ea"/>
                </a:rPr>
                <a:t>按</a:t>
              </a:r>
              <a:r>
                <a:rPr lang="zh-CN" sz="2400" b="1" dirty="0">
                  <a:solidFill>
                    <a:schemeClr val="accent6">
                      <a:lumMod val="50000"/>
                    </a:schemeClr>
                  </a:solidFill>
                  <a:latin typeface="+mj-ea"/>
                  <a:ea typeface="+mj-ea"/>
                </a:rPr>
                <a:t>信道统计特性是否随时间变化分类</a:t>
              </a:r>
            </a:p>
          </p:txBody>
        </p:sp>
        <p:sp>
          <p:nvSpPr>
            <p:cNvPr id="12305" name="AutoShape 17"/>
            <p:cNvSpPr>
              <a:spLocks/>
            </p:cNvSpPr>
            <p:nvPr/>
          </p:nvSpPr>
          <p:spPr bwMode="auto">
            <a:xfrm>
              <a:off x="53" y="449"/>
              <a:ext cx="59" cy="462"/>
            </a:xfrm>
            <a:prstGeom prst="leftBrace">
              <a:avLst>
                <a:gd name="adj1" fmla="val 65254"/>
                <a:gd name="adj2" fmla="val 50000"/>
              </a:avLst>
            </a:prstGeom>
            <a:noFill/>
            <a:ln w="254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j-ea"/>
                <a:ea typeface="+mj-ea"/>
              </a:endParaRPr>
            </a:p>
          </p:txBody>
        </p:sp>
      </p:grpSp>
      <p:sp>
        <p:nvSpPr>
          <p:cNvPr id="17" name="灯片编号占位符 16"/>
          <p:cNvSpPr>
            <a:spLocks noGrp="1"/>
          </p:cNvSpPr>
          <p:nvPr>
            <p:ph type="sldNum" sz="quarter" idx="12"/>
          </p:nvPr>
        </p:nvSpPr>
        <p:spPr/>
        <p:txBody>
          <a:bodyPr/>
          <a:lstStyle/>
          <a:p>
            <a:fld id="{E31375A4-56A4-47D6-9801-1991572033F7}" type="slidenum">
              <a:rPr lang="en-US" smtClean="0"/>
              <a:pPr/>
              <a:t>11</a:t>
            </a:fld>
            <a:endParaRPr lang="en-US"/>
          </a:p>
        </p:txBody>
      </p:sp>
    </p:spTree>
    <p:extLst>
      <p:ext uri="{BB962C8B-B14F-4D97-AF65-F5344CB8AC3E}">
        <p14:creationId xmlns:p14="http://schemas.microsoft.com/office/powerpoint/2010/main" val="990229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zh-CN" altLang="en-US" sz="9600" dirty="0" smtClean="0"/>
              <a:t>待  续</a:t>
            </a:r>
            <a:endParaRPr lang="zh-CN" altLang="en-US" sz="9600" dirty="0"/>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34296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143000" y="1828800"/>
            <a:ext cx="6858000" cy="1816224"/>
          </a:xfrm>
        </p:spPr>
        <p:txBody>
          <a:bodyPr>
            <a:normAutofit/>
          </a:bodyPr>
          <a:lstStyle/>
          <a:p>
            <a:r>
              <a:rPr lang="zh-CN" altLang="en-US" sz="7200" dirty="0" smtClean="0"/>
              <a:t>补充内容</a:t>
            </a:r>
            <a:endParaRPr lang="zh-CN" altLang="en-US" sz="7200" dirty="0"/>
          </a:p>
        </p:txBody>
      </p:sp>
      <p:sp>
        <p:nvSpPr>
          <p:cNvPr id="2" name="文本占位符 1"/>
          <p:cNvSpPr>
            <a:spLocks noGrp="1"/>
          </p:cNvSpPr>
          <p:nvPr>
            <p:ph type="body" idx="1"/>
          </p:nvPr>
        </p:nvSpPr>
        <p:spPr>
          <a:xfrm>
            <a:off x="1143000" y="3933056"/>
            <a:ext cx="6858000" cy="2162945"/>
          </a:xfrm>
        </p:spPr>
        <p:txBody>
          <a:bodyPr>
            <a:normAutofit/>
          </a:bodyPr>
          <a:lstStyle/>
          <a:p>
            <a:r>
              <a:rPr lang="zh-CN" altLang="zh-CN" sz="3200" dirty="0" smtClean="0">
                <a:solidFill>
                  <a:srgbClr val="C00000"/>
                </a:solidFill>
              </a:rPr>
              <a:t>准对称信道</a:t>
            </a:r>
            <a:r>
              <a:rPr lang="zh-CN" altLang="en-US" sz="3200" dirty="0" smtClean="0">
                <a:solidFill>
                  <a:srgbClr val="C00000"/>
                </a:solidFill>
              </a:rPr>
              <a:t>容量求解证明</a:t>
            </a:r>
            <a:endParaRPr lang="en-US" altLang="zh-CN" sz="3200" dirty="0" smtClean="0">
              <a:solidFill>
                <a:srgbClr val="C00000"/>
              </a:solidFill>
            </a:endParaRPr>
          </a:p>
          <a:p>
            <a:endParaRPr lang="en-US" altLang="zh-CN" sz="3200" dirty="0" smtClean="0">
              <a:solidFill>
                <a:srgbClr val="C00000"/>
              </a:solidFill>
            </a:endParaRPr>
          </a:p>
          <a:p>
            <a:r>
              <a:rPr lang="zh-CN" altLang="zh-CN" sz="3200" dirty="0" smtClean="0">
                <a:solidFill>
                  <a:srgbClr val="C00000"/>
                </a:solidFill>
              </a:rPr>
              <a:t>直接利用信道容量的定义</a:t>
            </a:r>
            <a:r>
              <a:rPr lang="zh-CN" altLang="en-US" sz="3200" dirty="0" smtClean="0">
                <a:solidFill>
                  <a:srgbClr val="C00000"/>
                </a:solidFill>
              </a:rPr>
              <a:t>求解一般信道容量</a:t>
            </a:r>
            <a:endParaRPr lang="zh-CN" altLang="en-US" sz="3200" dirty="0">
              <a:solidFill>
                <a:srgbClr val="C00000"/>
              </a:solidFill>
            </a:endParaRPr>
          </a:p>
        </p:txBody>
      </p:sp>
      <p:cxnSp>
        <p:nvCxnSpPr>
          <p:cNvPr id="8" name="直接连接符 7"/>
          <p:cNvCxnSpPr/>
          <p:nvPr/>
        </p:nvCxnSpPr>
        <p:spPr>
          <a:xfrm>
            <a:off x="0" y="3861048"/>
            <a:ext cx="9180512"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4287046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684213" y="1087438"/>
            <a:ext cx="816133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a:latin typeface="Century Schoolbook" pitchFamily="18" charset="0"/>
                <a:ea typeface="+mj-ea"/>
              </a:rPr>
              <a:t>        </a:t>
            </a:r>
            <a:r>
              <a:rPr lang="zh-CN" sz="2800" b="1">
                <a:latin typeface="Century Schoolbook" pitchFamily="18" charset="0"/>
                <a:ea typeface="+mj-ea"/>
              </a:rPr>
              <a:t>对于准对称信道，达到信道容量的最佳输入分布是等概率分布，其信道容量为：</a:t>
            </a:r>
          </a:p>
        </p:txBody>
      </p:sp>
      <p:graphicFrame>
        <p:nvGraphicFramePr>
          <p:cNvPr id="58371" name="Object 3"/>
          <p:cNvGraphicFramePr>
            <a:graphicFrameLocks noChangeAspect="1"/>
          </p:cNvGraphicFramePr>
          <p:nvPr>
            <p:extLst>
              <p:ext uri="{D42A27DB-BD31-4B8C-83A1-F6EECF244321}">
                <p14:modId xmlns:p14="http://schemas.microsoft.com/office/powerpoint/2010/main" val="4274066067"/>
              </p:ext>
            </p:extLst>
          </p:nvPr>
        </p:nvGraphicFramePr>
        <p:xfrm>
          <a:off x="1627188" y="1925638"/>
          <a:ext cx="5919787" cy="949325"/>
        </p:xfrm>
        <a:graphic>
          <a:graphicData uri="http://schemas.openxmlformats.org/presentationml/2006/ole">
            <mc:AlternateContent xmlns:mc="http://schemas.openxmlformats.org/markup-compatibility/2006">
              <mc:Choice xmlns:v="urn:schemas-microsoft-com:vml" Requires="v">
                <p:oleObj spid="_x0000_s1152130" r:id="rId3" imgW="2691232" imgH="431613" progId="Equation.DSMT4">
                  <p:embed/>
                </p:oleObj>
              </mc:Choice>
              <mc:Fallback>
                <p:oleObj r:id="rId3" imgW="2691232" imgH="431613"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7188" y="1925638"/>
                        <a:ext cx="5919787" cy="949325"/>
                      </a:xfrm>
                      <a:prstGeom prst="rect">
                        <a:avLst/>
                      </a:prstGeom>
                      <a:noFill/>
                      <a:extLst>
                        <a:ext uri="{909E8E84-426E-40DD-AFC4-6F175D3DCCD1}">
                          <a14:hiddenFill xmlns:a14="http://schemas.microsoft.com/office/drawing/2010/main">
                            <a:solidFill>
                              <a:srgbClr val="00FFFF"/>
                            </a:solidFill>
                          </a14:hiddenFill>
                        </a:ext>
                      </a:extLst>
                    </p:spPr>
                  </p:pic>
                </p:oleObj>
              </mc:Fallback>
            </mc:AlternateContent>
          </a:graphicData>
        </a:graphic>
      </p:graphicFrame>
      <p:grpSp>
        <p:nvGrpSpPr>
          <p:cNvPr id="4" name="Group 5"/>
          <p:cNvGrpSpPr>
            <a:grpSpLocks/>
          </p:cNvGrpSpPr>
          <p:nvPr/>
        </p:nvGrpSpPr>
        <p:grpSpPr bwMode="auto">
          <a:xfrm>
            <a:off x="184150" y="2938463"/>
            <a:ext cx="8786813" cy="3138488"/>
            <a:chOff x="0" y="0"/>
            <a:chExt cx="5535" cy="1977"/>
          </a:xfrm>
        </p:grpSpPr>
        <p:sp>
          <p:nvSpPr>
            <p:cNvPr id="58374" name="Text Box 6"/>
            <p:cNvSpPr txBox="1">
              <a:spLocks noChangeArrowheads="1"/>
            </p:cNvSpPr>
            <p:nvPr/>
          </p:nvSpPr>
          <p:spPr bwMode="auto">
            <a:xfrm>
              <a:off x="0" y="0"/>
              <a:ext cx="384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sz="2800" b="1" dirty="0">
                  <a:latin typeface="Century Schoolbook" pitchFamily="18" charset="0"/>
                  <a:ea typeface="+mj-ea"/>
                </a:rPr>
                <a:t>其中：</a:t>
              </a:r>
              <a:r>
                <a:rPr lang="zh-CN" altLang="zh-CN" sz="2800" b="1" i="1" dirty="0">
                  <a:solidFill>
                    <a:srgbClr val="000066"/>
                  </a:solidFill>
                  <a:latin typeface="Century Schoolbook" pitchFamily="18" charset="0"/>
                  <a:ea typeface="+mj-ea"/>
                </a:rPr>
                <a:t>n </a:t>
              </a:r>
              <a:r>
                <a:rPr lang="zh-CN" sz="2800" b="1" dirty="0">
                  <a:latin typeface="Century Schoolbook" pitchFamily="18" charset="0"/>
                  <a:ea typeface="+mj-ea"/>
                </a:rPr>
                <a:t>是输入符号集的个数</a:t>
              </a:r>
            </a:p>
          </p:txBody>
        </p:sp>
        <p:graphicFrame>
          <p:nvGraphicFramePr>
            <p:cNvPr id="58375" name="Object 7"/>
            <p:cNvGraphicFramePr>
              <a:graphicFrameLocks noChangeAspect="1"/>
            </p:cNvGraphicFramePr>
            <p:nvPr/>
          </p:nvGraphicFramePr>
          <p:xfrm>
            <a:off x="618" y="429"/>
            <a:ext cx="317" cy="317"/>
          </p:xfrm>
          <a:graphic>
            <a:graphicData uri="http://schemas.openxmlformats.org/presentationml/2006/ole">
              <mc:AlternateContent xmlns:mc="http://schemas.openxmlformats.org/markup-compatibility/2006">
                <mc:Choice xmlns:v="urn:schemas-microsoft-com:vml" Requires="v">
                  <p:oleObj spid="_x0000_s1152131" r:id="rId5" imgW="228600" imgH="228600" progId="Equation.DSMT4">
                    <p:embed/>
                  </p:oleObj>
                </mc:Choice>
                <mc:Fallback>
                  <p:oleObj r:id="rId5" imgW="228600" imgH="22860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8" y="429"/>
                          <a:ext cx="317" cy="317"/>
                        </a:xfrm>
                        <a:prstGeom prst="rect">
                          <a:avLst/>
                        </a:prstGeom>
                        <a:noFill/>
                        <a:extLst>
                          <a:ext uri="{909E8E84-426E-40DD-AFC4-6F175D3DCCD1}">
                            <a14:hiddenFill xmlns:a14="http://schemas.microsoft.com/office/drawing/2010/main">
                              <a:solidFill>
                                <a:srgbClr val="00FFFF"/>
                              </a:solidFill>
                            </a14:hiddenFill>
                          </a:ext>
                        </a:extLst>
                      </p:spPr>
                    </p:pic>
                  </p:oleObj>
                </mc:Fallback>
              </mc:AlternateContent>
            </a:graphicData>
          </a:graphic>
        </p:graphicFrame>
        <p:sp>
          <p:nvSpPr>
            <p:cNvPr id="58376" name="Text Box 8"/>
            <p:cNvSpPr txBox="1">
              <a:spLocks noChangeArrowheads="1"/>
            </p:cNvSpPr>
            <p:nvPr/>
          </p:nvSpPr>
          <p:spPr bwMode="auto">
            <a:xfrm>
              <a:off x="895" y="858"/>
              <a:ext cx="390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sz="2800" b="1">
                  <a:latin typeface="Century Schoolbook" pitchFamily="18" charset="0"/>
                  <a:ea typeface="+mj-ea"/>
                </a:rPr>
                <a:t>是第</a:t>
              </a:r>
              <a:r>
                <a:rPr lang="zh-CN" altLang="zh-CN" sz="2800" b="1" i="1">
                  <a:latin typeface="Century Schoolbook" pitchFamily="18" charset="0"/>
                  <a:ea typeface="+mj-ea"/>
                </a:rPr>
                <a:t>k</a:t>
              </a:r>
              <a:r>
                <a:rPr lang="zh-CN" sz="2800" b="1">
                  <a:latin typeface="Century Schoolbook" pitchFamily="18" charset="0"/>
                  <a:ea typeface="+mj-ea"/>
                </a:rPr>
                <a:t>个子矩阵的列元素之和</a:t>
              </a:r>
              <a:r>
                <a:rPr lang="zh-CN" altLang="zh-CN" sz="2800" b="1">
                  <a:latin typeface="Century Schoolbook" pitchFamily="18" charset="0"/>
                  <a:ea typeface="+mj-ea"/>
                </a:rPr>
                <a:t>(</a:t>
              </a:r>
              <a:r>
                <a:rPr lang="zh-CN" sz="2800" b="1">
                  <a:solidFill>
                    <a:srgbClr val="FF0000"/>
                  </a:solidFill>
                  <a:latin typeface="Century Schoolbook" pitchFamily="18" charset="0"/>
                  <a:ea typeface="+mj-ea"/>
                </a:rPr>
                <a:t>常数</a:t>
              </a:r>
              <a:r>
                <a:rPr lang="zh-CN" altLang="zh-CN" sz="2800" b="1">
                  <a:latin typeface="Century Schoolbook" pitchFamily="18" charset="0"/>
                  <a:ea typeface="+mj-ea"/>
                </a:rPr>
                <a:t>)</a:t>
              </a:r>
            </a:p>
          </p:txBody>
        </p:sp>
        <p:sp>
          <p:nvSpPr>
            <p:cNvPr id="58377" name="Rectangle 9"/>
            <p:cNvSpPr>
              <a:spLocks noChangeArrowheads="1"/>
            </p:cNvSpPr>
            <p:nvPr/>
          </p:nvSpPr>
          <p:spPr bwMode="auto">
            <a:xfrm>
              <a:off x="1667" y="1647"/>
              <a:ext cx="386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a:latin typeface="Century Schoolbook" pitchFamily="18" charset="0"/>
                  <a:ea typeface="+mj-ea"/>
                </a:rPr>
                <a:t>为整个信道矩阵中的行元素</a:t>
              </a:r>
              <a:r>
                <a:rPr lang="zh-CN" altLang="zh-CN" sz="2800" b="1">
                  <a:latin typeface="Century Schoolbook" pitchFamily="18" charset="0"/>
                  <a:ea typeface="+mj-ea"/>
                </a:rPr>
                <a:t>(</a:t>
              </a:r>
              <a:r>
                <a:rPr lang="zh-CN" sz="2800" b="1">
                  <a:solidFill>
                    <a:srgbClr val="FF0000"/>
                  </a:solidFill>
                  <a:latin typeface="Century Schoolbook" pitchFamily="18" charset="0"/>
                  <a:ea typeface="+mj-ea"/>
                </a:rPr>
                <a:t>常数</a:t>
              </a:r>
              <a:r>
                <a:rPr lang="zh-CN" altLang="zh-CN" sz="2800" b="1">
                  <a:latin typeface="Century Schoolbook" pitchFamily="18" charset="0"/>
                  <a:ea typeface="+mj-ea"/>
                </a:rPr>
                <a:t>)</a:t>
              </a:r>
            </a:p>
          </p:txBody>
        </p:sp>
        <p:sp>
          <p:nvSpPr>
            <p:cNvPr id="58378" name="Rectangle 10"/>
            <p:cNvSpPr>
              <a:spLocks noChangeArrowheads="1"/>
            </p:cNvSpPr>
            <p:nvPr/>
          </p:nvSpPr>
          <p:spPr bwMode="auto">
            <a:xfrm>
              <a:off x="893" y="424"/>
              <a:ext cx="433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a:latin typeface="Century Schoolbook" pitchFamily="18" charset="0"/>
                  <a:ea typeface="+mj-ea"/>
                </a:rPr>
                <a:t>是第</a:t>
              </a:r>
              <a:r>
                <a:rPr lang="zh-CN" altLang="zh-CN" sz="2800" b="1" i="1">
                  <a:latin typeface="Century Schoolbook" pitchFamily="18" charset="0"/>
                  <a:ea typeface="+mj-ea"/>
                </a:rPr>
                <a:t>k</a:t>
              </a:r>
              <a:r>
                <a:rPr lang="zh-CN" sz="2800" b="1">
                  <a:latin typeface="Century Schoolbook" pitchFamily="18" charset="0"/>
                  <a:ea typeface="+mj-ea"/>
                </a:rPr>
                <a:t>个子矩阵中的行元素之和</a:t>
              </a:r>
              <a:r>
                <a:rPr lang="zh-CN" altLang="zh-CN" sz="2800" b="1">
                  <a:latin typeface="Century Schoolbook" pitchFamily="18" charset="0"/>
                  <a:ea typeface="+mj-ea"/>
                </a:rPr>
                <a:t>(</a:t>
              </a:r>
              <a:r>
                <a:rPr lang="zh-CN" sz="2800" b="1">
                  <a:solidFill>
                    <a:srgbClr val="FF0000"/>
                  </a:solidFill>
                  <a:latin typeface="Century Schoolbook" pitchFamily="18" charset="0"/>
                  <a:ea typeface="+mj-ea"/>
                </a:rPr>
                <a:t>常数</a:t>
              </a:r>
              <a:r>
                <a:rPr lang="zh-CN" altLang="zh-CN" sz="2800" b="1">
                  <a:latin typeface="Century Schoolbook" pitchFamily="18" charset="0"/>
                  <a:ea typeface="+mj-ea"/>
                </a:rPr>
                <a:t>)</a:t>
              </a:r>
            </a:p>
          </p:txBody>
        </p:sp>
        <p:graphicFrame>
          <p:nvGraphicFramePr>
            <p:cNvPr id="58379" name="Object 11"/>
            <p:cNvGraphicFramePr>
              <a:graphicFrameLocks noChangeAspect="1"/>
            </p:cNvGraphicFramePr>
            <p:nvPr/>
          </p:nvGraphicFramePr>
          <p:xfrm>
            <a:off x="640" y="1658"/>
            <a:ext cx="1040" cy="318"/>
          </p:xfrm>
          <a:graphic>
            <a:graphicData uri="http://schemas.openxmlformats.org/presentationml/2006/ole">
              <mc:AlternateContent xmlns:mc="http://schemas.openxmlformats.org/markup-compatibility/2006">
                <mc:Choice xmlns:v="urn:schemas-microsoft-com:vml" Requires="v">
                  <p:oleObj spid="_x0000_s1152132" r:id="rId7" imgW="749300" imgH="228600" progId="Equation.DSMT4">
                    <p:embed/>
                  </p:oleObj>
                </mc:Choice>
                <mc:Fallback>
                  <p:oleObj r:id="rId7" imgW="749300" imgH="22860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0" y="1658"/>
                          <a:ext cx="1040" cy="318"/>
                        </a:xfrm>
                        <a:prstGeom prst="rect">
                          <a:avLst/>
                        </a:prstGeom>
                        <a:noFill/>
                        <a:extLst>
                          <a:ext uri="{909E8E84-426E-40DD-AFC4-6F175D3DCCD1}">
                            <a14:hiddenFill xmlns:a14="http://schemas.microsoft.com/office/drawing/2010/main">
                              <a:solidFill>
                                <a:srgbClr val="00FFFF"/>
                              </a:solidFill>
                            </a14:hiddenFill>
                          </a:ext>
                        </a:extLst>
                      </p:spPr>
                    </p:pic>
                  </p:oleObj>
                </mc:Fallback>
              </mc:AlternateContent>
            </a:graphicData>
          </a:graphic>
        </p:graphicFrame>
        <p:graphicFrame>
          <p:nvGraphicFramePr>
            <p:cNvPr id="58380" name="Object 12"/>
            <p:cNvGraphicFramePr>
              <a:graphicFrameLocks noChangeAspect="1"/>
            </p:cNvGraphicFramePr>
            <p:nvPr/>
          </p:nvGraphicFramePr>
          <p:xfrm>
            <a:off x="618" y="870"/>
            <a:ext cx="352" cy="317"/>
          </p:xfrm>
          <a:graphic>
            <a:graphicData uri="http://schemas.openxmlformats.org/presentationml/2006/ole">
              <mc:AlternateContent xmlns:mc="http://schemas.openxmlformats.org/markup-compatibility/2006">
                <mc:Choice xmlns:v="urn:schemas-microsoft-com:vml" Requires="v">
                  <p:oleObj spid="_x0000_s1152133" r:id="rId9" imgW="253780" imgH="228402" progId="Equation.DSMT4">
                    <p:embed/>
                  </p:oleObj>
                </mc:Choice>
                <mc:Fallback>
                  <p:oleObj r:id="rId9" imgW="253780" imgH="228402"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8" y="870"/>
                          <a:ext cx="352" cy="317"/>
                        </a:xfrm>
                        <a:prstGeom prst="rect">
                          <a:avLst/>
                        </a:prstGeom>
                        <a:noFill/>
                        <a:extLst>
                          <a:ext uri="{909E8E84-426E-40DD-AFC4-6F175D3DCCD1}">
                            <a14:hiddenFill xmlns:a14="http://schemas.microsoft.com/office/drawing/2010/main">
                              <a:solidFill>
                                <a:srgbClr val="00FFFF"/>
                              </a:solidFill>
                            </a14:hiddenFill>
                          </a:ext>
                        </a:extLst>
                      </p:spPr>
                    </p:pic>
                  </p:oleObj>
                </mc:Fallback>
              </mc:AlternateContent>
            </a:graphicData>
          </a:graphic>
        </p:graphicFrame>
        <p:sp>
          <p:nvSpPr>
            <p:cNvPr id="58381" name="Rectangle 13"/>
            <p:cNvSpPr>
              <a:spLocks noChangeArrowheads="1"/>
            </p:cNvSpPr>
            <p:nvPr/>
          </p:nvSpPr>
          <p:spPr bwMode="auto">
            <a:xfrm>
              <a:off x="624" y="1282"/>
              <a:ext cx="420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2800" b="1" i="1" dirty="0">
                  <a:solidFill>
                    <a:srgbClr val="000066"/>
                  </a:solidFill>
                  <a:latin typeface="Century Schoolbook" pitchFamily="18" charset="0"/>
                  <a:ea typeface="+mj-ea"/>
                </a:rPr>
                <a:t>s </a:t>
              </a:r>
              <a:r>
                <a:rPr lang="zh-CN" sz="2800" b="1" dirty="0">
                  <a:latin typeface="Century Schoolbook" pitchFamily="18" charset="0"/>
                  <a:ea typeface="+mj-ea"/>
                </a:rPr>
                <a:t>是子矩阵的个数</a:t>
              </a:r>
            </a:p>
          </p:txBody>
        </p:sp>
      </p:grpSp>
      <p:sp>
        <p:nvSpPr>
          <p:cNvPr id="58383" name="Rectangle 15"/>
          <p:cNvSpPr>
            <a:spLocks noChangeArrowheads="1"/>
          </p:cNvSpPr>
          <p:nvPr/>
        </p:nvSpPr>
        <p:spPr bwMode="auto">
          <a:xfrm>
            <a:off x="7683500" y="1955800"/>
            <a:ext cx="190500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8000" b="1">
                <a:solidFill>
                  <a:srgbClr val="FF0000"/>
                </a:solidFill>
                <a:latin typeface="Century Schoolbook" pitchFamily="18" charset="0"/>
                <a:ea typeface="+mj-ea"/>
              </a:rPr>
              <a:t>*</a:t>
            </a:r>
          </a:p>
        </p:txBody>
      </p:sp>
      <p:sp>
        <p:nvSpPr>
          <p:cNvPr id="2" name="标题 1"/>
          <p:cNvSpPr>
            <a:spLocks noGrp="1"/>
          </p:cNvSpPr>
          <p:nvPr>
            <p:ph type="title"/>
          </p:nvPr>
        </p:nvSpPr>
        <p:spPr/>
        <p:txBody>
          <a:bodyPr>
            <a:normAutofit/>
          </a:bodyPr>
          <a:lstStyle/>
          <a:p>
            <a:r>
              <a:rPr lang="zh-CN" altLang="zh-CN" sz="3600" dirty="0">
                <a:solidFill>
                  <a:srgbClr val="C00000"/>
                </a:solidFill>
              </a:rPr>
              <a:t>准对称信道</a:t>
            </a:r>
            <a:r>
              <a:rPr lang="zh-CN" altLang="en-US" sz="3600" dirty="0">
                <a:solidFill>
                  <a:srgbClr val="C00000"/>
                </a:solidFill>
              </a:rPr>
              <a:t>容量</a:t>
            </a:r>
            <a:endParaRPr lang="zh-CN" altLang="en-US" dirty="0">
              <a:solidFill>
                <a:srgbClr val="C00000"/>
              </a:solidFill>
            </a:endParaRPr>
          </a:p>
        </p:txBody>
      </p:sp>
      <p:sp>
        <p:nvSpPr>
          <p:cNvPr id="3" name="灯片编号占位符 2"/>
          <p:cNvSpPr>
            <a:spLocks noGrp="1"/>
          </p:cNvSpPr>
          <p:nvPr>
            <p:ph type="sldNum" sz="quarter" idx="12"/>
          </p:nvPr>
        </p:nvSpPr>
        <p:spPr/>
        <p:txBody>
          <a:bodyPr/>
          <a:lstStyle/>
          <a:p>
            <a:fld id="{E31375A4-56A4-47D6-9801-1991572033F7}" type="slidenum">
              <a:rPr lang="en-US" smtClean="0"/>
              <a:pPr/>
              <a:t>112</a:t>
            </a:fld>
            <a:endParaRPr lang="en-US"/>
          </a:p>
        </p:txBody>
      </p:sp>
    </p:spTree>
    <p:extLst>
      <p:ext uri="{BB962C8B-B14F-4D97-AF65-F5344CB8AC3E}">
        <p14:creationId xmlns:p14="http://schemas.microsoft.com/office/powerpoint/2010/main" val="11229669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Line 2"/>
          <p:cNvSpPr>
            <a:spLocks noChangeShapeType="1"/>
          </p:cNvSpPr>
          <p:nvPr/>
        </p:nvSpPr>
        <p:spPr bwMode="auto">
          <a:xfrm>
            <a:off x="-36512" y="2924944"/>
            <a:ext cx="9180512" cy="0"/>
          </a:xfrm>
          <a:prstGeom prst="line">
            <a:avLst/>
          </a:prstGeom>
          <a:ln>
            <a:headEnd/>
            <a:tailEnd/>
          </a:ln>
          <a:extLst/>
        </p:spPr>
        <p:style>
          <a:lnRef idx="3">
            <a:schemeClr val="accent2"/>
          </a:lnRef>
          <a:fillRef idx="0">
            <a:schemeClr val="accent2"/>
          </a:fillRef>
          <a:effectRef idx="2">
            <a:schemeClr val="accent2"/>
          </a:effectRef>
          <a:fontRef idx="minor">
            <a:schemeClr val="tx1"/>
          </a:fontRef>
        </p:style>
        <p:txBody>
          <a:bodyPr/>
          <a:lstStyle/>
          <a:p>
            <a:endParaRPr lang="zh-CN" altLang="en-US" sz="2800" b="1">
              <a:latin typeface="+mj-ea"/>
              <a:ea typeface="+mj-ea"/>
            </a:endParaRPr>
          </a:p>
        </p:txBody>
      </p:sp>
      <p:grpSp>
        <p:nvGrpSpPr>
          <p:cNvPr id="3" name="Group 3"/>
          <p:cNvGrpSpPr>
            <a:grpSpLocks/>
          </p:cNvGrpSpPr>
          <p:nvPr/>
        </p:nvGrpSpPr>
        <p:grpSpPr bwMode="auto">
          <a:xfrm>
            <a:off x="339725" y="3324225"/>
            <a:ext cx="8696325" cy="2058989"/>
            <a:chOff x="0" y="0"/>
            <a:chExt cx="5478" cy="1297"/>
          </a:xfrm>
        </p:grpSpPr>
        <p:sp>
          <p:nvSpPr>
            <p:cNvPr id="59396" name="Rectangle 4"/>
            <p:cNvSpPr>
              <a:spLocks noChangeArrowheads="1"/>
            </p:cNvSpPr>
            <p:nvPr/>
          </p:nvSpPr>
          <p:spPr bwMode="auto">
            <a:xfrm>
              <a:off x="0" y="0"/>
              <a:ext cx="2148"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3200" b="1" dirty="0">
                  <a:solidFill>
                    <a:srgbClr val="0066FF"/>
                  </a:solidFill>
                  <a:latin typeface="+mj-ea"/>
                  <a:ea typeface="+mj-ea"/>
                </a:rPr>
                <a:t>证明思路：</a:t>
              </a:r>
            </a:p>
          </p:txBody>
        </p:sp>
        <p:sp>
          <p:nvSpPr>
            <p:cNvPr id="59397" name="Text Box 5"/>
            <p:cNvSpPr txBox="1">
              <a:spLocks noChangeArrowheads="1"/>
            </p:cNvSpPr>
            <p:nvPr/>
          </p:nvSpPr>
          <p:spPr bwMode="auto">
            <a:xfrm>
              <a:off x="26" y="560"/>
              <a:ext cx="5452" cy="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pitchFamily="34" charset="0"/>
                  <a:ea typeface="宋体" pitchFamily="2" charset="-122"/>
                </a:defRPr>
              </a:lvl1pPr>
              <a:lvl2pPr marL="800100" indent="-342900">
                <a:defRPr>
                  <a:solidFill>
                    <a:schemeClr val="tx1"/>
                  </a:solidFill>
                  <a:latin typeface="Arial" pitchFamily="34" charset="0"/>
                  <a:ea typeface="宋体" pitchFamily="2" charset="-122"/>
                </a:defRPr>
              </a:lvl2pPr>
              <a:lvl3pPr marL="1257300" indent="-342900">
                <a:defRPr>
                  <a:solidFill>
                    <a:schemeClr val="tx1"/>
                  </a:solidFill>
                  <a:latin typeface="Arial" pitchFamily="34" charset="0"/>
                  <a:ea typeface="宋体" pitchFamily="2" charset="-122"/>
                </a:defRPr>
              </a:lvl3pPr>
              <a:lvl4pPr marL="1714500" indent="-342900">
                <a:defRPr>
                  <a:solidFill>
                    <a:schemeClr val="tx1"/>
                  </a:solidFill>
                  <a:latin typeface="Arial" pitchFamily="34" charset="0"/>
                  <a:ea typeface="宋体" pitchFamily="2" charset="-122"/>
                </a:defRPr>
              </a:lvl4pPr>
              <a:lvl5pPr marL="2171700" indent="-342900">
                <a:defRPr>
                  <a:solidFill>
                    <a:schemeClr val="tx1"/>
                  </a:solidFill>
                  <a:latin typeface="Arial" pitchFamily="34" charset="0"/>
                  <a:ea typeface="宋体" pitchFamily="2" charset="-122"/>
                </a:defRPr>
              </a:lvl5pPr>
              <a:lvl6pPr marL="2628900" indent="-342900" fontAlgn="base">
                <a:spcBef>
                  <a:spcPct val="0"/>
                </a:spcBef>
                <a:spcAft>
                  <a:spcPct val="0"/>
                </a:spcAft>
                <a:defRPr>
                  <a:solidFill>
                    <a:schemeClr val="tx1"/>
                  </a:solidFill>
                  <a:latin typeface="Arial" pitchFamily="34" charset="0"/>
                  <a:ea typeface="宋体" pitchFamily="2" charset="-122"/>
                </a:defRPr>
              </a:lvl6pPr>
              <a:lvl7pPr marL="3086100" indent="-342900" fontAlgn="base">
                <a:spcBef>
                  <a:spcPct val="0"/>
                </a:spcBef>
                <a:spcAft>
                  <a:spcPct val="0"/>
                </a:spcAft>
                <a:defRPr>
                  <a:solidFill>
                    <a:schemeClr val="tx1"/>
                  </a:solidFill>
                  <a:latin typeface="Arial" pitchFamily="34" charset="0"/>
                  <a:ea typeface="宋体" pitchFamily="2" charset="-122"/>
                </a:defRPr>
              </a:lvl7pPr>
              <a:lvl8pPr marL="3543300" indent="-342900" fontAlgn="base">
                <a:spcBef>
                  <a:spcPct val="0"/>
                </a:spcBef>
                <a:spcAft>
                  <a:spcPct val="0"/>
                </a:spcAft>
                <a:defRPr>
                  <a:solidFill>
                    <a:schemeClr val="tx1"/>
                  </a:solidFill>
                  <a:latin typeface="Arial" pitchFamily="34" charset="0"/>
                  <a:ea typeface="宋体" pitchFamily="2" charset="-122"/>
                </a:defRPr>
              </a:lvl8pPr>
              <a:lvl9pPr marL="4000500" indent="-342900" fontAlgn="base">
                <a:spcBef>
                  <a:spcPct val="0"/>
                </a:spcBef>
                <a:spcAft>
                  <a:spcPct val="0"/>
                </a:spcAft>
                <a:defRPr>
                  <a:solidFill>
                    <a:schemeClr val="tx1"/>
                  </a:solidFill>
                  <a:latin typeface="Arial" pitchFamily="34" charset="0"/>
                  <a:ea typeface="宋体" pitchFamily="2" charset="-122"/>
                </a:defRPr>
              </a:lvl9pPr>
            </a:lstStyle>
            <a:p>
              <a:pPr marL="514350" indent="-514350">
                <a:spcBef>
                  <a:spcPct val="50000"/>
                </a:spcBef>
                <a:buAutoNum type="arabicPeriod"/>
              </a:pPr>
              <a:r>
                <a:rPr lang="zh-CN" sz="2800" b="1" dirty="0" smtClean="0">
                  <a:latin typeface="+mj-ea"/>
                  <a:ea typeface="+mj-ea"/>
                </a:rPr>
                <a:t>证明</a:t>
              </a:r>
              <a:r>
                <a:rPr lang="zh-CN" sz="2800" b="1" dirty="0">
                  <a:latin typeface="+mj-ea"/>
                  <a:ea typeface="+mj-ea"/>
                </a:rPr>
                <a:t>等概率分布是最佳输入分布</a:t>
              </a:r>
              <a:r>
                <a:rPr lang="zh-CN" sz="2800" b="1" dirty="0" smtClean="0">
                  <a:latin typeface="+mj-ea"/>
                  <a:ea typeface="+mj-ea"/>
                </a:rPr>
                <a:t>。</a:t>
              </a:r>
              <a:endParaRPr lang="en-US" altLang="zh-CN" sz="2800" b="1" dirty="0" smtClean="0">
                <a:latin typeface="+mj-ea"/>
                <a:ea typeface="+mj-ea"/>
              </a:endParaRPr>
            </a:p>
            <a:p>
              <a:pPr marL="514350" indent="-514350">
                <a:spcBef>
                  <a:spcPct val="50000"/>
                </a:spcBef>
                <a:buAutoNum type="arabicPeriod"/>
              </a:pPr>
              <a:r>
                <a:rPr lang="zh-CN" sz="2800" b="1" dirty="0" smtClean="0">
                  <a:latin typeface="+mj-ea"/>
                  <a:ea typeface="+mj-ea"/>
                </a:rPr>
                <a:t>在</a:t>
              </a:r>
              <a:r>
                <a:rPr lang="zh-CN" altLang="zh-CN" sz="2800" b="1" dirty="0">
                  <a:latin typeface="+mj-ea"/>
                  <a:ea typeface="+mj-ea"/>
                </a:rPr>
                <a:t>1</a:t>
              </a:r>
              <a:r>
                <a:rPr lang="zh-CN" sz="2800" b="1" dirty="0">
                  <a:latin typeface="+mj-ea"/>
                  <a:ea typeface="+mj-ea"/>
                </a:rPr>
                <a:t>的基础上，再证明计算公式的正确性。</a:t>
              </a:r>
            </a:p>
          </p:txBody>
        </p:sp>
      </p:grpSp>
      <p:sp>
        <p:nvSpPr>
          <p:cNvPr id="59399" name="Text Box 7"/>
          <p:cNvSpPr txBox="1">
            <a:spLocks noChangeArrowheads="1"/>
          </p:cNvSpPr>
          <p:nvPr/>
        </p:nvSpPr>
        <p:spPr bwMode="auto">
          <a:xfrm>
            <a:off x="684213" y="1087438"/>
            <a:ext cx="816133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dirty="0">
                <a:latin typeface="+mj-ea"/>
                <a:ea typeface="+mj-ea"/>
              </a:rPr>
              <a:t>        </a:t>
            </a:r>
            <a:r>
              <a:rPr lang="zh-CN" sz="2800" b="1" dirty="0">
                <a:latin typeface="+mj-ea"/>
                <a:ea typeface="+mj-ea"/>
              </a:rPr>
              <a:t>对于准对称信道，达到信道容量的最佳输入分布是等概率分布，其信道容量为：</a:t>
            </a:r>
          </a:p>
        </p:txBody>
      </p:sp>
      <p:graphicFrame>
        <p:nvGraphicFramePr>
          <p:cNvPr id="59400" name="Object 8"/>
          <p:cNvGraphicFramePr>
            <a:graphicFrameLocks noChangeAspect="1"/>
          </p:cNvGraphicFramePr>
          <p:nvPr>
            <p:extLst>
              <p:ext uri="{D42A27DB-BD31-4B8C-83A1-F6EECF244321}">
                <p14:modId xmlns:p14="http://schemas.microsoft.com/office/powerpoint/2010/main" val="177245314"/>
              </p:ext>
            </p:extLst>
          </p:nvPr>
        </p:nvGraphicFramePr>
        <p:xfrm>
          <a:off x="1627188" y="1925638"/>
          <a:ext cx="5919787" cy="949325"/>
        </p:xfrm>
        <a:graphic>
          <a:graphicData uri="http://schemas.openxmlformats.org/presentationml/2006/ole">
            <mc:AlternateContent xmlns:mc="http://schemas.openxmlformats.org/markup-compatibility/2006">
              <mc:Choice xmlns:v="urn:schemas-microsoft-com:vml" Requires="v">
                <p:oleObj spid="_x0000_s1153058" r:id="rId3" imgW="2691232" imgH="431613" progId="Equation.DSMT4">
                  <p:embed/>
                </p:oleObj>
              </mc:Choice>
              <mc:Fallback>
                <p:oleObj r:id="rId3" imgW="2691232" imgH="431613"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7188" y="1925638"/>
                        <a:ext cx="5919787" cy="949325"/>
                      </a:xfrm>
                      <a:prstGeom prst="rect">
                        <a:avLst/>
                      </a:prstGeom>
                      <a:noFill/>
                      <a:extLst>
                        <a:ext uri="{909E8E84-426E-40DD-AFC4-6F175D3DCCD1}">
                          <a14:hiddenFill xmlns:a14="http://schemas.microsoft.com/office/drawing/2010/main">
                            <a:solidFill>
                              <a:srgbClr val="00FFFF"/>
                            </a:solidFill>
                          </a14:hiddenFill>
                        </a:ext>
                      </a:extLst>
                    </p:spPr>
                  </p:pic>
                </p:oleObj>
              </mc:Fallback>
            </mc:AlternateContent>
          </a:graphicData>
        </a:graphic>
      </p:graphicFrame>
      <p:sp>
        <p:nvSpPr>
          <p:cNvPr id="2" name="标题 1"/>
          <p:cNvSpPr>
            <a:spLocks noGrp="1"/>
          </p:cNvSpPr>
          <p:nvPr>
            <p:ph type="title" idx="4294967295"/>
          </p:nvPr>
        </p:nvSpPr>
        <p:spPr>
          <a:xfrm>
            <a:off x="251916" y="188913"/>
            <a:ext cx="8064500" cy="811212"/>
          </a:xfrm>
        </p:spPr>
        <p:txBody>
          <a:bodyPr/>
          <a:lstStyle/>
          <a:p>
            <a:r>
              <a:rPr lang="zh-CN" altLang="zh-CN" dirty="0" smtClean="0">
                <a:solidFill>
                  <a:srgbClr val="C00000"/>
                </a:solidFill>
              </a:rPr>
              <a:t>定理</a:t>
            </a:r>
            <a:r>
              <a:rPr lang="zh-CN" altLang="en-US" dirty="0" smtClean="0">
                <a:solidFill>
                  <a:srgbClr val="C00000"/>
                </a:solidFill>
              </a:rPr>
              <a:t>证明</a:t>
            </a:r>
            <a:endParaRPr lang="zh-CN" altLang="en-US" dirty="0">
              <a:solidFill>
                <a:srgbClr val="C00000"/>
              </a:solidFill>
            </a:endParaRPr>
          </a:p>
        </p:txBody>
      </p:sp>
      <p:sp>
        <p:nvSpPr>
          <p:cNvPr id="4" name="灯片编号占位符 3"/>
          <p:cNvSpPr>
            <a:spLocks noGrp="1"/>
          </p:cNvSpPr>
          <p:nvPr>
            <p:ph type="sldNum" sz="quarter" idx="12"/>
          </p:nvPr>
        </p:nvSpPr>
        <p:spPr/>
        <p:txBody>
          <a:bodyPr/>
          <a:lstStyle/>
          <a:p>
            <a:fld id="{E31375A4-56A4-47D6-9801-1991572033F7}" type="slidenum">
              <a:rPr lang="en-US" smtClean="0"/>
              <a:pPr/>
              <a:t>113</a:t>
            </a:fld>
            <a:endParaRPr lang="en-US"/>
          </a:p>
        </p:txBody>
      </p:sp>
    </p:spTree>
    <p:extLst>
      <p:ext uri="{BB962C8B-B14F-4D97-AF65-F5344CB8AC3E}">
        <p14:creationId xmlns:p14="http://schemas.microsoft.com/office/powerpoint/2010/main" val="13202792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a:solidFill>
                  <a:srgbClr val="C00000"/>
                </a:solidFill>
              </a:rPr>
              <a:t>信道容量定理的内容</a:t>
            </a:r>
            <a:r>
              <a:rPr lang="zh-CN" altLang="zh-CN" dirty="0" smtClean="0">
                <a:solidFill>
                  <a:srgbClr val="C00000"/>
                </a:solidFill>
              </a:rPr>
              <a:t>：</a:t>
            </a:r>
            <a:endParaRPr lang="zh-CN" altLang="en-US" dirty="0">
              <a:solidFill>
                <a:srgbClr val="C00000"/>
              </a:solidFill>
            </a:endParaRPr>
          </a:p>
        </p:txBody>
      </p:sp>
      <p:sp>
        <p:nvSpPr>
          <p:cNvPr id="101379" name="Rectangle 3"/>
          <p:cNvSpPr>
            <a:spLocks noChangeArrowheads="1"/>
          </p:cNvSpPr>
          <p:nvPr/>
        </p:nvSpPr>
        <p:spPr bwMode="auto">
          <a:xfrm>
            <a:off x="328613" y="1177925"/>
            <a:ext cx="835818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2400" b="1" dirty="0">
                <a:latin typeface="Century Schoolbook" pitchFamily="18" charset="0"/>
                <a:ea typeface="+mj-ea"/>
              </a:rPr>
              <a:t>        </a:t>
            </a:r>
            <a:r>
              <a:rPr lang="zh-CN" sz="2400" b="1" dirty="0">
                <a:latin typeface="Century Schoolbook" pitchFamily="18" charset="0"/>
                <a:ea typeface="+mj-ea"/>
              </a:rPr>
              <a:t>设有一般离散信道，有</a:t>
            </a:r>
            <a:r>
              <a:rPr lang="zh-CN" altLang="zh-CN" sz="2400" b="1" i="1" dirty="0">
                <a:latin typeface="Century Schoolbook" pitchFamily="18" charset="0"/>
                <a:ea typeface="+mj-ea"/>
              </a:rPr>
              <a:t>n</a:t>
            </a:r>
            <a:r>
              <a:rPr lang="zh-CN" sz="2400" b="1" dirty="0">
                <a:latin typeface="Century Schoolbook" pitchFamily="18" charset="0"/>
                <a:ea typeface="+mj-ea"/>
              </a:rPr>
              <a:t>个输入，</a:t>
            </a:r>
            <a:r>
              <a:rPr lang="zh-CN" altLang="zh-CN" sz="2400" b="1" i="1" dirty="0">
                <a:latin typeface="Century Schoolbook" pitchFamily="18" charset="0"/>
                <a:ea typeface="+mj-ea"/>
              </a:rPr>
              <a:t>m</a:t>
            </a:r>
            <a:r>
              <a:rPr lang="zh-CN" sz="2400" b="1" dirty="0">
                <a:latin typeface="Century Schoolbook" pitchFamily="18" charset="0"/>
                <a:ea typeface="+mj-ea"/>
              </a:rPr>
              <a:t>个输出。当且仅当存在常数</a:t>
            </a:r>
            <a:r>
              <a:rPr lang="zh-CN" altLang="zh-CN" sz="2400" b="1" i="1" dirty="0">
                <a:latin typeface="Century Schoolbook" pitchFamily="18" charset="0"/>
                <a:ea typeface="+mj-ea"/>
              </a:rPr>
              <a:t>C</a:t>
            </a:r>
            <a:r>
              <a:rPr lang="zh-CN" sz="2400" b="1" dirty="0">
                <a:latin typeface="Century Schoolbook" pitchFamily="18" charset="0"/>
                <a:ea typeface="+mj-ea"/>
              </a:rPr>
              <a:t>，使输入分布</a:t>
            </a:r>
            <a:r>
              <a:rPr lang="zh-CN" altLang="zh-CN" sz="3200" b="1" i="1" dirty="0">
                <a:latin typeface="Century Schoolbook" pitchFamily="18" charset="0"/>
                <a:ea typeface="+mj-ea"/>
              </a:rPr>
              <a:t>p</a:t>
            </a:r>
            <a:r>
              <a:rPr lang="zh-CN" altLang="zh-CN" sz="3200" b="1" dirty="0">
                <a:latin typeface="Century Schoolbook" pitchFamily="18" charset="0"/>
                <a:ea typeface="+mj-ea"/>
              </a:rPr>
              <a:t>(</a:t>
            </a:r>
            <a:r>
              <a:rPr lang="zh-CN" altLang="zh-CN" sz="3200" b="1" i="1" dirty="0">
                <a:latin typeface="Century Schoolbook" pitchFamily="18" charset="0"/>
                <a:ea typeface="+mj-ea"/>
              </a:rPr>
              <a:t>x</a:t>
            </a:r>
            <a:r>
              <a:rPr lang="zh-CN" altLang="zh-CN" sz="3200" b="1" i="1" baseline="-25000" dirty="0">
                <a:latin typeface="Century Schoolbook" pitchFamily="18" charset="0"/>
                <a:ea typeface="+mj-ea"/>
              </a:rPr>
              <a:t>i</a:t>
            </a:r>
            <a:r>
              <a:rPr lang="zh-CN" altLang="zh-CN" sz="3200" b="1" dirty="0">
                <a:latin typeface="Century Schoolbook" pitchFamily="18" charset="0"/>
                <a:ea typeface="+mj-ea"/>
              </a:rPr>
              <a:t>)</a:t>
            </a:r>
            <a:r>
              <a:rPr lang="zh-CN" sz="2400" b="1" dirty="0">
                <a:latin typeface="Century Schoolbook" pitchFamily="18" charset="0"/>
                <a:ea typeface="+mj-ea"/>
              </a:rPr>
              <a:t>满足：</a:t>
            </a:r>
          </a:p>
        </p:txBody>
      </p:sp>
      <p:grpSp>
        <p:nvGrpSpPr>
          <p:cNvPr id="3" name="Group 4"/>
          <p:cNvGrpSpPr>
            <a:grpSpLocks/>
          </p:cNvGrpSpPr>
          <p:nvPr/>
        </p:nvGrpSpPr>
        <p:grpSpPr bwMode="auto">
          <a:xfrm>
            <a:off x="1392238" y="2163763"/>
            <a:ext cx="6488112" cy="538163"/>
            <a:chOff x="0" y="0"/>
            <a:chExt cx="4087" cy="339"/>
          </a:xfrm>
        </p:grpSpPr>
        <p:sp>
          <p:nvSpPr>
            <p:cNvPr id="101381" name="Rectangle 5"/>
            <p:cNvSpPr>
              <a:spLocks noChangeArrowheads="1"/>
            </p:cNvSpPr>
            <p:nvPr/>
          </p:nvSpPr>
          <p:spPr bwMode="auto">
            <a:xfrm>
              <a:off x="0" y="13"/>
              <a:ext cx="408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latin typeface="Century Schoolbook" pitchFamily="18" charset="0"/>
                  <a:ea typeface="+mj-ea"/>
                </a:rPr>
                <a:t>（</a:t>
              </a:r>
              <a:r>
                <a:rPr lang="zh-CN" altLang="zh-CN" sz="2400" b="1">
                  <a:latin typeface="Century Schoolbook" pitchFamily="18" charset="0"/>
                  <a:ea typeface="+mj-ea"/>
                </a:rPr>
                <a:t>1</a:t>
              </a:r>
              <a:r>
                <a:rPr lang="zh-CN" sz="2400" b="1">
                  <a:latin typeface="Century Schoolbook" pitchFamily="18" charset="0"/>
                  <a:ea typeface="+mj-ea"/>
                </a:rPr>
                <a:t>）                         当 </a:t>
              </a:r>
            </a:p>
          </p:txBody>
        </p:sp>
        <p:graphicFrame>
          <p:nvGraphicFramePr>
            <p:cNvPr id="101382" name="Object 6"/>
            <p:cNvGraphicFramePr>
              <a:graphicFrameLocks noChangeAspect="1"/>
            </p:cNvGraphicFramePr>
            <p:nvPr/>
          </p:nvGraphicFramePr>
          <p:xfrm>
            <a:off x="550" y="35"/>
            <a:ext cx="1077" cy="304"/>
          </p:xfrm>
          <a:graphic>
            <a:graphicData uri="http://schemas.openxmlformats.org/presentationml/2006/ole">
              <mc:AlternateContent xmlns:mc="http://schemas.openxmlformats.org/markup-compatibility/2006">
                <mc:Choice xmlns:v="urn:schemas-microsoft-com:vml" Requires="v">
                  <p:oleObj spid="_x0000_s1154274" r:id="rId3" imgW="812447" imgH="228501" progId="Equation.DSMT4">
                    <p:embed/>
                  </p:oleObj>
                </mc:Choice>
                <mc:Fallback>
                  <p:oleObj r:id="rId3" imgW="812447" imgH="228501"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 y="35"/>
                          <a:ext cx="1077" cy="304"/>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1383" name="Object 7"/>
            <p:cNvGraphicFramePr>
              <a:graphicFrameLocks noChangeAspect="1"/>
            </p:cNvGraphicFramePr>
            <p:nvPr/>
          </p:nvGraphicFramePr>
          <p:xfrm>
            <a:off x="2234" y="0"/>
            <a:ext cx="864" cy="317"/>
          </p:xfrm>
          <a:graphic>
            <a:graphicData uri="http://schemas.openxmlformats.org/presentationml/2006/ole">
              <mc:AlternateContent xmlns:mc="http://schemas.openxmlformats.org/markup-compatibility/2006">
                <mc:Choice xmlns:v="urn:schemas-microsoft-com:vml" Requires="v">
                  <p:oleObj spid="_x0000_s1154275" r:id="rId5" imgW="622030" imgH="228501" progId="Equation.DSMT4">
                    <p:embed/>
                  </p:oleObj>
                </mc:Choice>
                <mc:Fallback>
                  <p:oleObj r:id="rId5" imgW="622030" imgH="228501"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34" y="0"/>
                          <a:ext cx="864" cy="31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 name="Group 8"/>
          <p:cNvGrpSpPr>
            <a:grpSpLocks/>
          </p:cNvGrpSpPr>
          <p:nvPr/>
        </p:nvGrpSpPr>
        <p:grpSpPr bwMode="auto">
          <a:xfrm>
            <a:off x="1392238" y="2684463"/>
            <a:ext cx="6488112" cy="550862"/>
            <a:chOff x="0" y="0"/>
            <a:chExt cx="4087" cy="347"/>
          </a:xfrm>
        </p:grpSpPr>
        <p:sp>
          <p:nvSpPr>
            <p:cNvPr id="101385" name="Rectangle 9"/>
            <p:cNvSpPr>
              <a:spLocks noChangeArrowheads="1"/>
            </p:cNvSpPr>
            <p:nvPr/>
          </p:nvSpPr>
          <p:spPr bwMode="auto">
            <a:xfrm>
              <a:off x="0" y="13"/>
              <a:ext cx="408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latin typeface="Century Schoolbook" pitchFamily="18" charset="0"/>
                  <a:ea typeface="+mj-ea"/>
                </a:rPr>
                <a:t>（</a:t>
              </a:r>
              <a:r>
                <a:rPr lang="zh-CN" altLang="zh-CN" sz="2400" b="1">
                  <a:latin typeface="Century Schoolbook" pitchFamily="18" charset="0"/>
                  <a:ea typeface="+mj-ea"/>
                </a:rPr>
                <a:t>2</a:t>
              </a:r>
              <a:r>
                <a:rPr lang="zh-CN" sz="2400" b="1">
                  <a:latin typeface="Century Schoolbook" pitchFamily="18" charset="0"/>
                  <a:ea typeface="+mj-ea"/>
                </a:rPr>
                <a:t>）                         当 </a:t>
              </a:r>
            </a:p>
          </p:txBody>
        </p:sp>
        <p:graphicFrame>
          <p:nvGraphicFramePr>
            <p:cNvPr id="101386" name="Object 10"/>
            <p:cNvGraphicFramePr>
              <a:graphicFrameLocks noChangeAspect="1"/>
            </p:cNvGraphicFramePr>
            <p:nvPr/>
          </p:nvGraphicFramePr>
          <p:xfrm>
            <a:off x="550" y="43"/>
            <a:ext cx="1061" cy="304"/>
          </p:xfrm>
          <a:graphic>
            <a:graphicData uri="http://schemas.openxmlformats.org/presentationml/2006/ole">
              <mc:AlternateContent xmlns:mc="http://schemas.openxmlformats.org/markup-compatibility/2006">
                <mc:Choice xmlns:v="urn:schemas-microsoft-com:vml" Requires="v">
                  <p:oleObj spid="_x0000_s1154276" r:id="rId7" imgW="799753" imgH="228501" progId="Equation.DSMT4">
                    <p:embed/>
                  </p:oleObj>
                </mc:Choice>
                <mc:Fallback>
                  <p:oleObj r:id="rId7" imgW="799753" imgH="228501"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0" y="43"/>
                          <a:ext cx="1061" cy="304"/>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1387" name="Object 11"/>
            <p:cNvGraphicFramePr>
              <a:graphicFrameLocks noChangeAspect="1"/>
            </p:cNvGraphicFramePr>
            <p:nvPr/>
          </p:nvGraphicFramePr>
          <p:xfrm>
            <a:off x="2234" y="0"/>
            <a:ext cx="864" cy="317"/>
          </p:xfrm>
          <a:graphic>
            <a:graphicData uri="http://schemas.openxmlformats.org/presentationml/2006/ole">
              <mc:AlternateContent xmlns:mc="http://schemas.openxmlformats.org/markup-compatibility/2006">
                <mc:Choice xmlns:v="urn:schemas-microsoft-com:vml" Requires="v">
                  <p:oleObj spid="_x0000_s1154277" r:id="rId9" imgW="622030" imgH="228501" progId="Equation.DSMT4">
                    <p:embed/>
                  </p:oleObj>
                </mc:Choice>
                <mc:Fallback>
                  <p:oleObj r:id="rId9" imgW="622030" imgH="228501"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34" y="0"/>
                          <a:ext cx="864" cy="31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01388" name="Rectangle 12"/>
          <p:cNvSpPr>
            <a:spLocks noChangeArrowheads="1"/>
          </p:cNvSpPr>
          <p:nvPr/>
        </p:nvSpPr>
        <p:spPr bwMode="auto">
          <a:xfrm>
            <a:off x="328613" y="3246438"/>
            <a:ext cx="745013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latin typeface="Century Schoolbook" pitchFamily="18" charset="0"/>
                <a:ea typeface="+mj-ea"/>
              </a:rPr>
              <a:t>时，</a:t>
            </a:r>
            <a:r>
              <a:rPr lang="zh-CN" altLang="zh-CN" sz="3200" b="1" i="1">
                <a:latin typeface="Century Schoolbook" pitchFamily="18" charset="0"/>
                <a:ea typeface="+mj-ea"/>
              </a:rPr>
              <a:t>I</a:t>
            </a:r>
            <a:r>
              <a:rPr lang="zh-CN" altLang="zh-CN" sz="3200" b="1">
                <a:latin typeface="Century Schoolbook" pitchFamily="18" charset="0"/>
                <a:ea typeface="+mj-ea"/>
              </a:rPr>
              <a:t>(</a:t>
            </a:r>
            <a:r>
              <a:rPr lang="zh-CN" altLang="zh-CN" sz="3200" b="1" i="1">
                <a:latin typeface="Century Schoolbook" pitchFamily="18" charset="0"/>
                <a:ea typeface="+mj-ea"/>
              </a:rPr>
              <a:t>X</a:t>
            </a:r>
            <a:r>
              <a:rPr lang="zh-CN" altLang="zh-CN" sz="3200" b="1">
                <a:latin typeface="Century Schoolbook" pitchFamily="18" charset="0"/>
                <a:ea typeface="+mj-ea"/>
              </a:rPr>
              <a:t>;</a:t>
            </a:r>
            <a:r>
              <a:rPr lang="zh-CN" altLang="zh-CN" sz="3200" b="1" i="1">
                <a:latin typeface="Century Schoolbook" pitchFamily="18" charset="0"/>
                <a:ea typeface="+mj-ea"/>
              </a:rPr>
              <a:t>Y</a:t>
            </a:r>
            <a:r>
              <a:rPr lang="zh-CN" altLang="zh-CN" sz="3200" b="1">
                <a:latin typeface="Century Schoolbook" pitchFamily="18" charset="0"/>
                <a:ea typeface="+mj-ea"/>
              </a:rPr>
              <a:t>) </a:t>
            </a:r>
            <a:r>
              <a:rPr lang="zh-CN" sz="2400" b="1">
                <a:latin typeface="Century Schoolbook" pitchFamily="18" charset="0"/>
                <a:ea typeface="+mj-ea"/>
              </a:rPr>
              <a:t>达到最大值，且最大值等于</a:t>
            </a:r>
            <a:r>
              <a:rPr lang="zh-CN" altLang="zh-CN" sz="3200" b="1" i="1">
                <a:latin typeface="Century Schoolbook" pitchFamily="18" charset="0"/>
                <a:ea typeface="+mj-ea"/>
              </a:rPr>
              <a:t>C</a:t>
            </a:r>
            <a:r>
              <a:rPr lang="zh-CN" sz="2400" b="1">
                <a:latin typeface="Century Schoolbook" pitchFamily="18" charset="0"/>
                <a:ea typeface="+mj-ea"/>
              </a:rPr>
              <a:t>。</a:t>
            </a:r>
          </a:p>
        </p:txBody>
      </p:sp>
      <p:sp>
        <p:nvSpPr>
          <p:cNvPr id="101389" name="Rectangle 13"/>
          <p:cNvSpPr>
            <a:spLocks noChangeArrowheads="1"/>
          </p:cNvSpPr>
          <p:nvPr/>
        </p:nvSpPr>
        <p:spPr bwMode="auto">
          <a:xfrm>
            <a:off x="285750" y="3986213"/>
            <a:ext cx="15605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latin typeface="Century Schoolbook" pitchFamily="18" charset="0"/>
                <a:ea typeface="+mj-ea"/>
              </a:rPr>
              <a:t>其中：</a:t>
            </a:r>
          </a:p>
        </p:txBody>
      </p:sp>
      <p:graphicFrame>
        <p:nvGraphicFramePr>
          <p:cNvPr id="101390" name="Object 14"/>
          <p:cNvGraphicFramePr>
            <a:graphicFrameLocks noChangeAspect="1"/>
          </p:cNvGraphicFramePr>
          <p:nvPr>
            <p:extLst>
              <p:ext uri="{D42A27DB-BD31-4B8C-83A1-F6EECF244321}">
                <p14:modId xmlns:p14="http://schemas.microsoft.com/office/powerpoint/2010/main" val="3631962618"/>
              </p:ext>
            </p:extLst>
          </p:nvPr>
        </p:nvGraphicFramePr>
        <p:xfrm>
          <a:off x="1354138" y="3813175"/>
          <a:ext cx="5062537" cy="1001713"/>
        </p:xfrm>
        <a:graphic>
          <a:graphicData uri="http://schemas.openxmlformats.org/presentationml/2006/ole">
            <mc:AlternateContent xmlns:mc="http://schemas.openxmlformats.org/markup-compatibility/2006">
              <mc:Choice xmlns:v="urn:schemas-microsoft-com:vml" Requires="v">
                <p:oleObj spid="_x0000_s1154278" r:id="rId11" imgW="2374900" imgH="469900" progId="Equation.DSMT4">
                  <p:embed/>
                </p:oleObj>
              </mc:Choice>
              <mc:Fallback>
                <p:oleObj r:id="rId11" imgW="2374900" imgH="469900"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54138" y="3813175"/>
                        <a:ext cx="5062537" cy="100171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1391" name="Rectangle 15"/>
          <p:cNvSpPr>
            <a:spLocks noChangeArrowheads="1"/>
          </p:cNvSpPr>
          <p:nvPr/>
        </p:nvSpPr>
        <p:spPr bwMode="auto">
          <a:xfrm>
            <a:off x="207963" y="5083175"/>
            <a:ext cx="15351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solidFill>
                  <a:srgbClr val="0000FF"/>
                </a:solidFill>
                <a:latin typeface="Century Schoolbook" pitchFamily="18" charset="0"/>
                <a:ea typeface="+mj-ea"/>
              </a:rPr>
              <a:t>比较</a:t>
            </a:r>
            <a:r>
              <a:rPr lang="zh-CN" sz="2400" b="1">
                <a:solidFill>
                  <a:srgbClr val="3333FF"/>
                </a:solidFill>
                <a:latin typeface="Century Schoolbook" pitchFamily="18" charset="0"/>
                <a:ea typeface="+mj-ea"/>
              </a:rPr>
              <a:t>：</a:t>
            </a:r>
          </a:p>
        </p:txBody>
      </p:sp>
      <p:graphicFrame>
        <p:nvGraphicFramePr>
          <p:cNvPr id="101392" name="Object 16"/>
          <p:cNvGraphicFramePr>
            <a:graphicFrameLocks noChangeAspect="1"/>
          </p:cNvGraphicFramePr>
          <p:nvPr>
            <p:extLst>
              <p:ext uri="{D42A27DB-BD31-4B8C-83A1-F6EECF244321}">
                <p14:modId xmlns:p14="http://schemas.microsoft.com/office/powerpoint/2010/main" val="1006790147"/>
              </p:ext>
            </p:extLst>
          </p:nvPr>
        </p:nvGraphicFramePr>
        <p:xfrm>
          <a:off x="573088" y="5527675"/>
          <a:ext cx="8032750" cy="892175"/>
        </p:xfrm>
        <a:graphic>
          <a:graphicData uri="http://schemas.openxmlformats.org/presentationml/2006/ole">
            <mc:AlternateContent xmlns:mc="http://schemas.openxmlformats.org/markup-compatibility/2006">
              <mc:Choice xmlns:v="urn:schemas-microsoft-com:vml" Requires="v">
                <p:oleObj spid="_x0000_s1154279" r:id="rId13" imgW="4229100" imgH="469900" progId="Equation.DSMT4">
                  <p:embed/>
                </p:oleObj>
              </mc:Choice>
              <mc:Fallback>
                <p:oleObj r:id="rId13" imgW="4229100" imgH="469900" progId="Equation.DSMT4">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3088" y="5527675"/>
                        <a:ext cx="8032750" cy="89217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1393" name="Line 17"/>
          <p:cNvSpPr>
            <a:spLocks noChangeShapeType="1"/>
          </p:cNvSpPr>
          <p:nvPr/>
        </p:nvSpPr>
        <p:spPr bwMode="auto">
          <a:xfrm>
            <a:off x="-23813" y="5040313"/>
            <a:ext cx="9142413" cy="0"/>
          </a:xfrm>
          <a:prstGeom prst="line">
            <a:avLst/>
          </a:prstGeom>
          <a:noFill/>
          <a:ln w="19050" cmpd="sng">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Century Schoolbook" pitchFamily="18" charset="0"/>
              <a:ea typeface="+mj-ea"/>
            </a:endParaRPr>
          </a:p>
        </p:txBody>
      </p:sp>
      <p:grpSp>
        <p:nvGrpSpPr>
          <p:cNvPr id="5" name="Group 19"/>
          <p:cNvGrpSpPr>
            <a:grpSpLocks/>
          </p:cNvGrpSpPr>
          <p:nvPr/>
        </p:nvGrpSpPr>
        <p:grpSpPr bwMode="auto">
          <a:xfrm>
            <a:off x="558800" y="2565400"/>
            <a:ext cx="9309100" cy="3657600"/>
            <a:chOff x="0" y="0"/>
            <a:chExt cx="5864" cy="2304"/>
          </a:xfrm>
        </p:grpSpPr>
        <p:grpSp>
          <p:nvGrpSpPr>
            <p:cNvPr id="6" name="Group 20"/>
            <p:cNvGrpSpPr>
              <a:grpSpLocks/>
            </p:cNvGrpSpPr>
            <p:nvPr/>
          </p:nvGrpSpPr>
          <p:grpSpPr bwMode="auto">
            <a:xfrm>
              <a:off x="472" y="0"/>
              <a:ext cx="5340" cy="1424"/>
              <a:chOff x="0" y="0"/>
              <a:chExt cx="5340" cy="1424"/>
            </a:xfrm>
          </p:grpSpPr>
          <p:sp>
            <p:nvSpPr>
              <p:cNvPr id="101397" name="Rectangle 21"/>
              <p:cNvSpPr>
                <a:spLocks noChangeArrowheads="1"/>
              </p:cNvSpPr>
              <p:nvPr/>
            </p:nvSpPr>
            <p:spPr bwMode="auto">
              <a:xfrm>
                <a:off x="3460" y="13"/>
                <a:ext cx="1880" cy="1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latin typeface="Century Schoolbook" pitchFamily="18" charset="0"/>
                    <a:ea typeface="+mj-ea"/>
                  </a:rPr>
                  <a:t>仅在已知    </a:t>
                </a:r>
              </a:p>
              <a:p>
                <a:r>
                  <a:rPr lang="zh-CN" sz="2400" b="1">
                    <a:latin typeface="Century Schoolbook" pitchFamily="18" charset="0"/>
                    <a:ea typeface="+mj-ea"/>
                  </a:rPr>
                  <a:t>已经发生时，</a:t>
                </a:r>
              </a:p>
              <a:p>
                <a:r>
                  <a:rPr lang="zh-CN" sz="2400" b="1">
                    <a:latin typeface="Century Schoolbook" pitchFamily="18" charset="0"/>
                    <a:ea typeface="+mj-ea"/>
                  </a:rPr>
                  <a:t>其发生向信</a:t>
                </a:r>
              </a:p>
              <a:p>
                <a:r>
                  <a:rPr lang="zh-CN" sz="2400" b="1">
                    <a:latin typeface="Century Schoolbook" pitchFamily="18" charset="0"/>
                    <a:ea typeface="+mj-ea"/>
                  </a:rPr>
                  <a:t>宿</a:t>
                </a:r>
                <a:r>
                  <a:rPr lang="zh-CN" altLang="zh-CN" sz="2400" b="1" i="1">
                    <a:latin typeface="Century Schoolbook" pitchFamily="18" charset="0"/>
                    <a:ea typeface="+mj-ea"/>
                  </a:rPr>
                  <a:t>Y</a:t>
                </a:r>
                <a:r>
                  <a:rPr lang="zh-CN" sz="2400" b="1">
                    <a:latin typeface="Century Schoolbook" pitchFamily="18" charset="0"/>
                    <a:ea typeface="+mj-ea"/>
                  </a:rPr>
                  <a:t>所提供的</a:t>
                </a:r>
              </a:p>
              <a:p>
                <a:r>
                  <a:rPr lang="zh-CN" sz="2400" b="1">
                    <a:latin typeface="Century Schoolbook" pitchFamily="18" charset="0"/>
                    <a:ea typeface="+mj-ea"/>
                  </a:rPr>
                  <a:t>平均信息量。</a:t>
                </a:r>
              </a:p>
            </p:txBody>
          </p:sp>
          <p:graphicFrame>
            <p:nvGraphicFramePr>
              <p:cNvPr id="101398" name="Object 22"/>
              <p:cNvGraphicFramePr>
                <a:graphicFrameLocks noChangeAspect="1"/>
              </p:cNvGraphicFramePr>
              <p:nvPr/>
            </p:nvGraphicFramePr>
            <p:xfrm>
              <a:off x="4420" y="0"/>
              <a:ext cx="229" cy="317"/>
            </p:xfrm>
            <a:graphic>
              <a:graphicData uri="http://schemas.openxmlformats.org/presentationml/2006/ole">
                <mc:AlternateContent xmlns:mc="http://schemas.openxmlformats.org/markup-compatibility/2006">
                  <mc:Choice xmlns:v="urn:schemas-microsoft-com:vml" Requires="v">
                    <p:oleObj spid="_x0000_s1154280" r:id="rId15" imgW="164885" imgH="228303" progId="Equation.DSMT4">
                      <p:embed/>
                    </p:oleObj>
                  </mc:Choice>
                  <mc:Fallback>
                    <p:oleObj r:id="rId15" imgW="164885" imgH="228303" progId="Equation.DSMT4">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20" y="0"/>
                            <a:ext cx="229" cy="31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1399" name="Line 23"/>
              <p:cNvSpPr>
                <a:spLocks noChangeShapeType="1"/>
              </p:cNvSpPr>
              <p:nvPr/>
            </p:nvSpPr>
            <p:spPr bwMode="auto">
              <a:xfrm>
                <a:off x="0" y="1424"/>
                <a:ext cx="3256" cy="0"/>
              </a:xfrm>
              <a:prstGeom prst="line">
                <a:avLst/>
              </a:prstGeom>
              <a:noFill/>
              <a:ln w="25400" cmpd="sng">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Century Schoolbook" pitchFamily="18" charset="0"/>
                  <a:ea typeface="+mj-ea"/>
                </a:endParaRPr>
              </a:p>
            </p:txBody>
          </p:sp>
          <p:sp>
            <p:nvSpPr>
              <p:cNvPr id="101400" name="Line 24"/>
              <p:cNvSpPr>
                <a:spLocks noChangeShapeType="1"/>
              </p:cNvSpPr>
              <p:nvPr/>
            </p:nvSpPr>
            <p:spPr bwMode="auto">
              <a:xfrm flipV="1">
                <a:off x="3288" y="1208"/>
                <a:ext cx="184" cy="144"/>
              </a:xfrm>
              <a:prstGeom prst="line">
                <a:avLst/>
              </a:prstGeom>
              <a:noFill/>
              <a:ln w="25400" cmpd="sng">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Century Schoolbook" pitchFamily="18" charset="0"/>
                  <a:ea typeface="+mj-ea"/>
                </a:endParaRPr>
              </a:p>
            </p:txBody>
          </p:sp>
        </p:grpSp>
        <p:grpSp>
          <p:nvGrpSpPr>
            <p:cNvPr id="7" name="Group 25"/>
            <p:cNvGrpSpPr>
              <a:grpSpLocks/>
            </p:cNvGrpSpPr>
            <p:nvPr/>
          </p:nvGrpSpPr>
          <p:grpSpPr bwMode="auto">
            <a:xfrm>
              <a:off x="0" y="1568"/>
              <a:ext cx="5864" cy="736"/>
              <a:chOff x="0" y="0"/>
              <a:chExt cx="5864" cy="736"/>
            </a:xfrm>
          </p:grpSpPr>
          <p:sp>
            <p:nvSpPr>
              <p:cNvPr id="101402" name="Rectangle 26"/>
              <p:cNvSpPr>
                <a:spLocks noChangeArrowheads="1"/>
              </p:cNvSpPr>
              <p:nvPr/>
            </p:nvSpPr>
            <p:spPr bwMode="auto">
              <a:xfrm>
                <a:off x="864" y="0"/>
                <a:ext cx="500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latin typeface="Century Schoolbook" pitchFamily="18" charset="0"/>
                    <a:ea typeface="+mj-ea"/>
                  </a:rPr>
                  <a:t>信源</a:t>
                </a:r>
                <a:r>
                  <a:rPr lang="zh-CN" altLang="zh-CN" sz="2400" b="1" i="1">
                    <a:latin typeface="Century Schoolbook" pitchFamily="18" charset="0"/>
                    <a:ea typeface="+mj-ea"/>
                  </a:rPr>
                  <a:t>X</a:t>
                </a:r>
                <a:r>
                  <a:rPr lang="zh-CN" sz="2400" b="1">
                    <a:latin typeface="Century Schoolbook" pitchFamily="18" charset="0"/>
                    <a:ea typeface="+mj-ea"/>
                  </a:rPr>
                  <a:t>整体上向信宿</a:t>
                </a:r>
                <a:r>
                  <a:rPr lang="zh-CN" altLang="zh-CN" sz="2400" b="1" i="1">
                    <a:latin typeface="Century Schoolbook" pitchFamily="18" charset="0"/>
                    <a:ea typeface="+mj-ea"/>
                  </a:rPr>
                  <a:t>Y</a:t>
                </a:r>
                <a:r>
                  <a:rPr lang="zh-CN" sz="2400" b="1">
                    <a:latin typeface="Century Schoolbook" pitchFamily="18" charset="0"/>
                    <a:ea typeface="+mj-ea"/>
                  </a:rPr>
                  <a:t>所提供的平均信息量。</a:t>
                </a:r>
              </a:p>
            </p:txBody>
          </p:sp>
          <p:sp>
            <p:nvSpPr>
              <p:cNvPr id="101403" name="Line 27"/>
              <p:cNvSpPr>
                <a:spLocks noChangeShapeType="1"/>
              </p:cNvSpPr>
              <p:nvPr/>
            </p:nvSpPr>
            <p:spPr bwMode="auto">
              <a:xfrm>
                <a:off x="0" y="736"/>
                <a:ext cx="632" cy="0"/>
              </a:xfrm>
              <a:prstGeom prst="line">
                <a:avLst/>
              </a:prstGeom>
              <a:noFill/>
              <a:ln w="25400" cmpd="sng">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Century Schoolbook" pitchFamily="18" charset="0"/>
                  <a:ea typeface="+mj-ea"/>
                </a:endParaRPr>
              </a:p>
            </p:txBody>
          </p:sp>
          <p:sp>
            <p:nvSpPr>
              <p:cNvPr id="101404" name="Line 28"/>
              <p:cNvSpPr>
                <a:spLocks noChangeShapeType="1"/>
              </p:cNvSpPr>
              <p:nvPr/>
            </p:nvSpPr>
            <p:spPr bwMode="auto">
              <a:xfrm flipV="1">
                <a:off x="544" y="255"/>
                <a:ext cx="320" cy="185"/>
              </a:xfrm>
              <a:prstGeom prst="line">
                <a:avLst/>
              </a:prstGeom>
              <a:noFill/>
              <a:ln w="25400" cmpd="sng">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Century Schoolbook" pitchFamily="18" charset="0"/>
                  <a:ea typeface="+mj-ea"/>
                </a:endParaRPr>
              </a:p>
            </p:txBody>
          </p:sp>
        </p:grpSp>
      </p:grpSp>
      <p:sp>
        <p:nvSpPr>
          <p:cNvPr id="101405" name="Rectangle 29"/>
          <p:cNvSpPr>
            <a:spLocks noChangeArrowheads="1"/>
          </p:cNvSpPr>
          <p:nvPr/>
        </p:nvSpPr>
        <p:spPr bwMode="auto">
          <a:xfrm>
            <a:off x="6807200" y="1460500"/>
            <a:ext cx="1905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7200" b="1">
                <a:solidFill>
                  <a:srgbClr val="FF0000"/>
                </a:solidFill>
                <a:latin typeface="Century Schoolbook" pitchFamily="18" charset="0"/>
                <a:ea typeface="+mj-ea"/>
              </a:rPr>
              <a:t>*</a:t>
            </a:r>
          </a:p>
        </p:txBody>
      </p:sp>
    </p:spTree>
    <p:extLst>
      <p:ext uri="{BB962C8B-B14F-4D97-AF65-F5344CB8AC3E}">
        <p14:creationId xmlns:p14="http://schemas.microsoft.com/office/powerpoint/2010/main" val="1366991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smtClean="0">
                <a:solidFill>
                  <a:srgbClr val="C00000"/>
                </a:solidFill>
              </a:rPr>
              <a:t>对条件1的简易证明</a:t>
            </a:r>
            <a:endParaRPr lang="zh-CN" altLang="en-US" dirty="0">
              <a:solidFill>
                <a:srgbClr val="C00000"/>
              </a:solidFill>
            </a:endParaRPr>
          </a:p>
        </p:txBody>
      </p:sp>
      <p:sp>
        <p:nvSpPr>
          <p:cNvPr id="102403" name="Rectangle 3"/>
          <p:cNvSpPr>
            <a:spLocks noChangeArrowheads="1"/>
          </p:cNvSpPr>
          <p:nvPr/>
        </p:nvSpPr>
        <p:spPr bwMode="auto">
          <a:xfrm>
            <a:off x="354013" y="1177925"/>
            <a:ext cx="83581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2800" b="1">
                <a:latin typeface="+mj-ea"/>
                <a:ea typeface="+mj-ea"/>
              </a:rPr>
              <a:t>  </a:t>
            </a:r>
            <a:r>
              <a:rPr lang="zh-CN" sz="2800" b="1">
                <a:latin typeface="+mj-ea"/>
                <a:ea typeface="+mj-ea"/>
              </a:rPr>
              <a:t>把刚才得出的如下式子：</a:t>
            </a:r>
          </a:p>
        </p:txBody>
      </p:sp>
      <p:graphicFrame>
        <p:nvGraphicFramePr>
          <p:cNvPr id="102404" name="Object 4"/>
          <p:cNvGraphicFramePr>
            <a:graphicFrameLocks noChangeAspect="1"/>
          </p:cNvGraphicFramePr>
          <p:nvPr>
            <p:extLst>
              <p:ext uri="{D42A27DB-BD31-4B8C-83A1-F6EECF244321}">
                <p14:modId xmlns:p14="http://schemas.microsoft.com/office/powerpoint/2010/main" val="2284294151"/>
              </p:ext>
            </p:extLst>
          </p:nvPr>
        </p:nvGraphicFramePr>
        <p:xfrm>
          <a:off x="1379538" y="1590675"/>
          <a:ext cx="5062537" cy="1001713"/>
        </p:xfrm>
        <a:graphic>
          <a:graphicData uri="http://schemas.openxmlformats.org/presentationml/2006/ole">
            <mc:AlternateContent xmlns:mc="http://schemas.openxmlformats.org/markup-compatibility/2006">
              <mc:Choice xmlns:v="urn:schemas-microsoft-com:vml" Requires="v">
                <p:oleObj spid="_x0000_s1155266" r:id="rId3" imgW="2374900" imgH="469900" progId="Equation.DSMT4">
                  <p:embed/>
                </p:oleObj>
              </mc:Choice>
              <mc:Fallback>
                <p:oleObj r:id="rId3" imgW="2374900" imgH="4699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9538" y="1590675"/>
                        <a:ext cx="5062537" cy="100171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Group 6"/>
          <p:cNvGrpSpPr>
            <a:grpSpLocks/>
          </p:cNvGrpSpPr>
          <p:nvPr/>
        </p:nvGrpSpPr>
        <p:grpSpPr bwMode="auto">
          <a:xfrm>
            <a:off x="4129088" y="5086350"/>
            <a:ext cx="4062412" cy="538163"/>
            <a:chOff x="0" y="0"/>
            <a:chExt cx="2559" cy="339"/>
          </a:xfrm>
        </p:grpSpPr>
        <p:sp>
          <p:nvSpPr>
            <p:cNvPr id="102407" name="AutoShape 7"/>
            <p:cNvSpPr>
              <a:spLocks noChangeArrowheads="1"/>
            </p:cNvSpPr>
            <p:nvPr/>
          </p:nvSpPr>
          <p:spPr bwMode="auto">
            <a:xfrm>
              <a:off x="0" y="109"/>
              <a:ext cx="232" cy="176"/>
            </a:xfrm>
            <a:prstGeom prst="rightArrow">
              <a:avLst>
                <a:gd name="adj1" fmla="val 50000"/>
                <a:gd name="adj2" fmla="val 32955"/>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endParaRPr lang="zh-CN" altLang="en-US" sz="2800" b="1">
                <a:latin typeface="+mj-ea"/>
                <a:ea typeface="+mj-ea"/>
              </a:endParaRPr>
            </a:p>
          </p:txBody>
        </p:sp>
        <p:graphicFrame>
          <p:nvGraphicFramePr>
            <p:cNvPr id="102408" name="Object 8"/>
            <p:cNvGraphicFramePr>
              <a:graphicFrameLocks noChangeAspect="1"/>
            </p:cNvGraphicFramePr>
            <p:nvPr/>
          </p:nvGraphicFramePr>
          <p:xfrm>
            <a:off x="483" y="35"/>
            <a:ext cx="1061" cy="304"/>
          </p:xfrm>
          <a:graphic>
            <a:graphicData uri="http://schemas.openxmlformats.org/presentationml/2006/ole">
              <mc:AlternateContent xmlns:mc="http://schemas.openxmlformats.org/markup-compatibility/2006">
                <mc:Choice xmlns:v="urn:schemas-microsoft-com:vml" Requires="v">
                  <p:oleObj spid="_x0000_s1155267" r:id="rId5" imgW="799753" imgH="228501" progId="Equation.DSMT4">
                    <p:embed/>
                  </p:oleObj>
                </mc:Choice>
                <mc:Fallback>
                  <p:oleObj r:id="rId5" imgW="799753" imgH="228501"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3" y="35"/>
                          <a:ext cx="1061" cy="304"/>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09" name="Object 9"/>
            <p:cNvGraphicFramePr>
              <a:graphicFrameLocks noChangeAspect="1"/>
            </p:cNvGraphicFramePr>
            <p:nvPr/>
          </p:nvGraphicFramePr>
          <p:xfrm>
            <a:off x="1695" y="0"/>
            <a:ext cx="864" cy="317"/>
          </p:xfrm>
          <a:graphic>
            <a:graphicData uri="http://schemas.openxmlformats.org/presentationml/2006/ole">
              <mc:AlternateContent xmlns:mc="http://schemas.openxmlformats.org/markup-compatibility/2006">
                <mc:Choice xmlns:v="urn:schemas-microsoft-com:vml" Requires="v">
                  <p:oleObj spid="_x0000_s1155268" r:id="rId7" imgW="622030" imgH="228501" progId="Equation.DSMT4">
                    <p:embed/>
                  </p:oleObj>
                </mc:Choice>
                <mc:Fallback>
                  <p:oleObj r:id="rId7" imgW="622030" imgH="228501"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5" y="0"/>
                          <a:ext cx="864" cy="31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 name="Group 12"/>
          <p:cNvGrpSpPr>
            <a:grpSpLocks/>
          </p:cNvGrpSpPr>
          <p:nvPr/>
        </p:nvGrpSpPr>
        <p:grpSpPr bwMode="auto">
          <a:xfrm>
            <a:off x="315913" y="3016250"/>
            <a:ext cx="8720138" cy="2063751"/>
            <a:chOff x="0" y="0"/>
            <a:chExt cx="5493" cy="1300"/>
          </a:xfrm>
        </p:grpSpPr>
        <p:grpSp>
          <p:nvGrpSpPr>
            <p:cNvPr id="5" name="Group 13"/>
            <p:cNvGrpSpPr>
              <a:grpSpLocks/>
            </p:cNvGrpSpPr>
            <p:nvPr/>
          </p:nvGrpSpPr>
          <p:grpSpPr bwMode="auto">
            <a:xfrm>
              <a:off x="290" y="0"/>
              <a:ext cx="5123" cy="632"/>
              <a:chOff x="0" y="0"/>
              <a:chExt cx="5123" cy="632"/>
            </a:xfrm>
          </p:grpSpPr>
          <p:graphicFrame>
            <p:nvGraphicFramePr>
              <p:cNvPr id="102414" name="Object 14"/>
              <p:cNvGraphicFramePr>
                <a:graphicFrameLocks noChangeAspect="1"/>
              </p:cNvGraphicFramePr>
              <p:nvPr/>
            </p:nvGraphicFramePr>
            <p:xfrm>
              <a:off x="0" y="0"/>
              <a:ext cx="3623" cy="632"/>
            </p:xfrm>
            <a:graphic>
              <a:graphicData uri="http://schemas.openxmlformats.org/presentationml/2006/ole">
                <mc:AlternateContent xmlns:mc="http://schemas.openxmlformats.org/markup-compatibility/2006">
                  <mc:Choice xmlns:v="urn:schemas-microsoft-com:vml" Requires="v">
                    <p:oleObj spid="_x0000_s1155269" r:id="rId9" imgW="2616200" imgH="457200" progId="Equation.DSMT4">
                      <p:embed/>
                    </p:oleObj>
                  </mc:Choice>
                  <mc:Fallback>
                    <p:oleObj r:id="rId9" imgW="2616200" imgH="457200"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3623" cy="63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15" name="Rectangle 15"/>
              <p:cNvSpPr>
                <a:spLocks noChangeArrowheads="1"/>
              </p:cNvSpPr>
              <p:nvPr/>
            </p:nvSpPr>
            <p:spPr bwMode="auto">
              <a:xfrm>
                <a:off x="3652" y="137"/>
                <a:ext cx="147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dirty="0">
                    <a:latin typeface="+mj-ea"/>
                    <a:ea typeface="+mj-ea"/>
                  </a:rPr>
                  <a:t>式</a:t>
                </a:r>
                <a:r>
                  <a:rPr lang="zh-CN" altLang="zh-CN" sz="2800" b="1" dirty="0">
                    <a:latin typeface="+mj-ea"/>
                    <a:ea typeface="+mj-ea"/>
                  </a:rPr>
                  <a:t>(a)</a:t>
                </a:r>
              </a:p>
            </p:txBody>
          </p:sp>
        </p:grpSp>
        <p:grpSp>
          <p:nvGrpSpPr>
            <p:cNvPr id="6" name="Group 16"/>
            <p:cNvGrpSpPr>
              <a:grpSpLocks/>
            </p:cNvGrpSpPr>
            <p:nvPr/>
          </p:nvGrpSpPr>
          <p:grpSpPr bwMode="auto">
            <a:xfrm>
              <a:off x="0" y="605"/>
              <a:ext cx="5493" cy="695"/>
              <a:chOff x="0" y="0"/>
              <a:chExt cx="5493" cy="695"/>
            </a:xfrm>
          </p:grpSpPr>
          <p:graphicFrame>
            <p:nvGraphicFramePr>
              <p:cNvPr id="102417" name="Object 17"/>
              <p:cNvGraphicFramePr>
                <a:graphicFrameLocks noChangeAspect="1"/>
              </p:cNvGraphicFramePr>
              <p:nvPr/>
            </p:nvGraphicFramePr>
            <p:xfrm>
              <a:off x="0" y="0"/>
              <a:ext cx="5396" cy="605"/>
            </p:xfrm>
            <a:graphic>
              <a:graphicData uri="http://schemas.openxmlformats.org/presentationml/2006/ole">
                <mc:AlternateContent xmlns:mc="http://schemas.openxmlformats.org/markup-compatibility/2006">
                  <mc:Choice xmlns:v="urn:schemas-microsoft-com:vml" Requires="v">
                    <p:oleObj spid="_x0000_s1155270" r:id="rId11" imgW="4445000" imgH="469900" progId="Equation.DSMT4">
                      <p:embed/>
                    </p:oleObj>
                  </mc:Choice>
                  <mc:Fallback>
                    <p:oleObj r:id="rId11" imgW="4445000" imgH="469900"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5396" cy="60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18" name="Rectangle 18"/>
              <p:cNvSpPr>
                <a:spLocks noChangeArrowheads="1"/>
              </p:cNvSpPr>
              <p:nvPr/>
            </p:nvSpPr>
            <p:spPr bwMode="auto">
              <a:xfrm>
                <a:off x="4871" y="365"/>
                <a:ext cx="62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sz="2800" b="1" dirty="0">
                    <a:latin typeface="+mj-ea"/>
                    <a:ea typeface="+mj-ea"/>
                  </a:rPr>
                  <a:t>式</a:t>
                </a:r>
                <a:r>
                  <a:rPr lang="zh-CN" altLang="zh-CN" sz="2800" b="1" dirty="0">
                    <a:latin typeface="+mj-ea"/>
                    <a:ea typeface="+mj-ea"/>
                  </a:rPr>
                  <a:t>(b)</a:t>
                </a:r>
              </a:p>
            </p:txBody>
          </p:sp>
        </p:grpSp>
      </p:grpSp>
      <p:grpSp>
        <p:nvGrpSpPr>
          <p:cNvPr id="7" name="Group 19"/>
          <p:cNvGrpSpPr>
            <a:grpSpLocks/>
          </p:cNvGrpSpPr>
          <p:nvPr/>
        </p:nvGrpSpPr>
        <p:grpSpPr bwMode="auto">
          <a:xfrm>
            <a:off x="393700" y="4954588"/>
            <a:ext cx="4089400" cy="896937"/>
            <a:chOff x="0" y="0"/>
            <a:chExt cx="2576" cy="565"/>
          </a:xfrm>
        </p:grpSpPr>
        <p:graphicFrame>
          <p:nvGraphicFramePr>
            <p:cNvPr id="102420" name="Object 20"/>
            <p:cNvGraphicFramePr>
              <a:graphicFrameLocks noChangeAspect="1"/>
            </p:cNvGraphicFramePr>
            <p:nvPr/>
          </p:nvGraphicFramePr>
          <p:xfrm>
            <a:off x="435" y="9"/>
            <a:ext cx="1726" cy="556"/>
          </p:xfrm>
          <a:graphic>
            <a:graphicData uri="http://schemas.openxmlformats.org/presentationml/2006/ole">
              <mc:AlternateContent xmlns:mc="http://schemas.openxmlformats.org/markup-compatibility/2006">
                <mc:Choice xmlns:v="urn:schemas-microsoft-com:vml" Requires="v">
                  <p:oleObj spid="_x0000_s1155271" r:id="rId13" imgW="1421783" imgH="431613" progId="Equation.DSMT4">
                    <p:embed/>
                  </p:oleObj>
                </mc:Choice>
                <mc:Fallback>
                  <p:oleObj r:id="rId13" imgW="1421783" imgH="431613" progId="Equation.DSMT4">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5" y="9"/>
                          <a:ext cx="1726" cy="556"/>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21" name="AutoShape 21"/>
            <p:cNvSpPr>
              <a:spLocks noChangeArrowheads="1"/>
            </p:cNvSpPr>
            <p:nvPr/>
          </p:nvSpPr>
          <p:spPr bwMode="auto">
            <a:xfrm>
              <a:off x="0" y="183"/>
              <a:ext cx="232" cy="176"/>
            </a:xfrm>
            <a:prstGeom prst="rightArrow">
              <a:avLst>
                <a:gd name="adj1" fmla="val 50000"/>
                <a:gd name="adj2" fmla="val 32955"/>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endParaRPr lang="zh-CN" altLang="en-US" sz="2800" b="1">
                <a:latin typeface="+mj-ea"/>
                <a:ea typeface="+mj-ea"/>
              </a:endParaRPr>
            </a:p>
          </p:txBody>
        </p:sp>
        <p:sp>
          <p:nvSpPr>
            <p:cNvPr id="102422" name="Line 22"/>
            <p:cNvSpPr>
              <a:spLocks noChangeShapeType="1"/>
            </p:cNvSpPr>
            <p:nvPr/>
          </p:nvSpPr>
          <p:spPr bwMode="auto">
            <a:xfrm>
              <a:off x="848" y="0"/>
              <a:ext cx="1728" cy="0"/>
            </a:xfrm>
            <a:prstGeom prst="line">
              <a:avLst/>
            </a:prstGeom>
            <a:noFill/>
            <a:ln w="25400" cmpd="sng">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mj-ea"/>
                <a:ea typeface="+mj-ea"/>
              </a:endParaRPr>
            </a:p>
          </p:txBody>
        </p:sp>
        <p:sp>
          <p:nvSpPr>
            <p:cNvPr id="102423" name="Line 23"/>
            <p:cNvSpPr>
              <a:spLocks noChangeShapeType="1"/>
            </p:cNvSpPr>
            <p:nvPr/>
          </p:nvSpPr>
          <p:spPr bwMode="auto">
            <a:xfrm>
              <a:off x="1169" y="504"/>
              <a:ext cx="616" cy="0"/>
            </a:xfrm>
            <a:prstGeom prst="line">
              <a:avLst/>
            </a:prstGeom>
            <a:noFill/>
            <a:ln w="25400" cmpd="sng">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mj-ea"/>
                <a:ea typeface="+mj-ea"/>
              </a:endParaRPr>
            </a:p>
          </p:txBody>
        </p:sp>
        <p:sp>
          <p:nvSpPr>
            <p:cNvPr id="102424" name="Line 24"/>
            <p:cNvSpPr>
              <a:spLocks noChangeShapeType="1"/>
            </p:cNvSpPr>
            <p:nvPr/>
          </p:nvSpPr>
          <p:spPr bwMode="auto">
            <a:xfrm>
              <a:off x="193" y="0"/>
              <a:ext cx="224" cy="0"/>
            </a:xfrm>
            <a:prstGeom prst="line">
              <a:avLst/>
            </a:prstGeom>
            <a:noFill/>
            <a:ln w="25400" cmpd="sng">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mj-ea"/>
                <a:ea typeface="+mj-ea"/>
              </a:endParaRPr>
            </a:p>
          </p:txBody>
        </p:sp>
      </p:grpSp>
      <p:sp>
        <p:nvSpPr>
          <p:cNvPr id="102425" name="Rectangle 25"/>
          <p:cNvSpPr>
            <a:spLocks noChangeArrowheads="1"/>
          </p:cNvSpPr>
          <p:nvPr/>
        </p:nvSpPr>
        <p:spPr bwMode="auto">
          <a:xfrm>
            <a:off x="171450" y="5875338"/>
            <a:ext cx="89725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sz="2800" b="1" dirty="0">
                <a:latin typeface="+mj-ea"/>
                <a:ea typeface="+mj-ea"/>
              </a:rPr>
              <a:t>至于条件</a:t>
            </a:r>
            <a:r>
              <a:rPr lang="zh-CN" altLang="zh-CN" sz="2800" b="1" dirty="0">
                <a:latin typeface="+mj-ea"/>
                <a:ea typeface="+mj-ea"/>
              </a:rPr>
              <a:t>(2)</a:t>
            </a:r>
            <a:r>
              <a:rPr lang="zh-CN" sz="2800" b="1" dirty="0">
                <a:latin typeface="+mj-ea"/>
                <a:ea typeface="+mj-ea"/>
              </a:rPr>
              <a:t>的证明可参见李亦农老师教材中的</a:t>
            </a:r>
            <a:r>
              <a:rPr lang="zh-CN" altLang="zh-CN" sz="2800" b="1" dirty="0">
                <a:latin typeface="+mj-ea"/>
                <a:ea typeface="+mj-ea"/>
              </a:rPr>
              <a:t>$4.2.6</a:t>
            </a:r>
            <a:r>
              <a:rPr lang="zh-CN" sz="2800" b="1" dirty="0">
                <a:latin typeface="+mj-ea"/>
                <a:ea typeface="+mj-ea"/>
              </a:rPr>
              <a:t>节。</a:t>
            </a:r>
          </a:p>
        </p:txBody>
      </p:sp>
    </p:spTree>
    <p:extLst>
      <p:ext uri="{BB962C8B-B14F-4D97-AF65-F5344CB8AC3E}">
        <p14:creationId xmlns:p14="http://schemas.microsoft.com/office/powerpoint/2010/main" val="9669635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10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10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2425"/>
                                        </p:tgtEl>
                                        <p:attrNameLst>
                                          <p:attrName>style.visibility</p:attrName>
                                        </p:attrNameLst>
                                      </p:cBhvr>
                                      <p:to>
                                        <p:strVal val="visible"/>
                                      </p:to>
                                    </p:set>
                                    <p:animEffect transition="in" filter="wipe(left)">
                                      <p:cBhvr>
                                        <p:cTn id="22" dur="1000"/>
                                        <p:tgtEl>
                                          <p:spTgt spid="1024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5" grpId="0" autoUpdateAnimBg="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4"/>
          <p:cNvGrpSpPr>
            <a:grpSpLocks/>
          </p:cNvGrpSpPr>
          <p:nvPr/>
        </p:nvGrpSpPr>
        <p:grpSpPr bwMode="auto">
          <a:xfrm>
            <a:off x="284956" y="2924944"/>
            <a:ext cx="6591300" cy="992188"/>
            <a:chOff x="0" y="0"/>
            <a:chExt cx="4152" cy="625"/>
          </a:xfrm>
        </p:grpSpPr>
        <p:graphicFrame>
          <p:nvGraphicFramePr>
            <p:cNvPr id="103429" name="Object 5"/>
            <p:cNvGraphicFramePr>
              <a:graphicFrameLocks noChangeAspect="1"/>
            </p:cNvGraphicFramePr>
            <p:nvPr/>
          </p:nvGraphicFramePr>
          <p:xfrm>
            <a:off x="770" y="0"/>
            <a:ext cx="3382" cy="625"/>
          </p:xfrm>
          <a:graphic>
            <a:graphicData uri="http://schemas.openxmlformats.org/presentationml/2006/ole">
              <mc:AlternateContent xmlns:mc="http://schemas.openxmlformats.org/markup-compatibility/2006">
                <mc:Choice xmlns:v="urn:schemas-microsoft-com:vml" Requires="v">
                  <p:oleObj spid="_x0000_s1156290" r:id="rId3" imgW="2552700" imgH="469900" progId="Equation.DSMT4">
                    <p:embed/>
                  </p:oleObj>
                </mc:Choice>
                <mc:Fallback>
                  <p:oleObj r:id="rId3" imgW="2552700" imgH="4699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0" y="0"/>
                          <a:ext cx="3382" cy="62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430" name="Rectangle 6"/>
            <p:cNvSpPr>
              <a:spLocks noChangeArrowheads="1"/>
            </p:cNvSpPr>
            <p:nvPr/>
          </p:nvSpPr>
          <p:spPr bwMode="auto">
            <a:xfrm>
              <a:off x="0" y="119"/>
              <a:ext cx="221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dirty="0">
                  <a:solidFill>
                    <a:srgbClr val="0066FF"/>
                  </a:solidFill>
                  <a:latin typeface="+mj-ea"/>
                  <a:ea typeface="+mj-ea"/>
                </a:rPr>
                <a:t>思路：</a:t>
              </a:r>
            </a:p>
          </p:txBody>
        </p:sp>
      </p:grpSp>
      <p:grpSp>
        <p:nvGrpSpPr>
          <p:cNvPr id="4" name="Group 7"/>
          <p:cNvGrpSpPr>
            <a:grpSpLocks/>
          </p:cNvGrpSpPr>
          <p:nvPr/>
        </p:nvGrpSpPr>
        <p:grpSpPr bwMode="auto">
          <a:xfrm>
            <a:off x="300038" y="3778919"/>
            <a:ext cx="7262812" cy="1738313"/>
            <a:chOff x="0" y="0"/>
            <a:chExt cx="4575" cy="1095"/>
          </a:xfrm>
        </p:grpSpPr>
        <p:sp>
          <p:nvSpPr>
            <p:cNvPr id="103432" name="Rectangle 8"/>
            <p:cNvSpPr>
              <a:spLocks noChangeArrowheads="1"/>
            </p:cNvSpPr>
            <p:nvPr/>
          </p:nvSpPr>
          <p:spPr bwMode="auto">
            <a:xfrm>
              <a:off x="0" y="73"/>
              <a:ext cx="457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a:latin typeface="+mj-ea"/>
                  <a:ea typeface="+mj-ea"/>
                </a:rPr>
                <a:t>证：</a:t>
              </a:r>
            </a:p>
          </p:txBody>
        </p:sp>
        <p:graphicFrame>
          <p:nvGraphicFramePr>
            <p:cNvPr id="103433" name="Object 9"/>
            <p:cNvGraphicFramePr>
              <a:graphicFrameLocks noChangeAspect="1"/>
            </p:cNvGraphicFramePr>
            <p:nvPr/>
          </p:nvGraphicFramePr>
          <p:xfrm>
            <a:off x="595" y="0"/>
            <a:ext cx="1197" cy="564"/>
          </p:xfrm>
          <a:graphic>
            <a:graphicData uri="http://schemas.openxmlformats.org/presentationml/2006/ole">
              <mc:AlternateContent xmlns:mc="http://schemas.openxmlformats.org/markup-compatibility/2006">
                <mc:Choice xmlns:v="urn:schemas-microsoft-com:vml" Requires="v">
                  <p:oleObj spid="_x0000_s1156291" r:id="rId5" imgW="862851" imgH="406048" progId="Equation.DSMT4">
                    <p:embed/>
                  </p:oleObj>
                </mc:Choice>
                <mc:Fallback>
                  <p:oleObj r:id="rId5" imgW="862851" imgH="406048"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5" y="0"/>
                          <a:ext cx="1197" cy="564"/>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434" name="Object 10"/>
            <p:cNvGraphicFramePr>
              <a:graphicFrameLocks noChangeAspect="1"/>
            </p:cNvGraphicFramePr>
            <p:nvPr/>
          </p:nvGraphicFramePr>
          <p:xfrm>
            <a:off x="595" y="495"/>
            <a:ext cx="2750" cy="600"/>
          </p:xfrm>
          <a:graphic>
            <a:graphicData uri="http://schemas.openxmlformats.org/presentationml/2006/ole">
              <mc:AlternateContent xmlns:mc="http://schemas.openxmlformats.org/markup-compatibility/2006">
                <mc:Choice xmlns:v="urn:schemas-microsoft-com:vml" Requires="v">
                  <p:oleObj spid="_x0000_s1156292" r:id="rId7" imgW="1980340" imgH="431613" progId="Equation.DSMT4">
                    <p:embed/>
                  </p:oleObj>
                </mc:Choice>
                <mc:Fallback>
                  <p:oleObj r:id="rId7" imgW="1980340" imgH="431613"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5" y="495"/>
                          <a:ext cx="2750" cy="6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5" name="Group 11"/>
          <p:cNvGrpSpPr>
            <a:grpSpLocks/>
          </p:cNvGrpSpPr>
          <p:nvPr/>
        </p:nvGrpSpPr>
        <p:grpSpPr bwMode="auto">
          <a:xfrm>
            <a:off x="349250" y="5318968"/>
            <a:ext cx="8505825" cy="1422400"/>
            <a:chOff x="0" y="0"/>
            <a:chExt cx="5358" cy="896"/>
          </a:xfrm>
        </p:grpSpPr>
        <p:sp>
          <p:nvSpPr>
            <p:cNvPr id="103436" name="Rectangle 12"/>
            <p:cNvSpPr>
              <a:spLocks noChangeArrowheads="1"/>
            </p:cNvSpPr>
            <p:nvPr/>
          </p:nvSpPr>
          <p:spPr bwMode="auto">
            <a:xfrm>
              <a:off x="0" y="108"/>
              <a:ext cx="246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dirty="0">
                  <a:latin typeface="+mj-ea"/>
                  <a:ea typeface="+mj-ea"/>
                </a:rPr>
                <a:t>演变为证明：</a:t>
              </a:r>
            </a:p>
          </p:txBody>
        </p:sp>
        <p:graphicFrame>
          <p:nvGraphicFramePr>
            <p:cNvPr id="103437" name="Object 13"/>
            <p:cNvGraphicFramePr>
              <a:graphicFrameLocks noChangeAspect="1"/>
            </p:cNvGraphicFramePr>
            <p:nvPr/>
          </p:nvGraphicFramePr>
          <p:xfrm>
            <a:off x="1314" y="0"/>
            <a:ext cx="4044" cy="896"/>
          </p:xfrm>
          <a:graphic>
            <a:graphicData uri="http://schemas.openxmlformats.org/presentationml/2006/ole">
              <mc:AlternateContent xmlns:mc="http://schemas.openxmlformats.org/markup-compatibility/2006">
                <mc:Choice xmlns:v="urn:schemas-microsoft-com:vml" Requires="v">
                  <p:oleObj spid="_x0000_s1156293" r:id="rId9" imgW="2921000" imgH="647700" progId="Equation.DSMT4">
                    <p:embed/>
                  </p:oleObj>
                </mc:Choice>
                <mc:Fallback>
                  <p:oleObj r:id="rId9" imgW="2921000" imgH="647700"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14" y="0"/>
                          <a:ext cx="4044" cy="896"/>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103440" name="Object 16"/>
          <p:cNvGraphicFramePr>
            <a:graphicFrameLocks noChangeAspect="1"/>
          </p:cNvGraphicFramePr>
          <p:nvPr>
            <p:extLst>
              <p:ext uri="{D42A27DB-BD31-4B8C-83A1-F6EECF244321}">
                <p14:modId xmlns:p14="http://schemas.microsoft.com/office/powerpoint/2010/main" val="2245543981"/>
              </p:ext>
            </p:extLst>
          </p:nvPr>
        </p:nvGraphicFramePr>
        <p:xfrm>
          <a:off x="5562600" y="4567907"/>
          <a:ext cx="2457450" cy="949325"/>
        </p:xfrm>
        <a:graphic>
          <a:graphicData uri="http://schemas.openxmlformats.org/presentationml/2006/ole">
            <mc:AlternateContent xmlns:mc="http://schemas.openxmlformats.org/markup-compatibility/2006">
              <mc:Choice xmlns:v="urn:schemas-microsoft-com:vml" Requires="v">
                <p:oleObj spid="_x0000_s1156294" r:id="rId11" imgW="1117115" imgH="431613" progId="Equation.DSMT4">
                  <p:embed/>
                </p:oleObj>
              </mc:Choice>
              <mc:Fallback>
                <p:oleObj r:id="rId11" imgW="1117115" imgH="431613"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62600" y="4567907"/>
                        <a:ext cx="2457450" cy="94932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 name="标题 1"/>
          <p:cNvSpPr txBox="1">
            <a:spLocks/>
          </p:cNvSpPr>
          <p:nvPr/>
        </p:nvSpPr>
        <p:spPr>
          <a:xfrm>
            <a:off x="251916" y="188913"/>
            <a:ext cx="8064500" cy="81121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b="1" i="0" kern="1200" baseline="0">
                <a:solidFill>
                  <a:srgbClr val="0070C0"/>
                </a:solidFill>
                <a:latin typeface="Century Schoolbook" pitchFamily="18" charset="0"/>
                <a:ea typeface="微软雅黑" pitchFamily="34" charset="-122"/>
                <a:cs typeface="+mj-cs"/>
              </a:defRPr>
            </a:lvl1pPr>
          </a:lstStyle>
          <a:p>
            <a:r>
              <a:rPr lang="en-US" altLang="zh-CN" dirty="0" smtClean="0">
                <a:solidFill>
                  <a:srgbClr val="C00000"/>
                </a:solidFill>
              </a:rPr>
              <a:t>1. </a:t>
            </a:r>
            <a:r>
              <a:rPr lang="zh-CN" altLang="en-US" dirty="0" smtClean="0">
                <a:solidFill>
                  <a:srgbClr val="C00000"/>
                </a:solidFill>
              </a:rPr>
              <a:t>证明</a:t>
            </a:r>
            <a:r>
              <a:rPr lang="zh-CN" altLang="en-US" dirty="0">
                <a:solidFill>
                  <a:srgbClr val="C00000"/>
                </a:solidFill>
              </a:rPr>
              <a:t>等概率分布是最佳输入</a:t>
            </a:r>
            <a:r>
              <a:rPr lang="zh-CN" altLang="en-US" dirty="0" smtClean="0">
                <a:solidFill>
                  <a:srgbClr val="C00000"/>
                </a:solidFill>
              </a:rPr>
              <a:t>分布</a:t>
            </a:r>
            <a:endParaRPr lang="zh-CN" altLang="en-US" dirty="0">
              <a:solidFill>
                <a:srgbClr val="C00000"/>
              </a:solidFill>
            </a:endParaRPr>
          </a:p>
        </p:txBody>
      </p:sp>
      <p:sp>
        <p:nvSpPr>
          <p:cNvPr id="21" name="Line 2"/>
          <p:cNvSpPr>
            <a:spLocks noChangeShapeType="1"/>
          </p:cNvSpPr>
          <p:nvPr/>
        </p:nvSpPr>
        <p:spPr bwMode="auto">
          <a:xfrm>
            <a:off x="-36512" y="2924944"/>
            <a:ext cx="9180512" cy="0"/>
          </a:xfrm>
          <a:prstGeom prst="line">
            <a:avLst/>
          </a:prstGeom>
          <a:ln>
            <a:headEnd/>
            <a:tailEnd/>
          </a:ln>
          <a:extLst/>
        </p:spPr>
        <p:style>
          <a:lnRef idx="3">
            <a:schemeClr val="accent2"/>
          </a:lnRef>
          <a:fillRef idx="0">
            <a:schemeClr val="accent2"/>
          </a:fillRef>
          <a:effectRef idx="2">
            <a:schemeClr val="accent2"/>
          </a:effectRef>
          <a:fontRef idx="minor">
            <a:schemeClr val="tx1"/>
          </a:fontRef>
        </p:style>
        <p:txBody>
          <a:bodyPr/>
          <a:lstStyle/>
          <a:p>
            <a:endParaRPr lang="zh-CN" altLang="en-US" sz="2800" b="1">
              <a:latin typeface="+mj-ea"/>
              <a:ea typeface="+mj-ea"/>
            </a:endParaRPr>
          </a:p>
        </p:txBody>
      </p:sp>
      <p:sp>
        <p:nvSpPr>
          <p:cNvPr id="22" name="Text Box 7"/>
          <p:cNvSpPr txBox="1">
            <a:spLocks noChangeArrowheads="1"/>
          </p:cNvSpPr>
          <p:nvPr/>
        </p:nvSpPr>
        <p:spPr bwMode="auto">
          <a:xfrm>
            <a:off x="684213" y="1087438"/>
            <a:ext cx="816133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dirty="0">
                <a:latin typeface="+mj-ea"/>
                <a:ea typeface="+mj-ea"/>
              </a:rPr>
              <a:t>        </a:t>
            </a:r>
            <a:r>
              <a:rPr lang="zh-CN" sz="2800" b="1" dirty="0">
                <a:latin typeface="+mj-ea"/>
                <a:ea typeface="+mj-ea"/>
              </a:rPr>
              <a:t>对于准对称信道，达到信道容量的最佳输入分布是等概率分布，其信道容量为：</a:t>
            </a:r>
          </a:p>
        </p:txBody>
      </p:sp>
      <p:graphicFrame>
        <p:nvGraphicFramePr>
          <p:cNvPr id="23" name="Object 8"/>
          <p:cNvGraphicFramePr>
            <a:graphicFrameLocks noChangeAspect="1"/>
          </p:cNvGraphicFramePr>
          <p:nvPr>
            <p:extLst>
              <p:ext uri="{D42A27DB-BD31-4B8C-83A1-F6EECF244321}">
                <p14:modId xmlns:p14="http://schemas.microsoft.com/office/powerpoint/2010/main" val="4182695191"/>
              </p:ext>
            </p:extLst>
          </p:nvPr>
        </p:nvGraphicFramePr>
        <p:xfrm>
          <a:off x="1627188" y="1925638"/>
          <a:ext cx="5919787" cy="949325"/>
        </p:xfrm>
        <a:graphic>
          <a:graphicData uri="http://schemas.openxmlformats.org/presentationml/2006/ole">
            <mc:AlternateContent xmlns:mc="http://schemas.openxmlformats.org/markup-compatibility/2006">
              <mc:Choice xmlns:v="urn:schemas-microsoft-com:vml" Requires="v">
                <p:oleObj spid="_x0000_s1156295" r:id="rId13" imgW="2691232" imgH="431613" progId="Equation.DSMT4">
                  <p:embed/>
                </p:oleObj>
              </mc:Choice>
              <mc:Fallback>
                <p:oleObj r:id="rId13" imgW="2691232" imgH="431613" progId="Equation.DSMT4">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27188" y="1925638"/>
                        <a:ext cx="5919787" cy="949325"/>
                      </a:xfrm>
                      <a:prstGeom prst="rect">
                        <a:avLst/>
                      </a:prstGeom>
                      <a:noFill/>
                      <a:extLst>
                        <a:ext uri="{909E8E84-426E-40DD-AFC4-6F175D3DCCD1}">
                          <a14:hiddenFill xmlns:a14="http://schemas.microsoft.com/office/drawing/2010/main">
                            <a:solidFill>
                              <a:srgbClr val="00FFFF"/>
                            </a:solidFill>
                          </a14:hiddenFill>
                        </a:ext>
                      </a:extLst>
                    </p:spPr>
                  </p:pic>
                </p:oleObj>
              </mc:Fallback>
            </mc:AlternateContent>
          </a:graphicData>
        </a:graphic>
      </p:graphicFrame>
      <p:sp>
        <p:nvSpPr>
          <p:cNvPr id="2" name="灯片编号占位符 1"/>
          <p:cNvSpPr>
            <a:spLocks noGrp="1"/>
          </p:cNvSpPr>
          <p:nvPr>
            <p:ph type="sldNum" sz="quarter" idx="12"/>
          </p:nvPr>
        </p:nvSpPr>
        <p:spPr/>
        <p:txBody>
          <a:bodyPr/>
          <a:lstStyle/>
          <a:p>
            <a:fld id="{E31375A4-56A4-47D6-9801-1991572033F7}" type="slidenum">
              <a:rPr lang="en-US" smtClean="0"/>
              <a:pPr/>
              <a:t>116</a:t>
            </a:fld>
            <a:endParaRPr lang="en-US"/>
          </a:p>
        </p:txBody>
      </p:sp>
    </p:spTree>
    <p:extLst>
      <p:ext uri="{BB962C8B-B14F-4D97-AF65-F5344CB8AC3E}">
        <p14:creationId xmlns:p14="http://schemas.microsoft.com/office/powerpoint/2010/main" val="3359216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10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03440"/>
                                        </p:tgtEl>
                                        <p:attrNameLst>
                                          <p:attrName>style.visibility</p:attrName>
                                        </p:attrNameLst>
                                      </p:cBhvr>
                                      <p:to>
                                        <p:strVal val="visible"/>
                                      </p:to>
                                    </p:set>
                                    <p:animEffect transition="in" filter="wipe(left)">
                                      <p:cBhvr>
                                        <p:cTn id="17" dur="1000"/>
                                        <p:tgtEl>
                                          <p:spTgt spid="10344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4450" name="Object 2"/>
          <p:cNvGraphicFramePr>
            <a:graphicFrameLocks/>
          </p:cNvGraphicFramePr>
          <p:nvPr>
            <p:extLst>
              <p:ext uri="{D42A27DB-BD31-4B8C-83A1-F6EECF244321}">
                <p14:modId xmlns:p14="http://schemas.microsoft.com/office/powerpoint/2010/main" val="1107126183"/>
              </p:ext>
            </p:extLst>
          </p:nvPr>
        </p:nvGraphicFramePr>
        <p:xfrm>
          <a:off x="2797175" y="4349750"/>
          <a:ext cx="4059238" cy="1371600"/>
        </p:xfrm>
        <a:graphic>
          <a:graphicData uri="http://schemas.openxmlformats.org/presentationml/2006/ole">
            <mc:AlternateContent xmlns:mc="http://schemas.openxmlformats.org/markup-compatibility/2006">
              <mc:Choice xmlns:v="urn:schemas-microsoft-com:vml" Requires="v">
                <p:oleObj spid="_x0000_s1157442" r:id="rId3" imgW="2259619" imgH="761669" progId="Equation.DSMT4">
                  <p:embed/>
                </p:oleObj>
              </mc:Choice>
              <mc:Fallback>
                <p:oleObj r:id="rId3" imgW="2259619" imgH="761669" progId="Equation.DSMT4">
                  <p:embed/>
                  <p:pic>
                    <p:nvPicPr>
                      <p:cNvPr id="0"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7175" y="4349750"/>
                        <a:ext cx="4059238" cy="13716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4451" name="Line 3"/>
          <p:cNvSpPr>
            <a:spLocks noChangeShapeType="1"/>
          </p:cNvSpPr>
          <p:nvPr/>
        </p:nvSpPr>
        <p:spPr bwMode="auto">
          <a:xfrm flipH="1">
            <a:off x="2205038" y="3754438"/>
            <a:ext cx="23812" cy="2619375"/>
          </a:xfrm>
          <a:prstGeom prst="line">
            <a:avLst/>
          </a:prstGeom>
          <a:ln>
            <a:headEnd/>
            <a:tailEnd/>
          </a:ln>
        </p:spPr>
        <p:style>
          <a:lnRef idx="3">
            <a:schemeClr val="accent4"/>
          </a:lnRef>
          <a:fillRef idx="0">
            <a:schemeClr val="accent4"/>
          </a:fillRef>
          <a:effectRef idx="2">
            <a:schemeClr val="accent4"/>
          </a:effectRef>
          <a:fontRef idx="minor">
            <a:schemeClr val="tx1"/>
          </a:fontRef>
        </p:style>
        <p:txBody>
          <a:bodyPr/>
          <a:lstStyle/>
          <a:p>
            <a:endParaRPr lang="zh-CN" altLang="en-US" sz="2400" b="1">
              <a:latin typeface="Century Schoolbook" pitchFamily="18" charset="0"/>
              <a:ea typeface="+mj-ea"/>
            </a:endParaRPr>
          </a:p>
        </p:txBody>
      </p:sp>
      <p:graphicFrame>
        <p:nvGraphicFramePr>
          <p:cNvPr id="104452" name="Object 4"/>
          <p:cNvGraphicFramePr>
            <a:graphicFrameLocks noChangeAspect="1"/>
          </p:cNvGraphicFramePr>
          <p:nvPr>
            <p:extLst>
              <p:ext uri="{D42A27DB-BD31-4B8C-83A1-F6EECF244321}">
                <p14:modId xmlns:p14="http://schemas.microsoft.com/office/powerpoint/2010/main" val="2414269498"/>
              </p:ext>
            </p:extLst>
          </p:nvPr>
        </p:nvGraphicFramePr>
        <p:xfrm>
          <a:off x="2025650" y="4837113"/>
          <a:ext cx="366713" cy="195262"/>
        </p:xfrm>
        <a:graphic>
          <a:graphicData uri="http://schemas.openxmlformats.org/presentationml/2006/ole">
            <mc:AlternateContent xmlns:mc="http://schemas.openxmlformats.org/markup-compatibility/2006">
              <mc:Choice xmlns:v="urn:schemas-microsoft-com:vml" Requires="v">
                <p:oleObj spid="_x0000_s1157443" r:id="rId5" imgW="151807" imgH="88554" progId="Equation.DSMT4">
                  <p:embed/>
                </p:oleObj>
              </mc:Choice>
              <mc:Fallback>
                <p:oleObj r:id="rId5" imgW="151807" imgH="88554"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25650" y="4837113"/>
                        <a:ext cx="366713" cy="19526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4453" name="Line 5"/>
          <p:cNvSpPr>
            <a:spLocks noChangeShapeType="1"/>
          </p:cNvSpPr>
          <p:nvPr/>
        </p:nvSpPr>
        <p:spPr bwMode="auto">
          <a:xfrm flipH="1">
            <a:off x="6948488" y="3752850"/>
            <a:ext cx="12700" cy="2619375"/>
          </a:xfrm>
          <a:prstGeom prst="line">
            <a:avLst/>
          </a:prstGeom>
          <a:ln>
            <a:headEnd/>
            <a:tailEnd/>
          </a:ln>
        </p:spPr>
        <p:style>
          <a:lnRef idx="3">
            <a:schemeClr val="accent4"/>
          </a:lnRef>
          <a:fillRef idx="0">
            <a:schemeClr val="accent4"/>
          </a:fillRef>
          <a:effectRef idx="2">
            <a:schemeClr val="accent4"/>
          </a:effectRef>
          <a:fontRef idx="minor">
            <a:schemeClr val="tx1"/>
          </a:fontRef>
        </p:style>
        <p:txBody>
          <a:bodyPr/>
          <a:lstStyle/>
          <a:p>
            <a:endParaRPr lang="zh-CN" altLang="en-US" sz="2400" b="1">
              <a:latin typeface="Century Schoolbook" pitchFamily="18" charset="0"/>
              <a:ea typeface="+mj-ea"/>
            </a:endParaRPr>
          </a:p>
        </p:txBody>
      </p:sp>
      <p:graphicFrame>
        <p:nvGraphicFramePr>
          <p:cNvPr id="104454" name="Object 6"/>
          <p:cNvGraphicFramePr>
            <a:graphicFrameLocks/>
          </p:cNvGraphicFramePr>
          <p:nvPr>
            <p:extLst>
              <p:ext uri="{D42A27DB-BD31-4B8C-83A1-F6EECF244321}">
                <p14:modId xmlns:p14="http://schemas.microsoft.com/office/powerpoint/2010/main" val="322789681"/>
              </p:ext>
            </p:extLst>
          </p:nvPr>
        </p:nvGraphicFramePr>
        <p:xfrm>
          <a:off x="6991350" y="4498975"/>
          <a:ext cx="1982788" cy="920750"/>
        </p:xfrm>
        <a:graphic>
          <a:graphicData uri="http://schemas.openxmlformats.org/presentationml/2006/ole">
            <mc:AlternateContent xmlns:mc="http://schemas.openxmlformats.org/markup-compatibility/2006">
              <mc:Choice xmlns:v="urn:schemas-microsoft-com:vml" Requires="v">
                <p:oleObj spid="_x0000_s1157444" r:id="rId7" imgW="1523339" imgH="710891" progId="Equation.DSMT4">
                  <p:embed/>
                </p:oleObj>
              </mc:Choice>
              <mc:Fallback>
                <p:oleObj r:id="rId7" imgW="1523339" imgH="710891" progId="Equation.DSMT4">
                  <p:embed/>
                  <p:pic>
                    <p:nvPicPr>
                      <p:cNvPr id="0" name="Picture 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91350" y="4498975"/>
                        <a:ext cx="1982788" cy="92075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4455" name="Rectangle 7"/>
          <p:cNvSpPr>
            <a:spLocks noChangeArrowheads="1"/>
          </p:cNvSpPr>
          <p:nvPr/>
        </p:nvSpPr>
        <p:spPr bwMode="auto">
          <a:xfrm>
            <a:off x="171450" y="3946525"/>
            <a:ext cx="19113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sz="2400" b="1">
                <a:latin typeface="Century Schoolbook" pitchFamily="18" charset="0"/>
                <a:ea typeface="+mj-ea"/>
              </a:rPr>
              <a:t>子集</a:t>
            </a:r>
            <a:r>
              <a:rPr lang="zh-CN" altLang="zh-CN" sz="2400" b="1">
                <a:latin typeface="Century Schoolbook" pitchFamily="18" charset="0"/>
                <a:ea typeface="+mj-ea"/>
              </a:rPr>
              <a:t>1</a:t>
            </a:r>
          </a:p>
        </p:txBody>
      </p:sp>
      <p:sp>
        <p:nvSpPr>
          <p:cNvPr id="104456" name="Rectangle 8"/>
          <p:cNvSpPr>
            <a:spLocks noChangeArrowheads="1"/>
          </p:cNvSpPr>
          <p:nvPr/>
        </p:nvSpPr>
        <p:spPr bwMode="auto">
          <a:xfrm>
            <a:off x="7029450" y="3946525"/>
            <a:ext cx="19113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sz="2400" b="1">
                <a:latin typeface="Century Schoolbook" pitchFamily="18" charset="0"/>
                <a:ea typeface="+mj-ea"/>
              </a:rPr>
              <a:t>子集</a:t>
            </a:r>
            <a:r>
              <a:rPr lang="zh-CN" altLang="zh-CN" sz="2400" b="1" i="1">
                <a:latin typeface="Century Schoolbook" pitchFamily="18" charset="0"/>
                <a:ea typeface="+mj-ea"/>
              </a:rPr>
              <a:t>s</a:t>
            </a:r>
          </a:p>
        </p:txBody>
      </p:sp>
      <p:sp>
        <p:nvSpPr>
          <p:cNvPr id="104457" name="Rectangle 9"/>
          <p:cNvSpPr>
            <a:spLocks noChangeArrowheads="1"/>
          </p:cNvSpPr>
          <p:nvPr/>
        </p:nvSpPr>
        <p:spPr bwMode="auto">
          <a:xfrm>
            <a:off x="347663" y="5410200"/>
            <a:ext cx="17938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latin typeface="Century Schoolbook" pitchFamily="18" charset="0"/>
                <a:ea typeface="+mj-ea"/>
              </a:rPr>
              <a:t>行可排列列可排列</a:t>
            </a:r>
          </a:p>
        </p:txBody>
      </p:sp>
      <p:sp>
        <p:nvSpPr>
          <p:cNvPr id="104458" name="Rectangle 10"/>
          <p:cNvSpPr>
            <a:spLocks noChangeArrowheads="1"/>
          </p:cNvSpPr>
          <p:nvPr/>
        </p:nvSpPr>
        <p:spPr bwMode="auto">
          <a:xfrm>
            <a:off x="7191375" y="5410200"/>
            <a:ext cx="179228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latin typeface="Century Schoolbook" pitchFamily="18" charset="0"/>
                <a:ea typeface="+mj-ea"/>
              </a:rPr>
              <a:t>行可排列列可排列</a:t>
            </a:r>
          </a:p>
        </p:txBody>
      </p:sp>
      <p:graphicFrame>
        <p:nvGraphicFramePr>
          <p:cNvPr id="104460" name="Object 12"/>
          <p:cNvGraphicFramePr>
            <a:graphicFrameLocks noChangeAspect="1"/>
          </p:cNvGraphicFramePr>
          <p:nvPr>
            <p:extLst>
              <p:ext uri="{D42A27DB-BD31-4B8C-83A1-F6EECF244321}">
                <p14:modId xmlns:p14="http://schemas.microsoft.com/office/powerpoint/2010/main" val="3135157216"/>
              </p:ext>
            </p:extLst>
          </p:nvPr>
        </p:nvGraphicFramePr>
        <p:xfrm>
          <a:off x="2209800" y="4433888"/>
          <a:ext cx="630238" cy="320675"/>
        </p:xfrm>
        <a:graphic>
          <a:graphicData uri="http://schemas.openxmlformats.org/presentationml/2006/ole">
            <mc:AlternateContent xmlns:mc="http://schemas.openxmlformats.org/markup-compatibility/2006">
              <mc:Choice xmlns:v="urn:schemas-microsoft-com:vml" Requires="v">
                <p:oleObj spid="_x0000_s1157445" r:id="rId9" imgW="316950" imgH="177492" progId="Equation.DSMT4">
                  <p:embed/>
                </p:oleObj>
              </mc:Choice>
              <mc:Fallback>
                <p:oleObj r:id="rId9" imgW="316950" imgH="177492"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09800" y="4433888"/>
                        <a:ext cx="630238" cy="32067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4461" name="Object 13"/>
          <p:cNvGraphicFramePr>
            <a:graphicFrameLocks noChangeAspect="1"/>
          </p:cNvGraphicFramePr>
          <p:nvPr>
            <p:extLst>
              <p:ext uri="{D42A27DB-BD31-4B8C-83A1-F6EECF244321}">
                <p14:modId xmlns:p14="http://schemas.microsoft.com/office/powerpoint/2010/main" val="1189638873"/>
              </p:ext>
            </p:extLst>
          </p:nvPr>
        </p:nvGraphicFramePr>
        <p:xfrm>
          <a:off x="2209800" y="5311775"/>
          <a:ext cx="681038" cy="320675"/>
        </p:xfrm>
        <a:graphic>
          <a:graphicData uri="http://schemas.openxmlformats.org/presentationml/2006/ole">
            <mc:AlternateContent xmlns:mc="http://schemas.openxmlformats.org/markup-compatibility/2006">
              <mc:Choice xmlns:v="urn:schemas-microsoft-com:vml" Requires="v">
                <p:oleObj spid="_x0000_s1157446" r:id="rId11" imgW="342306" imgH="177492" progId="Equation.DSMT4">
                  <p:embed/>
                </p:oleObj>
              </mc:Choice>
              <mc:Fallback>
                <p:oleObj r:id="rId11" imgW="342306" imgH="177492"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09800" y="5311775"/>
                        <a:ext cx="681038" cy="32067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4462" name="Object 14"/>
          <p:cNvGraphicFramePr>
            <a:graphicFrameLocks/>
          </p:cNvGraphicFramePr>
          <p:nvPr>
            <p:extLst>
              <p:ext uri="{D42A27DB-BD31-4B8C-83A1-F6EECF244321}">
                <p14:modId xmlns:p14="http://schemas.microsoft.com/office/powerpoint/2010/main" val="2912717982"/>
              </p:ext>
            </p:extLst>
          </p:nvPr>
        </p:nvGraphicFramePr>
        <p:xfrm>
          <a:off x="134938" y="4498975"/>
          <a:ext cx="1982787" cy="920750"/>
        </p:xfrm>
        <a:graphic>
          <a:graphicData uri="http://schemas.openxmlformats.org/presentationml/2006/ole">
            <mc:AlternateContent xmlns:mc="http://schemas.openxmlformats.org/markup-compatibility/2006">
              <mc:Choice xmlns:v="urn:schemas-microsoft-com:vml" Requires="v">
                <p:oleObj spid="_x0000_s1157447" r:id="rId13" imgW="1523339" imgH="710891" progId="Equation.DSMT4">
                  <p:embed/>
                </p:oleObj>
              </mc:Choice>
              <mc:Fallback>
                <p:oleObj r:id="rId13" imgW="1523339" imgH="710891" progId="Equation.DSMT4">
                  <p:embed/>
                  <p:pic>
                    <p:nvPicPr>
                      <p:cNvPr id="0" name="Picture 7"/>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4938" y="4498975"/>
                        <a:ext cx="1982787" cy="92075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4463" name="Object 15"/>
          <p:cNvGraphicFramePr>
            <a:graphicFrameLocks noChangeAspect="1"/>
          </p:cNvGraphicFramePr>
          <p:nvPr>
            <p:extLst>
              <p:ext uri="{D42A27DB-BD31-4B8C-83A1-F6EECF244321}">
                <p14:modId xmlns:p14="http://schemas.microsoft.com/office/powerpoint/2010/main" val="1722386938"/>
              </p:ext>
            </p:extLst>
          </p:nvPr>
        </p:nvGraphicFramePr>
        <p:xfrm>
          <a:off x="6726238" y="4837113"/>
          <a:ext cx="366712" cy="195262"/>
        </p:xfrm>
        <a:graphic>
          <a:graphicData uri="http://schemas.openxmlformats.org/presentationml/2006/ole">
            <mc:AlternateContent xmlns:mc="http://schemas.openxmlformats.org/markup-compatibility/2006">
              <mc:Choice xmlns:v="urn:schemas-microsoft-com:vml" Requires="v">
                <p:oleObj spid="_x0000_s1157448" r:id="rId15" imgW="151807" imgH="88554" progId="Equation.DSMT4">
                  <p:embed/>
                </p:oleObj>
              </mc:Choice>
              <mc:Fallback>
                <p:oleObj r:id="rId15" imgW="151807" imgH="88554" progId="Equation.DSMT4">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726238" y="4837113"/>
                        <a:ext cx="366712" cy="19526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4464" name="Rectangle 16"/>
          <p:cNvSpPr>
            <a:spLocks noChangeArrowheads="1"/>
          </p:cNvSpPr>
          <p:nvPr/>
        </p:nvSpPr>
        <p:spPr bwMode="auto">
          <a:xfrm>
            <a:off x="2205038" y="3946525"/>
            <a:ext cx="47434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sz="2400" b="1">
                <a:latin typeface="Century Schoolbook" pitchFamily="18" charset="0"/>
                <a:ea typeface="+mj-ea"/>
              </a:rPr>
              <a:t>子集</a:t>
            </a:r>
            <a:r>
              <a:rPr lang="zh-CN" altLang="zh-CN" sz="2400" b="1" i="1">
                <a:latin typeface="Century Schoolbook" pitchFamily="18" charset="0"/>
                <a:ea typeface="+mj-ea"/>
              </a:rPr>
              <a:t>k</a:t>
            </a:r>
          </a:p>
        </p:txBody>
      </p:sp>
      <p:sp>
        <p:nvSpPr>
          <p:cNvPr id="104465" name="Rectangle 17"/>
          <p:cNvSpPr>
            <a:spLocks noChangeArrowheads="1"/>
          </p:cNvSpPr>
          <p:nvPr/>
        </p:nvSpPr>
        <p:spPr bwMode="auto">
          <a:xfrm>
            <a:off x="2735263" y="5797550"/>
            <a:ext cx="39258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sz="2400" b="1">
                <a:latin typeface="Century Schoolbook" pitchFamily="18" charset="0"/>
                <a:ea typeface="+mj-ea"/>
              </a:rPr>
              <a:t>行可排列</a:t>
            </a:r>
            <a:r>
              <a:rPr lang="zh-CN" altLang="zh-CN" sz="2400" b="1">
                <a:latin typeface="Century Schoolbook" pitchFamily="18" charset="0"/>
                <a:ea typeface="+mj-ea"/>
              </a:rPr>
              <a:t>, </a:t>
            </a:r>
            <a:r>
              <a:rPr lang="zh-CN" sz="2400" b="1">
                <a:latin typeface="Century Schoolbook" pitchFamily="18" charset="0"/>
                <a:ea typeface="+mj-ea"/>
              </a:rPr>
              <a:t>列可排列</a:t>
            </a:r>
          </a:p>
        </p:txBody>
      </p:sp>
      <p:graphicFrame>
        <p:nvGraphicFramePr>
          <p:cNvPr id="104466" name="Object 18"/>
          <p:cNvGraphicFramePr>
            <a:graphicFrameLocks noChangeAspect="1"/>
          </p:cNvGraphicFramePr>
          <p:nvPr>
            <p:extLst>
              <p:ext uri="{D42A27DB-BD31-4B8C-83A1-F6EECF244321}">
                <p14:modId xmlns:p14="http://schemas.microsoft.com/office/powerpoint/2010/main" val="3001360468"/>
              </p:ext>
            </p:extLst>
          </p:nvPr>
        </p:nvGraphicFramePr>
        <p:xfrm>
          <a:off x="222250" y="527050"/>
          <a:ext cx="8666163" cy="1425575"/>
        </p:xfrm>
        <a:graphic>
          <a:graphicData uri="http://schemas.openxmlformats.org/presentationml/2006/ole">
            <mc:AlternateContent xmlns:mc="http://schemas.openxmlformats.org/markup-compatibility/2006">
              <mc:Choice xmlns:v="urn:schemas-microsoft-com:vml" Requires="v">
                <p:oleObj spid="_x0000_s1157449" r:id="rId17" imgW="3937000" imgH="647700" progId="Equation.DSMT4">
                  <p:embed/>
                </p:oleObj>
              </mc:Choice>
              <mc:Fallback>
                <p:oleObj r:id="rId17" imgW="3937000" imgH="647700" progId="Equation.DSMT4">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22250" y="527050"/>
                        <a:ext cx="8666163" cy="142557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4467" name="Rectangle 19"/>
          <p:cNvSpPr>
            <a:spLocks noChangeArrowheads="1"/>
          </p:cNvSpPr>
          <p:nvPr/>
        </p:nvSpPr>
        <p:spPr bwMode="auto">
          <a:xfrm>
            <a:off x="2082800" y="596900"/>
            <a:ext cx="5321300" cy="1308100"/>
          </a:xfrm>
          <a:prstGeom prst="rect">
            <a:avLst/>
          </a:prstGeom>
          <a:noFill/>
          <a:ln w="25400" cmpd="sng">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b="1">
              <a:solidFill>
                <a:srgbClr val="FF0000"/>
              </a:solidFill>
              <a:latin typeface="Century Schoolbook" pitchFamily="18" charset="0"/>
              <a:ea typeface="+mj-ea"/>
            </a:endParaRPr>
          </a:p>
        </p:txBody>
      </p:sp>
      <p:grpSp>
        <p:nvGrpSpPr>
          <p:cNvPr id="3" name="Group 20"/>
          <p:cNvGrpSpPr>
            <a:grpSpLocks/>
          </p:cNvGrpSpPr>
          <p:nvPr/>
        </p:nvGrpSpPr>
        <p:grpSpPr bwMode="auto">
          <a:xfrm>
            <a:off x="200025" y="1938338"/>
            <a:ext cx="8931275" cy="1127126"/>
            <a:chOff x="0" y="0"/>
            <a:chExt cx="5626" cy="710"/>
          </a:xfrm>
        </p:grpSpPr>
        <p:sp>
          <p:nvSpPr>
            <p:cNvPr id="104469" name="Rectangle 21"/>
            <p:cNvSpPr>
              <a:spLocks noChangeArrowheads="1"/>
            </p:cNvSpPr>
            <p:nvPr/>
          </p:nvSpPr>
          <p:spPr bwMode="auto">
            <a:xfrm>
              <a:off x="0" y="0"/>
              <a:ext cx="5626" cy="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sz="2800" b="1" dirty="0">
                  <a:latin typeface="Century Schoolbook" pitchFamily="18" charset="0"/>
                  <a:ea typeface="+mj-ea"/>
                </a:rPr>
                <a:t>思路：            是一个</a:t>
              </a:r>
              <a:r>
                <a:rPr lang="zh-CN" altLang="zh-CN" sz="2800" b="1" i="1" dirty="0">
                  <a:latin typeface="Century Schoolbook" pitchFamily="18" charset="0"/>
                  <a:ea typeface="+mj-ea"/>
                </a:rPr>
                <a:t>s</a:t>
              </a:r>
              <a:r>
                <a:rPr lang="zh-CN" sz="2800" b="1" dirty="0">
                  <a:latin typeface="Century Schoolbook" pitchFamily="18" charset="0"/>
                  <a:ea typeface="+mj-ea"/>
                </a:rPr>
                <a:t>项的和式，若这</a:t>
              </a:r>
              <a:r>
                <a:rPr lang="zh-CN" altLang="zh-CN" sz="2800" b="1" i="1" dirty="0">
                  <a:latin typeface="Century Schoolbook" pitchFamily="18" charset="0"/>
                  <a:ea typeface="+mj-ea"/>
                </a:rPr>
                <a:t>s</a:t>
              </a:r>
              <a:r>
                <a:rPr lang="zh-CN" sz="2800" b="1" dirty="0">
                  <a:latin typeface="Century Schoolbook" pitchFamily="18" charset="0"/>
                  <a:ea typeface="+mj-ea"/>
                </a:rPr>
                <a:t>项中每一项的值都与</a:t>
              </a:r>
              <a:r>
                <a:rPr lang="zh-CN" altLang="zh-CN" sz="2800" b="1" i="1" dirty="0">
                  <a:latin typeface="Century Schoolbook" pitchFamily="18" charset="0"/>
                  <a:ea typeface="+mj-ea"/>
                </a:rPr>
                <a:t>i</a:t>
              </a:r>
              <a:r>
                <a:rPr lang="zh-CN" sz="2800" b="1" dirty="0">
                  <a:latin typeface="Century Schoolbook" pitchFamily="18" charset="0"/>
                  <a:ea typeface="+mj-ea"/>
                </a:rPr>
                <a:t>无关，则             与</a:t>
              </a:r>
              <a:r>
                <a:rPr lang="zh-CN" altLang="zh-CN" sz="2800" b="1" i="1" dirty="0">
                  <a:latin typeface="Century Schoolbook" pitchFamily="18" charset="0"/>
                  <a:ea typeface="+mj-ea"/>
                </a:rPr>
                <a:t>i</a:t>
              </a:r>
              <a:r>
                <a:rPr lang="zh-CN" sz="2800" b="1" dirty="0">
                  <a:latin typeface="Century Schoolbook" pitchFamily="18" charset="0"/>
                  <a:ea typeface="+mj-ea"/>
                </a:rPr>
                <a:t>无关，即满足</a:t>
              </a:r>
              <a:r>
                <a:rPr lang="zh-CN" sz="2800" b="1" dirty="0">
                  <a:solidFill>
                    <a:srgbClr val="C00000"/>
                  </a:solidFill>
                  <a:latin typeface="Century Schoolbook" pitchFamily="18" charset="0"/>
                  <a:ea typeface="+mj-ea"/>
                </a:rPr>
                <a:t>信道容量定理</a:t>
              </a:r>
              <a:r>
                <a:rPr lang="zh-CN" sz="2800" b="1" dirty="0">
                  <a:latin typeface="Century Schoolbook" pitchFamily="18" charset="0"/>
                  <a:ea typeface="+mj-ea"/>
                </a:rPr>
                <a:t>。</a:t>
              </a:r>
            </a:p>
          </p:txBody>
        </p:sp>
        <p:graphicFrame>
          <p:nvGraphicFramePr>
            <p:cNvPr id="104470" name="Object 22"/>
            <p:cNvGraphicFramePr>
              <a:graphicFrameLocks noChangeAspect="1"/>
            </p:cNvGraphicFramePr>
            <p:nvPr/>
          </p:nvGraphicFramePr>
          <p:xfrm>
            <a:off x="682" y="75"/>
            <a:ext cx="741" cy="317"/>
          </p:xfrm>
          <a:graphic>
            <a:graphicData uri="http://schemas.openxmlformats.org/presentationml/2006/ole">
              <mc:AlternateContent xmlns:mc="http://schemas.openxmlformats.org/markup-compatibility/2006">
                <mc:Choice xmlns:v="urn:schemas-microsoft-com:vml" Requires="v">
                  <p:oleObj spid="_x0000_s1157450" r:id="rId19" imgW="533169" imgH="228501" progId="Equation.DSMT4">
                    <p:embed/>
                  </p:oleObj>
                </mc:Choice>
                <mc:Fallback>
                  <p:oleObj r:id="rId19" imgW="533169" imgH="228501" progId="Equation.DSMT4">
                    <p:embed/>
                    <p:pic>
                      <p:nvPicPr>
                        <p:cNvPr id="0" name="Picture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82" y="75"/>
                          <a:ext cx="741" cy="31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4471" name="Object 23"/>
            <p:cNvGraphicFramePr>
              <a:graphicFrameLocks noChangeAspect="1"/>
            </p:cNvGraphicFramePr>
            <p:nvPr/>
          </p:nvGraphicFramePr>
          <p:xfrm>
            <a:off x="1459" y="380"/>
            <a:ext cx="741" cy="317"/>
          </p:xfrm>
          <a:graphic>
            <a:graphicData uri="http://schemas.openxmlformats.org/presentationml/2006/ole">
              <mc:AlternateContent xmlns:mc="http://schemas.openxmlformats.org/markup-compatibility/2006">
                <mc:Choice xmlns:v="urn:schemas-microsoft-com:vml" Requires="v">
                  <p:oleObj spid="_x0000_s1157451" r:id="rId21" imgW="533169" imgH="228501" progId="Equation.DSMT4">
                    <p:embed/>
                  </p:oleObj>
                </mc:Choice>
                <mc:Fallback>
                  <p:oleObj r:id="rId21" imgW="533169" imgH="228501" progId="Equation.DSMT4">
                    <p:embed/>
                    <p:pic>
                      <p:nvPicPr>
                        <p:cNvPr id="0" name="Picture 1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459" y="380"/>
                          <a:ext cx="741" cy="31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04472" name="Rectangle 24"/>
          <p:cNvSpPr>
            <a:spLocks noChangeArrowheads="1"/>
          </p:cNvSpPr>
          <p:nvPr/>
        </p:nvSpPr>
        <p:spPr bwMode="auto">
          <a:xfrm>
            <a:off x="200025" y="3106738"/>
            <a:ext cx="84264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dirty="0">
                <a:latin typeface="Century Schoolbook" pitchFamily="18" charset="0"/>
                <a:ea typeface="+mj-ea"/>
              </a:rPr>
              <a:t>目标：证明红方框内的部分是一个与</a:t>
            </a:r>
            <a:r>
              <a:rPr lang="zh-CN" altLang="zh-CN" sz="2400" b="1" i="1" dirty="0">
                <a:latin typeface="Century Schoolbook" pitchFamily="18" charset="0"/>
                <a:ea typeface="+mj-ea"/>
              </a:rPr>
              <a:t>i</a:t>
            </a:r>
            <a:r>
              <a:rPr lang="zh-CN" sz="2400" b="1" dirty="0">
                <a:latin typeface="Century Schoolbook" pitchFamily="18" charset="0"/>
                <a:ea typeface="+mj-ea"/>
              </a:rPr>
              <a:t>无关的量。</a:t>
            </a:r>
          </a:p>
        </p:txBody>
      </p:sp>
      <p:sp>
        <p:nvSpPr>
          <p:cNvPr id="2" name="灯片编号占位符 1"/>
          <p:cNvSpPr>
            <a:spLocks noGrp="1"/>
          </p:cNvSpPr>
          <p:nvPr>
            <p:ph type="sldNum" sz="quarter" idx="12"/>
          </p:nvPr>
        </p:nvSpPr>
        <p:spPr/>
        <p:txBody>
          <a:bodyPr/>
          <a:lstStyle/>
          <a:p>
            <a:fld id="{E31375A4-56A4-47D6-9801-1991572033F7}" type="slidenum">
              <a:rPr lang="en-US" smtClean="0"/>
              <a:pPr/>
              <a:t>117</a:t>
            </a:fld>
            <a:endParaRPr lang="en-US"/>
          </a:p>
        </p:txBody>
      </p:sp>
    </p:spTree>
    <p:extLst>
      <p:ext uri="{BB962C8B-B14F-4D97-AF65-F5344CB8AC3E}">
        <p14:creationId xmlns:p14="http://schemas.microsoft.com/office/powerpoint/2010/main" val="36309329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4472"/>
                                        </p:tgtEl>
                                        <p:attrNameLst>
                                          <p:attrName>style.visibility</p:attrName>
                                        </p:attrNameLst>
                                      </p:cBhvr>
                                      <p:to>
                                        <p:strVal val="visible"/>
                                      </p:to>
                                    </p:set>
                                    <p:animEffect transition="in" filter="wipe(left)">
                                      <p:cBhvr>
                                        <p:cTn id="12" dur="1000"/>
                                        <p:tgtEl>
                                          <p:spTgt spid="1044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474" name="Object 2"/>
          <p:cNvGraphicFramePr>
            <a:graphicFrameLocks/>
          </p:cNvGraphicFramePr>
          <p:nvPr>
            <p:extLst>
              <p:ext uri="{D42A27DB-BD31-4B8C-83A1-F6EECF244321}">
                <p14:modId xmlns:p14="http://schemas.microsoft.com/office/powerpoint/2010/main" val="3281939245"/>
              </p:ext>
            </p:extLst>
          </p:nvPr>
        </p:nvGraphicFramePr>
        <p:xfrm>
          <a:off x="2797175" y="4349750"/>
          <a:ext cx="4059238" cy="1371600"/>
        </p:xfrm>
        <a:graphic>
          <a:graphicData uri="http://schemas.openxmlformats.org/presentationml/2006/ole">
            <mc:AlternateContent xmlns:mc="http://schemas.openxmlformats.org/markup-compatibility/2006">
              <mc:Choice xmlns:v="urn:schemas-microsoft-com:vml" Requires="v">
                <p:oleObj spid="_x0000_s1158466" r:id="rId3" imgW="2259619" imgH="761669" progId="Equation.DSMT4">
                  <p:embed/>
                </p:oleObj>
              </mc:Choice>
              <mc:Fallback>
                <p:oleObj r:id="rId3" imgW="2259619" imgH="761669" progId="Equation.DSMT4">
                  <p:embed/>
                  <p:pic>
                    <p:nvPicPr>
                      <p:cNvPr id="0"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7175" y="4349750"/>
                        <a:ext cx="4059238" cy="13716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5475" name="Object 3"/>
          <p:cNvGraphicFramePr>
            <a:graphicFrameLocks noChangeAspect="1"/>
          </p:cNvGraphicFramePr>
          <p:nvPr>
            <p:extLst>
              <p:ext uri="{D42A27DB-BD31-4B8C-83A1-F6EECF244321}">
                <p14:modId xmlns:p14="http://schemas.microsoft.com/office/powerpoint/2010/main" val="1770546816"/>
              </p:ext>
            </p:extLst>
          </p:nvPr>
        </p:nvGraphicFramePr>
        <p:xfrm>
          <a:off x="2025650" y="4837113"/>
          <a:ext cx="366713" cy="195262"/>
        </p:xfrm>
        <a:graphic>
          <a:graphicData uri="http://schemas.openxmlformats.org/presentationml/2006/ole">
            <mc:AlternateContent xmlns:mc="http://schemas.openxmlformats.org/markup-compatibility/2006">
              <mc:Choice xmlns:v="urn:schemas-microsoft-com:vml" Requires="v">
                <p:oleObj spid="_x0000_s1158467" r:id="rId5" imgW="151807" imgH="88554" progId="Equation.DSMT4">
                  <p:embed/>
                </p:oleObj>
              </mc:Choice>
              <mc:Fallback>
                <p:oleObj r:id="rId5" imgW="151807" imgH="88554"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25650" y="4837113"/>
                        <a:ext cx="366713" cy="19526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5476" name="Object 4"/>
          <p:cNvGraphicFramePr>
            <a:graphicFrameLocks/>
          </p:cNvGraphicFramePr>
          <p:nvPr>
            <p:extLst>
              <p:ext uri="{D42A27DB-BD31-4B8C-83A1-F6EECF244321}">
                <p14:modId xmlns:p14="http://schemas.microsoft.com/office/powerpoint/2010/main" val="2962062892"/>
              </p:ext>
            </p:extLst>
          </p:nvPr>
        </p:nvGraphicFramePr>
        <p:xfrm>
          <a:off x="6991350" y="4498975"/>
          <a:ext cx="1982788" cy="920750"/>
        </p:xfrm>
        <a:graphic>
          <a:graphicData uri="http://schemas.openxmlformats.org/presentationml/2006/ole">
            <mc:AlternateContent xmlns:mc="http://schemas.openxmlformats.org/markup-compatibility/2006">
              <mc:Choice xmlns:v="urn:schemas-microsoft-com:vml" Requires="v">
                <p:oleObj spid="_x0000_s1158468" r:id="rId7" imgW="1523339" imgH="710891" progId="Equation.DSMT4">
                  <p:embed/>
                </p:oleObj>
              </mc:Choice>
              <mc:Fallback>
                <p:oleObj r:id="rId7" imgW="1523339" imgH="710891" progId="Equation.DSMT4">
                  <p:embed/>
                  <p:pic>
                    <p:nvPicPr>
                      <p:cNvPr id="0" name="Picture 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91350" y="4498975"/>
                        <a:ext cx="1982788" cy="92075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5477" name="Rectangle 5"/>
          <p:cNvSpPr>
            <a:spLocks noChangeArrowheads="1"/>
          </p:cNvSpPr>
          <p:nvPr/>
        </p:nvSpPr>
        <p:spPr bwMode="auto">
          <a:xfrm>
            <a:off x="171450" y="3946525"/>
            <a:ext cx="19113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sz="2400" b="1">
                <a:latin typeface="Century Schoolbook" pitchFamily="18" charset="0"/>
                <a:ea typeface="+mj-ea"/>
              </a:rPr>
              <a:t>子集</a:t>
            </a:r>
            <a:r>
              <a:rPr lang="zh-CN" altLang="zh-CN" sz="2400" b="1">
                <a:latin typeface="Century Schoolbook" pitchFamily="18" charset="0"/>
                <a:ea typeface="+mj-ea"/>
              </a:rPr>
              <a:t>1</a:t>
            </a:r>
          </a:p>
        </p:txBody>
      </p:sp>
      <p:sp>
        <p:nvSpPr>
          <p:cNvPr id="105478" name="Rectangle 6"/>
          <p:cNvSpPr>
            <a:spLocks noChangeArrowheads="1"/>
          </p:cNvSpPr>
          <p:nvPr/>
        </p:nvSpPr>
        <p:spPr bwMode="auto">
          <a:xfrm>
            <a:off x="7029450" y="3946525"/>
            <a:ext cx="19113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sz="2400" b="1">
                <a:latin typeface="Century Schoolbook" pitchFamily="18" charset="0"/>
                <a:ea typeface="+mj-ea"/>
              </a:rPr>
              <a:t>子集</a:t>
            </a:r>
            <a:r>
              <a:rPr lang="zh-CN" altLang="zh-CN" sz="2400" b="1" i="1">
                <a:latin typeface="Century Schoolbook" pitchFamily="18" charset="0"/>
                <a:ea typeface="+mj-ea"/>
              </a:rPr>
              <a:t>s</a:t>
            </a:r>
          </a:p>
        </p:txBody>
      </p:sp>
      <p:sp>
        <p:nvSpPr>
          <p:cNvPr id="105479" name="Rectangle 7"/>
          <p:cNvSpPr>
            <a:spLocks noChangeArrowheads="1"/>
          </p:cNvSpPr>
          <p:nvPr/>
        </p:nvSpPr>
        <p:spPr bwMode="auto">
          <a:xfrm>
            <a:off x="347663" y="5410200"/>
            <a:ext cx="17938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latin typeface="Century Schoolbook" pitchFamily="18" charset="0"/>
                <a:ea typeface="+mj-ea"/>
              </a:rPr>
              <a:t>行可排列列可排列</a:t>
            </a:r>
          </a:p>
        </p:txBody>
      </p:sp>
      <p:sp>
        <p:nvSpPr>
          <p:cNvPr id="105480" name="Rectangle 8"/>
          <p:cNvSpPr>
            <a:spLocks noChangeArrowheads="1"/>
          </p:cNvSpPr>
          <p:nvPr/>
        </p:nvSpPr>
        <p:spPr bwMode="auto">
          <a:xfrm>
            <a:off x="7191375" y="5410200"/>
            <a:ext cx="179228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latin typeface="Century Schoolbook" pitchFamily="18" charset="0"/>
                <a:ea typeface="+mj-ea"/>
              </a:rPr>
              <a:t>行可排列列可排列</a:t>
            </a:r>
          </a:p>
        </p:txBody>
      </p:sp>
      <p:graphicFrame>
        <p:nvGraphicFramePr>
          <p:cNvPr id="105482" name="Object 10"/>
          <p:cNvGraphicFramePr>
            <a:graphicFrameLocks noChangeAspect="1"/>
          </p:cNvGraphicFramePr>
          <p:nvPr>
            <p:extLst>
              <p:ext uri="{D42A27DB-BD31-4B8C-83A1-F6EECF244321}">
                <p14:modId xmlns:p14="http://schemas.microsoft.com/office/powerpoint/2010/main" val="1708139521"/>
              </p:ext>
            </p:extLst>
          </p:nvPr>
        </p:nvGraphicFramePr>
        <p:xfrm>
          <a:off x="2209800" y="4433888"/>
          <a:ext cx="630238" cy="320675"/>
        </p:xfrm>
        <a:graphic>
          <a:graphicData uri="http://schemas.openxmlformats.org/presentationml/2006/ole">
            <mc:AlternateContent xmlns:mc="http://schemas.openxmlformats.org/markup-compatibility/2006">
              <mc:Choice xmlns:v="urn:schemas-microsoft-com:vml" Requires="v">
                <p:oleObj spid="_x0000_s1158469" r:id="rId9" imgW="316950" imgH="177492" progId="Equation.DSMT4">
                  <p:embed/>
                </p:oleObj>
              </mc:Choice>
              <mc:Fallback>
                <p:oleObj r:id="rId9" imgW="316950" imgH="177492"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09800" y="4433888"/>
                        <a:ext cx="630238" cy="32067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5483" name="Object 11"/>
          <p:cNvGraphicFramePr>
            <a:graphicFrameLocks noChangeAspect="1"/>
          </p:cNvGraphicFramePr>
          <p:nvPr>
            <p:extLst>
              <p:ext uri="{D42A27DB-BD31-4B8C-83A1-F6EECF244321}">
                <p14:modId xmlns:p14="http://schemas.microsoft.com/office/powerpoint/2010/main" val="2782203989"/>
              </p:ext>
            </p:extLst>
          </p:nvPr>
        </p:nvGraphicFramePr>
        <p:xfrm>
          <a:off x="2209800" y="5311775"/>
          <a:ext cx="681038" cy="320675"/>
        </p:xfrm>
        <a:graphic>
          <a:graphicData uri="http://schemas.openxmlformats.org/presentationml/2006/ole">
            <mc:AlternateContent xmlns:mc="http://schemas.openxmlformats.org/markup-compatibility/2006">
              <mc:Choice xmlns:v="urn:schemas-microsoft-com:vml" Requires="v">
                <p:oleObj spid="_x0000_s1158470" r:id="rId11" imgW="342306" imgH="177492" progId="Equation.DSMT4">
                  <p:embed/>
                </p:oleObj>
              </mc:Choice>
              <mc:Fallback>
                <p:oleObj r:id="rId11" imgW="342306" imgH="177492"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09800" y="5311775"/>
                        <a:ext cx="681038" cy="32067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5484" name="Object 12"/>
          <p:cNvGraphicFramePr>
            <a:graphicFrameLocks/>
          </p:cNvGraphicFramePr>
          <p:nvPr>
            <p:extLst>
              <p:ext uri="{D42A27DB-BD31-4B8C-83A1-F6EECF244321}">
                <p14:modId xmlns:p14="http://schemas.microsoft.com/office/powerpoint/2010/main" val="1317267225"/>
              </p:ext>
            </p:extLst>
          </p:nvPr>
        </p:nvGraphicFramePr>
        <p:xfrm>
          <a:off x="134938" y="4498975"/>
          <a:ext cx="1982787" cy="920750"/>
        </p:xfrm>
        <a:graphic>
          <a:graphicData uri="http://schemas.openxmlformats.org/presentationml/2006/ole">
            <mc:AlternateContent xmlns:mc="http://schemas.openxmlformats.org/markup-compatibility/2006">
              <mc:Choice xmlns:v="urn:schemas-microsoft-com:vml" Requires="v">
                <p:oleObj spid="_x0000_s1158471" r:id="rId13" imgW="1523339" imgH="710891" progId="Equation.DSMT4">
                  <p:embed/>
                </p:oleObj>
              </mc:Choice>
              <mc:Fallback>
                <p:oleObj r:id="rId13" imgW="1523339" imgH="710891" progId="Equation.DSMT4">
                  <p:embed/>
                  <p:pic>
                    <p:nvPicPr>
                      <p:cNvPr id="0" name="Picture 7"/>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4938" y="4498975"/>
                        <a:ext cx="1982787" cy="92075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5485" name="Object 13"/>
          <p:cNvGraphicFramePr>
            <a:graphicFrameLocks noChangeAspect="1"/>
          </p:cNvGraphicFramePr>
          <p:nvPr>
            <p:extLst>
              <p:ext uri="{D42A27DB-BD31-4B8C-83A1-F6EECF244321}">
                <p14:modId xmlns:p14="http://schemas.microsoft.com/office/powerpoint/2010/main" val="3926409262"/>
              </p:ext>
            </p:extLst>
          </p:nvPr>
        </p:nvGraphicFramePr>
        <p:xfrm>
          <a:off x="6726238" y="4837113"/>
          <a:ext cx="366712" cy="195262"/>
        </p:xfrm>
        <a:graphic>
          <a:graphicData uri="http://schemas.openxmlformats.org/presentationml/2006/ole">
            <mc:AlternateContent xmlns:mc="http://schemas.openxmlformats.org/markup-compatibility/2006">
              <mc:Choice xmlns:v="urn:schemas-microsoft-com:vml" Requires="v">
                <p:oleObj spid="_x0000_s1158472" r:id="rId15" imgW="151807" imgH="88554" progId="Equation.DSMT4">
                  <p:embed/>
                </p:oleObj>
              </mc:Choice>
              <mc:Fallback>
                <p:oleObj r:id="rId15" imgW="151807" imgH="88554" progId="Equation.DSMT4">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726238" y="4837113"/>
                        <a:ext cx="366712" cy="19526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5486" name="Rectangle 14"/>
          <p:cNvSpPr>
            <a:spLocks noChangeArrowheads="1"/>
          </p:cNvSpPr>
          <p:nvPr/>
        </p:nvSpPr>
        <p:spPr bwMode="auto">
          <a:xfrm>
            <a:off x="2205038" y="3946525"/>
            <a:ext cx="47434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sz="2400" b="1">
                <a:latin typeface="Century Schoolbook" pitchFamily="18" charset="0"/>
                <a:ea typeface="+mj-ea"/>
              </a:rPr>
              <a:t>子集</a:t>
            </a:r>
            <a:r>
              <a:rPr lang="zh-CN" altLang="zh-CN" sz="2400" b="1" i="1">
                <a:latin typeface="Century Schoolbook" pitchFamily="18" charset="0"/>
                <a:ea typeface="+mj-ea"/>
              </a:rPr>
              <a:t>k</a:t>
            </a:r>
          </a:p>
        </p:txBody>
      </p:sp>
      <p:sp>
        <p:nvSpPr>
          <p:cNvPr id="105487" name="Rectangle 15"/>
          <p:cNvSpPr>
            <a:spLocks noChangeArrowheads="1"/>
          </p:cNvSpPr>
          <p:nvPr/>
        </p:nvSpPr>
        <p:spPr bwMode="auto">
          <a:xfrm>
            <a:off x="2735263" y="5797550"/>
            <a:ext cx="39258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sz="2400" b="1">
                <a:latin typeface="Century Schoolbook" pitchFamily="18" charset="0"/>
                <a:ea typeface="+mj-ea"/>
              </a:rPr>
              <a:t>行可排列</a:t>
            </a:r>
            <a:r>
              <a:rPr lang="zh-CN" altLang="zh-CN" sz="2400" b="1">
                <a:latin typeface="Century Schoolbook" pitchFamily="18" charset="0"/>
                <a:ea typeface="+mj-ea"/>
              </a:rPr>
              <a:t>, </a:t>
            </a:r>
            <a:r>
              <a:rPr lang="zh-CN" sz="2400" b="1">
                <a:latin typeface="Century Schoolbook" pitchFamily="18" charset="0"/>
                <a:ea typeface="+mj-ea"/>
              </a:rPr>
              <a:t>列可排列</a:t>
            </a:r>
          </a:p>
        </p:txBody>
      </p:sp>
      <p:graphicFrame>
        <p:nvGraphicFramePr>
          <p:cNvPr id="105488" name="Object 16"/>
          <p:cNvGraphicFramePr>
            <a:graphicFrameLocks noChangeAspect="1"/>
          </p:cNvGraphicFramePr>
          <p:nvPr>
            <p:extLst>
              <p:ext uri="{D42A27DB-BD31-4B8C-83A1-F6EECF244321}">
                <p14:modId xmlns:p14="http://schemas.microsoft.com/office/powerpoint/2010/main" val="3917610399"/>
              </p:ext>
            </p:extLst>
          </p:nvPr>
        </p:nvGraphicFramePr>
        <p:xfrm>
          <a:off x="222250" y="527050"/>
          <a:ext cx="8666163" cy="1425575"/>
        </p:xfrm>
        <a:graphic>
          <a:graphicData uri="http://schemas.openxmlformats.org/presentationml/2006/ole">
            <mc:AlternateContent xmlns:mc="http://schemas.openxmlformats.org/markup-compatibility/2006">
              <mc:Choice xmlns:v="urn:schemas-microsoft-com:vml" Requires="v">
                <p:oleObj spid="_x0000_s1158473" r:id="rId17" imgW="3937000" imgH="647700" progId="Equation.DSMT4">
                  <p:embed/>
                </p:oleObj>
              </mc:Choice>
              <mc:Fallback>
                <p:oleObj r:id="rId17" imgW="3937000" imgH="647700" progId="Equation.DSMT4">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22250" y="527050"/>
                        <a:ext cx="8666163" cy="142557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5489" name="Rectangle 17"/>
          <p:cNvSpPr>
            <a:spLocks noChangeArrowheads="1"/>
          </p:cNvSpPr>
          <p:nvPr/>
        </p:nvSpPr>
        <p:spPr bwMode="auto">
          <a:xfrm>
            <a:off x="2082800" y="596900"/>
            <a:ext cx="5321300" cy="1308100"/>
          </a:xfrm>
          <a:prstGeom prst="rect">
            <a:avLst/>
          </a:prstGeom>
          <a:noFill/>
          <a:ln w="25400" cmpd="sng">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1">
              <a:solidFill>
                <a:srgbClr val="FF0000"/>
              </a:solidFill>
              <a:latin typeface="Century Schoolbook" pitchFamily="18" charset="0"/>
              <a:ea typeface="+mj-ea"/>
            </a:endParaRPr>
          </a:p>
        </p:txBody>
      </p:sp>
      <p:sp>
        <p:nvSpPr>
          <p:cNvPr id="105490" name="Rectangle 18"/>
          <p:cNvSpPr>
            <a:spLocks noChangeArrowheads="1"/>
          </p:cNvSpPr>
          <p:nvPr/>
        </p:nvSpPr>
        <p:spPr bwMode="auto">
          <a:xfrm>
            <a:off x="301625" y="2459038"/>
            <a:ext cx="20637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dirty="0">
                <a:latin typeface="Century Schoolbook" pitchFamily="18" charset="0"/>
                <a:ea typeface="+mj-ea"/>
              </a:rPr>
              <a:t>目标：</a:t>
            </a:r>
          </a:p>
        </p:txBody>
      </p:sp>
      <p:sp>
        <p:nvSpPr>
          <p:cNvPr id="105491" name="Rectangle 19"/>
          <p:cNvSpPr>
            <a:spLocks noChangeArrowheads="1"/>
          </p:cNvSpPr>
          <p:nvPr/>
        </p:nvSpPr>
        <p:spPr bwMode="auto">
          <a:xfrm>
            <a:off x="1370013" y="2143125"/>
            <a:ext cx="75501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2400" b="1">
                <a:latin typeface="Century Schoolbook" pitchFamily="18" charset="0"/>
                <a:ea typeface="+mj-ea"/>
              </a:rPr>
              <a:t>(1)                                              </a:t>
            </a:r>
            <a:r>
              <a:rPr lang="zh-CN" sz="2400" b="1">
                <a:latin typeface="Century Schoolbook" pitchFamily="18" charset="0"/>
                <a:ea typeface="+mj-ea"/>
              </a:rPr>
              <a:t>与</a:t>
            </a:r>
            <a:r>
              <a:rPr lang="zh-CN" altLang="zh-CN" sz="2400" b="1" i="1">
                <a:latin typeface="Century Schoolbook" pitchFamily="18" charset="0"/>
                <a:ea typeface="+mj-ea"/>
              </a:rPr>
              <a:t>i</a:t>
            </a:r>
            <a:r>
              <a:rPr lang="zh-CN" sz="2400" b="1">
                <a:latin typeface="Century Schoolbook" pitchFamily="18" charset="0"/>
                <a:ea typeface="+mj-ea"/>
              </a:rPr>
              <a:t>无关。 </a:t>
            </a:r>
          </a:p>
        </p:txBody>
      </p:sp>
      <p:graphicFrame>
        <p:nvGraphicFramePr>
          <p:cNvPr id="105492" name="Object 20"/>
          <p:cNvGraphicFramePr>
            <a:graphicFrameLocks noChangeAspect="1"/>
          </p:cNvGraphicFramePr>
          <p:nvPr>
            <p:extLst>
              <p:ext uri="{D42A27DB-BD31-4B8C-83A1-F6EECF244321}">
                <p14:modId xmlns:p14="http://schemas.microsoft.com/office/powerpoint/2010/main" val="3089732348"/>
              </p:ext>
            </p:extLst>
          </p:nvPr>
        </p:nvGraphicFramePr>
        <p:xfrm>
          <a:off x="1789113" y="2135188"/>
          <a:ext cx="4098925" cy="712787"/>
        </p:xfrm>
        <a:graphic>
          <a:graphicData uri="http://schemas.openxmlformats.org/presentationml/2006/ole">
            <mc:AlternateContent xmlns:mc="http://schemas.openxmlformats.org/markup-compatibility/2006">
              <mc:Choice xmlns:v="urn:schemas-microsoft-com:vml" Requires="v">
                <p:oleObj spid="_x0000_s1158474" r:id="rId19" imgW="2042927" imgH="355292" progId="Equation.DSMT4">
                  <p:embed/>
                </p:oleObj>
              </mc:Choice>
              <mc:Fallback>
                <p:oleObj r:id="rId19" imgW="2042927" imgH="355292" progId="Equation.DSMT4">
                  <p:embed/>
                  <p:pic>
                    <p:nvPicPr>
                      <p:cNvPr id="0" name="Picture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789113" y="2135188"/>
                        <a:ext cx="4098925" cy="71278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Group 21"/>
          <p:cNvGrpSpPr>
            <a:grpSpLocks/>
          </p:cNvGrpSpPr>
          <p:nvPr/>
        </p:nvGrpSpPr>
        <p:grpSpPr bwMode="auto">
          <a:xfrm>
            <a:off x="1370013" y="2759075"/>
            <a:ext cx="7550150" cy="890588"/>
            <a:chOff x="0" y="0"/>
            <a:chExt cx="4756" cy="561"/>
          </a:xfrm>
        </p:grpSpPr>
        <p:sp>
          <p:nvSpPr>
            <p:cNvPr id="105494" name="Rectangle 22"/>
            <p:cNvSpPr>
              <a:spLocks noChangeArrowheads="1"/>
            </p:cNvSpPr>
            <p:nvPr/>
          </p:nvSpPr>
          <p:spPr bwMode="auto">
            <a:xfrm>
              <a:off x="0" y="109"/>
              <a:ext cx="475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2400" b="1" dirty="0">
                  <a:latin typeface="Century Schoolbook" pitchFamily="18" charset="0"/>
                  <a:ea typeface="+mj-ea"/>
                </a:rPr>
                <a:t>(2)                                                       </a:t>
              </a:r>
              <a:r>
                <a:rPr lang="zh-CN" sz="2400" b="1" dirty="0">
                  <a:latin typeface="Century Schoolbook" pitchFamily="18" charset="0"/>
                  <a:ea typeface="+mj-ea"/>
                </a:rPr>
                <a:t>与</a:t>
              </a:r>
              <a:r>
                <a:rPr lang="zh-CN" altLang="zh-CN" sz="2400" b="1" i="1" dirty="0">
                  <a:latin typeface="Century Schoolbook" pitchFamily="18" charset="0"/>
                  <a:ea typeface="+mj-ea"/>
                </a:rPr>
                <a:t>i</a:t>
              </a:r>
              <a:r>
                <a:rPr lang="zh-CN" sz="2400" b="1" dirty="0">
                  <a:latin typeface="Century Schoolbook" pitchFamily="18" charset="0"/>
                  <a:ea typeface="+mj-ea"/>
                </a:rPr>
                <a:t>无关。 </a:t>
              </a:r>
            </a:p>
          </p:txBody>
        </p:sp>
        <p:graphicFrame>
          <p:nvGraphicFramePr>
            <p:cNvPr id="105495" name="Object 23"/>
            <p:cNvGraphicFramePr>
              <a:graphicFrameLocks noChangeAspect="1"/>
            </p:cNvGraphicFramePr>
            <p:nvPr/>
          </p:nvGraphicFramePr>
          <p:xfrm>
            <a:off x="305" y="0"/>
            <a:ext cx="3063" cy="561"/>
          </p:xfrm>
          <a:graphic>
            <a:graphicData uri="http://schemas.openxmlformats.org/presentationml/2006/ole">
              <mc:AlternateContent xmlns:mc="http://schemas.openxmlformats.org/markup-compatibility/2006">
                <mc:Choice xmlns:v="urn:schemas-microsoft-com:vml" Requires="v">
                  <p:oleObj spid="_x0000_s1158475" r:id="rId21" imgW="2424648" imgH="444307" progId="Equation.DSMT4">
                    <p:embed/>
                  </p:oleObj>
                </mc:Choice>
                <mc:Fallback>
                  <p:oleObj r:id="rId21" imgW="2424648" imgH="444307" progId="Equation.DSMT4">
                    <p:embed/>
                    <p:pic>
                      <p:nvPicPr>
                        <p:cNvPr id="0" name="Picture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05" y="0"/>
                          <a:ext cx="3063" cy="561"/>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05496" name="Line 24"/>
          <p:cNvSpPr>
            <a:spLocks noChangeShapeType="1"/>
          </p:cNvSpPr>
          <p:nvPr/>
        </p:nvSpPr>
        <p:spPr bwMode="auto">
          <a:xfrm flipH="1">
            <a:off x="2205038" y="3754438"/>
            <a:ext cx="23812" cy="2619375"/>
          </a:xfrm>
          <a:prstGeom prst="line">
            <a:avLst/>
          </a:prstGeom>
          <a:ln>
            <a:headEnd/>
            <a:tailEnd/>
          </a:ln>
        </p:spPr>
        <p:style>
          <a:lnRef idx="3">
            <a:schemeClr val="accent4"/>
          </a:lnRef>
          <a:fillRef idx="0">
            <a:schemeClr val="accent4"/>
          </a:fillRef>
          <a:effectRef idx="2">
            <a:schemeClr val="accent4"/>
          </a:effectRef>
          <a:fontRef idx="minor">
            <a:schemeClr val="tx1"/>
          </a:fontRef>
        </p:style>
        <p:txBody>
          <a:bodyPr/>
          <a:lstStyle/>
          <a:p>
            <a:endParaRPr lang="zh-CN" altLang="en-US" sz="2400" b="1">
              <a:latin typeface="Century Schoolbook" pitchFamily="18" charset="0"/>
              <a:ea typeface="+mj-ea"/>
            </a:endParaRPr>
          </a:p>
        </p:txBody>
      </p:sp>
      <p:sp>
        <p:nvSpPr>
          <p:cNvPr id="105497" name="Line 25"/>
          <p:cNvSpPr>
            <a:spLocks noChangeShapeType="1"/>
          </p:cNvSpPr>
          <p:nvPr/>
        </p:nvSpPr>
        <p:spPr bwMode="auto">
          <a:xfrm flipH="1">
            <a:off x="6948488" y="3752850"/>
            <a:ext cx="12700" cy="2619375"/>
          </a:xfrm>
          <a:prstGeom prst="line">
            <a:avLst/>
          </a:prstGeom>
          <a:ln>
            <a:headEnd/>
            <a:tailEnd/>
          </a:ln>
        </p:spPr>
        <p:style>
          <a:lnRef idx="3">
            <a:schemeClr val="accent4"/>
          </a:lnRef>
          <a:fillRef idx="0">
            <a:schemeClr val="accent4"/>
          </a:fillRef>
          <a:effectRef idx="2">
            <a:schemeClr val="accent4"/>
          </a:effectRef>
          <a:fontRef idx="minor">
            <a:schemeClr val="tx1"/>
          </a:fontRef>
        </p:style>
        <p:txBody>
          <a:bodyPr/>
          <a:lstStyle/>
          <a:p>
            <a:endParaRPr lang="zh-CN" altLang="en-US" sz="2400" b="1">
              <a:latin typeface="Century Schoolbook" pitchFamily="18" charset="0"/>
              <a:ea typeface="+mj-ea"/>
            </a:endParaRPr>
          </a:p>
        </p:txBody>
      </p:sp>
      <p:sp>
        <p:nvSpPr>
          <p:cNvPr id="2" name="灯片编号占位符 1"/>
          <p:cNvSpPr>
            <a:spLocks noGrp="1"/>
          </p:cNvSpPr>
          <p:nvPr>
            <p:ph type="sldNum" sz="quarter" idx="12"/>
          </p:nvPr>
        </p:nvSpPr>
        <p:spPr/>
        <p:txBody>
          <a:bodyPr/>
          <a:lstStyle/>
          <a:p>
            <a:fld id="{E31375A4-56A4-47D6-9801-1991572033F7}" type="slidenum">
              <a:rPr lang="en-US" smtClean="0"/>
              <a:pPr/>
              <a:t>118</a:t>
            </a:fld>
            <a:endParaRPr lang="en-US"/>
          </a:p>
        </p:txBody>
      </p:sp>
    </p:spTree>
    <p:extLst>
      <p:ext uri="{BB962C8B-B14F-4D97-AF65-F5344CB8AC3E}">
        <p14:creationId xmlns:p14="http://schemas.microsoft.com/office/powerpoint/2010/main" val="1785584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6498" name="Object 2"/>
          <p:cNvGraphicFramePr>
            <a:graphicFrameLocks/>
          </p:cNvGraphicFramePr>
          <p:nvPr>
            <p:extLst>
              <p:ext uri="{D42A27DB-BD31-4B8C-83A1-F6EECF244321}">
                <p14:modId xmlns:p14="http://schemas.microsoft.com/office/powerpoint/2010/main" val="2677681655"/>
              </p:ext>
            </p:extLst>
          </p:nvPr>
        </p:nvGraphicFramePr>
        <p:xfrm>
          <a:off x="2797175" y="4349750"/>
          <a:ext cx="4059238" cy="1371600"/>
        </p:xfrm>
        <a:graphic>
          <a:graphicData uri="http://schemas.openxmlformats.org/presentationml/2006/ole">
            <mc:AlternateContent xmlns:mc="http://schemas.openxmlformats.org/markup-compatibility/2006">
              <mc:Choice xmlns:v="urn:schemas-microsoft-com:vml" Requires="v">
                <p:oleObj spid="_x0000_s1159458" r:id="rId3" imgW="2259619" imgH="761669" progId="Equation.DSMT4">
                  <p:embed/>
                </p:oleObj>
              </mc:Choice>
              <mc:Fallback>
                <p:oleObj r:id="rId3" imgW="2259619" imgH="761669" progId="Equation.DSMT4">
                  <p:embed/>
                  <p:pic>
                    <p:nvPicPr>
                      <p:cNvPr id="0"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7175" y="4349750"/>
                        <a:ext cx="4059238" cy="13716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499" name="Object 3"/>
          <p:cNvGraphicFramePr>
            <a:graphicFrameLocks noChangeAspect="1"/>
          </p:cNvGraphicFramePr>
          <p:nvPr>
            <p:extLst>
              <p:ext uri="{D42A27DB-BD31-4B8C-83A1-F6EECF244321}">
                <p14:modId xmlns:p14="http://schemas.microsoft.com/office/powerpoint/2010/main" val="4284125905"/>
              </p:ext>
            </p:extLst>
          </p:nvPr>
        </p:nvGraphicFramePr>
        <p:xfrm>
          <a:off x="2025650" y="4837113"/>
          <a:ext cx="366713" cy="195262"/>
        </p:xfrm>
        <a:graphic>
          <a:graphicData uri="http://schemas.openxmlformats.org/presentationml/2006/ole">
            <mc:AlternateContent xmlns:mc="http://schemas.openxmlformats.org/markup-compatibility/2006">
              <mc:Choice xmlns:v="urn:schemas-microsoft-com:vml" Requires="v">
                <p:oleObj spid="_x0000_s1159459" r:id="rId5" imgW="151807" imgH="88554" progId="Equation.DSMT4">
                  <p:embed/>
                </p:oleObj>
              </mc:Choice>
              <mc:Fallback>
                <p:oleObj r:id="rId5" imgW="151807" imgH="88554"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25650" y="4837113"/>
                        <a:ext cx="366713" cy="19526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00" name="Object 4"/>
          <p:cNvGraphicFramePr>
            <a:graphicFrameLocks/>
          </p:cNvGraphicFramePr>
          <p:nvPr>
            <p:extLst>
              <p:ext uri="{D42A27DB-BD31-4B8C-83A1-F6EECF244321}">
                <p14:modId xmlns:p14="http://schemas.microsoft.com/office/powerpoint/2010/main" val="1276992100"/>
              </p:ext>
            </p:extLst>
          </p:nvPr>
        </p:nvGraphicFramePr>
        <p:xfrm>
          <a:off x="6991350" y="4498975"/>
          <a:ext cx="1982788" cy="920750"/>
        </p:xfrm>
        <a:graphic>
          <a:graphicData uri="http://schemas.openxmlformats.org/presentationml/2006/ole">
            <mc:AlternateContent xmlns:mc="http://schemas.openxmlformats.org/markup-compatibility/2006">
              <mc:Choice xmlns:v="urn:schemas-microsoft-com:vml" Requires="v">
                <p:oleObj spid="_x0000_s1159460" r:id="rId7" imgW="1523339" imgH="710891" progId="Equation.DSMT4">
                  <p:embed/>
                </p:oleObj>
              </mc:Choice>
              <mc:Fallback>
                <p:oleObj r:id="rId7" imgW="1523339" imgH="710891" progId="Equation.DSMT4">
                  <p:embed/>
                  <p:pic>
                    <p:nvPicPr>
                      <p:cNvPr id="0" name="Picture 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91350" y="4498975"/>
                        <a:ext cx="1982788" cy="92075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6501" name="Rectangle 5"/>
          <p:cNvSpPr>
            <a:spLocks noChangeArrowheads="1"/>
          </p:cNvSpPr>
          <p:nvPr/>
        </p:nvSpPr>
        <p:spPr bwMode="auto">
          <a:xfrm>
            <a:off x="171450" y="3946525"/>
            <a:ext cx="19113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sz="2400" b="1">
                <a:latin typeface="Century Schoolbook" pitchFamily="18" charset="0"/>
                <a:ea typeface="+mj-ea"/>
              </a:rPr>
              <a:t>子集</a:t>
            </a:r>
            <a:r>
              <a:rPr lang="zh-CN" altLang="zh-CN" sz="2400" b="1">
                <a:latin typeface="Century Schoolbook" pitchFamily="18" charset="0"/>
                <a:ea typeface="+mj-ea"/>
              </a:rPr>
              <a:t>1</a:t>
            </a:r>
          </a:p>
        </p:txBody>
      </p:sp>
      <p:sp>
        <p:nvSpPr>
          <p:cNvPr id="106502" name="Rectangle 6"/>
          <p:cNvSpPr>
            <a:spLocks noChangeArrowheads="1"/>
          </p:cNvSpPr>
          <p:nvPr/>
        </p:nvSpPr>
        <p:spPr bwMode="auto">
          <a:xfrm>
            <a:off x="7029450" y="3946525"/>
            <a:ext cx="19113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sz="2400" b="1">
                <a:latin typeface="Century Schoolbook" pitchFamily="18" charset="0"/>
                <a:ea typeface="+mj-ea"/>
              </a:rPr>
              <a:t>子集</a:t>
            </a:r>
            <a:r>
              <a:rPr lang="zh-CN" altLang="zh-CN" sz="2400" b="1" i="1">
                <a:latin typeface="Century Schoolbook" pitchFamily="18" charset="0"/>
                <a:ea typeface="+mj-ea"/>
              </a:rPr>
              <a:t>s</a:t>
            </a:r>
          </a:p>
        </p:txBody>
      </p:sp>
      <p:sp>
        <p:nvSpPr>
          <p:cNvPr id="106503" name="Rectangle 7"/>
          <p:cNvSpPr>
            <a:spLocks noChangeArrowheads="1"/>
          </p:cNvSpPr>
          <p:nvPr/>
        </p:nvSpPr>
        <p:spPr bwMode="auto">
          <a:xfrm>
            <a:off x="347663" y="5410200"/>
            <a:ext cx="17938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latin typeface="Century Schoolbook" pitchFamily="18" charset="0"/>
                <a:ea typeface="+mj-ea"/>
              </a:rPr>
              <a:t>行可排列列可排列</a:t>
            </a:r>
          </a:p>
        </p:txBody>
      </p:sp>
      <p:sp>
        <p:nvSpPr>
          <p:cNvPr id="106504" name="Rectangle 8"/>
          <p:cNvSpPr>
            <a:spLocks noChangeArrowheads="1"/>
          </p:cNvSpPr>
          <p:nvPr/>
        </p:nvSpPr>
        <p:spPr bwMode="auto">
          <a:xfrm>
            <a:off x="7191375" y="5410200"/>
            <a:ext cx="179228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latin typeface="Century Schoolbook" pitchFamily="18" charset="0"/>
                <a:ea typeface="+mj-ea"/>
              </a:rPr>
              <a:t>行可排列列可排列</a:t>
            </a:r>
          </a:p>
        </p:txBody>
      </p:sp>
      <p:graphicFrame>
        <p:nvGraphicFramePr>
          <p:cNvPr id="106506" name="Object 10"/>
          <p:cNvGraphicFramePr>
            <a:graphicFrameLocks noChangeAspect="1"/>
          </p:cNvGraphicFramePr>
          <p:nvPr>
            <p:extLst>
              <p:ext uri="{D42A27DB-BD31-4B8C-83A1-F6EECF244321}">
                <p14:modId xmlns:p14="http://schemas.microsoft.com/office/powerpoint/2010/main" val="2013639567"/>
              </p:ext>
            </p:extLst>
          </p:nvPr>
        </p:nvGraphicFramePr>
        <p:xfrm>
          <a:off x="2209800" y="4433888"/>
          <a:ext cx="630238" cy="320675"/>
        </p:xfrm>
        <a:graphic>
          <a:graphicData uri="http://schemas.openxmlformats.org/presentationml/2006/ole">
            <mc:AlternateContent xmlns:mc="http://schemas.openxmlformats.org/markup-compatibility/2006">
              <mc:Choice xmlns:v="urn:schemas-microsoft-com:vml" Requires="v">
                <p:oleObj spid="_x0000_s1159461" r:id="rId9" imgW="316950" imgH="177492" progId="Equation.DSMT4">
                  <p:embed/>
                </p:oleObj>
              </mc:Choice>
              <mc:Fallback>
                <p:oleObj r:id="rId9" imgW="316950" imgH="177492"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09800" y="4433888"/>
                        <a:ext cx="630238" cy="32067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07" name="Object 11"/>
          <p:cNvGraphicFramePr>
            <a:graphicFrameLocks noChangeAspect="1"/>
          </p:cNvGraphicFramePr>
          <p:nvPr>
            <p:extLst>
              <p:ext uri="{D42A27DB-BD31-4B8C-83A1-F6EECF244321}">
                <p14:modId xmlns:p14="http://schemas.microsoft.com/office/powerpoint/2010/main" val="3283984040"/>
              </p:ext>
            </p:extLst>
          </p:nvPr>
        </p:nvGraphicFramePr>
        <p:xfrm>
          <a:off x="2209800" y="5311775"/>
          <a:ext cx="681038" cy="320675"/>
        </p:xfrm>
        <a:graphic>
          <a:graphicData uri="http://schemas.openxmlformats.org/presentationml/2006/ole">
            <mc:AlternateContent xmlns:mc="http://schemas.openxmlformats.org/markup-compatibility/2006">
              <mc:Choice xmlns:v="urn:schemas-microsoft-com:vml" Requires="v">
                <p:oleObj spid="_x0000_s1159462" r:id="rId11" imgW="342306" imgH="177492" progId="Equation.DSMT4">
                  <p:embed/>
                </p:oleObj>
              </mc:Choice>
              <mc:Fallback>
                <p:oleObj r:id="rId11" imgW="342306" imgH="177492"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09800" y="5311775"/>
                        <a:ext cx="681038" cy="32067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08" name="Object 12"/>
          <p:cNvGraphicFramePr>
            <a:graphicFrameLocks/>
          </p:cNvGraphicFramePr>
          <p:nvPr>
            <p:extLst>
              <p:ext uri="{D42A27DB-BD31-4B8C-83A1-F6EECF244321}">
                <p14:modId xmlns:p14="http://schemas.microsoft.com/office/powerpoint/2010/main" val="3008370067"/>
              </p:ext>
            </p:extLst>
          </p:nvPr>
        </p:nvGraphicFramePr>
        <p:xfrm>
          <a:off x="134938" y="4498975"/>
          <a:ext cx="1982787" cy="920750"/>
        </p:xfrm>
        <a:graphic>
          <a:graphicData uri="http://schemas.openxmlformats.org/presentationml/2006/ole">
            <mc:AlternateContent xmlns:mc="http://schemas.openxmlformats.org/markup-compatibility/2006">
              <mc:Choice xmlns:v="urn:schemas-microsoft-com:vml" Requires="v">
                <p:oleObj spid="_x0000_s1159463" r:id="rId13" imgW="1523339" imgH="710891" progId="Equation.DSMT4">
                  <p:embed/>
                </p:oleObj>
              </mc:Choice>
              <mc:Fallback>
                <p:oleObj r:id="rId13" imgW="1523339" imgH="710891" progId="Equation.DSMT4">
                  <p:embed/>
                  <p:pic>
                    <p:nvPicPr>
                      <p:cNvPr id="0" name="Picture 7"/>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4938" y="4498975"/>
                        <a:ext cx="1982787" cy="92075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09" name="Object 13"/>
          <p:cNvGraphicFramePr>
            <a:graphicFrameLocks noChangeAspect="1"/>
          </p:cNvGraphicFramePr>
          <p:nvPr>
            <p:extLst>
              <p:ext uri="{D42A27DB-BD31-4B8C-83A1-F6EECF244321}">
                <p14:modId xmlns:p14="http://schemas.microsoft.com/office/powerpoint/2010/main" val="2621228322"/>
              </p:ext>
            </p:extLst>
          </p:nvPr>
        </p:nvGraphicFramePr>
        <p:xfrm>
          <a:off x="6726238" y="4837113"/>
          <a:ext cx="366712" cy="195262"/>
        </p:xfrm>
        <a:graphic>
          <a:graphicData uri="http://schemas.openxmlformats.org/presentationml/2006/ole">
            <mc:AlternateContent xmlns:mc="http://schemas.openxmlformats.org/markup-compatibility/2006">
              <mc:Choice xmlns:v="urn:schemas-microsoft-com:vml" Requires="v">
                <p:oleObj spid="_x0000_s1159464" r:id="rId15" imgW="151807" imgH="88554" progId="Equation.DSMT4">
                  <p:embed/>
                </p:oleObj>
              </mc:Choice>
              <mc:Fallback>
                <p:oleObj r:id="rId15" imgW="151807" imgH="88554" progId="Equation.DSMT4">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726238" y="4837113"/>
                        <a:ext cx="366712" cy="19526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6510" name="Rectangle 14"/>
          <p:cNvSpPr>
            <a:spLocks noChangeArrowheads="1"/>
          </p:cNvSpPr>
          <p:nvPr/>
        </p:nvSpPr>
        <p:spPr bwMode="auto">
          <a:xfrm>
            <a:off x="2205038" y="3946525"/>
            <a:ext cx="47434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sz="2400" b="1">
                <a:latin typeface="Century Schoolbook" pitchFamily="18" charset="0"/>
                <a:ea typeface="+mj-ea"/>
              </a:rPr>
              <a:t>子集</a:t>
            </a:r>
            <a:r>
              <a:rPr lang="zh-CN" altLang="zh-CN" sz="2400" b="1" i="1">
                <a:latin typeface="Century Schoolbook" pitchFamily="18" charset="0"/>
                <a:ea typeface="+mj-ea"/>
              </a:rPr>
              <a:t>k</a:t>
            </a:r>
          </a:p>
        </p:txBody>
      </p:sp>
      <p:sp>
        <p:nvSpPr>
          <p:cNvPr id="106511" name="Rectangle 15"/>
          <p:cNvSpPr>
            <a:spLocks noChangeArrowheads="1"/>
          </p:cNvSpPr>
          <p:nvPr/>
        </p:nvSpPr>
        <p:spPr bwMode="auto">
          <a:xfrm>
            <a:off x="2735263" y="5797550"/>
            <a:ext cx="39258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sz="2400" b="1">
                <a:solidFill>
                  <a:srgbClr val="FF0000"/>
                </a:solidFill>
                <a:latin typeface="Century Schoolbook" pitchFamily="18" charset="0"/>
                <a:ea typeface="+mj-ea"/>
              </a:rPr>
              <a:t>行可排列</a:t>
            </a:r>
            <a:r>
              <a:rPr lang="zh-CN" altLang="zh-CN" sz="2400" b="1">
                <a:latin typeface="Century Schoolbook" pitchFamily="18" charset="0"/>
                <a:ea typeface="+mj-ea"/>
              </a:rPr>
              <a:t>, </a:t>
            </a:r>
            <a:r>
              <a:rPr lang="zh-CN" sz="2400" b="1">
                <a:latin typeface="Century Schoolbook" pitchFamily="18" charset="0"/>
                <a:ea typeface="+mj-ea"/>
              </a:rPr>
              <a:t>列可排列</a:t>
            </a:r>
          </a:p>
        </p:txBody>
      </p:sp>
      <p:graphicFrame>
        <p:nvGraphicFramePr>
          <p:cNvPr id="106512" name="Object 16"/>
          <p:cNvGraphicFramePr>
            <a:graphicFrameLocks noChangeAspect="1"/>
          </p:cNvGraphicFramePr>
          <p:nvPr>
            <p:extLst>
              <p:ext uri="{D42A27DB-BD31-4B8C-83A1-F6EECF244321}">
                <p14:modId xmlns:p14="http://schemas.microsoft.com/office/powerpoint/2010/main" val="469776071"/>
              </p:ext>
            </p:extLst>
          </p:nvPr>
        </p:nvGraphicFramePr>
        <p:xfrm>
          <a:off x="222250" y="527050"/>
          <a:ext cx="8666163" cy="1425575"/>
        </p:xfrm>
        <a:graphic>
          <a:graphicData uri="http://schemas.openxmlformats.org/presentationml/2006/ole">
            <mc:AlternateContent xmlns:mc="http://schemas.openxmlformats.org/markup-compatibility/2006">
              <mc:Choice xmlns:v="urn:schemas-microsoft-com:vml" Requires="v">
                <p:oleObj spid="_x0000_s1159465" r:id="rId17" imgW="3937000" imgH="647700" progId="Equation.DSMT4">
                  <p:embed/>
                </p:oleObj>
              </mc:Choice>
              <mc:Fallback>
                <p:oleObj r:id="rId17" imgW="3937000" imgH="647700" progId="Equation.DSMT4">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22250" y="527050"/>
                        <a:ext cx="8666163" cy="142557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6513" name="Rectangle 17"/>
          <p:cNvSpPr>
            <a:spLocks noChangeArrowheads="1"/>
          </p:cNvSpPr>
          <p:nvPr/>
        </p:nvSpPr>
        <p:spPr bwMode="auto">
          <a:xfrm>
            <a:off x="2082800" y="596900"/>
            <a:ext cx="5321300" cy="1308100"/>
          </a:xfrm>
          <a:prstGeom prst="rect">
            <a:avLst/>
          </a:prstGeom>
          <a:noFill/>
          <a:ln w="25400" cmpd="sng">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1">
              <a:solidFill>
                <a:srgbClr val="FF0000"/>
              </a:solidFill>
              <a:latin typeface="Century Schoolbook" pitchFamily="18" charset="0"/>
              <a:ea typeface="+mj-ea"/>
            </a:endParaRPr>
          </a:p>
        </p:txBody>
      </p:sp>
      <p:sp>
        <p:nvSpPr>
          <p:cNvPr id="106514" name="Rectangle 18"/>
          <p:cNvSpPr>
            <a:spLocks noChangeArrowheads="1"/>
          </p:cNvSpPr>
          <p:nvPr/>
        </p:nvSpPr>
        <p:spPr bwMode="auto">
          <a:xfrm>
            <a:off x="301625" y="2141538"/>
            <a:ext cx="30035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latin typeface="Century Schoolbook" pitchFamily="18" charset="0"/>
                <a:ea typeface="+mj-ea"/>
              </a:rPr>
              <a:t>目标</a:t>
            </a:r>
            <a:r>
              <a:rPr lang="zh-CN" altLang="zh-CN" sz="2400" b="1">
                <a:latin typeface="Century Schoolbook" pitchFamily="18" charset="0"/>
                <a:ea typeface="+mj-ea"/>
              </a:rPr>
              <a:t>(1)</a:t>
            </a:r>
            <a:r>
              <a:rPr lang="zh-CN" sz="2400" b="1">
                <a:latin typeface="Century Schoolbook" pitchFamily="18" charset="0"/>
                <a:ea typeface="+mj-ea"/>
              </a:rPr>
              <a:t>的证明</a:t>
            </a:r>
            <a:r>
              <a:rPr lang="zh-CN" altLang="zh-CN" sz="2400" b="1">
                <a:latin typeface="Century Schoolbook" pitchFamily="18" charset="0"/>
                <a:ea typeface="+mj-ea"/>
              </a:rPr>
              <a:t>: </a:t>
            </a:r>
          </a:p>
        </p:txBody>
      </p:sp>
      <p:graphicFrame>
        <p:nvGraphicFramePr>
          <p:cNvPr id="106515" name="Object 19"/>
          <p:cNvGraphicFramePr>
            <a:graphicFrameLocks noChangeAspect="1"/>
          </p:cNvGraphicFramePr>
          <p:nvPr>
            <p:extLst>
              <p:ext uri="{D42A27DB-BD31-4B8C-83A1-F6EECF244321}">
                <p14:modId xmlns:p14="http://schemas.microsoft.com/office/powerpoint/2010/main" val="537409886"/>
              </p:ext>
            </p:extLst>
          </p:nvPr>
        </p:nvGraphicFramePr>
        <p:xfrm>
          <a:off x="2805113" y="2135188"/>
          <a:ext cx="4098925" cy="712787"/>
        </p:xfrm>
        <a:graphic>
          <a:graphicData uri="http://schemas.openxmlformats.org/presentationml/2006/ole">
            <mc:AlternateContent xmlns:mc="http://schemas.openxmlformats.org/markup-compatibility/2006">
              <mc:Choice xmlns:v="urn:schemas-microsoft-com:vml" Requires="v">
                <p:oleObj spid="_x0000_s1159466" r:id="rId19" imgW="2042927" imgH="355292" progId="Equation.DSMT4">
                  <p:embed/>
                </p:oleObj>
              </mc:Choice>
              <mc:Fallback>
                <p:oleObj r:id="rId19" imgW="2042927" imgH="355292" progId="Equation.DSMT4">
                  <p:embed/>
                  <p:pic>
                    <p:nvPicPr>
                      <p:cNvPr id="0" name="Picture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805113" y="2135188"/>
                        <a:ext cx="4098925" cy="71278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6516" name="Line 20"/>
          <p:cNvSpPr>
            <a:spLocks noChangeShapeType="1"/>
          </p:cNvSpPr>
          <p:nvPr/>
        </p:nvSpPr>
        <p:spPr bwMode="auto">
          <a:xfrm flipH="1">
            <a:off x="2205038" y="3754438"/>
            <a:ext cx="23812" cy="2619375"/>
          </a:xfrm>
          <a:prstGeom prst="line">
            <a:avLst/>
          </a:prstGeom>
          <a:ln>
            <a:headEnd/>
            <a:tailEnd/>
          </a:ln>
        </p:spPr>
        <p:style>
          <a:lnRef idx="3">
            <a:schemeClr val="accent4"/>
          </a:lnRef>
          <a:fillRef idx="0">
            <a:schemeClr val="accent4"/>
          </a:fillRef>
          <a:effectRef idx="2">
            <a:schemeClr val="accent4"/>
          </a:effectRef>
          <a:fontRef idx="minor">
            <a:schemeClr val="tx1"/>
          </a:fontRef>
        </p:style>
        <p:txBody>
          <a:bodyPr/>
          <a:lstStyle/>
          <a:p>
            <a:endParaRPr lang="zh-CN" altLang="en-US" sz="2400" b="1">
              <a:latin typeface="Century Schoolbook" pitchFamily="18" charset="0"/>
              <a:ea typeface="+mj-ea"/>
            </a:endParaRPr>
          </a:p>
        </p:txBody>
      </p:sp>
      <p:sp>
        <p:nvSpPr>
          <p:cNvPr id="106517" name="Line 21"/>
          <p:cNvSpPr>
            <a:spLocks noChangeShapeType="1"/>
          </p:cNvSpPr>
          <p:nvPr/>
        </p:nvSpPr>
        <p:spPr bwMode="auto">
          <a:xfrm flipH="1">
            <a:off x="6948488" y="3752850"/>
            <a:ext cx="12700" cy="2619375"/>
          </a:xfrm>
          <a:prstGeom prst="line">
            <a:avLst/>
          </a:prstGeom>
          <a:ln>
            <a:headEnd/>
            <a:tailEnd/>
          </a:ln>
        </p:spPr>
        <p:style>
          <a:lnRef idx="3">
            <a:schemeClr val="accent4"/>
          </a:lnRef>
          <a:fillRef idx="0">
            <a:schemeClr val="accent4"/>
          </a:fillRef>
          <a:effectRef idx="2">
            <a:schemeClr val="accent4"/>
          </a:effectRef>
          <a:fontRef idx="minor">
            <a:schemeClr val="tx1"/>
          </a:fontRef>
        </p:style>
        <p:txBody>
          <a:bodyPr/>
          <a:lstStyle/>
          <a:p>
            <a:endParaRPr lang="zh-CN" altLang="en-US" sz="2400" b="1">
              <a:latin typeface="Century Schoolbook" pitchFamily="18" charset="0"/>
              <a:ea typeface="+mj-ea"/>
            </a:endParaRPr>
          </a:p>
        </p:txBody>
      </p:sp>
      <p:sp>
        <p:nvSpPr>
          <p:cNvPr id="106518" name="Rectangle 22"/>
          <p:cNvSpPr>
            <a:spLocks noChangeArrowheads="1"/>
          </p:cNvSpPr>
          <p:nvPr/>
        </p:nvSpPr>
        <p:spPr bwMode="auto">
          <a:xfrm>
            <a:off x="3049588" y="4840288"/>
            <a:ext cx="3479800" cy="457200"/>
          </a:xfrm>
          <a:prstGeom prst="rect">
            <a:avLst/>
          </a:prstGeom>
          <a:noFill/>
          <a:ln w="25400" cmpd="sng">
            <a:solidFill>
              <a:srgbClr val="8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1">
              <a:solidFill>
                <a:srgbClr val="FF0000"/>
              </a:solidFill>
              <a:latin typeface="Century Schoolbook" pitchFamily="18" charset="0"/>
              <a:ea typeface="+mj-ea"/>
            </a:endParaRPr>
          </a:p>
        </p:txBody>
      </p:sp>
      <p:sp>
        <p:nvSpPr>
          <p:cNvPr id="106519" name="Rectangle 23"/>
          <p:cNvSpPr>
            <a:spLocks noChangeArrowheads="1"/>
          </p:cNvSpPr>
          <p:nvPr/>
        </p:nvSpPr>
        <p:spPr bwMode="auto">
          <a:xfrm>
            <a:off x="2771775" y="2098675"/>
            <a:ext cx="4254500" cy="825500"/>
          </a:xfrm>
          <a:prstGeom prst="rect">
            <a:avLst/>
          </a:prstGeom>
          <a:noFill/>
          <a:ln w="25400" cmpd="sng">
            <a:solidFill>
              <a:srgbClr val="8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1">
              <a:solidFill>
                <a:srgbClr val="FF0000"/>
              </a:solidFill>
              <a:latin typeface="Century Schoolbook" pitchFamily="18" charset="0"/>
              <a:ea typeface="+mj-ea"/>
            </a:endParaRPr>
          </a:p>
        </p:txBody>
      </p:sp>
      <p:grpSp>
        <p:nvGrpSpPr>
          <p:cNvPr id="3" name="Group 24"/>
          <p:cNvGrpSpPr>
            <a:grpSpLocks/>
          </p:cNvGrpSpPr>
          <p:nvPr/>
        </p:nvGrpSpPr>
        <p:grpSpPr bwMode="auto">
          <a:xfrm>
            <a:off x="984250" y="2959100"/>
            <a:ext cx="4711700" cy="673101"/>
            <a:chOff x="0" y="0"/>
            <a:chExt cx="2968" cy="424"/>
          </a:xfrm>
        </p:grpSpPr>
        <p:sp>
          <p:nvSpPr>
            <p:cNvPr id="106521" name="Rectangle 25"/>
            <p:cNvSpPr>
              <a:spLocks noChangeArrowheads="1"/>
            </p:cNvSpPr>
            <p:nvPr/>
          </p:nvSpPr>
          <p:spPr bwMode="auto">
            <a:xfrm>
              <a:off x="0" y="133"/>
              <a:ext cx="296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latin typeface="Century Schoolbook" pitchFamily="18" charset="0"/>
                  <a:ea typeface="+mj-ea"/>
                </a:rPr>
                <a:t>子集</a:t>
              </a:r>
              <a:r>
                <a:rPr lang="zh-CN" altLang="zh-CN" sz="2400" b="1" i="1">
                  <a:latin typeface="Century Schoolbook" pitchFamily="18" charset="0"/>
                  <a:ea typeface="+mj-ea"/>
                </a:rPr>
                <a:t>k</a:t>
              </a:r>
              <a:r>
                <a:rPr lang="zh-CN" sz="2400" b="1">
                  <a:latin typeface="Century Schoolbook" pitchFamily="18" charset="0"/>
                  <a:ea typeface="+mj-ea"/>
                </a:rPr>
                <a:t>第</a:t>
              </a:r>
              <a:r>
                <a:rPr lang="zh-CN" altLang="zh-CN" sz="2400" b="1" i="1">
                  <a:latin typeface="Century Schoolbook" pitchFamily="18" charset="0"/>
                  <a:ea typeface="+mj-ea"/>
                </a:rPr>
                <a:t>i</a:t>
              </a:r>
              <a:r>
                <a:rPr lang="zh-CN" sz="2400" b="1">
                  <a:latin typeface="Century Schoolbook" pitchFamily="18" charset="0"/>
                  <a:ea typeface="+mj-ea"/>
                </a:rPr>
                <a:t>行对应熵的负值</a:t>
              </a:r>
            </a:p>
          </p:txBody>
        </p:sp>
        <p:sp>
          <p:nvSpPr>
            <p:cNvPr id="106522" name="Line 26"/>
            <p:cNvSpPr>
              <a:spLocks noChangeShapeType="1"/>
            </p:cNvSpPr>
            <p:nvPr/>
          </p:nvSpPr>
          <p:spPr bwMode="auto">
            <a:xfrm flipH="1">
              <a:off x="1516" y="0"/>
              <a:ext cx="152" cy="152"/>
            </a:xfrm>
            <a:prstGeom prst="line">
              <a:avLst/>
            </a:prstGeom>
            <a:noFill/>
            <a:ln w="25400" cmpd="sng">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Century Schoolbook" pitchFamily="18" charset="0"/>
                <a:ea typeface="+mj-ea"/>
              </a:endParaRPr>
            </a:p>
          </p:txBody>
        </p:sp>
      </p:grpSp>
      <p:grpSp>
        <p:nvGrpSpPr>
          <p:cNvPr id="4" name="Group 27"/>
          <p:cNvGrpSpPr>
            <a:grpSpLocks/>
          </p:cNvGrpSpPr>
          <p:nvPr/>
        </p:nvGrpSpPr>
        <p:grpSpPr bwMode="auto">
          <a:xfrm>
            <a:off x="5081588" y="2943225"/>
            <a:ext cx="4425950" cy="830264"/>
            <a:chOff x="0" y="0"/>
            <a:chExt cx="2788" cy="523"/>
          </a:xfrm>
        </p:grpSpPr>
        <p:sp>
          <p:nvSpPr>
            <p:cNvPr id="106524" name="Line 28"/>
            <p:cNvSpPr>
              <a:spLocks noChangeShapeType="1"/>
            </p:cNvSpPr>
            <p:nvPr/>
          </p:nvSpPr>
          <p:spPr bwMode="auto">
            <a:xfrm>
              <a:off x="0" y="307"/>
              <a:ext cx="256" cy="0"/>
            </a:xfrm>
            <a:prstGeom prst="line">
              <a:avLst/>
            </a:prstGeom>
            <a:noFill/>
            <a:ln w="25400" cmpd="sng">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Century Schoolbook" pitchFamily="18" charset="0"/>
                <a:ea typeface="+mj-ea"/>
              </a:endParaRPr>
            </a:p>
          </p:txBody>
        </p:sp>
        <p:sp>
          <p:nvSpPr>
            <p:cNvPr id="106525" name="Rectangle 29"/>
            <p:cNvSpPr>
              <a:spLocks noChangeArrowheads="1"/>
            </p:cNvSpPr>
            <p:nvPr/>
          </p:nvSpPr>
          <p:spPr bwMode="auto">
            <a:xfrm>
              <a:off x="260" y="0"/>
              <a:ext cx="2528"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latin typeface="Century Schoolbook" pitchFamily="18" charset="0"/>
                  <a:ea typeface="+mj-ea"/>
                </a:rPr>
                <a:t>因子集</a:t>
              </a:r>
              <a:r>
                <a:rPr lang="zh-CN" altLang="zh-CN" sz="2400" b="1" i="1">
                  <a:latin typeface="Century Schoolbook" pitchFamily="18" charset="0"/>
                  <a:ea typeface="+mj-ea"/>
                </a:rPr>
                <a:t>k</a:t>
              </a:r>
              <a:r>
                <a:rPr lang="zh-CN" sz="2400" b="1">
                  <a:latin typeface="Century Schoolbook" pitchFamily="18" charset="0"/>
                  <a:ea typeface="+mj-ea"/>
                </a:rPr>
                <a:t>的行可排列，</a:t>
              </a:r>
            </a:p>
            <a:p>
              <a:r>
                <a:rPr lang="zh-CN" sz="2400" b="1">
                  <a:latin typeface="Century Schoolbook" pitchFamily="18" charset="0"/>
                  <a:ea typeface="+mj-ea"/>
                </a:rPr>
                <a:t>该项的值与</a:t>
              </a:r>
              <a:r>
                <a:rPr lang="zh-CN" altLang="zh-CN" sz="2400" b="1" i="1">
                  <a:latin typeface="Century Schoolbook" pitchFamily="18" charset="0"/>
                  <a:ea typeface="+mj-ea"/>
                </a:rPr>
                <a:t>i</a:t>
              </a:r>
              <a:r>
                <a:rPr lang="zh-CN" sz="2400" b="1">
                  <a:latin typeface="Century Schoolbook" pitchFamily="18" charset="0"/>
                  <a:ea typeface="+mj-ea"/>
                </a:rPr>
                <a:t>无关</a:t>
              </a:r>
            </a:p>
          </p:txBody>
        </p:sp>
      </p:grpSp>
      <p:sp>
        <p:nvSpPr>
          <p:cNvPr id="2" name="灯片编号占位符 1"/>
          <p:cNvSpPr>
            <a:spLocks noGrp="1"/>
          </p:cNvSpPr>
          <p:nvPr>
            <p:ph type="sldNum" sz="quarter" idx="12"/>
          </p:nvPr>
        </p:nvSpPr>
        <p:spPr/>
        <p:txBody>
          <a:bodyPr/>
          <a:lstStyle/>
          <a:p>
            <a:fld id="{E31375A4-56A4-47D6-9801-1991572033F7}" type="slidenum">
              <a:rPr lang="en-US" smtClean="0"/>
              <a:pPr/>
              <a:t>119</a:t>
            </a:fld>
            <a:endParaRPr lang="en-US"/>
          </a:p>
        </p:txBody>
      </p:sp>
    </p:spTree>
    <p:extLst>
      <p:ext uri="{BB962C8B-B14F-4D97-AF65-F5344CB8AC3E}">
        <p14:creationId xmlns:p14="http://schemas.microsoft.com/office/powerpoint/2010/main" val="24994380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mtClean="0"/>
              <a:t>实际信道</a:t>
            </a:r>
            <a:endParaRPr lang="zh-CN" altLang="en-US" dirty="0"/>
          </a:p>
        </p:txBody>
      </p:sp>
      <p:sp>
        <p:nvSpPr>
          <p:cNvPr id="3" name="内容占位符 2"/>
          <p:cNvSpPr>
            <a:spLocks noGrp="1"/>
          </p:cNvSpPr>
          <p:nvPr>
            <p:ph idx="1"/>
          </p:nvPr>
        </p:nvSpPr>
        <p:spPr/>
        <p:txBody>
          <a:bodyPr/>
          <a:lstStyle/>
          <a:p>
            <a:r>
              <a:rPr lang="zh-CN" altLang="en-US" dirty="0" smtClean="0">
                <a:solidFill>
                  <a:srgbClr val="FF0000"/>
                </a:solidFill>
              </a:rPr>
              <a:t>实际信道：</a:t>
            </a:r>
            <a:r>
              <a:rPr lang="zh-CN" altLang="zh-CN" dirty="0" smtClean="0">
                <a:solidFill>
                  <a:srgbClr val="FF0000"/>
                </a:solidFill>
              </a:rPr>
              <a:t>多为以上各种分类的组合</a:t>
            </a:r>
            <a:r>
              <a:rPr lang="en-US" altLang="zh-CN" dirty="0" smtClean="0"/>
              <a:t>:</a:t>
            </a:r>
          </a:p>
          <a:p>
            <a:pPr lvl="1"/>
            <a:r>
              <a:rPr lang="zh-CN" altLang="zh-CN" sz="2200" dirty="0" smtClean="0"/>
              <a:t>离散单符号信道</a:t>
            </a:r>
          </a:p>
          <a:p>
            <a:pPr lvl="1"/>
            <a:r>
              <a:rPr lang="zh-CN" altLang="zh-CN" sz="2200" dirty="0" smtClean="0"/>
              <a:t>离散多符号无记忆信道</a:t>
            </a:r>
          </a:p>
          <a:p>
            <a:pPr lvl="1"/>
            <a:r>
              <a:rPr lang="zh-CN" altLang="zh-CN" sz="2200" dirty="0" smtClean="0"/>
              <a:t>离散多符号有记忆信道</a:t>
            </a:r>
          </a:p>
          <a:p>
            <a:pPr lvl="1"/>
            <a:r>
              <a:rPr lang="zh-CN" altLang="zh-CN" sz="2200" dirty="0" smtClean="0"/>
              <a:t>连续单符号(变量)信道</a:t>
            </a:r>
          </a:p>
          <a:p>
            <a:pPr lvl="1"/>
            <a:r>
              <a:rPr lang="zh-CN" altLang="zh-CN" sz="2200" dirty="0" smtClean="0"/>
              <a:t>连续非平稳信道</a:t>
            </a:r>
          </a:p>
          <a:p>
            <a:pPr lvl="1"/>
            <a:r>
              <a:rPr lang="zh-CN" altLang="zh-CN" sz="2200" dirty="0" smtClean="0"/>
              <a:t>连续有记忆信道</a:t>
            </a:r>
          </a:p>
          <a:p>
            <a:pPr lvl="1"/>
            <a:endParaRPr lang="zh-CN" altLang="en-US" dirty="0"/>
          </a:p>
        </p:txBody>
      </p:sp>
      <p:sp>
        <p:nvSpPr>
          <p:cNvPr id="13317" name="AutoShape 5"/>
          <p:cNvSpPr>
            <a:spLocks noChangeArrowheads="1"/>
          </p:cNvSpPr>
          <p:nvPr/>
        </p:nvSpPr>
        <p:spPr bwMode="auto">
          <a:xfrm>
            <a:off x="7026275" y="6462713"/>
            <a:ext cx="360363" cy="360362"/>
          </a:xfrm>
          <a:prstGeom prst="smileyFace">
            <a:avLst>
              <a:gd name="adj" fmla="val 4653"/>
            </a:avLst>
          </a:prstGeom>
          <a:solidFill>
            <a:srgbClr val="DDDDDD"/>
          </a:solidFill>
          <a:ln w="9525" cmpd="sng">
            <a:solidFill>
              <a:srgbClr val="96969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灯片编号占位符 4"/>
          <p:cNvSpPr>
            <a:spLocks noGrp="1"/>
          </p:cNvSpPr>
          <p:nvPr>
            <p:ph type="sldNum" sz="quarter" idx="12"/>
          </p:nvPr>
        </p:nvSpPr>
        <p:spPr/>
        <p:txBody>
          <a:bodyPr/>
          <a:lstStyle/>
          <a:p>
            <a:fld id="{E31375A4-56A4-47D6-9801-1991572033F7}" type="slidenum">
              <a:rPr lang="en-US" smtClean="0"/>
              <a:pPr/>
              <a:t>12</a:t>
            </a:fld>
            <a:endParaRPr lang="en-US"/>
          </a:p>
        </p:txBody>
      </p:sp>
    </p:spTree>
    <p:extLst>
      <p:ext uri="{BB962C8B-B14F-4D97-AF65-F5344CB8AC3E}">
        <p14:creationId xmlns:p14="http://schemas.microsoft.com/office/powerpoint/2010/main" val="40274044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7522" name="Object 2"/>
          <p:cNvGraphicFramePr>
            <a:graphicFrameLocks/>
          </p:cNvGraphicFramePr>
          <p:nvPr>
            <p:extLst>
              <p:ext uri="{D42A27DB-BD31-4B8C-83A1-F6EECF244321}">
                <p14:modId xmlns:p14="http://schemas.microsoft.com/office/powerpoint/2010/main" val="3092042251"/>
              </p:ext>
            </p:extLst>
          </p:nvPr>
        </p:nvGraphicFramePr>
        <p:xfrm>
          <a:off x="2797175" y="4349750"/>
          <a:ext cx="4059238" cy="1371600"/>
        </p:xfrm>
        <a:graphic>
          <a:graphicData uri="http://schemas.openxmlformats.org/presentationml/2006/ole">
            <mc:AlternateContent xmlns:mc="http://schemas.openxmlformats.org/markup-compatibility/2006">
              <mc:Choice xmlns:v="urn:schemas-microsoft-com:vml" Requires="v">
                <p:oleObj spid="_x0000_s1160514" r:id="rId3" imgW="2259619" imgH="761669" progId="Equation.DSMT4">
                  <p:embed/>
                </p:oleObj>
              </mc:Choice>
              <mc:Fallback>
                <p:oleObj r:id="rId3" imgW="2259619" imgH="761669" progId="Equation.DSMT4">
                  <p:embed/>
                  <p:pic>
                    <p:nvPicPr>
                      <p:cNvPr id="0"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7175" y="4349750"/>
                        <a:ext cx="4059238" cy="13716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7523" name="Object 3"/>
          <p:cNvGraphicFramePr>
            <a:graphicFrameLocks noChangeAspect="1"/>
          </p:cNvGraphicFramePr>
          <p:nvPr>
            <p:extLst>
              <p:ext uri="{D42A27DB-BD31-4B8C-83A1-F6EECF244321}">
                <p14:modId xmlns:p14="http://schemas.microsoft.com/office/powerpoint/2010/main" val="406579930"/>
              </p:ext>
            </p:extLst>
          </p:nvPr>
        </p:nvGraphicFramePr>
        <p:xfrm>
          <a:off x="2025650" y="4837113"/>
          <a:ext cx="366713" cy="195262"/>
        </p:xfrm>
        <a:graphic>
          <a:graphicData uri="http://schemas.openxmlformats.org/presentationml/2006/ole">
            <mc:AlternateContent xmlns:mc="http://schemas.openxmlformats.org/markup-compatibility/2006">
              <mc:Choice xmlns:v="urn:schemas-microsoft-com:vml" Requires="v">
                <p:oleObj spid="_x0000_s1160515" r:id="rId5" imgW="151807" imgH="88554" progId="Equation.DSMT4">
                  <p:embed/>
                </p:oleObj>
              </mc:Choice>
              <mc:Fallback>
                <p:oleObj r:id="rId5" imgW="151807" imgH="88554"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25650" y="4837113"/>
                        <a:ext cx="366713" cy="19526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7524" name="Object 4"/>
          <p:cNvGraphicFramePr>
            <a:graphicFrameLocks/>
          </p:cNvGraphicFramePr>
          <p:nvPr>
            <p:extLst>
              <p:ext uri="{D42A27DB-BD31-4B8C-83A1-F6EECF244321}">
                <p14:modId xmlns:p14="http://schemas.microsoft.com/office/powerpoint/2010/main" val="2836096522"/>
              </p:ext>
            </p:extLst>
          </p:nvPr>
        </p:nvGraphicFramePr>
        <p:xfrm>
          <a:off x="6991350" y="4498975"/>
          <a:ext cx="1982788" cy="920750"/>
        </p:xfrm>
        <a:graphic>
          <a:graphicData uri="http://schemas.openxmlformats.org/presentationml/2006/ole">
            <mc:AlternateContent xmlns:mc="http://schemas.openxmlformats.org/markup-compatibility/2006">
              <mc:Choice xmlns:v="urn:schemas-microsoft-com:vml" Requires="v">
                <p:oleObj spid="_x0000_s1160516" r:id="rId7" imgW="1523339" imgH="710891" progId="Equation.DSMT4">
                  <p:embed/>
                </p:oleObj>
              </mc:Choice>
              <mc:Fallback>
                <p:oleObj r:id="rId7" imgW="1523339" imgH="710891" progId="Equation.DSMT4">
                  <p:embed/>
                  <p:pic>
                    <p:nvPicPr>
                      <p:cNvPr id="0" name="Picture 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91350" y="4498975"/>
                        <a:ext cx="1982788" cy="92075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7525" name="Rectangle 5"/>
          <p:cNvSpPr>
            <a:spLocks noChangeArrowheads="1"/>
          </p:cNvSpPr>
          <p:nvPr/>
        </p:nvSpPr>
        <p:spPr bwMode="auto">
          <a:xfrm>
            <a:off x="171450" y="3946525"/>
            <a:ext cx="19113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sz="2400" b="1">
                <a:latin typeface="Century Schoolbook" pitchFamily="18" charset="0"/>
                <a:ea typeface="+mj-ea"/>
              </a:rPr>
              <a:t>子集</a:t>
            </a:r>
            <a:r>
              <a:rPr lang="zh-CN" altLang="zh-CN" sz="2400" b="1">
                <a:latin typeface="Century Schoolbook" pitchFamily="18" charset="0"/>
                <a:ea typeface="+mj-ea"/>
              </a:rPr>
              <a:t>1</a:t>
            </a:r>
          </a:p>
        </p:txBody>
      </p:sp>
      <p:sp>
        <p:nvSpPr>
          <p:cNvPr id="107526" name="Rectangle 6"/>
          <p:cNvSpPr>
            <a:spLocks noChangeArrowheads="1"/>
          </p:cNvSpPr>
          <p:nvPr/>
        </p:nvSpPr>
        <p:spPr bwMode="auto">
          <a:xfrm>
            <a:off x="7029450" y="3946525"/>
            <a:ext cx="19113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sz="2400" b="1">
                <a:latin typeface="Century Schoolbook" pitchFamily="18" charset="0"/>
                <a:ea typeface="+mj-ea"/>
              </a:rPr>
              <a:t>子集</a:t>
            </a:r>
            <a:r>
              <a:rPr lang="zh-CN" altLang="zh-CN" sz="2400" b="1" i="1">
                <a:latin typeface="Century Schoolbook" pitchFamily="18" charset="0"/>
                <a:ea typeface="+mj-ea"/>
              </a:rPr>
              <a:t>s</a:t>
            </a:r>
          </a:p>
        </p:txBody>
      </p:sp>
      <p:sp>
        <p:nvSpPr>
          <p:cNvPr id="107527" name="Rectangle 7"/>
          <p:cNvSpPr>
            <a:spLocks noChangeArrowheads="1"/>
          </p:cNvSpPr>
          <p:nvPr/>
        </p:nvSpPr>
        <p:spPr bwMode="auto">
          <a:xfrm>
            <a:off x="347663" y="5410200"/>
            <a:ext cx="17938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latin typeface="Century Schoolbook" pitchFamily="18" charset="0"/>
                <a:ea typeface="+mj-ea"/>
              </a:rPr>
              <a:t>行可排列列可排列</a:t>
            </a:r>
          </a:p>
        </p:txBody>
      </p:sp>
      <p:sp>
        <p:nvSpPr>
          <p:cNvPr id="107528" name="Rectangle 8"/>
          <p:cNvSpPr>
            <a:spLocks noChangeArrowheads="1"/>
          </p:cNvSpPr>
          <p:nvPr/>
        </p:nvSpPr>
        <p:spPr bwMode="auto">
          <a:xfrm>
            <a:off x="7191375" y="5410200"/>
            <a:ext cx="179228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latin typeface="Century Schoolbook" pitchFamily="18" charset="0"/>
                <a:ea typeface="+mj-ea"/>
              </a:rPr>
              <a:t>行可排列列可排列</a:t>
            </a:r>
          </a:p>
        </p:txBody>
      </p:sp>
      <p:graphicFrame>
        <p:nvGraphicFramePr>
          <p:cNvPr id="107530" name="Object 10"/>
          <p:cNvGraphicFramePr>
            <a:graphicFrameLocks noChangeAspect="1"/>
          </p:cNvGraphicFramePr>
          <p:nvPr>
            <p:extLst>
              <p:ext uri="{D42A27DB-BD31-4B8C-83A1-F6EECF244321}">
                <p14:modId xmlns:p14="http://schemas.microsoft.com/office/powerpoint/2010/main" val="3506274559"/>
              </p:ext>
            </p:extLst>
          </p:nvPr>
        </p:nvGraphicFramePr>
        <p:xfrm>
          <a:off x="2209800" y="4433888"/>
          <a:ext cx="630238" cy="320675"/>
        </p:xfrm>
        <a:graphic>
          <a:graphicData uri="http://schemas.openxmlformats.org/presentationml/2006/ole">
            <mc:AlternateContent xmlns:mc="http://schemas.openxmlformats.org/markup-compatibility/2006">
              <mc:Choice xmlns:v="urn:schemas-microsoft-com:vml" Requires="v">
                <p:oleObj spid="_x0000_s1160517" r:id="rId9" imgW="316950" imgH="177492" progId="Equation.DSMT4">
                  <p:embed/>
                </p:oleObj>
              </mc:Choice>
              <mc:Fallback>
                <p:oleObj r:id="rId9" imgW="316950" imgH="177492"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09800" y="4433888"/>
                        <a:ext cx="630238" cy="32067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7531" name="Object 11"/>
          <p:cNvGraphicFramePr>
            <a:graphicFrameLocks noChangeAspect="1"/>
          </p:cNvGraphicFramePr>
          <p:nvPr>
            <p:extLst>
              <p:ext uri="{D42A27DB-BD31-4B8C-83A1-F6EECF244321}">
                <p14:modId xmlns:p14="http://schemas.microsoft.com/office/powerpoint/2010/main" val="3915620292"/>
              </p:ext>
            </p:extLst>
          </p:nvPr>
        </p:nvGraphicFramePr>
        <p:xfrm>
          <a:off x="2209800" y="5311775"/>
          <a:ext cx="681038" cy="320675"/>
        </p:xfrm>
        <a:graphic>
          <a:graphicData uri="http://schemas.openxmlformats.org/presentationml/2006/ole">
            <mc:AlternateContent xmlns:mc="http://schemas.openxmlformats.org/markup-compatibility/2006">
              <mc:Choice xmlns:v="urn:schemas-microsoft-com:vml" Requires="v">
                <p:oleObj spid="_x0000_s1160518" r:id="rId11" imgW="342306" imgH="177492" progId="Equation.DSMT4">
                  <p:embed/>
                </p:oleObj>
              </mc:Choice>
              <mc:Fallback>
                <p:oleObj r:id="rId11" imgW="342306" imgH="177492"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09800" y="5311775"/>
                        <a:ext cx="681038" cy="32067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7532" name="Object 12"/>
          <p:cNvGraphicFramePr>
            <a:graphicFrameLocks/>
          </p:cNvGraphicFramePr>
          <p:nvPr>
            <p:extLst>
              <p:ext uri="{D42A27DB-BD31-4B8C-83A1-F6EECF244321}">
                <p14:modId xmlns:p14="http://schemas.microsoft.com/office/powerpoint/2010/main" val="2262228000"/>
              </p:ext>
            </p:extLst>
          </p:nvPr>
        </p:nvGraphicFramePr>
        <p:xfrm>
          <a:off x="134938" y="4498975"/>
          <a:ext cx="1982787" cy="920750"/>
        </p:xfrm>
        <a:graphic>
          <a:graphicData uri="http://schemas.openxmlformats.org/presentationml/2006/ole">
            <mc:AlternateContent xmlns:mc="http://schemas.openxmlformats.org/markup-compatibility/2006">
              <mc:Choice xmlns:v="urn:schemas-microsoft-com:vml" Requires="v">
                <p:oleObj spid="_x0000_s1160519" r:id="rId13" imgW="1523339" imgH="710891" progId="Equation.DSMT4">
                  <p:embed/>
                </p:oleObj>
              </mc:Choice>
              <mc:Fallback>
                <p:oleObj r:id="rId13" imgW="1523339" imgH="710891" progId="Equation.DSMT4">
                  <p:embed/>
                  <p:pic>
                    <p:nvPicPr>
                      <p:cNvPr id="0" name="Picture 7"/>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4938" y="4498975"/>
                        <a:ext cx="1982787" cy="92075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7533" name="Object 13"/>
          <p:cNvGraphicFramePr>
            <a:graphicFrameLocks noChangeAspect="1"/>
          </p:cNvGraphicFramePr>
          <p:nvPr>
            <p:extLst>
              <p:ext uri="{D42A27DB-BD31-4B8C-83A1-F6EECF244321}">
                <p14:modId xmlns:p14="http://schemas.microsoft.com/office/powerpoint/2010/main" val="3699840735"/>
              </p:ext>
            </p:extLst>
          </p:nvPr>
        </p:nvGraphicFramePr>
        <p:xfrm>
          <a:off x="6726238" y="4837113"/>
          <a:ext cx="366712" cy="195262"/>
        </p:xfrm>
        <a:graphic>
          <a:graphicData uri="http://schemas.openxmlformats.org/presentationml/2006/ole">
            <mc:AlternateContent xmlns:mc="http://schemas.openxmlformats.org/markup-compatibility/2006">
              <mc:Choice xmlns:v="urn:schemas-microsoft-com:vml" Requires="v">
                <p:oleObj spid="_x0000_s1160520" r:id="rId15" imgW="151807" imgH="88554" progId="Equation.DSMT4">
                  <p:embed/>
                </p:oleObj>
              </mc:Choice>
              <mc:Fallback>
                <p:oleObj r:id="rId15" imgW="151807" imgH="88554" progId="Equation.DSMT4">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726238" y="4837113"/>
                        <a:ext cx="366712" cy="19526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7534" name="Rectangle 14"/>
          <p:cNvSpPr>
            <a:spLocks noChangeArrowheads="1"/>
          </p:cNvSpPr>
          <p:nvPr/>
        </p:nvSpPr>
        <p:spPr bwMode="auto">
          <a:xfrm>
            <a:off x="2205038" y="3946525"/>
            <a:ext cx="47434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sz="2400" b="1">
                <a:latin typeface="Century Schoolbook" pitchFamily="18" charset="0"/>
                <a:ea typeface="+mj-ea"/>
              </a:rPr>
              <a:t>子集</a:t>
            </a:r>
            <a:r>
              <a:rPr lang="zh-CN" altLang="zh-CN" sz="2400" b="1" i="1">
                <a:latin typeface="Century Schoolbook" pitchFamily="18" charset="0"/>
                <a:ea typeface="+mj-ea"/>
              </a:rPr>
              <a:t>k</a:t>
            </a:r>
          </a:p>
        </p:txBody>
      </p:sp>
      <p:sp>
        <p:nvSpPr>
          <p:cNvPr id="107535" name="Rectangle 15"/>
          <p:cNvSpPr>
            <a:spLocks noChangeArrowheads="1"/>
          </p:cNvSpPr>
          <p:nvPr/>
        </p:nvSpPr>
        <p:spPr bwMode="auto">
          <a:xfrm>
            <a:off x="2735263" y="5797550"/>
            <a:ext cx="39258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sz="2400" b="1">
                <a:solidFill>
                  <a:srgbClr val="FF0000"/>
                </a:solidFill>
                <a:latin typeface="Century Schoolbook" pitchFamily="18" charset="0"/>
                <a:ea typeface="+mj-ea"/>
              </a:rPr>
              <a:t>行可排列</a:t>
            </a:r>
            <a:r>
              <a:rPr lang="zh-CN" altLang="zh-CN" sz="2400" b="1">
                <a:latin typeface="Century Schoolbook" pitchFamily="18" charset="0"/>
                <a:ea typeface="+mj-ea"/>
              </a:rPr>
              <a:t>, </a:t>
            </a:r>
            <a:r>
              <a:rPr lang="zh-CN" sz="2400" b="1">
                <a:latin typeface="Century Schoolbook" pitchFamily="18" charset="0"/>
                <a:ea typeface="+mj-ea"/>
              </a:rPr>
              <a:t>列可排列</a:t>
            </a:r>
          </a:p>
        </p:txBody>
      </p:sp>
      <p:graphicFrame>
        <p:nvGraphicFramePr>
          <p:cNvPr id="107536" name="Object 16"/>
          <p:cNvGraphicFramePr>
            <a:graphicFrameLocks noChangeAspect="1"/>
          </p:cNvGraphicFramePr>
          <p:nvPr>
            <p:extLst>
              <p:ext uri="{D42A27DB-BD31-4B8C-83A1-F6EECF244321}">
                <p14:modId xmlns:p14="http://schemas.microsoft.com/office/powerpoint/2010/main" val="2823795536"/>
              </p:ext>
            </p:extLst>
          </p:nvPr>
        </p:nvGraphicFramePr>
        <p:xfrm>
          <a:off x="222250" y="527050"/>
          <a:ext cx="8666163" cy="1425575"/>
        </p:xfrm>
        <a:graphic>
          <a:graphicData uri="http://schemas.openxmlformats.org/presentationml/2006/ole">
            <mc:AlternateContent xmlns:mc="http://schemas.openxmlformats.org/markup-compatibility/2006">
              <mc:Choice xmlns:v="urn:schemas-microsoft-com:vml" Requires="v">
                <p:oleObj spid="_x0000_s1160521" r:id="rId17" imgW="3937000" imgH="647700" progId="Equation.DSMT4">
                  <p:embed/>
                </p:oleObj>
              </mc:Choice>
              <mc:Fallback>
                <p:oleObj r:id="rId17" imgW="3937000" imgH="647700" progId="Equation.DSMT4">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22250" y="527050"/>
                        <a:ext cx="8666163" cy="142557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7537" name="Rectangle 17"/>
          <p:cNvSpPr>
            <a:spLocks noChangeArrowheads="1"/>
          </p:cNvSpPr>
          <p:nvPr/>
        </p:nvSpPr>
        <p:spPr bwMode="auto">
          <a:xfrm>
            <a:off x="2082800" y="596900"/>
            <a:ext cx="5321300" cy="1308100"/>
          </a:xfrm>
          <a:prstGeom prst="rect">
            <a:avLst/>
          </a:prstGeom>
          <a:noFill/>
          <a:ln w="25400" cmpd="sng">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1">
              <a:solidFill>
                <a:srgbClr val="FF0000"/>
              </a:solidFill>
              <a:latin typeface="Century Schoolbook" pitchFamily="18" charset="0"/>
              <a:ea typeface="+mj-ea"/>
            </a:endParaRPr>
          </a:p>
        </p:txBody>
      </p:sp>
      <p:sp>
        <p:nvSpPr>
          <p:cNvPr id="107538" name="Line 18"/>
          <p:cNvSpPr>
            <a:spLocks noChangeShapeType="1"/>
          </p:cNvSpPr>
          <p:nvPr/>
        </p:nvSpPr>
        <p:spPr bwMode="auto">
          <a:xfrm flipH="1">
            <a:off x="2205038" y="3754438"/>
            <a:ext cx="23812" cy="2619375"/>
          </a:xfrm>
          <a:prstGeom prst="line">
            <a:avLst/>
          </a:prstGeom>
          <a:ln>
            <a:headEnd/>
            <a:tailEnd/>
          </a:ln>
        </p:spPr>
        <p:style>
          <a:lnRef idx="3">
            <a:schemeClr val="accent4"/>
          </a:lnRef>
          <a:fillRef idx="0">
            <a:schemeClr val="accent4"/>
          </a:fillRef>
          <a:effectRef idx="2">
            <a:schemeClr val="accent4"/>
          </a:effectRef>
          <a:fontRef idx="minor">
            <a:schemeClr val="tx1"/>
          </a:fontRef>
        </p:style>
        <p:txBody>
          <a:bodyPr/>
          <a:lstStyle/>
          <a:p>
            <a:endParaRPr lang="zh-CN" altLang="en-US" sz="2400" b="1">
              <a:latin typeface="Century Schoolbook" pitchFamily="18" charset="0"/>
              <a:ea typeface="+mj-ea"/>
            </a:endParaRPr>
          </a:p>
        </p:txBody>
      </p:sp>
      <p:sp>
        <p:nvSpPr>
          <p:cNvPr id="107539" name="Line 19"/>
          <p:cNvSpPr>
            <a:spLocks noChangeShapeType="1"/>
          </p:cNvSpPr>
          <p:nvPr/>
        </p:nvSpPr>
        <p:spPr bwMode="auto">
          <a:xfrm flipH="1">
            <a:off x="6948488" y="3752850"/>
            <a:ext cx="12700" cy="2619375"/>
          </a:xfrm>
          <a:prstGeom prst="line">
            <a:avLst/>
          </a:prstGeom>
          <a:ln>
            <a:headEnd/>
            <a:tailEnd/>
          </a:ln>
        </p:spPr>
        <p:style>
          <a:lnRef idx="3">
            <a:schemeClr val="accent4"/>
          </a:lnRef>
          <a:fillRef idx="0">
            <a:schemeClr val="accent4"/>
          </a:fillRef>
          <a:effectRef idx="2">
            <a:schemeClr val="accent4"/>
          </a:effectRef>
          <a:fontRef idx="minor">
            <a:schemeClr val="tx1"/>
          </a:fontRef>
        </p:style>
        <p:txBody>
          <a:bodyPr/>
          <a:lstStyle/>
          <a:p>
            <a:endParaRPr lang="zh-CN" altLang="en-US" sz="2400" b="1">
              <a:latin typeface="Century Schoolbook" pitchFamily="18" charset="0"/>
              <a:ea typeface="+mj-ea"/>
            </a:endParaRPr>
          </a:p>
        </p:txBody>
      </p:sp>
      <p:sp>
        <p:nvSpPr>
          <p:cNvPr id="107540" name="Rectangle 20"/>
          <p:cNvSpPr>
            <a:spLocks noChangeArrowheads="1"/>
          </p:cNvSpPr>
          <p:nvPr/>
        </p:nvSpPr>
        <p:spPr bwMode="auto">
          <a:xfrm>
            <a:off x="301625" y="2141538"/>
            <a:ext cx="30035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latin typeface="Century Schoolbook" pitchFamily="18" charset="0"/>
                <a:ea typeface="+mj-ea"/>
              </a:rPr>
              <a:t>目标</a:t>
            </a:r>
            <a:r>
              <a:rPr lang="zh-CN" altLang="zh-CN" sz="2400" b="1">
                <a:latin typeface="Century Schoolbook" pitchFamily="18" charset="0"/>
                <a:ea typeface="+mj-ea"/>
              </a:rPr>
              <a:t>(2)</a:t>
            </a:r>
            <a:r>
              <a:rPr lang="zh-CN" sz="2400" b="1">
                <a:latin typeface="Century Schoolbook" pitchFamily="18" charset="0"/>
                <a:ea typeface="+mj-ea"/>
              </a:rPr>
              <a:t>的证明</a:t>
            </a:r>
            <a:r>
              <a:rPr lang="zh-CN" altLang="zh-CN" sz="2400" b="1">
                <a:latin typeface="Century Schoolbook" pitchFamily="18" charset="0"/>
                <a:ea typeface="+mj-ea"/>
              </a:rPr>
              <a:t>: </a:t>
            </a:r>
          </a:p>
        </p:txBody>
      </p:sp>
      <p:graphicFrame>
        <p:nvGraphicFramePr>
          <p:cNvPr id="107541" name="Object 21"/>
          <p:cNvGraphicFramePr>
            <a:graphicFrameLocks noChangeAspect="1"/>
          </p:cNvGraphicFramePr>
          <p:nvPr>
            <p:extLst>
              <p:ext uri="{D42A27DB-BD31-4B8C-83A1-F6EECF244321}">
                <p14:modId xmlns:p14="http://schemas.microsoft.com/office/powerpoint/2010/main" val="3557263586"/>
              </p:ext>
            </p:extLst>
          </p:nvPr>
        </p:nvGraphicFramePr>
        <p:xfrm>
          <a:off x="2538413" y="1982788"/>
          <a:ext cx="4862512" cy="892175"/>
        </p:xfrm>
        <a:graphic>
          <a:graphicData uri="http://schemas.openxmlformats.org/presentationml/2006/ole">
            <mc:AlternateContent xmlns:mc="http://schemas.openxmlformats.org/markup-compatibility/2006">
              <mc:Choice xmlns:v="urn:schemas-microsoft-com:vml" Requires="v">
                <p:oleObj spid="_x0000_s1160522" r:id="rId19" imgW="2424648" imgH="444307" progId="Equation.DSMT4">
                  <p:embed/>
                </p:oleObj>
              </mc:Choice>
              <mc:Fallback>
                <p:oleObj r:id="rId19" imgW="2424648" imgH="444307" progId="Equation.DSMT4">
                  <p:embed/>
                  <p:pic>
                    <p:nvPicPr>
                      <p:cNvPr id="0" name="Picture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538413" y="1982788"/>
                        <a:ext cx="4862512" cy="89217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7542" name="Object 22"/>
          <p:cNvGraphicFramePr>
            <a:graphicFrameLocks noChangeAspect="1"/>
          </p:cNvGraphicFramePr>
          <p:nvPr>
            <p:extLst>
              <p:ext uri="{D42A27DB-BD31-4B8C-83A1-F6EECF244321}">
                <p14:modId xmlns:p14="http://schemas.microsoft.com/office/powerpoint/2010/main" val="2023004170"/>
              </p:ext>
            </p:extLst>
          </p:nvPr>
        </p:nvGraphicFramePr>
        <p:xfrm>
          <a:off x="885825" y="2759075"/>
          <a:ext cx="7588250" cy="892175"/>
        </p:xfrm>
        <a:graphic>
          <a:graphicData uri="http://schemas.openxmlformats.org/presentationml/2006/ole">
            <mc:AlternateContent xmlns:mc="http://schemas.openxmlformats.org/markup-compatibility/2006">
              <mc:Choice xmlns:v="urn:schemas-microsoft-com:vml" Requires="v">
                <p:oleObj spid="_x0000_s1160523" r:id="rId21" imgW="3782958" imgH="444307" progId="Equation.DSMT4">
                  <p:embed/>
                </p:oleObj>
              </mc:Choice>
              <mc:Fallback>
                <p:oleObj r:id="rId21" imgW="3782958" imgH="444307" progId="Equation.DSMT4">
                  <p:embed/>
                  <p:pic>
                    <p:nvPicPr>
                      <p:cNvPr id="0" name="Picture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85825" y="2759075"/>
                        <a:ext cx="7588250" cy="89217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Group 23"/>
          <p:cNvGrpSpPr>
            <a:grpSpLocks/>
          </p:cNvGrpSpPr>
          <p:nvPr/>
        </p:nvGrpSpPr>
        <p:grpSpPr bwMode="auto">
          <a:xfrm>
            <a:off x="1146175" y="2898775"/>
            <a:ext cx="8683625" cy="2398713"/>
            <a:chOff x="0" y="0"/>
            <a:chExt cx="5470" cy="1511"/>
          </a:xfrm>
        </p:grpSpPr>
        <p:sp>
          <p:nvSpPr>
            <p:cNvPr id="107544" name="Rectangle 24"/>
            <p:cNvSpPr>
              <a:spLocks noChangeArrowheads="1"/>
            </p:cNvSpPr>
            <p:nvPr/>
          </p:nvSpPr>
          <p:spPr bwMode="auto">
            <a:xfrm>
              <a:off x="1199" y="1223"/>
              <a:ext cx="2192" cy="288"/>
            </a:xfrm>
            <a:prstGeom prst="rect">
              <a:avLst/>
            </a:prstGeom>
            <a:noFill/>
            <a:ln w="25400" cmpd="sng">
              <a:solidFill>
                <a:srgbClr val="8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1">
                <a:solidFill>
                  <a:srgbClr val="FF0000"/>
                </a:solidFill>
                <a:latin typeface="Century Schoolbook" pitchFamily="18" charset="0"/>
                <a:ea typeface="+mj-ea"/>
              </a:endParaRPr>
            </a:p>
          </p:txBody>
        </p:sp>
        <p:sp>
          <p:nvSpPr>
            <p:cNvPr id="107545" name="Rectangle 25"/>
            <p:cNvSpPr>
              <a:spLocks noChangeArrowheads="1"/>
            </p:cNvSpPr>
            <p:nvPr/>
          </p:nvSpPr>
          <p:spPr bwMode="auto">
            <a:xfrm>
              <a:off x="0" y="0"/>
              <a:ext cx="1536" cy="504"/>
            </a:xfrm>
            <a:prstGeom prst="rect">
              <a:avLst/>
            </a:prstGeom>
            <a:noFill/>
            <a:ln w="25400" cmpd="sng">
              <a:solidFill>
                <a:srgbClr val="8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1">
                <a:solidFill>
                  <a:srgbClr val="FF0000"/>
                </a:solidFill>
                <a:latin typeface="Century Schoolbook" pitchFamily="18" charset="0"/>
                <a:ea typeface="+mj-ea"/>
              </a:endParaRPr>
            </a:p>
          </p:txBody>
        </p:sp>
        <p:sp>
          <p:nvSpPr>
            <p:cNvPr id="107546" name="Line 26"/>
            <p:cNvSpPr>
              <a:spLocks noChangeShapeType="1"/>
            </p:cNvSpPr>
            <p:nvPr/>
          </p:nvSpPr>
          <p:spPr bwMode="auto">
            <a:xfrm>
              <a:off x="1582" y="438"/>
              <a:ext cx="592" cy="104"/>
            </a:xfrm>
            <a:prstGeom prst="line">
              <a:avLst/>
            </a:prstGeom>
            <a:noFill/>
            <a:ln w="25400" cmpd="sng">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Century Schoolbook" pitchFamily="18" charset="0"/>
                <a:ea typeface="+mj-ea"/>
              </a:endParaRPr>
            </a:p>
          </p:txBody>
        </p:sp>
        <p:sp>
          <p:nvSpPr>
            <p:cNvPr id="107547" name="Line 27"/>
            <p:cNvSpPr>
              <a:spLocks noChangeShapeType="1"/>
            </p:cNvSpPr>
            <p:nvPr/>
          </p:nvSpPr>
          <p:spPr bwMode="auto">
            <a:xfrm flipV="1">
              <a:off x="2661" y="758"/>
              <a:ext cx="111" cy="432"/>
            </a:xfrm>
            <a:prstGeom prst="line">
              <a:avLst/>
            </a:prstGeom>
            <a:noFill/>
            <a:ln w="25400" cmpd="sng">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Century Schoolbook" pitchFamily="18" charset="0"/>
                <a:ea typeface="+mj-ea"/>
              </a:endParaRPr>
            </a:p>
          </p:txBody>
        </p:sp>
        <p:sp>
          <p:nvSpPr>
            <p:cNvPr id="107548" name="Rectangle 28"/>
            <p:cNvSpPr>
              <a:spLocks noChangeArrowheads="1"/>
            </p:cNvSpPr>
            <p:nvPr/>
          </p:nvSpPr>
          <p:spPr bwMode="auto">
            <a:xfrm>
              <a:off x="2146" y="445"/>
              <a:ext cx="332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solidFill>
                    <a:srgbClr val="0000FF"/>
                  </a:solidFill>
                  <a:latin typeface="Century Schoolbook" pitchFamily="18" charset="0"/>
                  <a:ea typeface="+mj-ea"/>
                </a:rPr>
                <a:t>子集</a:t>
              </a:r>
              <a:r>
                <a:rPr lang="zh-CN" altLang="zh-CN" sz="2400" b="1" i="1">
                  <a:solidFill>
                    <a:srgbClr val="0000FF"/>
                  </a:solidFill>
                  <a:latin typeface="Century Schoolbook" pitchFamily="18" charset="0"/>
                  <a:ea typeface="+mj-ea"/>
                </a:rPr>
                <a:t>k</a:t>
              </a:r>
              <a:r>
                <a:rPr lang="zh-CN" sz="2400" b="1">
                  <a:solidFill>
                    <a:srgbClr val="0000FF"/>
                  </a:solidFill>
                  <a:latin typeface="Century Schoolbook" pitchFamily="18" charset="0"/>
                  <a:ea typeface="+mj-ea"/>
                </a:rPr>
                <a:t>第</a:t>
              </a:r>
              <a:r>
                <a:rPr lang="zh-CN" altLang="zh-CN" sz="2400" b="1" i="1">
                  <a:solidFill>
                    <a:srgbClr val="0000FF"/>
                  </a:solidFill>
                  <a:latin typeface="Century Schoolbook" pitchFamily="18" charset="0"/>
                  <a:ea typeface="+mj-ea"/>
                </a:rPr>
                <a:t>i</a:t>
              </a:r>
              <a:r>
                <a:rPr lang="zh-CN" sz="2400" b="1">
                  <a:solidFill>
                    <a:srgbClr val="0000FF"/>
                  </a:solidFill>
                  <a:latin typeface="Century Schoolbook" pitchFamily="18" charset="0"/>
                  <a:ea typeface="+mj-ea"/>
                </a:rPr>
                <a:t>行的和，与</a:t>
              </a:r>
              <a:r>
                <a:rPr lang="zh-CN" altLang="zh-CN" sz="2400" b="1" i="1">
                  <a:solidFill>
                    <a:srgbClr val="0000FF"/>
                  </a:solidFill>
                  <a:latin typeface="Century Schoolbook" pitchFamily="18" charset="0"/>
                  <a:ea typeface="+mj-ea"/>
                </a:rPr>
                <a:t>i</a:t>
              </a:r>
              <a:r>
                <a:rPr lang="zh-CN" sz="2400" b="1">
                  <a:solidFill>
                    <a:srgbClr val="0000FF"/>
                  </a:solidFill>
                  <a:latin typeface="Century Schoolbook" pitchFamily="18" charset="0"/>
                  <a:ea typeface="+mj-ea"/>
                </a:rPr>
                <a:t>无关</a:t>
              </a:r>
            </a:p>
          </p:txBody>
        </p:sp>
      </p:grpSp>
      <p:sp>
        <p:nvSpPr>
          <p:cNvPr id="2" name="灯片编号占位符 1"/>
          <p:cNvSpPr>
            <a:spLocks noGrp="1"/>
          </p:cNvSpPr>
          <p:nvPr>
            <p:ph type="sldNum" sz="quarter" idx="12"/>
          </p:nvPr>
        </p:nvSpPr>
        <p:spPr/>
        <p:txBody>
          <a:bodyPr/>
          <a:lstStyle/>
          <a:p>
            <a:fld id="{E31375A4-56A4-47D6-9801-1991572033F7}" type="slidenum">
              <a:rPr lang="en-US" smtClean="0"/>
              <a:pPr/>
              <a:t>120</a:t>
            </a:fld>
            <a:endParaRPr lang="en-US"/>
          </a:p>
        </p:txBody>
      </p:sp>
    </p:spTree>
    <p:extLst>
      <p:ext uri="{BB962C8B-B14F-4D97-AF65-F5344CB8AC3E}">
        <p14:creationId xmlns:p14="http://schemas.microsoft.com/office/powerpoint/2010/main" val="12571363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7542"/>
                                        </p:tgtEl>
                                        <p:attrNameLst>
                                          <p:attrName>style.visibility</p:attrName>
                                        </p:attrNameLst>
                                      </p:cBhvr>
                                      <p:to>
                                        <p:strVal val="visible"/>
                                      </p:to>
                                    </p:set>
                                    <p:animEffect transition="in" filter="wipe(left)">
                                      <p:cBhvr>
                                        <p:cTn id="7" dur="1000"/>
                                        <p:tgtEl>
                                          <p:spTgt spid="1075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8546" name="Object 2"/>
          <p:cNvGraphicFramePr>
            <a:graphicFrameLocks/>
          </p:cNvGraphicFramePr>
          <p:nvPr>
            <p:extLst>
              <p:ext uri="{D42A27DB-BD31-4B8C-83A1-F6EECF244321}">
                <p14:modId xmlns:p14="http://schemas.microsoft.com/office/powerpoint/2010/main" val="919633379"/>
              </p:ext>
            </p:extLst>
          </p:nvPr>
        </p:nvGraphicFramePr>
        <p:xfrm>
          <a:off x="2797175" y="4349750"/>
          <a:ext cx="4059238" cy="1371600"/>
        </p:xfrm>
        <a:graphic>
          <a:graphicData uri="http://schemas.openxmlformats.org/presentationml/2006/ole">
            <mc:AlternateContent xmlns:mc="http://schemas.openxmlformats.org/markup-compatibility/2006">
              <mc:Choice xmlns:v="urn:schemas-microsoft-com:vml" Requires="v">
                <p:oleObj spid="_x0000_s1161538" r:id="rId3" imgW="2259619" imgH="761669" progId="Equation.DSMT4">
                  <p:embed/>
                </p:oleObj>
              </mc:Choice>
              <mc:Fallback>
                <p:oleObj r:id="rId3" imgW="2259619" imgH="761669" progId="Equation.DSMT4">
                  <p:embed/>
                  <p:pic>
                    <p:nvPicPr>
                      <p:cNvPr id="0"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7175" y="4349750"/>
                        <a:ext cx="4059238" cy="13716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8547" name="Object 3"/>
          <p:cNvGraphicFramePr>
            <a:graphicFrameLocks noChangeAspect="1"/>
          </p:cNvGraphicFramePr>
          <p:nvPr>
            <p:extLst>
              <p:ext uri="{D42A27DB-BD31-4B8C-83A1-F6EECF244321}">
                <p14:modId xmlns:p14="http://schemas.microsoft.com/office/powerpoint/2010/main" val="3110305762"/>
              </p:ext>
            </p:extLst>
          </p:nvPr>
        </p:nvGraphicFramePr>
        <p:xfrm>
          <a:off x="2025650" y="4837113"/>
          <a:ext cx="366713" cy="195262"/>
        </p:xfrm>
        <a:graphic>
          <a:graphicData uri="http://schemas.openxmlformats.org/presentationml/2006/ole">
            <mc:AlternateContent xmlns:mc="http://schemas.openxmlformats.org/markup-compatibility/2006">
              <mc:Choice xmlns:v="urn:schemas-microsoft-com:vml" Requires="v">
                <p:oleObj spid="_x0000_s1161539" r:id="rId5" imgW="151807" imgH="88554" progId="Equation.DSMT4">
                  <p:embed/>
                </p:oleObj>
              </mc:Choice>
              <mc:Fallback>
                <p:oleObj r:id="rId5" imgW="151807" imgH="88554"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25650" y="4837113"/>
                        <a:ext cx="366713" cy="19526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8548" name="Object 4"/>
          <p:cNvGraphicFramePr>
            <a:graphicFrameLocks/>
          </p:cNvGraphicFramePr>
          <p:nvPr>
            <p:extLst>
              <p:ext uri="{D42A27DB-BD31-4B8C-83A1-F6EECF244321}">
                <p14:modId xmlns:p14="http://schemas.microsoft.com/office/powerpoint/2010/main" val="3175548409"/>
              </p:ext>
            </p:extLst>
          </p:nvPr>
        </p:nvGraphicFramePr>
        <p:xfrm>
          <a:off x="6991350" y="4498975"/>
          <a:ext cx="1982788" cy="920750"/>
        </p:xfrm>
        <a:graphic>
          <a:graphicData uri="http://schemas.openxmlformats.org/presentationml/2006/ole">
            <mc:AlternateContent xmlns:mc="http://schemas.openxmlformats.org/markup-compatibility/2006">
              <mc:Choice xmlns:v="urn:schemas-microsoft-com:vml" Requires="v">
                <p:oleObj spid="_x0000_s1161540" r:id="rId7" imgW="1523339" imgH="710891" progId="Equation.DSMT4">
                  <p:embed/>
                </p:oleObj>
              </mc:Choice>
              <mc:Fallback>
                <p:oleObj r:id="rId7" imgW="1523339" imgH="710891" progId="Equation.DSMT4">
                  <p:embed/>
                  <p:pic>
                    <p:nvPicPr>
                      <p:cNvPr id="0" name="Picture 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91350" y="4498975"/>
                        <a:ext cx="1982788" cy="92075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8549" name="Rectangle 5"/>
          <p:cNvSpPr>
            <a:spLocks noChangeArrowheads="1"/>
          </p:cNvSpPr>
          <p:nvPr/>
        </p:nvSpPr>
        <p:spPr bwMode="auto">
          <a:xfrm>
            <a:off x="171450" y="3946525"/>
            <a:ext cx="19113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sz="2400" b="1">
                <a:latin typeface="Century Schoolbook" pitchFamily="18" charset="0"/>
                <a:ea typeface="+mj-ea"/>
              </a:rPr>
              <a:t>子集</a:t>
            </a:r>
            <a:r>
              <a:rPr lang="zh-CN" altLang="zh-CN" sz="2400" b="1">
                <a:latin typeface="Century Schoolbook" pitchFamily="18" charset="0"/>
                <a:ea typeface="+mj-ea"/>
              </a:rPr>
              <a:t>1</a:t>
            </a:r>
          </a:p>
        </p:txBody>
      </p:sp>
      <p:sp>
        <p:nvSpPr>
          <p:cNvPr id="108550" name="Rectangle 6"/>
          <p:cNvSpPr>
            <a:spLocks noChangeArrowheads="1"/>
          </p:cNvSpPr>
          <p:nvPr/>
        </p:nvSpPr>
        <p:spPr bwMode="auto">
          <a:xfrm>
            <a:off x="7029450" y="3946525"/>
            <a:ext cx="19113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sz="2400" b="1">
                <a:latin typeface="Century Schoolbook" pitchFamily="18" charset="0"/>
                <a:ea typeface="+mj-ea"/>
              </a:rPr>
              <a:t>子集</a:t>
            </a:r>
            <a:r>
              <a:rPr lang="zh-CN" altLang="zh-CN" sz="2400" b="1" i="1">
                <a:latin typeface="Century Schoolbook" pitchFamily="18" charset="0"/>
                <a:ea typeface="+mj-ea"/>
              </a:rPr>
              <a:t>s</a:t>
            </a:r>
          </a:p>
        </p:txBody>
      </p:sp>
      <p:sp>
        <p:nvSpPr>
          <p:cNvPr id="108551" name="Rectangle 7"/>
          <p:cNvSpPr>
            <a:spLocks noChangeArrowheads="1"/>
          </p:cNvSpPr>
          <p:nvPr/>
        </p:nvSpPr>
        <p:spPr bwMode="auto">
          <a:xfrm>
            <a:off x="347663" y="5410200"/>
            <a:ext cx="17938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latin typeface="Century Schoolbook" pitchFamily="18" charset="0"/>
                <a:ea typeface="+mj-ea"/>
              </a:rPr>
              <a:t>行可排列列可排列</a:t>
            </a:r>
          </a:p>
        </p:txBody>
      </p:sp>
      <p:sp>
        <p:nvSpPr>
          <p:cNvPr id="108552" name="Rectangle 8"/>
          <p:cNvSpPr>
            <a:spLocks noChangeArrowheads="1"/>
          </p:cNvSpPr>
          <p:nvPr/>
        </p:nvSpPr>
        <p:spPr bwMode="auto">
          <a:xfrm>
            <a:off x="7191375" y="5410200"/>
            <a:ext cx="179228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latin typeface="Century Schoolbook" pitchFamily="18" charset="0"/>
                <a:ea typeface="+mj-ea"/>
              </a:rPr>
              <a:t>行可排列列可排列</a:t>
            </a:r>
          </a:p>
        </p:txBody>
      </p:sp>
      <p:graphicFrame>
        <p:nvGraphicFramePr>
          <p:cNvPr id="108554" name="Object 10"/>
          <p:cNvGraphicFramePr>
            <a:graphicFrameLocks noChangeAspect="1"/>
          </p:cNvGraphicFramePr>
          <p:nvPr>
            <p:extLst>
              <p:ext uri="{D42A27DB-BD31-4B8C-83A1-F6EECF244321}">
                <p14:modId xmlns:p14="http://schemas.microsoft.com/office/powerpoint/2010/main" val="1820147464"/>
              </p:ext>
            </p:extLst>
          </p:nvPr>
        </p:nvGraphicFramePr>
        <p:xfrm>
          <a:off x="2209800" y="4433888"/>
          <a:ext cx="630238" cy="320675"/>
        </p:xfrm>
        <a:graphic>
          <a:graphicData uri="http://schemas.openxmlformats.org/presentationml/2006/ole">
            <mc:AlternateContent xmlns:mc="http://schemas.openxmlformats.org/markup-compatibility/2006">
              <mc:Choice xmlns:v="urn:schemas-microsoft-com:vml" Requires="v">
                <p:oleObj spid="_x0000_s1161541" r:id="rId9" imgW="316950" imgH="177492" progId="Equation.DSMT4">
                  <p:embed/>
                </p:oleObj>
              </mc:Choice>
              <mc:Fallback>
                <p:oleObj r:id="rId9" imgW="316950" imgH="177492"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09800" y="4433888"/>
                        <a:ext cx="630238" cy="32067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8555" name="Object 11"/>
          <p:cNvGraphicFramePr>
            <a:graphicFrameLocks noChangeAspect="1"/>
          </p:cNvGraphicFramePr>
          <p:nvPr>
            <p:extLst>
              <p:ext uri="{D42A27DB-BD31-4B8C-83A1-F6EECF244321}">
                <p14:modId xmlns:p14="http://schemas.microsoft.com/office/powerpoint/2010/main" val="1977276571"/>
              </p:ext>
            </p:extLst>
          </p:nvPr>
        </p:nvGraphicFramePr>
        <p:xfrm>
          <a:off x="2209800" y="5311775"/>
          <a:ext cx="681038" cy="320675"/>
        </p:xfrm>
        <a:graphic>
          <a:graphicData uri="http://schemas.openxmlformats.org/presentationml/2006/ole">
            <mc:AlternateContent xmlns:mc="http://schemas.openxmlformats.org/markup-compatibility/2006">
              <mc:Choice xmlns:v="urn:schemas-microsoft-com:vml" Requires="v">
                <p:oleObj spid="_x0000_s1161542" r:id="rId11" imgW="342306" imgH="177492" progId="Equation.DSMT4">
                  <p:embed/>
                </p:oleObj>
              </mc:Choice>
              <mc:Fallback>
                <p:oleObj r:id="rId11" imgW="342306" imgH="177492"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09800" y="5311775"/>
                        <a:ext cx="681038" cy="32067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8556" name="Object 12"/>
          <p:cNvGraphicFramePr>
            <a:graphicFrameLocks/>
          </p:cNvGraphicFramePr>
          <p:nvPr>
            <p:extLst>
              <p:ext uri="{D42A27DB-BD31-4B8C-83A1-F6EECF244321}">
                <p14:modId xmlns:p14="http://schemas.microsoft.com/office/powerpoint/2010/main" val="1450272852"/>
              </p:ext>
            </p:extLst>
          </p:nvPr>
        </p:nvGraphicFramePr>
        <p:xfrm>
          <a:off x="134938" y="4498975"/>
          <a:ext cx="1982787" cy="920750"/>
        </p:xfrm>
        <a:graphic>
          <a:graphicData uri="http://schemas.openxmlformats.org/presentationml/2006/ole">
            <mc:AlternateContent xmlns:mc="http://schemas.openxmlformats.org/markup-compatibility/2006">
              <mc:Choice xmlns:v="urn:schemas-microsoft-com:vml" Requires="v">
                <p:oleObj spid="_x0000_s1161543" r:id="rId13" imgW="1523339" imgH="710891" progId="Equation.DSMT4">
                  <p:embed/>
                </p:oleObj>
              </mc:Choice>
              <mc:Fallback>
                <p:oleObj r:id="rId13" imgW="1523339" imgH="710891" progId="Equation.DSMT4">
                  <p:embed/>
                  <p:pic>
                    <p:nvPicPr>
                      <p:cNvPr id="0" name="Picture 7"/>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4938" y="4498975"/>
                        <a:ext cx="1982787" cy="92075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8557" name="Object 13"/>
          <p:cNvGraphicFramePr>
            <a:graphicFrameLocks noChangeAspect="1"/>
          </p:cNvGraphicFramePr>
          <p:nvPr>
            <p:extLst>
              <p:ext uri="{D42A27DB-BD31-4B8C-83A1-F6EECF244321}">
                <p14:modId xmlns:p14="http://schemas.microsoft.com/office/powerpoint/2010/main" val="2483599754"/>
              </p:ext>
            </p:extLst>
          </p:nvPr>
        </p:nvGraphicFramePr>
        <p:xfrm>
          <a:off x="6726238" y="4837113"/>
          <a:ext cx="366712" cy="195262"/>
        </p:xfrm>
        <a:graphic>
          <a:graphicData uri="http://schemas.openxmlformats.org/presentationml/2006/ole">
            <mc:AlternateContent xmlns:mc="http://schemas.openxmlformats.org/markup-compatibility/2006">
              <mc:Choice xmlns:v="urn:schemas-microsoft-com:vml" Requires="v">
                <p:oleObj spid="_x0000_s1161544" r:id="rId15" imgW="151807" imgH="88554" progId="Equation.DSMT4">
                  <p:embed/>
                </p:oleObj>
              </mc:Choice>
              <mc:Fallback>
                <p:oleObj r:id="rId15" imgW="151807" imgH="88554" progId="Equation.DSMT4">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726238" y="4837113"/>
                        <a:ext cx="366712" cy="19526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8558" name="Rectangle 14"/>
          <p:cNvSpPr>
            <a:spLocks noChangeArrowheads="1"/>
          </p:cNvSpPr>
          <p:nvPr/>
        </p:nvSpPr>
        <p:spPr bwMode="auto">
          <a:xfrm>
            <a:off x="2205038" y="3946525"/>
            <a:ext cx="47434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sz="2400" b="1">
                <a:latin typeface="Century Schoolbook" pitchFamily="18" charset="0"/>
                <a:ea typeface="+mj-ea"/>
              </a:rPr>
              <a:t>子集</a:t>
            </a:r>
            <a:r>
              <a:rPr lang="zh-CN" altLang="zh-CN" sz="2400" b="1" i="1">
                <a:latin typeface="Century Schoolbook" pitchFamily="18" charset="0"/>
                <a:ea typeface="+mj-ea"/>
              </a:rPr>
              <a:t>k</a:t>
            </a:r>
          </a:p>
        </p:txBody>
      </p:sp>
      <p:sp>
        <p:nvSpPr>
          <p:cNvPr id="108559" name="Rectangle 15"/>
          <p:cNvSpPr>
            <a:spLocks noChangeArrowheads="1"/>
          </p:cNvSpPr>
          <p:nvPr/>
        </p:nvSpPr>
        <p:spPr bwMode="auto">
          <a:xfrm>
            <a:off x="2735263" y="5797550"/>
            <a:ext cx="39258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sz="2400" b="1">
                <a:latin typeface="Century Schoolbook" pitchFamily="18" charset="0"/>
                <a:ea typeface="+mj-ea"/>
              </a:rPr>
              <a:t>行可排列</a:t>
            </a:r>
            <a:r>
              <a:rPr lang="zh-CN" altLang="zh-CN" sz="2400" b="1">
                <a:latin typeface="Century Schoolbook" pitchFamily="18" charset="0"/>
                <a:ea typeface="+mj-ea"/>
              </a:rPr>
              <a:t>, </a:t>
            </a:r>
            <a:r>
              <a:rPr lang="zh-CN" sz="2400" b="1">
                <a:solidFill>
                  <a:srgbClr val="FF0000"/>
                </a:solidFill>
                <a:latin typeface="Century Schoolbook" pitchFamily="18" charset="0"/>
                <a:ea typeface="+mj-ea"/>
              </a:rPr>
              <a:t>列可排列</a:t>
            </a:r>
          </a:p>
        </p:txBody>
      </p:sp>
      <p:graphicFrame>
        <p:nvGraphicFramePr>
          <p:cNvPr id="108560" name="Object 16"/>
          <p:cNvGraphicFramePr>
            <a:graphicFrameLocks noChangeAspect="1"/>
          </p:cNvGraphicFramePr>
          <p:nvPr>
            <p:extLst>
              <p:ext uri="{D42A27DB-BD31-4B8C-83A1-F6EECF244321}">
                <p14:modId xmlns:p14="http://schemas.microsoft.com/office/powerpoint/2010/main" val="813228293"/>
              </p:ext>
            </p:extLst>
          </p:nvPr>
        </p:nvGraphicFramePr>
        <p:xfrm>
          <a:off x="222250" y="527050"/>
          <a:ext cx="8666163" cy="1425575"/>
        </p:xfrm>
        <a:graphic>
          <a:graphicData uri="http://schemas.openxmlformats.org/presentationml/2006/ole">
            <mc:AlternateContent xmlns:mc="http://schemas.openxmlformats.org/markup-compatibility/2006">
              <mc:Choice xmlns:v="urn:schemas-microsoft-com:vml" Requires="v">
                <p:oleObj spid="_x0000_s1161545" r:id="rId17" imgW="3937000" imgH="647700" progId="Equation.DSMT4">
                  <p:embed/>
                </p:oleObj>
              </mc:Choice>
              <mc:Fallback>
                <p:oleObj r:id="rId17" imgW="3937000" imgH="647700" progId="Equation.DSMT4">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22250" y="527050"/>
                        <a:ext cx="8666163" cy="142557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8561" name="Rectangle 17"/>
          <p:cNvSpPr>
            <a:spLocks noChangeArrowheads="1"/>
          </p:cNvSpPr>
          <p:nvPr/>
        </p:nvSpPr>
        <p:spPr bwMode="auto">
          <a:xfrm>
            <a:off x="2082800" y="596900"/>
            <a:ext cx="5321300" cy="1308100"/>
          </a:xfrm>
          <a:prstGeom prst="rect">
            <a:avLst/>
          </a:prstGeom>
          <a:noFill/>
          <a:ln w="25400" cmpd="sng">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1">
              <a:solidFill>
                <a:srgbClr val="FF0000"/>
              </a:solidFill>
              <a:latin typeface="Century Schoolbook" pitchFamily="18" charset="0"/>
              <a:ea typeface="+mj-ea"/>
            </a:endParaRPr>
          </a:p>
        </p:txBody>
      </p:sp>
      <p:sp>
        <p:nvSpPr>
          <p:cNvPr id="108562" name="Line 18"/>
          <p:cNvSpPr>
            <a:spLocks noChangeShapeType="1"/>
          </p:cNvSpPr>
          <p:nvPr/>
        </p:nvSpPr>
        <p:spPr bwMode="auto">
          <a:xfrm flipH="1">
            <a:off x="2205038" y="3754438"/>
            <a:ext cx="23812" cy="2619375"/>
          </a:xfrm>
          <a:prstGeom prst="line">
            <a:avLst/>
          </a:prstGeom>
          <a:ln>
            <a:headEnd/>
            <a:tailEnd/>
          </a:ln>
        </p:spPr>
        <p:style>
          <a:lnRef idx="3">
            <a:schemeClr val="accent4"/>
          </a:lnRef>
          <a:fillRef idx="0">
            <a:schemeClr val="accent4"/>
          </a:fillRef>
          <a:effectRef idx="2">
            <a:schemeClr val="accent4"/>
          </a:effectRef>
          <a:fontRef idx="minor">
            <a:schemeClr val="tx1"/>
          </a:fontRef>
        </p:style>
        <p:txBody>
          <a:bodyPr/>
          <a:lstStyle/>
          <a:p>
            <a:endParaRPr lang="zh-CN" altLang="en-US" sz="2400" b="1">
              <a:latin typeface="Century Schoolbook" pitchFamily="18" charset="0"/>
              <a:ea typeface="+mj-ea"/>
            </a:endParaRPr>
          </a:p>
        </p:txBody>
      </p:sp>
      <p:sp>
        <p:nvSpPr>
          <p:cNvPr id="108563" name="Line 19"/>
          <p:cNvSpPr>
            <a:spLocks noChangeShapeType="1"/>
          </p:cNvSpPr>
          <p:nvPr/>
        </p:nvSpPr>
        <p:spPr bwMode="auto">
          <a:xfrm flipH="1">
            <a:off x="6948488" y="3752850"/>
            <a:ext cx="12700" cy="2619375"/>
          </a:xfrm>
          <a:prstGeom prst="line">
            <a:avLst/>
          </a:prstGeom>
          <a:ln>
            <a:headEnd/>
            <a:tailEnd/>
          </a:ln>
        </p:spPr>
        <p:style>
          <a:lnRef idx="3">
            <a:schemeClr val="accent4"/>
          </a:lnRef>
          <a:fillRef idx="0">
            <a:schemeClr val="accent4"/>
          </a:fillRef>
          <a:effectRef idx="2">
            <a:schemeClr val="accent4"/>
          </a:effectRef>
          <a:fontRef idx="minor">
            <a:schemeClr val="tx1"/>
          </a:fontRef>
        </p:style>
        <p:txBody>
          <a:bodyPr/>
          <a:lstStyle/>
          <a:p>
            <a:endParaRPr lang="zh-CN" altLang="en-US" sz="2400" b="1">
              <a:latin typeface="Century Schoolbook" pitchFamily="18" charset="0"/>
              <a:ea typeface="+mj-ea"/>
            </a:endParaRPr>
          </a:p>
        </p:txBody>
      </p:sp>
      <p:sp>
        <p:nvSpPr>
          <p:cNvPr id="108564" name="Rectangle 20"/>
          <p:cNvSpPr>
            <a:spLocks noChangeArrowheads="1"/>
          </p:cNvSpPr>
          <p:nvPr/>
        </p:nvSpPr>
        <p:spPr bwMode="auto">
          <a:xfrm>
            <a:off x="301625" y="2141538"/>
            <a:ext cx="30035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latin typeface="Century Schoolbook" pitchFamily="18" charset="0"/>
                <a:ea typeface="+mj-ea"/>
              </a:rPr>
              <a:t>目标</a:t>
            </a:r>
            <a:r>
              <a:rPr lang="zh-CN" altLang="zh-CN" sz="2400" b="1">
                <a:latin typeface="Century Schoolbook" pitchFamily="18" charset="0"/>
                <a:ea typeface="+mj-ea"/>
              </a:rPr>
              <a:t>(2)</a:t>
            </a:r>
            <a:r>
              <a:rPr lang="zh-CN" sz="2400" b="1">
                <a:latin typeface="Century Schoolbook" pitchFamily="18" charset="0"/>
                <a:ea typeface="+mj-ea"/>
              </a:rPr>
              <a:t>的证明</a:t>
            </a:r>
            <a:r>
              <a:rPr lang="zh-CN" altLang="zh-CN" sz="2400" b="1">
                <a:latin typeface="Century Schoolbook" pitchFamily="18" charset="0"/>
                <a:ea typeface="+mj-ea"/>
              </a:rPr>
              <a:t>: </a:t>
            </a:r>
          </a:p>
        </p:txBody>
      </p:sp>
      <p:graphicFrame>
        <p:nvGraphicFramePr>
          <p:cNvPr id="108565" name="Object 21"/>
          <p:cNvGraphicFramePr>
            <a:graphicFrameLocks noChangeAspect="1"/>
          </p:cNvGraphicFramePr>
          <p:nvPr>
            <p:extLst>
              <p:ext uri="{D42A27DB-BD31-4B8C-83A1-F6EECF244321}">
                <p14:modId xmlns:p14="http://schemas.microsoft.com/office/powerpoint/2010/main" val="79882121"/>
              </p:ext>
            </p:extLst>
          </p:nvPr>
        </p:nvGraphicFramePr>
        <p:xfrm>
          <a:off x="2538413" y="1982788"/>
          <a:ext cx="4862512" cy="892175"/>
        </p:xfrm>
        <a:graphic>
          <a:graphicData uri="http://schemas.openxmlformats.org/presentationml/2006/ole">
            <mc:AlternateContent xmlns:mc="http://schemas.openxmlformats.org/markup-compatibility/2006">
              <mc:Choice xmlns:v="urn:schemas-microsoft-com:vml" Requires="v">
                <p:oleObj spid="_x0000_s1161546" r:id="rId19" imgW="2424648" imgH="444307" progId="Equation.DSMT4">
                  <p:embed/>
                </p:oleObj>
              </mc:Choice>
              <mc:Fallback>
                <p:oleObj r:id="rId19" imgW="2424648" imgH="444307" progId="Equation.DSMT4">
                  <p:embed/>
                  <p:pic>
                    <p:nvPicPr>
                      <p:cNvPr id="0" name="Picture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538413" y="1982788"/>
                        <a:ext cx="4862512" cy="89217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8566" name="Object 22"/>
          <p:cNvGraphicFramePr>
            <a:graphicFrameLocks noChangeAspect="1"/>
          </p:cNvGraphicFramePr>
          <p:nvPr>
            <p:extLst>
              <p:ext uri="{D42A27DB-BD31-4B8C-83A1-F6EECF244321}">
                <p14:modId xmlns:p14="http://schemas.microsoft.com/office/powerpoint/2010/main" val="2133486461"/>
              </p:ext>
            </p:extLst>
          </p:nvPr>
        </p:nvGraphicFramePr>
        <p:xfrm>
          <a:off x="885825" y="2759075"/>
          <a:ext cx="7588250" cy="892175"/>
        </p:xfrm>
        <a:graphic>
          <a:graphicData uri="http://schemas.openxmlformats.org/presentationml/2006/ole">
            <mc:AlternateContent xmlns:mc="http://schemas.openxmlformats.org/markup-compatibility/2006">
              <mc:Choice xmlns:v="urn:schemas-microsoft-com:vml" Requires="v">
                <p:oleObj spid="_x0000_s1161547" r:id="rId21" imgW="3782958" imgH="444307" progId="Equation.DSMT4">
                  <p:embed/>
                </p:oleObj>
              </mc:Choice>
              <mc:Fallback>
                <p:oleObj r:id="rId21" imgW="3782958" imgH="444307" progId="Equation.DSMT4">
                  <p:embed/>
                  <p:pic>
                    <p:nvPicPr>
                      <p:cNvPr id="0" name="Picture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85825" y="2759075"/>
                        <a:ext cx="7588250" cy="89217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Group 23"/>
          <p:cNvGrpSpPr>
            <a:grpSpLocks/>
          </p:cNvGrpSpPr>
          <p:nvPr/>
        </p:nvGrpSpPr>
        <p:grpSpPr bwMode="auto">
          <a:xfrm>
            <a:off x="4230688" y="2746375"/>
            <a:ext cx="4268787" cy="2995613"/>
            <a:chOff x="0" y="0"/>
            <a:chExt cx="2689" cy="1887"/>
          </a:xfrm>
        </p:grpSpPr>
        <p:sp>
          <p:nvSpPr>
            <p:cNvPr id="108568" name="Rectangle 24"/>
            <p:cNvSpPr>
              <a:spLocks noChangeArrowheads="1"/>
            </p:cNvSpPr>
            <p:nvPr/>
          </p:nvSpPr>
          <p:spPr bwMode="auto">
            <a:xfrm>
              <a:off x="0" y="1047"/>
              <a:ext cx="760" cy="840"/>
            </a:xfrm>
            <a:prstGeom prst="rect">
              <a:avLst/>
            </a:prstGeom>
            <a:noFill/>
            <a:ln w="25400" cmpd="sng">
              <a:solidFill>
                <a:srgbClr val="8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1">
                <a:solidFill>
                  <a:srgbClr val="FF0000"/>
                </a:solidFill>
                <a:latin typeface="Century Schoolbook" pitchFamily="18" charset="0"/>
                <a:ea typeface="+mj-ea"/>
              </a:endParaRPr>
            </a:p>
          </p:txBody>
        </p:sp>
        <p:sp>
          <p:nvSpPr>
            <p:cNvPr id="108569" name="Rectangle 25"/>
            <p:cNvSpPr>
              <a:spLocks noChangeArrowheads="1"/>
            </p:cNvSpPr>
            <p:nvPr/>
          </p:nvSpPr>
          <p:spPr bwMode="auto">
            <a:xfrm>
              <a:off x="1665" y="0"/>
              <a:ext cx="1024" cy="600"/>
            </a:xfrm>
            <a:prstGeom prst="rect">
              <a:avLst/>
            </a:prstGeom>
            <a:noFill/>
            <a:ln w="25400" cmpd="sng">
              <a:solidFill>
                <a:srgbClr val="8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1">
                <a:solidFill>
                  <a:srgbClr val="FF0000"/>
                </a:solidFill>
                <a:latin typeface="Century Schoolbook" pitchFamily="18" charset="0"/>
                <a:ea typeface="+mj-ea"/>
              </a:endParaRPr>
            </a:p>
          </p:txBody>
        </p:sp>
      </p:grpSp>
      <p:grpSp>
        <p:nvGrpSpPr>
          <p:cNvPr id="4" name="Group 26"/>
          <p:cNvGrpSpPr>
            <a:grpSpLocks/>
          </p:cNvGrpSpPr>
          <p:nvPr/>
        </p:nvGrpSpPr>
        <p:grpSpPr bwMode="auto">
          <a:xfrm>
            <a:off x="31750" y="3467100"/>
            <a:ext cx="7778750" cy="638176"/>
            <a:chOff x="0" y="0"/>
            <a:chExt cx="4900" cy="402"/>
          </a:xfrm>
        </p:grpSpPr>
        <p:sp>
          <p:nvSpPr>
            <p:cNvPr id="108571" name="Rectangle 27"/>
            <p:cNvSpPr>
              <a:spLocks noChangeArrowheads="1"/>
            </p:cNvSpPr>
            <p:nvPr/>
          </p:nvSpPr>
          <p:spPr bwMode="auto">
            <a:xfrm>
              <a:off x="0" y="111"/>
              <a:ext cx="490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solidFill>
                    <a:srgbClr val="0000FF"/>
                  </a:solidFill>
                  <a:latin typeface="Century Schoolbook" pitchFamily="18" charset="0"/>
                  <a:ea typeface="+mj-ea"/>
                </a:rPr>
                <a:t>子集</a:t>
              </a:r>
              <a:r>
                <a:rPr lang="zh-CN" altLang="zh-CN" sz="2400" b="1" i="1">
                  <a:solidFill>
                    <a:srgbClr val="0000FF"/>
                  </a:solidFill>
                  <a:latin typeface="Century Schoolbook" pitchFamily="18" charset="0"/>
                  <a:ea typeface="+mj-ea"/>
                </a:rPr>
                <a:t>k</a:t>
              </a:r>
              <a:r>
                <a:rPr lang="zh-CN" sz="2400" b="1">
                  <a:solidFill>
                    <a:srgbClr val="0000FF"/>
                  </a:solidFill>
                  <a:latin typeface="Century Schoolbook" pitchFamily="18" charset="0"/>
                  <a:ea typeface="+mj-ea"/>
                </a:rPr>
                <a:t>第</a:t>
              </a:r>
              <a:r>
                <a:rPr lang="zh-CN" altLang="zh-CN" sz="2400" b="1" i="1">
                  <a:solidFill>
                    <a:srgbClr val="0000FF"/>
                  </a:solidFill>
                  <a:latin typeface="Century Schoolbook" pitchFamily="18" charset="0"/>
                  <a:ea typeface="+mj-ea"/>
                </a:rPr>
                <a:t>j</a:t>
              </a:r>
              <a:r>
                <a:rPr lang="zh-CN" sz="2400" b="1">
                  <a:solidFill>
                    <a:srgbClr val="0000FF"/>
                  </a:solidFill>
                  <a:latin typeface="Century Schoolbook" pitchFamily="18" charset="0"/>
                  <a:ea typeface="+mj-ea"/>
                </a:rPr>
                <a:t>列的和，因子集</a:t>
              </a:r>
              <a:r>
                <a:rPr lang="zh-CN" altLang="zh-CN" sz="2400" b="1" i="1">
                  <a:solidFill>
                    <a:srgbClr val="0000FF"/>
                  </a:solidFill>
                  <a:latin typeface="Century Schoolbook" pitchFamily="18" charset="0"/>
                  <a:ea typeface="+mj-ea"/>
                </a:rPr>
                <a:t>k</a:t>
              </a:r>
              <a:r>
                <a:rPr lang="zh-CN" sz="2400" b="1">
                  <a:solidFill>
                    <a:srgbClr val="0000FF"/>
                  </a:solidFill>
                  <a:latin typeface="Century Schoolbook" pitchFamily="18" charset="0"/>
                  <a:ea typeface="+mj-ea"/>
                </a:rPr>
                <a:t>的列可排列 ，与</a:t>
              </a:r>
              <a:r>
                <a:rPr lang="zh-CN" altLang="zh-CN" sz="2400" b="1" i="1">
                  <a:solidFill>
                    <a:srgbClr val="0000FF"/>
                  </a:solidFill>
                  <a:latin typeface="Century Schoolbook" pitchFamily="18" charset="0"/>
                  <a:ea typeface="+mj-ea"/>
                </a:rPr>
                <a:t>j</a:t>
              </a:r>
              <a:r>
                <a:rPr lang="zh-CN" sz="2400" b="1">
                  <a:solidFill>
                    <a:srgbClr val="0000FF"/>
                  </a:solidFill>
                  <a:latin typeface="Century Schoolbook" pitchFamily="18" charset="0"/>
                  <a:ea typeface="+mj-ea"/>
                </a:rPr>
                <a:t>无关</a:t>
              </a:r>
            </a:p>
          </p:txBody>
        </p:sp>
        <p:sp>
          <p:nvSpPr>
            <p:cNvPr id="108572" name="Line 28"/>
            <p:cNvSpPr>
              <a:spLocks noChangeShapeType="1"/>
            </p:cNvSpPr>
            <p:nvPr/>
          </p:nvSpPr>
          <p:spPr bwMode="auto">
            <a:xfrm flipH="1">
              <a:off x="4044" y="0"/>
              <a:ext cx="224" cy="144"/>
            </a:xfrm>
            <a:prstGeom prst="line">
              <a:avLst/>
            </a:prstGeom>
            <a:noFill/>
            <a:ln w="25400" cmpd="sng">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Century Schoolbook" pitchFamily="18" charset="0"/>
                <a:ea typeface="+mj-ea"/>
              </a:endParaRPr>
            </a:p>
          </p:txBody>
        </p:sp>
      </p:grpSp>
      <p:sp>
        <p:nvSpPr>
          <p:cNvPr id="2" name="灯片编号占位符 1"/>
          <p:cNvSpPr>
            <a:spLocks noGrp="1"/>
          </p:cNvSpPr>
          <p:nvPr>
            <p:ph type="sldNum" sz="quarter" idx="12"/>
          </p:nvPr>
        </p:nvSpPr>
        <p:spPr/>
        <p:txBody>
          <a:bodyPr/>
          <a:lstStyle/>
          <a:p>
            <a:fld id="{E31375A4-56A4-47D6-9801-1991572033F7}" type="slidenum">
              <a:rPr lang="en-US" smtClean="0"/>
              <a:pPr/>
              <a:t>121</a:t>
            </a:fld>
            <a:endParaRPr lang="en-US"/>
          </a:p>
        </p:txBody>
      </p:sp>
    </p:spTree>
    <p:extLst>
      <p:ext uri="{BB962C8B-B14F-4D97-AF65-F5344CB8AC3E}">
        <p14:creationId xmlns:p14="http://schemas.microsoft.com/office/powerpoint/2010/main" val="27167377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9570" name="Object 2"/>
          <p:cNvGraphicFramePr>
            <a:graphicFrameLocks/>
          </p:cNvGraphicFramePr>
          <p:nvPr>
            <p:extLst>
              <p:ext uri="{D42A27DB-BD31-4B8C-83A1-F6EECF244321}">
                <p14:modId xmlns:p14="http://schemas.microsoft.com/office/powerpoint/2010/main" val="2368174241"/>
              </p:ext>
            </p:extLst>
          </p:nvPr>
        </p:nvGraphicFramePr>
        <p:xfrm>
          <a:off x="2797175" y="4349750"/>
          <a:ext cx="4059238" cy="1371600"/>
        </p:xfrm>
        <a:graphic>
          <a:graphicData uri="http://schemas.openxmlformats.org/presentationml/2006/ole">
            <mc:AlternateContent xmlns:mc="http://schemas.openxmlformats.org/markup-compatibility/2006">
              <mc:Choice xmlns:v="urn:schemas-microsoft-com:vml" Requires="v">
                <p:oleObj spid="_x0000_s1162562" r:id="rId3" imgW="2259619" imgH="761669" progId="Equation.DSMT4">
                  <p:embed/>
                </p:oleObj>
              </mc:Choice>
              <mc:Fallback>
                <p:oleObj r:id="rId3" imgW="2259619" imgH="761669" progId="Equation.DSMT4">
                  <p:embed/>
                  <p:pic>
                    <p:nvPicPr>
                      <p:cNvPr id="0"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7175" y="4349750"/>
                        <a:ext cx="4059238" cy="13716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9571" name="Object 3"/>
          <p:cNvGraphicFramePr>
            <a:graphicFrameLocks noChangeAspect="1"/>
          </p:cNvGraphicFramePr>
          <p:nvPr>
            <p:extLst>
              <p:ext uri="{D42A27DB-BD31-4B8C-83A1-F6EECF244321}">
                <p14:modId xmlns:p14="http://schemas.microsoft.com/office/powerpoint/2010/main" val="2727741058"/>
              </p:ext>
            </p:extLst>
          </p:nvPr>
        </p:nvGraphicFramePr>
        <p:xfrm>
          <a:off x="2025650" y="4837113"/>
          <a:ext cx="366713" cy="195262"/>
        </p:xfrm>
        <a:graphic>
          <a:graphicData uri="http://schemas.openxmlformats.org/presentationml/2006/ole">
            <mc:AlternateContent xmlns:mc="http://schemas.openxmlformats.org/markup-compatibility/2006">
              <mc:Choice xmlns:v="urn:schemas-microsoft-com:vml" Requires="v">
                <p:oleObj spid="_x0000_s1162563" r:id="rId5" imgW="151807" imgH="88554" progId="Equation.DSMT4">
                  <p:embed/>
                </p:oleObj>
              </mc:Choice>
              <mc:Fallback>
                <p:oleObj r:id="rId5" imgW="151807" imgH="88554"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25650" y="4837113"/>
                        <a:ext cx="366713" cy="19526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9572" name="Object 4"/>
          <p:cNvGraphicFramePr>
            <a:graphicFrameLocks/>
          </p:cNvGraphicFramePr>
          <p:nvPr>
            <p:extLst>
              <p:ext uri="{D42A27DB-BD31-4B8C-83A1-F6EECF244321}">
                <p14:modId xmlns:p14="http://schemas.microsoft.com/office/powerpoint/2010/main" val="1977446851"/>
              </p:ext>
            </p:extLst>
          </p:nvPr>
        </p:nvGraphicFramePr>
        <p:xfrm>
          <a:off x="6991350" y="4498975"/>
          <a:ext cx="1982788" cy="920750"/>
        </p:xfrm>
        <a:graphic>
          <a:graphicData uri="http://schemas.openxmlformats.org/presentationml/2006/ole">
            <mc:AlternateContent xmlns:mc="http://schemas.openxmlformats.org/markup-compatibility/2006">
              <mc:Choice xmlns:v="urn:schemas-microsoft-com:vml" Requires="v">
                <p:oleObj spid="_x0000_s1162564" r:id="rId7" imgW="1523339" imgH="710891" progId="Equation.DSMT4">
                  <p:embed/>
                </p:oleObj>
              </mc:Choice>
              <mc:Fallback>
                <p:oleObj r:id="rId7" imgW="1523339" imgH="710891" progId="Equation.DSMT4">
                  <p:embed/>
                  <p:pic>
                    <p:nvPicPr>
                      <p:cNvPr id="0" name="Picture 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91350" y="4498975"/>
                        <a:ext cx="1982788" cy="92075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9573" name="Rectangle 5"/>
          <p:cNvSpPr>
            <a:spLocks noChangeArrowheads="1"/>
          </p:cNvSpPr>
          <p:nvPr/>
        </p:nvSpPr>
        <p:spPr bwMode="auto">
          <a:xfrm>
            <a:off x="171450" y="3946525"/>
            <a:ext cx="19113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sz="2400" b="1">
                <a:latin typeface="Century Schoolbook" pitchFamily="18" charset="0"/>
                <a:ea typeface="+mj-ea"/>
              </a:rPr>
              <a:t>子集</a:t>
            </a:r>
            <a:r>
              <a:rPr lang="zh-CN" altLang="zh-CN" sz="2400" b="1">
                <a:latin typeface="Century Schoolbook" pitchFamily="18" charset="0"/>
                <a:ea typeface="+mj-ea"/>
              </a:rPr>
              <a:t>1</a:t>
            </a:r>
          </a:p>
        </p:txBody>
      </p:sp>
      <p:sp>
        <p:nvSpPr>
          <p:cNvPr id="109574" name="Rectangle 6"/>
          <p:cNvSpPr>
            <a:spLocks noChangeArrowheads="1"/>
          </p:cNvSpPr>
          <p:nvPr/>
        </p:nvSpPr>
        <p:spPr bwMode="auto">
          <a:xfrm>
            <a:off x="7029450" y="3946525"/>
            <a:ext cx="19113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sz="2400" b="1">
                <a:latin typeface="Century Schoolbook" pitchFamily="18" charset="0"/>
                <a:ea typeface="+mj-ea"/>
              </a:rPr>
              <a:t>子集</a:t>
            </a:r>
            <a:r>
              <a:rPr lang="zh-CN" altLang="zh-CN" sz="2400" b="1" i="1">
                <a:latin typeface="Century Schoolbook" pitchFamily="18" charset="0"/>
                <a:ea typeface="+mj-ea"/>
              </a:rPr>
              <a:t>s</a:t>
            </a:r>
          </a:p>
        </p:txBody>
      </p:sp>
      <p:sp>
        <p:nvSpPr>
          <p:cNvPr id="109575" name="Rectangle 7"/>
          <p:cNvSpPr>
            <a:spLocks noChangeArrowheads="1"/>
          </p:cNvSpPr>
          <p:nvPr/>
        </p:nvSpPr>
        <p:spPr bwMode="auto">
          <a:xfrm>
            <a:off x="347663" y="5410200"/>
            <a:ext cx="17938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latin typeface="Century Schoolbook" pitchFamily="18" charset="0"/>
                <a:ea typeface="+mj-ea"/>
              </a:rPr>
              <a:t>行可排列列可排列</a:t>
            </a:r>
          </a:p>
        </p:txBody>
      </p:sp>
      <p:sp>
        <p:nvSpPr>
          <p:cNvPr id="109576" name="Rectangle 8"/>
          <p:cNvSpPr>
            <a:spLocks noChangeArrowheads="1"/>
          </p:cNvSpPr>
          <p:nvPr/>
        </p:nvSpPr>
        <p:spPr bwMode="auto">
          <a:xfrm>
            <a:off x="7191375" y="5410200"/>
            <a:ext cx="179228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latin typeface="Century Schoolbook" pitchFamily="18" charset="0"/>
                <a:ea typeface="+mj-ea"/>
              </a:rPr>
              <a:t>行可排列列可排列</a:t>
            </a:r>
          </a:p>
        </p:txBody>
      </p:sp>
      <p:graphicFrame>
        <p:nvGraphicFramePr>
          <p:cNvPr id="109578" name="Object 10"/>
          <p:cNvGraphicFramePr>
            <a:graphicFrameLocks noChangeAspect="1"/>
          </p:cNvGraphicFramePr>
          <p:nvPr>
            <p:extLst>
              <p:ext uri="{D42A27DB-BD31-4B8C-83A1-F6EECF244321}">
                <p14:modId xmlns:p14="http://schemas.microsoft.com/office/powerpoint/2010/main" val="2400148691"/>
              </p:ext>
            </p:extLst>
          </p:nvPr>
        </p:nvGraphicFramePr>
        <p:xfrm>
          <a:off x="2209800" y="4433888"/>
          <a:ext cx="630238" cy="320675"/>
        </p:xfrm>
        <a:graphic>
          <a:graphicData uri="http://schemas.openxmlformats.org/presentationml/2006/ole">
            <mc:AlternateContent xmlns:mc="http://schemas.openxmlformats.org/markup-compatibility/2006">
              <mc:Choice xmlns:v="urn:schemas-microsoft-com:vml" Requires="v">
                <p:oleObj spid="_x0000_s1162565" r:id="rId9" imgW="316950" imgH="177492" progId="Equation.DSMT4">
                  <p:embed/>
                </p:oleObj>
              </mc:Choice>
              <mc:Fallback>
                <p:oleObj r:id="rId9" imgW="316950" imgH="177492"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09800" y="4433888"/>
                        <a:ext cx="630238" cy="32067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9579" name="Object 11"/>
          <p:cNvGraphicFramePr>
            <a:graphicFrameLocks noChangeAspect="1"/>
          </p:cNvGraphicFramePr>
          <p:nvPr>
            <p:extLst>
              <p:ext uri="{D42A27DB-BD31-4B8C-83A1-F6EECF244321}">
                <p14:modId xmlns:p14="http://schemas.microsoft.com/office/powerpoint/2010/main" val="3104578895"/>
              </p:ext>
            </p:extLst>
          </p:nvPr>
        </p:nvGraphicFramePr>
        <p:xfrm>
          <a:off x="2209800" y="5311775"/>
          <a:ext cx="681038" cy="320675"/>
        </p:xfrm>
        <a:graphic>
          <a:graphicData uri="http://schemas.openxmlformats.org/presentationml/2006/ole">
            <mc:AlternateContent xmlns:mc="http://schemas.openxmlformats.org/markup-compatibility/2006">
              <mc:Choice xmlns:v="urn:schemas-microsoft-com:vml" Requires="v">
                <p:oleObj spid="_x0000_s1162566" r:id="rId11" imgW="342306" imgH="177492" progId="Equation.DSMT4">
                  <p:embed/>
                </p:oleObj>
              </mc:Choice>
              <mc:Fallback>
                <p:oleObj r:id="rId11" imgW="342306" imgH="177492"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09800" y="5311775"/>
                        <a:ext cx="681038" cy="32067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9580" name="Object 12"/>
          <p:cNvGraphicFramePr>
            <a:graphicFrameLocks/>
          </p:cNvGraphicFramePr>
          <p:nvPr>
            <p:extLst>
              <p:ext uri="{D42A27DB-BD31-4B8C-83A1-F6EECF244321}">
                <p14:modId xmlns:p14="http://schemas.microsoft.com/office/powerpoint/2010/main" val="1563904576"/>
              </p:ext>
            </p:extLst>
          </p:nvPr>
        </p:nvGraphicFramePr>
        <p:xfrm>
          <a:off x="134938" y="4498975"/>
          <a:ext cx="1982787" cy="920750"/>
        </p:xfrm>
        <a:graphic>
          <a:graphicData uri="http://schemas.openxmlformats.org/presentationml/2006/ole">
            <mc:AlternateContent xmlns:mc="http://schemas.openxmlformats.org/markup-compatibility/2006">
              <mc:Choice xmlns:v="urn:schemas-microsoft-com:vml" Requires="v">
                <p:oleObj spid="_x0000_s1162567" r:id="rId13" imgW="1523339" imgH="710891" progId="Equation.DSMT4">
                  <p:embed/>
                </p:oleObj>
              </mc:Choice>
              <mc:Fallback>
                <p:oleObj r:id="rId13" imgW="1523339" imgH="710891" progId="Equation.DSMT4">
                  <p:embed/>
                  <p:pic>
                    <p:nvPicPr>
                      <p:cNvPr id="0" name="Picture 7"/>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4938" y="4498975"/>
                        <a:ext cx="1982787" cy="92075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9581" name="Object 13"/>
          <p:cNvGraphicFramePr>
            <a:graphicFrameLocks noChangeAspect="1"/>
          </p:cNvGraphicFramePr>
          <p:nvPr>
            <p:extLst>
              <p:ext uri="{D42A27DB-BD31-4B8C-83A1-F6EECF244321}">
                <p14:modId xmlns:p14="http://schemas.microsoft.com/office/powerpoint/2010/main" val="3196455111"/>
              </p:ext>
            </p:extLst>
          </p:nvPr>
        </p:nvGraphicFramePr>
        <p:xfrm>
          <a:off x="6726238" y="4837113"/>
          <a:ext cx="366712" cy="195262"/>
        </p:xfrm>
        <a:graphic>
          <a:graphicData uri="http://schemas.openxmlformats.org/presentationml/2006/ole">
            <mc:AlternateContent xmlns:mc="http://schemas.openxmlformats.org/markup-compatibility/2006">
              <mc:Choice xmlns:v="urn:schemas-microsoft-com:vml" Requires="v">
                <p:oleObj spid="_x0000_s1162568" r:id="rId15" imgW="151807" imgH="88554" progId="Equation.DSMT4">
                  <p:embed/>
                </p:oleObj>
              </mc:Choice>
              <mc:Fallback>
                <p:oleObj r:id="rId15" imgW="151807" imgH="88554" progId="Equation.DSMT4">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726238" y="4837113"/>
                        <a:ext cx="366712" cy="19526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9582" name="Rectangle 14"/>
          <p:cNvSpPr>
            <a:spLocks noChangeArrowheads="1"/>
          </p:cNvSpPr>
          <p:nvPr/>
        </p:nvSpPr>
        <p:spPr bwMode="auto">
          <a:xfrm>
            <a:off x="2205038" y="3946525"/>
            <a:ext cx="47434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sz="2400" b="1">
                <a:latin typeface="Century Schoolbook" pitchFamily="18" charset="0"/>
                <a:ea typeface="+mj-ea"/>
              </a:rPr>
              <a:t>子集</a:t>
            </a:r>
            <a:r>
              <a:rPr lang="zh-CN" altLang="zh-CN" sz="2400" b="1" i="1">
                <a:latin typeface="Century Schoolbook" pitchFamily="18" charset="0"/>
                <a:ea typeface="+mj-ea"/>
              </a:rPr>
              <a:t>k</a:t>
            </a:r>
          </a:p>
        </p:txBody>
      </p:sp>
      <p:sp>
        <p:nvSpPr>
          <p:cNvPr id="109583" name="Rectangle 15"/>
          <p:cNvSpPr>
            <a:spLocks noChangeArrowheads="1"/>
          </p:cNvSpPr>
          <p:nvPr/>
        </p:nvSpPr>
        <p:spPr bwMode="auto">
          <a:xfrm>
            <a:off x="2735263" y="5797550"/>
            <a:ext cx="39258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sz="2400" b="1">
                <a:solidFill>
                  <a:srgbClr val="FF0000"/>
                </a:solidFill>
                <a:latin typeface="Century Schoolbook" pitchFamily="18" charset="0"/>
                <a:ea typeface="+mj-ea"/>
              </a:rPr>
              <a:t>行可排列</a:t>
            </a:r>
            <a:r>
              <a:rPr lang="zh-CN" altLang="zh-CN" sz="2400" b="1">
                <a:latin typeface="Century Schoolbook" pitchFamily="18" charset="0"/>
                <a:ea typeface="+mj-ea"/>
              </a:rPr>
              <a:t>, </a:t>
            </a:r>
            <a:r>
              <a:rPr lang="zh-CN" sz="2400" b="1">
                <a:latin typeface="Century Schoolbook" pitchFamily="18" charset="0"/>
                <a:ea typeface="+mj-ea"/>
              </a:rPr>
              <a:t>列可排列</a:t>
            </a:r>
          </a:p>
        </p:txBody>
      </p:sp>
      <p:graphicFrame>
        <p:nvGraphicFramePr>
          <p:cNvPr id="109584" name="Object 16"/>
          <p:cNvGraphicFramePr>
            <a:graphicFrameLocks noChangeAspect="1"/>
          </p:cNvGraphicFramePr>
          <p:nvPr>
            <p:extLst>
              <p:ext uri="{D42A27DB-BD31-4B8C-83A1-F6EECF244321}">
                <p14:modId xmlns:p14="http://schemas.microsoft.com/office/powerpoint/2010/main" val="3908980816"/>
              </p:ext>
            </p:extLst>
          </p:nvPr>
        </p:nvGraphicFramePr>
        <p:xfrm>
          <a:off x="222250" y="527050"/>
          <a:ext cx="8666163" cy="1425575"/>
        </p:xfrm>
        <a:graphic>
          <a:graphicData uri="http://schemas.openxmlformats.org/presentationml/2006/ole">
            <mc:AlternateContent xmlns:mc="http://schemas.openxmlformats.org/markup-compatibility/2006">
              <mc:Choice xmlns:v="urn:schemas-microsoft-com:vml" Requires="v">
                <p:oleObj spid="_x0000_s1162569" r:id="rId17" imgW="3937000" imgH="647700" progId="Equation.DSMT4">
                  <p:embed/>
                </p:oleObj>
              </mc:Choice>
              <mc:Fallback>
                <p:oleObj r:id="rId17" imgW="3937000" imgH="647700" progId="Equation.DSMT4">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22250" y="527050"/>
                        <a:ext cx="8666163" cy="142557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9585" name="Rectangle 17"/>
          <p:cNvSpPr>
            <a:spLocks noChangeArrowheads="1"/>
          </p:cNvSpPr>
          <p:nvPr/>
        </p:nvSpPr>
        <p:spPr bwMode="auto">
          <a:xfrm>
            <a:off x="2082800" y="596900"/>
            <a:ext cx="5321300" cy="1308100"/>
          </a:xfrm>
          <a:prstGeom prst="rect">
            <a:avLst/>
          </a:prstGeom>
          <a:noFill/>
          <a:ln w="25400" cmpd="sng">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1">
              <a:solidFill>
                <a:srgbClr val="FF0000"/>
              </a:solidFill>
              <a:latin typeface="Century Schoolbook" pitchFamily="18" charset="0"/>
              <a:ea typeface="+mj-ea"/>
            </a:endParaRPr>
          </a:p>
        </p:txBody>
      </p:sp>
      <p:sp>
        <p:nvSpPr>
          <p:cNvPr id="109586" name="Line 18"/>
          <p:cNvSpPr>
            <a:spLocks noChangeShapeType="1"/>
          </p:cNvSpPr>
          <p:nvPr/>
        </p:nvSpPr>
        <p:spPr bwMode="auto">
          <a:xfrm flipH="1">
            <a:off x="2205038" y="3754438"/>
            <a:ext cx="23812" cy="2619375"/>
          </a:xfrm>
          <a:prstGeom prst="line">
            <a:avLst/>
          </a:prstGeom>
          <a:ln>
            <a:headEnd/>
            <a:tailEnd/>
          </a:ln>
        </p:spPr>
        <p:style>
          <a:lnRef idx="3">
            <a:schemeClr val="accent4"/>
          </a:lnRef>
          <a:fillRef idx="0">
            <a:schemeClr val="accent4"/>
          </a:fillRef>
          <a:effectRef idx="2">
            <a:schemeClr val="accent4"/>
          </a:effectRef>
          <a:fontRef idx="minor">
            <a:schemeClr val="tx1"/>
          </a:fontRef>
        </p:style>
        <p:txBody>
          <a:bodyPr/>
          <a:lstStyle/>
          <a:p>
            <a:endParaRPr lang="zh-CN" altLang="en-US" sz="2400" b="1">
              <a:latin typeface="Century Schoolbook" pitchFamily="18" charset="0"/>
              <a:ea typeface="+mj-ea"/>
            </a:endParaRPr>
          </a:p>
        </p:txBody>
      </p:sp>
      <p:sp>
        <p:nvSpPr>
          <p:cNvPr id="109587" name="Line 19"/>
          <p:cNvSpPr>
            <a:spLocks noChangeShapeType="1"/>
          </p:cNvSpPr>
          <p:nvPr/>
        </p:nvSpPr>
        <p:spPr bwMode="auto">
          <a:xfrm flipH="1">
            <a:off x="6948488" y="3752850"/>
            <a:ext cx="12700" cy="2619375"/>
          </a:xfrm>
          <a:prstGeom prst="line">
            <a:avLst/>
          </a:prstGeom>
          <a:ln>
            <a:headEnd/>
            <a:tailEnd/>
          </a:ln>
        </p:spPr>
        <p:style>
          <a:lnRef idx="3">
            <a:schemeClr val="accent4"/>
          </a:lnRef>
          <a:fillRef idx="0">
            <a:schemeClr val="accent4"/>
          </a:fillRef>
          <a:effectRef idx="2">
            <a:schemeClr val="accent4"/>
          </a:effectRef>
          <a:fontRef idx="minor">
            <a:schemeClr val="tx1"/>
          </a:fontRef>
        </p:style>
        <p:txBody>
          <a:bodyPr/>
          <a:lstStyle/>
          <a:p>
            <a:endParaRPr lang="zh-CN" altLang="en-US" sz="2400" b="1">
              <a:latin typeface="Century Schoolbook" pitchFamily="18" charset="0"/>
              <a:ea typeface="+mj-ea"/>
            </a:endParaRPr>
          </a:p>
        </p:txBody>
      </p:sp>
      <p:sp>
        <p:nvSpPr>
          <p:cNvPr id="109588" name="Rectangle 20"/>
          <p:cNvSpPr>
            <a:spLocks noChangeArrowheads="1"/>
          </p:cNvSpPr>
          <p:nvPr/>
        </p:nvSpPr>
        <p:spPr bwMode="auto">
          <a:xfrm>
            <a:off x="301625" y="2141538"/>
            <a:ext cx="30035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latin typeface="Century Schoolbook" pitchFamily="18" charset="0"/>
                <a:ea typeface="+mj-ea"/>
              </a:rPr>
              <a:t>目标</a:t>
            </a:r>
            <a:r>
              <a:rPr lang="zh-CN" altLang="zh-CN" sz="2400" b="1">
                <a:latin typeface="Century Schoolbook" pitchFamily="18" charset="0"/>
                <a:ea typeface="+mj-ea"/>
              </a:rPr>
              <a:t>(2)</a:t>
            </a:r>
            <a:r>
              <a:rPr lang="zh-CN" sz="2400" b="1">
                <a:latin typeface="Century Schoolbook" pitchFamily="18" charset="0"/>
                <a:ea typeface="+mj-ea"/>
              </a:rPr>
              <a:t>的证明</a:t>
            </a:r>
            <a:r>
              <a:rPr lang="zh-CN" altLang="zh-CN" sz="2400" b="1">
                <a:latin typeface="Century Schoolbook" pitchFamily="18" charset="0"/>
                <a:ea typeface="+mj-ea"/>
              </a:rPr>
              <a:t>: </a:t>
            </a:r>
          </a:p>
        </p:txBody>
      </p:sp>
      <p:graphicFrame>
        <p:nvGraphicFramePr>
          <p:cNvPr id="109589" name="Object 21"/>
          <p:cNvGraphicFramePr>
            <a:graphicFrameLocks noChangeAspect="1"/>
          </p:cNvGraphicFramePr>
          <p:nvPr>
            <p:extLst>
              <p:ext uri="{D42A27DB-BD31-4B8C-83A1-F6EECF244321}">
                <p14:modId xmlns:p14="http://schemas.microsoft.com/office/powerpoint/2010/main" val="2540734952"/>
              </p:ext>
            </p:extLst>
          </p:nvPr>
        </p:nvGraphicFramePr>
        <p:xfrm>
          <a:off x="2538413" y="1982788"/>
          <a:ext cx="4862512" cy="892175"/>
        </p:xfrm>
        <a:graphic>
          <a:graphicData uri="http://schemas.openxmlformats.org/presentationml/2006/ole">
            <mc:AlternateContent xmlns:mc="http://schemas.openxmlformats.org/markup-compatibility/2006">
              <mc:Choice xmlns:v="urn:schemas-microsoft-com:vml" Requires="v">
                <p:oleObj spid="_x0000_s1162570" r:id="rId19" imgW="2424648" imgH="444307" progId="Equation.DSMT4">
                  <p:embed/>
                </p:oleObj>
              </mc:Choice>
              <mc:Fallback>
                <p:oleObj r:id="rId19" imgW="2424648" imgH="444307" progId="Equation.DSMT4">
                  <p:embed/>
                  <p:pic>
                    <p:nvPicPr>
                      <p:cNvPr id="0" name="Picture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538413" y="1982788"/>
                        <a:ext cx="4862512" cy="89217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9590" name="Object 22"/>
          <p:cNvGraphicFramePr>
            <a:graphicFrameLocks noChangeAspect="1"/>
          </p:cNvGraphicFramePr>
          <p:nvPr>
            <p:extLst>
              <p:ext uri="{D42A27DB-BD31-4B8C-83A1-F6EECF244321}">
                <p14:modId xmlns:p14="http://schemas.microsoft.com/office/powerpoint/2010/main" val="3225974281"/>
              </p:ext>
            </p:extLst>
          </p:nvPr>
        </p:nvGraphicFramePr>
        <p:xfrm>
          <a:off x="885825" y="2759075"/>
          <a:ext cx="7588250" cy="892175"/>
        </p:xfrm>
        <a:graphic>
          <a:graphicData uri="http://schemas.openxmlformats.org/presentationml/2006/ole">
            <mc:AlternateContent xmlns:mc="http://schemas.openxmlformats.org/markup-compatibility/2006">
              <mc:Choice xmlns:v="urn:schemas-microsoft-com:vml" Requires="v">
                <p:oleObj spid="_x0000_s1162571" r:id="rId21" imgW="3782958" imgH="444307" progId="Equation.DSMT4">
                  <p:embed/>
                </p:oleObj>
              </mc:Choice>
              <mc:Fallback>
                <p:oleObj r:id="rId21" imgW="3782958" imgH="444307" progId="Equation.DSMT4">
                  <p:embed/>
                  <p:pic>
                    <p:nvPicPr>
                      <p:cNvPr id="0" name="Picture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85825" y="2759075"/>
                        <a:ext cx="7588250" cy="89217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9591" name="Rectangle 23"/>
          <p:cNvSpPr>
            <a:spLocks noChangeArrowheads="1"/>
          </p:cNvSpPr>
          <p:nvPr/>
        </p:nvSpPr>
        <p:spPr bwMode="auto">
          <a:xfrm>
            <a:off x="6873875" y="2746375"/>
            <a:ext cx="1625600" cy="952500"/>
          </a:xfrm>
          <a:prstGeom prst="rect">
            <a:avLst/>
          </a:prstGeom>
          <a:noFill/>
          <a:ln w="25400" cmpd="sng">
            <a:solidFill>
              <a:srgbClr val="8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1">
              <a:solidFill>
                <a:srgbClr val="FF0000"/>
              </a:solidFill>
              <a:latin typeface="Century Schoolbook" pitchFamily="18" charset="0"/>
              <a:ea typeface="+mj-ea"/>
            </a:endParaRPr>
          </a:p>
        </p:txBody>
      </p:sp>
      <p:grpSp>
        <p:nvGrpSpPr>
          <p:cNvPr id="3" name="Group 24"/>
          <p:cNvGrpSpPr>
            <a:grpSpLocks/>
          </p:cNvGrpSpPr>
          <p:nvPr/>
        </p:nvGrpSpPr>
        <p:grpSpPr bwMode="auto">
          <a:xfrm>
            <a:off x="7835900" y="2078038"/>
            <a:ext cx="2062163" cy="576262"/>
            <a:chOff x="0" y="0"/>
            <a:chExt cx="1299" cy="363"/>
          </a:xfrm>
        </p:grpSpPr>
        <p:sp>
          <p:nvSpPr>
            <p:cNvPr id="109593" name="Line 25"/>
            <p:cNvSpPr>
              <a:spLocks noChangeShapeType="1"/>
            </p:cNvSpPr>
            <p:nvPr/>
          </p:nvSpPr>
          <p:spPr bwMode="auto">
            <a:xfrm flipV="1">
              <a:off x="0" y="267"/>
              <a:ext cx="144" cy="96"/>
            </a:xfrm>
            <a:prstGeom prst="line">
              <a:avLst/>
            </a:prstGeom>
            <a:noFill/>
            <a:ln w="25400" cmpd="sng">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Century Schoolbook" pitchFamily="18" charset="0"/>
                <a:ea typeface="+mj-ea"/>
              </a:endParaRPr>
            </a:p>
          </p:txBody>
        </p:sp>
        <p:sp>
          <p:nvSpPr>
            <p:cNvPr id="109594" name="Rectangle 26"/>
            <p:cNvSpPr>
              <a:spLocks noChangeArrowheads="1"/>
            </p:cNvSpPr>
            <p:nvPr/>
          </p:nvSpPr>
          <p:spPr bwMode="auto">
            <a:xfrm>
              <a:off x="93" y="0"/>
              <a:ext cx="120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latin typeface="Century Schoolbook" pitchFamily="18" charset="0"/>
                  <a:ea typeface="+mj-ea"/>
                </a:rPr>
                <a:t>常量</a:t>
              </a:r>
            </a:p>
          </p:txBody>
        </p:sp>
      </p:grpSp>
      <p:grpSp>
        <p:nvGrpSpPr>
          <p:cNvPr id="4" name="Group 27"/>
          <p:cNvGrpSpPr>
            <a:grpSpLocks/>
          </p:cNvGrpSpPr>
          <p:nvPr/>
        </p:nvGrpSpPr>
        <p:grpSpPr bwMode="auto">
          <a:xfrm>
            <a:off x="234950" y="2886075"/>
            <a:ext cx="6600825" cy="2411413"/>
            <a:chOff x="0" y="0"/>
            <a:chExt cx="4158" cy="1519"/>
          </a:xfrm>
        </p:grpSpPr>
        <p:sp>
          <p:nvSpPr>
            <p:cNvPr id="109596" name="Line 28"/>
            <p:cNvSpPr>
              <a:spLocks noChangeShapeType="1"/>
            </p:cNvSpPr>
            <p:nvPr/>
          </p:nvSpPr>
          <p:spPr bwMode="auto">
            <a:xfrm flipH="1" flipV="1">
              <a:off x="2362" y="829"/>
              <a:ext cx="145" cy="321"/>
            </a:xfrm>
            <a:prstGeom prst="line">
              <a:avLst/>
            </a:prstGeom>
            <a:noFill/>
            <a:ln w="25400" cmpd="sng">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Century Schoolbook" pitchFamily="18" charset="0"/>
                <a:ea typeface="+mj-ea"/>
              </a:endParaRPr>
            </a:p>
          </p:txBody>
        </p:sp>
        <p:sp>
          <p:nvSpPr>
            <p:cNvPr id="109597" name="Rectangle 29"/>
            <p:cNvSpPr>
              <a:spLocks noChangeArrowheads="1"/>
            </p:cNvSpPr>
            <p:nvPr/>
          </p:nvSpPr>
          <p:spPr bwMode="auto">
            <a:xfrm>
              <a:off x="1773" y="1231"/>
              <a:ext cx="2192" cy="288"/>
            </a:xfrm>
            <a:prstGeom prst="rect">
              <a:avLst/>
            </a:prstGeom>
            <a:noFill/>
            <a:ln w="25400" cmpd="sng">
              <a:solidFill>
                <a:srgbClr val="FF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1">
                <a:solidFill>
                  <a:srgbClr val="FF0000"/>
                </a:solidFill>
                <a:latin typeface="Century Schoolbook" pitchFamily="18" charset="0"/>
                <a:ea typeface="+mj-ea"/>
              </a:endParaRPr>
            </a:p>
          </p:txBody>
        </p:sp>
        <p:sp>
          <p:nvSpPr>
            <p:cNvPr id="109598" name="Rectangle 30"/>
            <p:cNvSpPr>
              <a:spLocks noChangeArrowheads="1"/>
            </p:cNvSpPr>
            <p:nvPr/>
          </p:nvSpPr>
          <p:spPr bwMode="auto">
            <a:xfrm>
              <a:off x="2670" y="0"/>
              <a:ext cx="1488" cy="512"/>
            </a:xfrm>
            <a:prstGeom prst="rect">
              <a:avLst/>
            </a:prstGeom>
            <a:noFill/>
            <a:ln w="25400" cmpd="sng">
              <a:solidFill>
                <a:srgbClr val="FF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1">
                <a:solidFill>
                  <a:srgbClr val="FF0000"/>
                </a:solidFill>
                <a:latin typeface="Century Schoolbook" pitchFamily="18" charset="0"/>
                <a:ea typeface="+mj-ea"/>
              </a:endParaRPr>
            </a:p>
          </p:txBody>
        </p:sp>
        <p:sp>
          <p:nvSpPr>
            <p:cNvPr id="109599" name="Line 31"/>
            <p:cNvSpPr>
              <a:spLocks noChangeShapeType="1"/>
            </p:cNvSpPr>
            <p:nvPr/>
          </p:nvSpPr>
          <p:spPr bwMode="auto">
            <a:xfrm flipH="1">
              <a:off x="2540" y="334"/>
              <a:ext cx="136" cy="136"/>
            </a:xfrm>
            <a:prstGeom prst="line">
              <a:avLst/>
            </a:prstGeom>
            <a:noFill/>
            <a:ln w="25400" cmpd="sng">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Century Schoolbook" pitchFamily="18" charset="0"/>
                <a:ea typeface="+mj-ea"/>
              </a:endParaRPr>
            </a:p>
          </p:txBody>
        </p:sp>
        <p:sp>
          <p:nvSpPr>
            <p:cNvPr id="109600" name="Rectangle 32"/>
            <p:cNvSpPr>
              <a:spLocks noChangeArrowheads="1"/>
            </p:cNvSpPr>
            <p:nvPr/>
          </p:nvSpPr>
          <p:spPr bwMode="auto">
            <a:xfrm>
              <a:off x="0" y="461"/>
              <a:ext cx="332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solidFill>
                    <a:srgbClr val="0000FF"/>
                  </a:solidFill>
                  <a:latin typeface="Century Schoolbook" pitchFamily="18" charset="0"/>
                  <a:ea typeface="+mj-ea"/>
                </a:rPr>
                <a:t>子集</a:t>
              </a:r>
              <a:r>
                <a:rPr lang="zh-CN" altLang="zh-CN" sz="2400" b="1" i="1">
                  <a:solidFill>
                    <a:srgbClr val="0000FF"/>
                  </a:solidFill>
                  <a:latin typeface="Century Schoolbook" pitchFamily="18" charset="0"/>
                  <a:ea typeface="+mj-ea"/>
                </a:rPr>
                <a:t>k</a:t>
              </a:r>
              <a:r>
                <a:rPr lang="zh-CN" sz="2400" b="1">
                  <a:solidFill>
                    <a:srgbClr val="0000FF"/>
                  </a:solidFill>
                  <a:latin typeface="Century Schoolbook" pitchFamily="18" charset="0"/>
                  <a:ea typeface="+mj-ea"/>
                </a:rPr>
                <a:t>第</a:t>
              </a:r>
              <a:r>
                <a:rPr lang="zh-CN" altLang="zh-CN" sz="2400" b="1" i="1">
                  <a:solidFill>
                    <a:srgbClr val="0000FF"/>
                  </a:solidFill>
                  <a:latin typeface="Century Schoolbook" pitchFamily="18" charset="0"/>
                  <a:ea typeface="+mj-ea"/>
                </a:rPr>
                <a:t>i</a:t>
              </a:r>
              <a:r>
                <a:rPr lang="zh-CN" sz="2400" b="1">
                  <a:solidFill>
                    <a:srgbClr val="0000FF"/>
                  </a:solidFill>
                  <a:latin typeface="Century Schoolbook" pitchFamily="18" charset="0"/>
                  <a:ea typeface="+mj-ea"/>
                </a:rPr>
                <a:t>行的和，与</a:t>
              </a:r>
              <a:r>
                <a:rPr lang="zh-CN" altLang="zh-CN" sz="2400" b="1" i="1">
                  <a:solidFill>
                    <a:srgbClr val="0000FF"/>
                  </a:solidFill>
                  <a:latin typeface="Century Schoolbook" pitchFamily="18" charset="0"/>
                  <a:ea typeface="+mj-ea"/>
                </a:rPr>
                <a:t>i</a:t>
              </a:r>
              <a:r>
                <a:rPr lang="zh-CN" sz="2400" b="1">
                  <a:solidFill>
                    <a:srgbClr val="0000FF"/>
                  </a:solidFill>
                  <a:latin typeface="Century Schoolbook" pitchFamily="18" charset="0"/>
                  <a:ea typeface="+mj-ea"/>
                </a:rPr>
                <a:t>无关</a:t>
              </a:r>
            </a:p>
          </p:txBody>
        </p:sp>
      </p:grpSp>
      <p:sp>
        <p:nvSpPr>
          <p:cNvPr id="2" name="灯片编号占位符 1"/>
          <p:cNvSpPr>
            <a:spLocks noGrp="1"/>
          </p:cNvSpPr>
          <p:nvPr>
            <p:ph type="sldNum" sz="quarter" idx="12"/>
          </p:nvPr>
        </p:nvSpPr>
        <p:spPr/>
        <p:txBody>
          <a:bodyPr/>
          <a:lstStyle/>
          <a:p>
            <a:fld id="{E31375A4-56A4-47D6-9801-1991572033F7}" type="slidenum">
              <a:rPr lang="en-US" smtClean="0"/>
              <a:pPr/>
              <a:t>122</a:t>
            </a:fld>
            <a:endParaRPr lang="en-US"/>
          </a:p>
        </p:txBody>
      </p:sp>
    </p:spTree>
    <p:extLst>
      <p:ext uri="{BB962C8B-B14F-4D97-AF65-F5344CB8AC3E}">
        <p14:creationId xmlns:p14="http://schemas.microsoft.com/office/powerpoint/2010/main" val="6775688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ChangeArrowheads="1"/>
          </p:cNvSpPr>
          <p:nvPr/>
        </p:nvSpPr>
        <p:spPr bwMode="auto">
          <a:xfrm>
            <a:off x="441325" y="2093913"/>
            <a:ext cx="82994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latin typeface="Century Schoolbook" pitchFamily="18" charset="0"/>
                <a:ea typeface="+mj-ea"/>
              </a:rPr>
              <a:t>经过上述分析，上述和式中的每一项（共</a:t>
            </a:r>
            <a:r>
              <a:rPr lang="zh-CN" altLang="zh-CN" sz="2400" b="1" i="1">
                <a:latin typeface="Century Schoolbook" pitchFamily="18" charset="0"/>
                <a:ea typeface="+mj-ea"/>
              </a:rPr>
              <a:t>s</a:t>
            </a:r>
            <a:r>
              <a:rPr lang="zh-CN" sz="2400" b="1">
                <a:latin typeface="Century Schoolbook" pitchFamily="18" charset="0"/>
                <a:ea typeface="+mj-ea"/>
              </a:rPr>
              <a:t>项），其值均与</a:t>
            </a:r>
            <a:r>
              <a:rPr lang="zh-CN" altLang="zh-CN" sz="2400" b="1" i="1">
                <a:latin typeface="Century Schoolbook" pitchFamily="18" charset="0"/>
                <a:ea typeface="+mj-ea"/>
              </a:rPr>
              <a:t>i</a:t>
            </a:r>
            <a:r>
              <a:rPr lang="zh-CN" sz="2400" b="1">
                <a:latin typeface="Century Schoolbook" pitchFamily="18" charset="0"/>
                <a:ea typeface="+mj-ea"/>
              </a:rPr>
              <a:t>无关，因此整个和式也均与</a:t>
            </a:r>
            <a:r>
              <a:rPr lang="zh-CN" altLang="zh-CN" sz="2400" b="1" i="1">
                <a:latin typeface="Century Schoolbook" pitchFamily="18" charset="0"/>
                <a:ea typeface="+mj-ea"/>
              </a:rPr>
              <a:t>i</a:t>
            </a:r>
            <a:r>
              <a:rPr lang="zh-CN" sz="2400" b="1">
                <a:latin typeface="Century Schoolbook" pitchFamily="18" charset="0"/>
                <a:ea typeface="+mj-ea"/>
              </a:rPr>
              <a:t>无关。</a:t>
            </a:r>
          </a:p>
        </p:txBody>
      </p:sp>
      <p:graphicFrame>
        <p:nvGraphicFramePr>
          <p:cNvPr id="110595" name="Object 3"/>
          <p:cNvGraphicFramePr>
            <a:graphicFrameLocks noChangeAspect="1"/>
          </p:cNvGraphicFramePr>
          <p:nvPr>
            <p:extLst>
              <p:ext uri="{D42A27DB-BD31-4B8C-83A1-F6EECF244321}">
                <p14:modId xmlns:p14="http://schemas.microsoft.com/office/powerpoint/2010/main" val="3844503785"/>
              </p:ext>
            </p:extLst>
          </p:nvPr>
        </p:nvGraphicFramePr>
        <p:xfrm>
          <a:off x="114300" y="514350"/>
          <a:ext cx="8832850" cy="1425575"/>
        </p:xfrm>
        <a:graphic>
          <a:graphicData uri="http://schemas.openxmlformats.org/presentationml/2006/ole">
            <mc:AlternateContent xmlns:mc="http://schemas.openxmlformats.org/markup-compatibility/2006">
              <mc:Choice xmlns:v="urn:schemas-microsoft-com:vml" Requires="v">
                <p:oleObj spid="_x0000_s1163362" r:id="rId3" imgW="4013200" imgH="647700" progId="Equation.DSMT4">
                  <p:embed/>
                </p:oleObj>
              </mc:Choice>
              <mc:Fallback>
                <p:oleObj r:id="rId3" imgW="4013200" imgH="6477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 y="514350"/>
                        <a:ext cx="8832850" cy="142557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0596" name="Rectangle 4"/>
          <p:cNvSpPr>
            <a:spLocks noChangeArrowheads="1"/>
          </p:cNvSpPr>
          <p:nvPr/>
        </p:nvSpPr>
        <p:spPr bwMode="auto">
          <a:xfrm>
            <a:off x="1993900" y="584200"/>
            <a:ext cx="5461000" cy="1320800"/>
          </a:xfrm>
          <a:prstGeom prst="rect">
            <a:avLst/>
          </a:prstGeom>
          <a:noFill/>
          <a:ln w="25400" cmpd="sng">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1">
              <a:solidFill>
                <a:srgbClr val="FF0000"/>
              </a:solidFill>
              <a:latin typeface="Century Schoolbook" pitchFamily="18" charset="0"/>
              <a:ea typeface="+mj-ea"/>
            </a:endParaRPr>
          </a:p>
        </p:txBody>
      </p:sp>
      <p:grpSp>
        <p:nvGrpSpPr>
          <p:cNvPr id="3" name="Group 7"/>
          <p:cNvGrpSpPr>
            <a:grpSpLocks noChangeAspect="1"/>
          </p:cNvGrpSpPr>
          <p:nvPr/>
        </p:nvGrpSpPr>
        <p:grpSpPr bwMode="auto">
          <a:xfrm>
            <a:off x="350838" y="3309938"/>
            <a:ext cx="8440737" cy="2667000"/>
            <a:chOff x="0" y="0"/>
            <a:chExt cx="5317" cy="1680"/>
          </a:xfrm>
        </p:grpSpPr>
        <p:graphicFrame>
          <p:nvGraphicFramePr>
            <p:cNvPr id="110600" name="Object 8"/>
            <p:cNvGraphicFramePr>
              <a:graphicFrameLocks noChangeAspect="1"/>
            </p:cNvGraphicFramePr>
            <p:nvPr/>
          </p:nvGraphicFramePr>
          <p:xfrm>
            <a:off x="0" y="0"/>
            <a:ext cx="5317" cy="898"/>
          </p:xfrm>
          <a:graphic>
            <a:graphicData uri="http://schemas.openxmlformats.org/presentationml/2006/ole">
              <mc:AlternateContent xmlns:mc="http://schemas.openxmlformats.org/markup-compatibility/2006">
                <mc:Choice xmlns:v="urn:schemas-microsoft-com:vml" Requires="v">
                  <p:oleObj spid="_x0000_s1163363" r:id="rId5" imgW="3835400" imgH="647700" progId="Equation.DSMT4">
                    <p:embed/>
                  </p:oleObj>
                </mc:Choice>
                <mc:Fallback>
                  <p:oleObj r:id="rId5" imgW="3835400" imgH="64770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5317" cy="89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0601" name="Object 9"/>
            <p:cNvGraphicFramePr>
              <a:graphicFrameLocks noChangeAspect="1"/>
            </p:cNvGraphicFramePr>
            <p:nvPr/>
          </p:nvGraphicFramePr>
          <p:xfrm>
            <a:off x="205" y="1028"/>
            <a:ext cx="5053" cy="652"/>
          </p:xfrm>
          <a:graphic>
            <a:graphicData uri="http://schemas.openxmlformats.org/presentationml/2006/ole">
              <mc:AlternateContent xmlns:mc="http://schemas.openxmlformats.org/markup-compatibility/2006">
                <mc:Choice xmlns:v="urn:schemas-microsoft-com:vml" Requires="v">
                  <p:oleObj spid="_x0000_s1163364" r:id="rId7" imgW="3644900" imgH="469900" progId="Equation.DSMT4">
                    <p:embed/>
                  </p:oleObj>
                </mc:Choice>
                <mc:Fallback>
                  <p:oleObj r:id="rId7" imgW="3644900" imgH="46990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 y="1028"/>
                          <a:ext cx="5053" cy="65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 name="灯片编号占位符 1"/>
          <p:cNvSpPr>
            <a:spLocks noGrp="1"/>
          </p:cNvSpPr>
          <p:nvPr>
            <p:ph type="sldNum" sz="quarter" idx="12"/>
          </p:nvPr>
        </p:nvSpPr>
        <p:spPr/>
        <p:txBody>
          <a:bodyPr/>
          <a:lstStyle/>
          <a:p>
            <a:fld id="{E31375A4-56A4-47D6-9801-1991572033F7}" type="slidenum">
              <a:rPr lang="en-US" smtClean="0"/>
              <a:pPr/>
              <a:t>123</a:t>
            </a:fld>
            <a:endParaRPr lang="en-US"/>
          </a:p>
        </p:txBody>
      </p:sp>
    </p:spTree>
    <p:extLst>
      <p:ext uri="{BB962C8B-B14F-4D97-AF65-F5344CB8AC3E}">
        <p14:creationId xmlns:p14="http://schemas.microsoft.com/office/powerpoint/2010/main" val="423469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418" name="Object 2"/>
          <p:cNvGraphicFramePr>
            <a:graphicFrameLocks noChangeAspect="1"/>
          </p:cNvGraphicFramePr>
          <p:nvPr>
            <p:extLst>
              <p:ext uri="{D42A27DB-BD31-4B8C-83A1-F6EECF244321}">
                <p14:modId xmlns:p14="http://schemas.microsoft.com/office/powerpoint/2010/main" val="1610106309"/>
              </p:ext>
            </p:extLst>
          </p:nvPr>
        </p:nvGraphicFramePr>
        <p:xfrm>
          <a:off x="1627188" y="1925638"/>
          <a:ext cx="5919787" cy="949325"/>
        </p:xfrm>
        <a:graphic>
          <a:graphicData uri="http://schemas.openxmlformats.org/presentationml/2006/ole">
            <mc:AlternateContent xmlns:mc="http://schemas.openxmlformats.org/markup-compatibility/2006">
              <mc:Choice xmlns:v="urn:schemas-microsoft-com:vml" Requires="v">
                <p:oleObj spid="_x0000_s1164482" r:id="rId3" imgW="2691232" imgH="431613" progId="Equation.DSMT4">
                  <p:embed/>
                </p:oleObj>
              </mc:Choice>
              <mc:Fallback>
                <p:oleObj r:id="rId3" imgW="2691232" imgH="431613"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7188" y="1925638"/>
                        <a:ext cx="5919787" cy="949325"/>
                      </a:xfrm>
                      <a:prstGeom prst="rect">
                        <a:avLst/>
                      </a:prstGeom>
                      <a:noFill/>
                      <a:extLst>
                        <a:ext uri="{909E8E84-426E-40DD-AFC4-6F175D3DCCD1}">
                          <a14:hiddenFill xmlns:a14="http://schemas.microsoft.com/office/drawing/2010/main">
                            <a:solidFill>
                              <a:srgbClr val="00FFFF"/>
                            </a:solidFill>
                          </a14:hiddenFill>
                        </a:ext>
                      </a:extLst>
                    </p:spPr>
                  </p:pic>
                </p:oleObj>
              </mc:Fallback>
            </mc:AlternateContent>
          </a:graphicData>
        </a:graphic>
      </p:graphicFrame>
      <p:sp>
        <p:nvSpPr>
          <p:cNvPr id="60419" name="Line 3"/>
          <p:cNvSpPr>
            <a:spLocks noChangeShapeType="1"/>
          </p:cNvSpPr>
          <p:nvPr/>
        </p:nvSpPr>
        <p:spPr bwMode="auto">
          <a:xfrm>
            <a:off x="-108520" y="3059113"/>
            <a:ext cx="9303320" cy="0"/>
          </a:xfrm>
          <a:prstGeom prst="line">
            <a:avLst/>
          </a:prstGeom>
          <a:ln>
            <a:headEnd/>
            <a:tailEnd/>
          </a:ln>
          <a:extLst/>
        </p:spPr>
        <p:style>
          <a:lnRef idx="3">
            <a:schemeClr val="accent2"/>
          </a:lnRef>
          <a:fillRef idx="0">
            <a:schemeClr val="accent2"/>
          </a:fillRef>
          <a:effectRef idx="2">
            <a:schemeClr val="accent2"/>
          </a:effectRef>
          <a:fontRef idx="minor">
            <a:schemeClr val="tx1"/>
          </a:fontRef>
        </p:style>
        <p:txBody>
          <a:bodyPr/>
          <a:lstStyle/>
          <a:p>
            <a:endParaRPr lang="zh-CN" altLang="en-US" sz="2800" b="1">
              <a:latin typeface="+mj-ea"/>
              <a:ea typeface="+mj-ea"/>
            </a:endParaRPr>
          </a:p>
        </p:txBody>
      </p:sp>
      <p:sp>
        <p:nvSpPr>
          <p:cNvPr id="60420" name="Rectangle 4"/>
          <p:cNvSpPr>
            <a:spLocks noChangeArrowheads="1"/>
          </p:cNvSpPr>
          <p:nvPr/>
        </p:nvSpPr>
        <p:spPr bwMode="auto">
          <a:xfrm>
            <a:off x="150813" y="3184525"/>
            <a:ext cx="34099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a:latin typeface="+mj-ea"/>
                <a:ea typeface="+mj-ea"/>
              </a:rPr>
              <a:t>证明：</a:t>
            </a:r>
          </a:p>
        </p:txBody>
      </p:sp>
      <p:sp>
        <p:nvSpPr>
          <p:cNvPr id="60421" name="Rectangle 5"/>
          <p:cNvSpPr>
            <a:spLocks noChangeArrowheads="1"/>
          </p:cNvSpPr>
          <p:nvPr/>
        </p:nvSpPr>
        <p:spPr bwMode="auto">
          <a:xfrm>
            <a:off x="1060450" y="3173413"/>
            <a:ext cx="79438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a:latin typeface="+mj-ea"/>
                <a:ea typeface="+mj-ea"/>
              </a:rPr>
              <a:t>假设已知等概率分布为最佳输入分布，即：</a:t>
            </a:r>
          </a:p>
        </p:txBody>
      </p:sp>
      <p:graphicFrame>
        <p:nvGraphicFramePr>
          <p:cNvPr id="60422" name="Object 6"/>
          <p:cNvGraphicFramePr>
            <a:graphicFrameLocks noChangeAspect="1"/>
          </p:cNvGraphicFramePr>
          <p:nvPr>
            <p:extLst>
              <p:ext uri="{D42A27DB-BD31-4B8C-83A1-F6EECF244321}">
                <p14:modId xmlns:p14="http://schemas.microsoft.com/office/powerpoint/2010/main" val="2720947349"/>
              </p:ext>
            </p:extLst>
          </p:nvPr>
        </p:nvGraphicFramePr>
        <p:xfrm>
          <a:off x="7683500" y="3040063"/>
          <a:ext cx="1254125" cy="773112"/>
        </p:xfrm>
        <a:graphic>
          <a:graphicData uri="http://schemas.openxmlformats.org/presentationml/2006/ole">
            <mc:AlternateContent xmlns:mc="http://schemas.openxmlformats.org/markup-compatibility/2006">
              <mc:Choice xmlns:v="urn:schemas-microsoft-com:vml" Requires="v">
                <p:oleObj spid="_x0000_s1164483" r:id="rId5" imgW="659827" imgH="406048" progId="Equation.DSMT4">
                  <p:embed/>
                </p:oleObj>
              </mc:Choice>
              <mc:Fallback>
                <p:oleObj r:id="rId5" imgW="659827" imgH="406048"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83500" y="3040063"/>
                        <a:ext cx="1254125" cy="77311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0423" name="Object 7"/>
          <p:cNvGraphicFramePr>
            <a:graphicFrameLocks noChangeAspect="1"/>
          </p:cNvGraphicFramePr>
          <p:nvPr>
            <p:extLst>
              <p:ext uri="{D42A27DB-BD31-4B8C-83A1-F6EECF244321}">
                <p14:modId xmlns:p14="http://schemas.microsoft.com/office/powerpoint/2010/main" val="1850424511"/>
              </p:ext>
            </p:extLst>
          </p:nvPr>
        </p:nvGraphicFramePr>
        <p:xfrm>
          <a:off x="217488" y="3932238"/>
          <a:ext cx="3055937" cy="446087"/>
        </p:xfrm>
        <a:graphic>
          <a:graphicData uri="http://schemas.openxmlformats.org/presentationml/2006/ole">
            <mc:AlternateContent xmlns:mc="http://schemas.openxmlformats.org/markup-compatibility/2006">
              <mc:Choice xmlns:v="urn:schemas-microsoft-com:vml" Requires="v">
                <p:oleObj spid="_x0000_s1164484" r:id="rId7" imgW="1395788" imgH="203024" progId="Equation.DSMT4">
                  <p:embed/>
                </p:oleObj>
              </mc:Choice>
              <mc:Fallback>
                <p:oleObj r:id="rId7" imgW="1395788" imgH="203024"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7488" y="3932238"/>
                        <a:ext cx="3055937" cy="44608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0424" name="Object 8"/>
          <p:cNvGraphicFramePr>
            <a:graphicFrameLocks noChangeAspect="1"/>
          </p:cNvGraphicFramePr>
          <p:nvPr>
            <p:extLst>
              <p:ext uri="{D42A27DB-BD31-4B8C-83A1-F6EECF244321}">
                <p14:modId xmlns:p14="http://schemas.microsoft.com/office/powerpoint/2010/main" val="1480641645"/>
              </p:ext>
            </p:extLst>
          </p:nvPr>
        </p:nvGraphicFramePr>
        <p:xfrm>
          <a:off x="3554413" y="4575175"/>
          <a:ext cx="5365750" cy="977900"/>
        </p:xfrm>
        <a:graphic>
          <a:graphicData uri="http://schemas.openxmlformats.org/presentationml/2006/ole">
            <mc:AlternateContent xmlns:mc="http://schemas.openxmlformats.org/markup-compatibility/2006">
              <mc:Choice xmlns:v="urn:schemas-microsoft-com:vml" Requires="v">
                <p:oleObj spid="_x0000_s1164485" r:id="rId9" imgW="2437342" imgH="444307" progId="Equation.DSMT4">
                  <p:embed/>
                </p:oleObj>
              </mc:Choice>
              <mc:Fallback>
                <p:oleObj r:id="rId9" imgW="2437342" imgH="444307"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54413" y="4575175"/>
                        <a:ext cx="5365750" cy="9779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Group 10"/>
          <p:cNvGrpSpPr>
            <a:grpSpLocks/>
          </p:cNvGrpSpPr>
          <p:nvPr/>
        </p:nvGrpSpPr>
        <p:grpSpPr bwMode="auto">
          <a:xfrm>
            <a:off x="1930400" y="3659188"/>
            <a:ext cx="6937375" cy="977900"/>
            <a:chOff x="0" y="0"/>
            <a:chExt cx="4370" cy="616"/>
          </a:xfrm>
        </p:grpSpPr>
        <p:sp>
          <p:nvSpPr>
            <p:cNvPr id="60427" name="Line 11"/>
            <p:cNvSpPr>
              <a:spLocks noChangeShapeType="1"/>
            </p:cNvSpPr>
            <p:nvPr/>
          </p:nvSpPr>
          <p:spPr bwMode="auto">
            <a:xfrm>
              <a:off x="0" y="439"/>
              <a:ext cx="768" cy="0"/>
            </a:xfrm>
            <a:prstGeom prst="line">
              <a:avLst/>
            </a:prstGeom>
            <a:noFill/>
            <a:ln w="25400" cmpd="sng">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mj-ea"/>
                <a:ea typeface="+mj-ea"/>
              </a:endParaRPr>
            </a:p>
          </p:txBody>
        </p:sp>
        <p:graphicFrame>
          <p:nvGraphicFramePr>
            <p:cNvPr id="60428" name="Object 12"/>
            <p:cNvGraphicFramePr>
              <a:graphicFrameLocks noChangeAspect="1"/>
            </p:cNvGraphicFramePr>
            <p:nvPr/>
          </p:nvGraphicFramePr>
          <p:xfrm>
            <a:off x="990" y="0"/>
            <a:ext cx="3380" cy="616"/>
          </p:xfrm>
          <a:graphic>
            <a:graphicData uri="http://schemas.openxmlformats.org/presentationml/2006/ole">
              <mc:AlternateContent xmlns:mc="http://schemas.openxmlformats.org/markup-compatibility/2006">
                <mc:Choice xmlns:v="urn:schemas-microsoft-com:vml" Requires="v">
                  <p:oleObj spid="_x0000_s1164486" r:id="rId11" imgW="2437342" imgH="444307" progId="Equation.DSMT4">
                    <p:embed/>
                  </p:oleObj>
                </mc:Choice>
                <mc:Fallback>
                  <p:oleObj r:id="rId11" imgW="2437342" imgH="444307"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90" y="0"/>
                          <a:ext cx="3380" cy="616"/>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0429" name="Line 13"/>
            <p:cNvSpPr>
              <a:spLocks noChangeShapeType="1"/>
            </p:cNvSpPr>
            <p:nvPr/>
          </p:nvSpPr>
          <p:spPr bwMode="auto">
            <a:xfrm flipV="1">
              <a:off x="824" y="327"/>
              <a:ext cx="209" cy="56"/>
            </a:xfrm>
            <a:prstGeom prst="line">
              <a:avLst/>
            </a:prstGeom>
            <a:noFill/>
            <a:ln w="25400" cmpd="sng">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mj-ea"/>
                <a:ea typeface="+mj-ea"/>
              </a:endParaRPr>
            </a:p>
          </p:txBody>
        </p:sp>
      </p:grpSp>
      <p:graphicFrame>
        <p:nvGraphicFramePr>
          <p:cNvPr id="60430" name="Object 14"/>
          <p:cNvGraphicFramePr>
            <a:graphicFrameLocks noChangeAspect="1"/>
          </p:cNvGraphicFramePr>
          <p:nvPr>
            <p:extLst>
              <p:ext uri="{D42A27DB-BD31-4B8C-83A1-F6EECF244321}">
                <p14:modId xmlns:p14="http://schemas.microsoft.com/office/powerpoint/2010/main" val="1292511041"/>
              </p:ext>
            </p:extLst>
          </p:nvPr>
        </p:nvGraphicFramePr>
        <p:xfrm>
          <a:off x="3546475" y="5613400"/>
          <a:ext cx="2487613" cy="503238"/>
        </p:xfrm>
        <a:graphic>
          <a:graphicData uri="http://schemas.openxmlformats.org/presentationml/2006/ole">
            <mc:AlternateContent xmlns:mc="http://schemas.openxmlformats.org/markup-compatibility/2006">
              <mc:Choice xmlns:v="urn:schemas-microsoft-com:vml" Requires="v">
                <p:oleObj spid="_x0000_s1164487" r:id="rId13" imgW="1129810" imgH="228501" progId="Equation.DSMT4">
                  <p:embed/>
                </p:oleObj>
              </mc:Choice>
              <mc:Fallback>
                <p:oleObj r:id="rId13" imgW="1129810" imgH="228501" progId="Equation.DSMT4">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46475" y="5613400"/>
                        <a:ext cx="2487613" cy="50323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 name="Group 15"/>
          <p:cNvGrpSpPr>
            <a:grpSpLocks/>
          </p:cNvGrpSpPr>
          <p:nvPr/>
        </p:nvGrpSpPr>
        <p:grpSpPr bwMode="auto">
          <a:xfrm>
            <a:off x="3848100" y="2173288"/>
            <a:ext cx="3722688" cy="3998912"/>
            <a:chOff x="0" y="0"/>
            <a:chExt cx="2345" cy="2519"/>
          </a:xfrm>
        </p:grpSpPr>
        <p:sp>
          <p:nvSpPr>
            <p:cNvPr id="60432" name="Rectangle 16"/>
            <p:cNvSpPr>
              <a:spLocks noChangeArrowheads="1"/>
            </p:cNvSpPr>
            <p:nvPr/>
          </p:nvSpPr>
          <p:spPr bwMode="auto">
            <a:xfrm>
              <a:off x="0" y="2175"/>
              <a:ext cx="1392" cy="344"/>
            </a:xfrm>
            <a:prstGeom prst="rect">
              <a:avLst/>
            </a:prstGeom>
            <a:noFill/>
            <a:ln w="25400" cmpd="sng">
              <a:solidFill>
                <a:srgbClr val="8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mj-ea"/>
                <a:ea typeface="+mj-ea"/>
              </a:endParaRPr>
            </a:p>
          </p:txBody>
        </p:sp>
        <p:sp>
          <p:nvSpPr>
            <p:cNvPr id="60433" name="Rectangle 17"/>
            <p:cNvSpPr>
              <a:spLocks noChangeArrowheads="1"/>
            </p:cNvSpPr>
            <p:nvPr/>
          </p:nvSpPr>
          <p:spPr bwMode="auto">
            <a:xfrm>
              <a:off x="953" y="0"/>
              <a:ext cx="1392" cy="344"/>
            </a:xfrm>
            <a:prstGeom prst="rect">
              <a:avLst/>
            </a:prstGeom>
            <a:noFill/>
            <a:ln w="25400" cmpd="sng">
              <a:solidFill>
                <a:srgbClr val="8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mj-ea"/>
                <a:ea typeface="+mj-ea"/>
              </a:endParaRPr>
            </a:p>
          </p:txBody>
        </p:sp>
      </p:grpSp>
      <p:grpSp>
        <p:nvGrpSpPr>
          <p:cNvPr id="5" name="Group 18"/>
          <p:cNvGrpSpPr>
            <a:grpSpLocks/>
          </p:cNvGrpSpPr>
          <p:nvPr/>
        </p:nvGrpSpPr>
        <p:grpSpPr bwMode="auto">
          <a:xfrm>
            <a:off x="777875" y="1993900"/>
            <a:ext cx="4329113" cy="2427288"/>
            <a:chOff x="0" y="0"/>
            <a:chExt cx="2727" cy="1529"/>
          </a:xfrm>
        </p:grpSpPr>
        <p:sp>
          <p:nvSpPr>
            <p:cNvPr id="60435" name="Rectangle 19"/>
            <p:cNvSpPr>
              <a:spLocks noChangeArrowheads="1"/>
            </p:cNvSpPr>
            <p:nvPr/>
          </p:nvSpPr>
          <p:spPr bwMode="auto">
            <a:xfrm>
              <a:off x="895" y="0"/>
              <a:ext cx="1832" cy="576"/>
            </a:xfrm>
            <a:prstGeom prst="rect">
              <a:avLst/>
            </a:prstGeom>
            <a:noFill/>
            <a:ln w="25400" cmpd="sng">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mj-ea"/>
                <a:ea typeface="+mj-ea"/>
              </a:endParaRPr>
            </a:p>
          </p:txBody>
        </p:sp>
        <p:sp>
          <p:nvSpPr>
            <p:cNvPr id="60436" name="Rectangle 20"/>
            <p:cNvSpPr>
              <a:spLocks noChangeArrowheads="1"/>
            </p:cNvSpPr>
            <p:nvPr/>
          </p:nvSpPr>
          <p:spPr bwMode="auto">
            <a:xfrm>
              <a:off x="0" y="1185"/>
              <a:ext cx="576" cy="344"/>
            </a:xfrm>
            <a:prstGeom prst="rect">
              <a:avLst/>
            </a:prstGeom>
            <a:noFill/>
            <a:ln w="25400" cmpd="sng">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mj-ea"/>
                <a:ea typeface="+mj-ea"/>
              </a:endParaRPr>
            </a:p>
          </p:txBody>
        </p:sp>
      </p:grpSp>
      <p:grpSp>
        <p:nvGrpSpPr>
          <p:cNvPr id="6" name="Group 21"/>
          <p:cNvGrpSpPr>
            <a:grpSpLocks/>
          </p:cNvGrpSpPr>
          <p:nvPr/>
        </p:nvGrpSpPr>
        <p:grpSpPr bwMode="auto">
          <a:xfrm>
            <a:off x="3848100" y="5468939"/>
            <a:ext cx="5311775" cy="954088"/>
            <a:chOff x="0" y="660"/>
            <a:chExt cx="3346" cy="601"/>
          </a:xfrm>
        </p:grpSpPr>
        <p:grpSp>
          <p:nvGrpSpPr>
            <p:cNvPr id="7" name="Group 23"/>
            <p:cNvGrpSpPr>
              <a:grpSpLocks/>
            </p:cNvGrpSpPr>
            <p:nvPr/>
          </p:nvGrpSpPr>
          <p:grpSpPr bwMode="auto">
            <a:xfrm>
              <a:off x="914" y="660"/>
              <a:ext cx="2432" cy="601"/>
              <a:chOff x="0" y="0"/>
              <a:chExt cx="2432" cy="601"/>
            </a:xfrm>
          </p:grpSpPr>
          <p:sp>
            <p:nvSpPr>
              <p:cNvPr id="60440" name="Line 24"/>
              <p:cNvSpPr>
                <a:spLocks noChangeShapeType="1"/>
              </p:cNvSpPr>
              <p:nvPr/>
            </p:nvSpPr>
            <p:spPr bwMode="auto">
              <a:xfrm>
                <a:off x="0" y="45"/>
                <a:ext cx="2216" cy="0"/>
              </a:xfrm>
              <a:prstGeom prst="line">
                <a:avLst/>
              </a:prstGeom>
              <a:noFill/>
              <a:ln w="25400" cmpd="sng">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mj-ea"/>
                  <a:ea typeface="+mj-ea"/>
                </a:endParaRPr>
              </a:p>
            </p:txBody>
          </p:sp>
          <p:sp>
            <p:nvSpPr>
              <p:cNvPr id="60441" name="Rectangle 25"/>
              <p:cNvSpPr>
                <a:spLocks noChangeArrowheads="1"/>
              </p:cNvSpPr>
              <p:nvPr/>
            </p:nvSpPr>
            <p:spPr bwMode="auto">
              <a:xfrm>
                <a:off x="1004" y="0"/>
                <a:ext cx="1428"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a:latin typeface="+mj-ea"/>
                    <a:ea typeface="+mj-ea"/>
                  </a:rPr>
                  <a:t>信道矩阵的行可排列。</a:t>
                </a:r>
              </a:p>
            </p:txBody>
          </p:sp>
          <p:sp>
            <p:nvSpPr>
              <p:cNvPr id="60442" name="Line 26"/>
              <p:cNvSpPr>
                <a:spLocks noChangeShapeType="1"/>
              </p:cNvSpPr>
              <p:nvPr/>
            </p:nvSpPr>
            <p:spPr bwMode="auto">
              <a:xfrm>
                <a:off x="870" y="75"/>
                <a:ext cx="160" cy="92"/>
              </a:xfrm>
              <a:prstGeom prst="line">
                <a:avLst/>
              </a:prstGeom>
              <a:noFill/>
              <a:ln w="25400" cmpd="sng">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mj-ea"/>
                  <a:ea typeface="+mj-ea"/>
                </a:endParaRPr>
              </a:p>
            </p:txBody>
          </p:sp>
        </p:grpSp>
        <p:sp>
          <p:nvSpPr>
            <p:cNvPr id="60444" name="Line 28"/>
            <p:cNvSpPr>
              <a:spLocks noChangeShapeType="1"/>
            </p:cNvSpPr>
            <p:nvPr/>
          </p:nvSpPr>
          <p:spPr bwMode="auto">
            <a:xfrm>
              <a:off x="0" y="671"/>
              <a:ext cx="160" cy="0"/>
            </a:xfrm>
            <a:prstGeom prst="line">
              <a:avLst/>
            </a:prstGeom>
            <a:noFill/>
            <a:ln w="25400" cmpd="sng">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mj-ea"/>
                <a:ea typeface="+mj-ea"/>
              </a:endParaRPr>
            </a:p>
          </p:txBody>
        </p:sp>
      </p:grpSp>
      <p:sp>
        <p:nvSpPr>
          <p:cNvPr id="60445" name="Text Box 29"/>
          <p:cNvSpPr txBox="1">
            <a:spLocks noChangeArrowheads="1"/>
          </p:cNvSpPr>
          <p:nvPr/>
        </p:nvSpPr>
        <p:spPr bwMode="auto">
          <a:xfrm>
            <a:off x="684213" y="1087438"/>
            <a:ext cx="816133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a:latin typeface="+mj-ea"/>
                <a:ea typeface="+mj-ea"/>
              </a:rPr>
              <a:t>        </a:t>
            </a:r>
            <a:r>
              <a:rPr lang="zh-CN" sz="2800" b="1">
                <a:latin typeface="+mj-ea"/>
                <a:ea typeface="+mj-ea"/>
              </a:rPr>
              <a:t>对于准对称信道，达到信道容量的最佳输入分布是等概率分布，其信道容量为：</a:t>
            </a:r>
          </a:p>
        </p:txBody>
      </p:sp>
      <p:sp>
        <p:nvSpPr>
          <p:cNvPr id="60446" name="Rectangle 30"/>
          <p:cNvSpPr>
            <a:spLocks noChangeArrowheads="1"/>
          </p:cNvSpPr>
          <p:nvPr/>
        </p:nvSpPr>
        <p:spPr bwMode="auto">
          <a:xfrm>
            <a:off x="251520" y="502663"/>
            <a:ext cx="8336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3200" b="1" dirty="0" smtClean="0">
                <a:solidFill>
                  <a:srgbClr val="C00000"/>
                </a:solidFill>
                <a:latin typeface="+mj-ea"/>
                <a:ea typeface="+mj-ea"/>
              </a:rPr>
              <a:t>2. </a:t>
            </a:r>
            <a:r>
              <a:rPr lang="zh-CN" altLang="zh-CN" sz="3200" b="1" dirty="0" smtClean="0">
                <a:solidFill>
                  <a:srgbClr val="C00000"/>
                </a:solidFill>
                <a:latin typeface="+mj-ea"/>
                <a:ea typeface="+mj-ea"/>
              </a:rPr>
              <a:t>在</a:t>
            </a:r>
            <a:r>
              <a:rPr lang="zh-CN" altLang="zh-CN" sz="3200" b="1" dirty="0">
                <a:solidFill>
                  <a:srgbClr val="C00000"/>
                </a:solidFill>
                <a:latin typeface="+mj-ea"/>
                <a:ea typeface="+mj-ea"/>
              </a:rPr>
              <a:t>1的基础上，再证明计算公式的正确性。</a:t>
            </a:r>
          </a:p>
        </p:txBody>
      </p:sp>
      <p:sp>
        <p:nvSpPr>
          <p:cNvPr id="2" name="灯片编号占位符 1"/>
          <p:cNvSpPr>
            <a:spLocks noGrp="1"/>
          </p:cNvSpPr>
          <p:nvPr>
            <p:ph type="sldNum" sz="quarter" idx="12"/>
          </p:nvPr>
        </p:nvSpPr>
        <p:spPr/>
        <p:txBody>
          <a:bodyPr/>
          <a:lstStyle/>
          <a:p>
            <a:fld id="{E31375A4-56A4-47D6-9801-1991572033F7}" type="slidenum">
              <a:rPr lang="en-US" smtClean="0"/>
              <a:pPr/>
              <a:t>124</a:t>
            </a:fld>
            <a:endParaRPr lang="en-US"/>
          </a:p>
        </p:txBody>
      </p:sp>
    </p:spTree>
    <p:extLst>
      <p:ext uri="{BB962C8B-B14F-4D97-AF65-F5344CB8AC3E}">
        <p14:creationId xmlns:p14="http://schemas.microsoft.com/office/powerpoint/2010/main" val="1903290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0423"/>
                                        </p:tgtEl>
                                        <p:attrNameLst>
                                          <p:attrName>style.visibility</p:attrName>
                                        </p:attrNameLst>
                                      </p:cBhvr>
                                      <p:to>
                                        <p:strVal val="visible"/>
                                      </p:to>
                                    </p:set>
                                    <p:animEffect transition="in" filter="wipe(left)">
                                      <p:cBhvr>
                                        <p:cTn id="7" dur="1000"/>
                                        <p:tgtEl>
                                          <p:spTgt spid="604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10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0424"/>
                                        </p:tgtEl>
                                        <p:attrNameLst>
                                          <p:attrName>style.visibility</p:attrName>
                                        </p:attrNameLst>
                                      </p:cBhvr>
                                      <p:to>
                                        <p:strVal val="visible"/>
                                      </p:to>
                                    </p:set>
                                    <p:animEffect transition="in" filter="wipe(left)">
                                      <p:cBhvr>
                                        <p:cTn id="17" dur="1000"/>
                                        <p:tgtEl>
                                          <p:spTgt spid="6042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10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0430"/>
                                        </p:tgtEl>
                                        <p:attrNameLst>
                                          <p:attrName>style.visibility</p:attrName>
                                        </p:attrNameLst>
                                      </p:cBhvr>
                                      <p:to>
                                        <p:strVal val="visible"/>
                                      </p:to>
                                    </p:set>
                                    <p:animEffect transition="in" filter="wipe(left)">
                                      <p:cBhvr>
                                        <p:cTn id="27" dur="1000"/>
                                        <p:tgtEl>
                                          <p:spTgt spid="6043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1000"/>
                                        <p:tgtEl>
                                          <p:spTgt spid="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left)">
                                      <p:cBhvr>
                                        <p:cTn id="3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42" name="Object 2"/>
          <p:cNvGraphicFramePr>
            <a:graphicFrameLocks noChangeAspect="1"/>
          </p:cNvGraphicFramePr>
          <p:nvPr>
            <p:extLst>
              <p:ext uri="{D42A27DB-BD31-4B8C-83A1-F6EECF244321}">
                <p14:modId xmlns:p14="http://schemas.microsoft.com/office/powerpoint/2010/main" val="1152534007"/>
              </p:ext>
            </p:extLst>
          </p:nvPr>
        </p:nvGraphicFramePr>
        <p:xfrm>
          <a:off x="4819650" y="4533900"/>
          <a:ext cx="2486025" cy="949325"/>
        </p:xfrm>
        <a:graphic>
          <a:graphicData uri="http://schemas.openxmlformats.org/presentationml/2006/ole">
            <mc:AlternateContent xmlns:mc="http://schemas.openxmlformats.org/markup-compatibility/2006">
              <mc:Choice xmlns:v="urn:schemas-microsoft-com:vml" Requires="v">
                <p:oleObj spid="_x0000_s1165570" r:id="rId3" imgW="1129810" imgH="431613" progId="Equation.DSMT4">
                  <p:embed/>
                </p:oleObj>
              </mc:Choice>
              <mc:Fallback>
                <p:oleObj r:id="rId3" imgW="1129810" imgH="431613"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9650" y="4533900"/>
                        <a:ext cx="2486025" cy="94932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43" name="Text Box 3"/>
          <p:cNvSpPr txBox="1">
            <a:spLocks noChangeArrowheads="1"/>
          </p:cNvSpPr>
          <p:nvPr/>
        </p:nvSpPr>
        <p:spPr bwMode="auto">
          <a:xfrm>
            <a:off x="481013" y="782638"/>
            <a:ext cx="816133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sz="2800" b="1">
                <a:latin typeface="+mj-ea"/>
                <a:ea typeface="+mj-ea"/>
              </a:rPr>
              <a:t>接下来，对定理的证明转化为在               的条件下，证明如下关系：</a:t>
            </a:r>
          </a:p>
        </p:txBody>
      </p:sp>
      <p:graphicFrame>
        <p:nvGraphicFramePr>
          <p:cNvPr id="61444" name="Object 4"/>
          <p:cNvGraphicFramePr>
            <a:graphicFrameLocks noChangeAspect="1"/>
          </p:cNvGraphicFramePr>
          <p:nvPr>
            <p:extLst>
              <p:ext uri="{D42A27DB-BD31-4B8C-83A1-F6EECF244321}">
                <p14:modId xmlns:p14="http://schemas.microsoft.com/office/powerpoint/2010/main" val="714942776"/>
              </p:ext>
            </p:extLst>
          </p:nvPr>
        </p:nvGraphicFramePr>
        <p:xfrm>
          <a:off x="5626100" y="627063"/>
          <a:ext cx="1254125" cy="773112"/>
        </p:xfrm>
        <a:graphic>
          <a:graphicData uri="http://schemas.openxmlformats.org/presentationml/2006/ole">
            <mc:AlternateContent xmlns:mc="http://schemas.openxmlformats.org/markup-compatibility/2006">
              <mc:Choice xmlns:v="urn:schemas-microsoft-com:vml" Requires="v">
                <p:oleObj spid="_x0000_s1165571" r:id="rId5" imgW="659827" imgH="406048" progId="Equation.DSMT4">
                  <p:embed/>
                </p:oleObj>
              </mc:Choice>
              <mc:Fallback>
                <p:oleObj r:id="rId5" imgW="659827" imgH="406048"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26100" y="627063"/>
                        <a:ext cx="1254125" cy="77311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45" name="Object 5"/>
          <p:cNvGraphicFramePr>
            <a:graphicFrameLocks noChangeAspect="1"/>
          </p:cNvGraphicFramePr>
          <p:nvPr>
            <p:extLst>
              <p:ext uri="{D42A27DB-BD31-4B8C-83A1-F6EECF244321}">
                <p14:modId xmlns:p14="http://schemas.microsoft.com/office/powerpoint/2010/main" val="3659418196"/>
              </p:ext>
            </p:extLst>
          </p:nvPr>
        </p:nvGraphicFramePr>
        <p:xfrm>
          <a:off x="2460625" y="1582738"/>
          <a:ext cx="4049713" cy="949325"/>
        </p:xfrm>
        <a:graphic>
          <a:graphicData uri="http://schemas.openxmlformats.org/presentationml/2006/ole">
            <mc:AlternateContent xmlns:mc="http://schemas.openxmlformats.org/markup-compatibility/2006">
              <mc:Choice xmlns:v="urn:schemas-microsoft-com:vml" Requires="v">
                <p:oleObj spid="_x0000_s1165572" r:id="rId7" imgW="1840701" imgH="431613" progId="Equation.DSMT4">
                  <p:embed/>
                </p:oleObj>
              </mc:Choice>
              <mc:Fallback>
                <p:oleObj r:id="rId7" imgW="1840701" imgH="431613"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60625" y="1582738"/>
                        <a:ext cx="4049713" cy="949325"/>
                      </a:xfrm>
                      <a:prstGeom prst="rect">
                        <a:avLst/>
                      </a:prstGeom>
                      <a:noFill/>
                      <a:extLst>
                        <a:ext uri="{909E8E84-426E-40DD-AFC4-6F175D3DCCD1}">
                          <a14:hiddenFill xmlns:a14="http://schemas.microsoft.com/office/drawing/2010/main">
                            <a:solidFill>
                              <a:srgbClr val="00FFFF"/>
                            </a:solidFill>
                          </a14:hiddenFill>
                        </a:ext>
                      </a:extLst>
                    </p:spPr>
                  </p:pic>
                </p:oleObj>
              </mc:Fallback>
            </mc:AlternateContent>
          </a:graphicData>
        </a:graphic>
      </p:graphicFrame>
      <p:graphicFrame>
        <p:nvGraphicFramePr>
          <p:cNvPr id="61446" name="Object 6"/>
          <p:cNvGraphicFramePr>
            <a:graphicFrameLocks noChangeAspect="1"/>
          </p:cNvGraphicFramePr>
          <p:nvPr>
            <p:extLst>
              <p:ext uri="{D42A27DB-BD31-4B8C-83A1-F6EECF244321}">
                <p14:modId xmlns:p14="http://schemas.microsoft.com/office/powerpoint/2010/main" val="3383342230"/>
              </p:ext>
            </p:extLst>
          </p:nvPr>
        </p:nvGraphicFramePr>
        <p:xfrm>
          <a:off x="241300" y="2740025"/>
          <a:ext cx="8653463" cy="976313"/>
        </p:xfrm>
        <a:graphic>
          <a:graphicData uri="http://schemas.openxmlformats.org/presentationml/2006/ole">
            <mc:AlternateContent xmlns:mc="http://schemas.openxmlformats.org/markup-compatibility/2006">
              <mc:Choice xmlns:v="urn:schemas-microsoft-com:vml" Requires="v">
                <p:oleObj spid="_x0000_s1165573" r:id="rId9" imgW="4227265" imgH="444307" progId="Equation.DSMT4">
                  <p:embed/>
                </p:oleObj>
              </mc:Choice>
              <mc:Fallback>
                <p:oleObj r:id="rId9" imgW="4227265" imgH="444307"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1300" y="2740025"/>
                        <a:ext cx="8653463" cy="97631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Group 7"/>
          <p:cNvGrpSpPr>
            <a:grpSpLocks noChangeAspect="1"/>
          </p:cNvGrpSpPr>
          <p:nvPr/>
        </p:nvGrpSpPr>
        <p:grpSpPr bwMode="auto">
          <a:xfrm>
            <a:off x="457200" y="3689350"/>
            <a:ext cx="4422775" cy="1789113"/>
            <a:chOff x="0" y="0"/>
            <a:chExt cx="2786" cy="1127"/>
          </a:xfrm>
        </p:grpSpPr>
        <p:graphicFrame>
          <p:nvGraphicFramePr>
            <p:cNvPr id="61448" name="Object 8"/>
            <p:cNvGraphicFramePr>
              <a:graphicFrameLocks noChangeAspect="1"/>
            </p:cNvGraphicFramePr>
            <p:nvPr/>
          </p:nvGraphicFramePr>
          <p:xfrm>
            <a:off x="0" y="0"/>
            <a:ext cx="1197" cy="564"/>
          </p:xfrm>
          <a:graphic>
            <a:graphicData uri="http://schemas.openxmlformats.org/presentationml/2006/ole">
              <mc:AlternateContent xmlns:mc="http://schemas.openxmlformats.org/markup-compatibility/2006">
                <mc:Choice xmlns:v="urn:schemas-microsoft-com:vml" Requires="v">
                  <p:oleObj spid="_x0000_s1165574" r:id="rId11" imgW="862851" imgH="406048" progId="Equation.DSMT4">
                    <p:embed/>
                  </p:oleObj>
                </mc:Choice>
                <mc:Fallback>
                  <p:oleObj r:id="rId11" imgW="862851" imgH="406048"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197" cy="564"/>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49" name="Object 9"/>
            <p:cNvGraphicFramePr>
              <a:graphicFrameLocks noChangeAspect="1"/>
            </p:cNvGraphicFramePr>
            <p:nvPr/>
          </p:nvGraphicFramePr>
          <p:xfrm>
            <a:off x="0" y="527"/>
            <a:ext cx="2786" cy="600"/>
          </p:xfrm>
          <a:graphic>
            <a:graphicData uri="http://schemas.openxmlformats.org/presentationml/2006/ole">
              <mc:AlternateContent xmlns:mc="http://schemas.openxmlformats.org/markup-compatibility/2006">
                <mc:Choice xmlns:v="urn:schemas-microsoft-com:vml" Requires="v">
                  <p:oleObj spid="_x0000_s1165575" r:id="rId13" imgW="2005729" imgH="431613" progId="Equation.DSMT4">
                    <p:embed/>
                  </p:oleObj>
                </mc:Choice>
                <mc:Fallback>
                  <p:oleObj r:id="rId13" imgW="2005729" imgH="431613" progId="Equation.DSMT4">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527"/>
                          <a:ext cx="2786" cy="6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61450" name="Line 10"/>
          <p:cNvSpPr>
            <a:spLocks noChangeShapeType="1"/>
          </p:cNvSpPr>
          <p:nvPr/>
        </p:nvSpPr>
        <p:spPr bwMode="auto">
          <a:xfrm>
            <a:off x="-108520" y="2614613"/>
            <a:ext cx="9303320" cy="0"/>
          </a:xfrm>
          <a:prstGeom prst="line">
            <a:avLst/>
          </a:prstGeom>
          <a:ln>
            <a:headEnd/>
            <a:tailEnd/>
          </a:ln>
          <a:extLst/>
        </p:spPr>
        <p:style>
          <a:lnRef idx="3">
            <a:schemeClr val="accent2"/>
          </a:lnRef>
          <a:fillRef idx="0">
            <a:schemeClr val="accent2"/>
          </a:fillRef>
          <a:effectRef idx="2">
            <a:schemeClr val="accent2"/>
          </a:effectRef>
          <a:fontRef idx="minor">
            <a:schemeClr val="tx1"/>
          </a:fontRef>
        </p:style>
        <p:txBody>
          <a:bodyPr/>
          <a:lstStyle/>
          <a:p>
            <a:endParaRPr lang="zh-CN" altLang="en-US" sz="2800" b="1">
              <a:latin typeface="+mj-ea"/>
              <a:ea typeface="+mj-ea"/>
            </a:endParaRPr>
          </a:p>
        </p:txBody>
      </p:sp>
      <p:grpSp>
        <p:nvGrpSpPr>
          <p:cNvPr id="4" name="Group 11"/>
          <p:cNvGrpSpPr>
            <a:grpSpLocks/>
          </p:cNvGrpSpPr>
          <p:nvPr/>
        </p:nvGrpSpPr>
        <p:grpSpPr bwMode="auto">
          <a:xfrm>
            <a:off x="355600" y="5734050"/>
            <a:ext cx="8161338" cy="531813"/>
            <a:chOff x="0" y="0"/>
            <a:chExt cx="5141" cy="335"/>
          </a:xfrm>
        </p:grpSpPr>
        <p:sp>
          <p:nvSpPr>
            <p:cNvPr id="61452" name="Text Box 12"/>
            <p:cNvSpPr txBox="1">
              <a:spLocks noChangeArrowheads="1"/>
            </p:cNvSpPr>
            <p:nvPr/>
          </p:nvSpPr>
          <p:spPr bwMode="auto">
            <a:xfrm>
              <a:off x="0" y="2"/>
              <a:ext cx="514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sz="2800" b="1">
                  <a:latin typeface="+mj-ea"/>
                  <a:ea typeface="+mj-ea"/>
                </a:rPr>
                <a:t>将          的表示式代入           的表达式，可得：</a:t>
              </a:r>
            </a:p>
          </p:txBody>
        </p:sp>
        <p:graphicFrame>
          <p:nvGraphicFramePr>
            <p:cNvPr id="61453" name="Object 13"/>
            <p:cNvGraphicFramePr>
              <a:graphicFrameLocks noChangeAspect="1"/>
            </p:cNvGraphicFramePr>
            <p:nvPr/>
          </p:nvGraphicFramePr>
          <p:xfrm>
            <a:off x="288" y="0"/>
            <a:ext cx="564" cy="335"/>
          </p:xfrm>
          <a:graphic>
            <a:graphicData uri="http://schemas.openxmlformats.org/presentationml/2006/ole">
              <mc:AlternateContent xmlns:mc="http://schemas.openxmlformats.org/markup-compatibility/2006">
                <mc:Choice xmlns:v="urn:schemas-microsoft-com:vml" Requires="v">
                  <p:oleObj spid="_x0000_s1165576" r:id="rId15" imgW="406048" imgH="241091" progId="Equation.DSMT4">
                    <p:embed/>
                  </p:oleObj>
                </mc:Choice>
                <mc:Fallback>
                  <p:oleObj r:id="rId15" imgW="406048" imgH="241091" progId="Equation.DSMT4">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8" y="0"/>
                          <a:ext cx="564" cy="33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54" name="Object 14"/>
            <p:cNvGraphicFramePr>
              <a:graphicFrameLocks noChangeAspect="1"/>
            </p:cNvGraphicFramePr>
            <p:nvPr>
              <p:extLst>
                <p:ext uri="{D42A27DB-BD31-4B8C-83A1-F6EECF244321}">
                  <p14:modId xmlns:p14="http://schemas.microsoft.com/office/powerpoint/2010/main" val="2638297858"/>
                </p:ext>
              </p:extLst>
            </p:nvPr>
          </p:nvGraphicFramePr>
          <p:xfrm>
            <a:off x="2364" y="43"/>
            <a:ext cx="564" cy="282"/>
          </p:xfrm>
          <a:graphic>
            <a:graphicData uri="http://schemas.openxmlformats.org/presentationml/2006/ole">
              <mc:AlternateContent xmlns:mc="http://schemas.openxmlformats.org/markup-compatibility/2006">
                <mc:Choice xmlns:v="urn:schemas-microsoft-com:vml" Requires="v">
                  <p:oleObj spid="_x0000_s1165577" r:id="rId17" imgW="406048" imgH="203024" progId="Equation.DSMT4">
                    <p:embed/>
                  </p:oleObj>
                </mc:Choice>
                <mc:Fallback>
                  <p:oleObj r:id="rId17" imgW="406048" imgH="203024" progId="Equation.DSMT4">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364" y="43"/>
                          <a:ext cx="564" cy="28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5" name="Group 17"/>
          <p:cNvGrpSpPr>
            <a:grpSpLocks/>
          </p:cNvGrpSpPr>
          <p:nvPr/>
        </p:nvGrpSpPr>
        <p:grpSpPr bwMode="auto">
          <a:xfrm>
            <a:off x="5537200" y="3843338"/>
            <a:ext cx="5549900" cy="1847850"/>
            <a:chOff x="0" y="0"/>
            <a:chExt cx="3496" cy="1164"/>
          </a:xfrm>
        </p:grpSpPr>
        <p:sp>
          <p:nvSpPr>
            <p:cNvPr id="61458" name="Line 18"/>
            <p:cNvSpPr>
              <a:spLocks noChangeShapeType="1"/>
            </p:cNvSpPr>
            <p:nvPr/>
          </p:nvSpPr>
          <p:spPr bwMode="auto">
            <a:xfrm>
              <a:off x="0" y="1051"/>
              <a:ext cx="1048" cy="0"/>
            </a:xfrm>
            <a:prstGeom prst="line">
              <a:avLst/>
            </a:prstGeom>
            <a:noFill/>
            <a:ln w="25400" cmpd="sng">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mj-ea"/>
                <a:ea typeface="+mj-ea"/>
              </a:endParaRPr>
            </a:p>
          </p:txBody>
        </p:sp>
        <p:sp>
          <p:nvSpPr>
            <p:cNvPr id="61459" name="Line 19"/>
            <p:cNvSpPr>
              <a:spLocks noChangeShapeType="1"/>
            </p:cNvSpPr>
            <p:nvPr/>
          </p:nvSpPr>
          <p:spPr bwMode="auto">
            <a:xfrm flipV="1">
              <a:off x="968" y="875"/>
              <a:ext cx="185" cy="128"/>
            </a:xfrm>
            <a:prstGeom prst="line">
              <a:avLst/>
            </a:prstGeom>
            <a:noFill/>
            <a:ln w="25400" cmpd="sng">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mj-ea"/>
                <a:ea typeface="+mj-ea"/>
              </a:endParaRPr>
            </a:p>
          </p:txBody>
        </p:sp>
        <p:sp>
          <p:nvSpPr>
            <p:cNvPr id="61460" name="Rectangle 20"/>
            <p:cNvSpPr>
              <a:spLocks noChangeArrowheads="1"/>
            </p:cNvSpPr>
            <p:nvPr/>
          </p:nvSpPr>
          <p:spPr bwMode="auto">
            <a:xfrm>
              <a:off x="1156" y="0"/>
              <a:ext cx="1172" cy="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dirty="0">
                  <a:latin typeface="+mj-ea"/>
                  <a:ea typeface="+mj-ea"/>
                </a:rPr>
                <a:t>信道矩阵每列元素的和。 </a:t>
              </a:r>
            </a:p>
          </p:txBody>
        </p:sp>
        <p:sp>
          <p:nvSpPr>
            <p:cNvPr id="61461" name="Rectangle 21"/>
            <p:cNvSpPr>
              <a:spLocks noChangeArrowheads="1"/>
            </p:cNvSpPr>
            <p:nvPr/>
          </p:nvSpPr>
          <p:spPr bwMode="auto">
            <a:xfrm>
              <a:off x="1156" y="834"/>
              <a:ext cx="234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a:latin typeface="+mj-ea"/>
                  <a:ea typeface="+mj-ea"/>
                </a:rPr>
                <a:t>不为常数 </a:t>
              </a:r>
            </a:p>
          </p:txBody>
        </p:sp>
      </p:grpSp>
      <p:sp>
        <p:nvSpPr>
          <p:cNvPr id="2" name="灯片编号占位符 1"/>
          <p:cNvSpPr>
            <a:spLocks noGrp="1"/>
          </p:cNvSpPr>
          <p:nvPr>
            <p:ph type="sldNum" sz="quarter" idx="12"/>
          </p:nvPr>
        </p:nvSpPr>
        <p:spPr/>
        <p:txBody>
          <a:bodyPr/>
          <a:lstStyle/>
          <a:p>
            <a:fld id="{E31375A4-56A4-47D6-9801-1991572033F7}" type="slidenum">
              <a:rPr lang="en-US" smtClean="0"/>
              <a:pPr/>
              <a:t>125</a:t>
            </a:fld>
            <a:endParaRPr lang="en-US"/>
          </a:p>
        </p:txBody>
      </p:sp>
    </p:spTree>
    <p:extLst>
      <p:ext uri="{BB962C8B-B14F-4D97-AF65-F5344CB8AC3E}">
        <p14:creationId xmlns:p14="http://schemas.microsoft.com/office/powerpoint/2010/main" val="18072998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1446"/>
                                        </p:tgtEl>
                                        <p:attrNameLst>
                                          <p:attrName>style.visibility</p:attrName>
                                        </p:attrNameLst>
                                      </p:cBhvr>
                                      <p:to>
                                        <p:strVal val="visible"/>
                                      </p:to>
                                    </p:set>
                                    <p:animEffect transition="in" filter="wipe(left)">
                                      <p:cBhvr>
                                        <p:cTn id="7" dur="1000"/>
                                        <p:tgtEl>
                                          <p:spTgt spid="614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10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1442"/>
                                        </p:tgtEl>
                                        <p:attrNameLst>
                                          <p:attrName>style.visibility</p:attrName>
                                        </p:attrNameLst>
                                      </p:cBhvr>
                                      <p:to>
                                        <p:strVal val="visible"/>
                                      </p:to>
                                    </p:set>
                                    <p:animEffect transition="in" filter="wipe(left)">
                                      <p:cBhvr>
                                        <p:cTn id="17" dur="1000"/>
                                        <p:tgtEl>
                                          <p:spTgt spid="6144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466" name="Object 2"/>
          <p:cNvGraphicFramePr>
            <a:graphicFrameLocks noChangeAspect="1"/>
          </p:cNvGraphicFramePr>
          <p:nvPr>
            <p:extLst>
              <p:ext uri="{D42A27DB-BD31-4B8C-83A1-F6EECF244321}">
                <p14:modId xmlns:p14="http://schemas.microsoft.com/office/powerpoint/2010/main" val="1403305800"/>
              </p:ext>
            </p:extLst>
          </p:nvPr>
        </p:nvGraphicFramePr>
        <p:xfrm>
          <a:off x="1085850" y="627063"/>
          <a:ext cx="6965950" cy="2843212"/>
        </p:xfrm>
        <a:graphic>
          <a:graphicData uri="http://schemas.openxmlformats.org/presentationml/2006/ole">
            <mc:AlternateContent xmlns:mc="http://schemas.openxmlformats.org/markup-compatibility/2006">
              <mc:Choice xmlns:v="urn:schemas-microsoft-com:vml" Requires="v">
                <p:oleObj spid="_x0000_s1166498" r:id="rId3" imgW="3403600" imgH="1295400" progId="Equation.DSMT4">
                  <p:embed/>
                </p:oleObj>
              </mc:Choice>
              <mc:Fallback>
                <p:oleObj r:id="rId3" imgW="3403600" imgH="12954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5850" y="627063"/>
                        <a:ext cx="6965950" cy="284321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Group 3"/>
          <p:cNvGrpSpPr>
            <a:grpSpLocks/>
          </p:cNvGrpSpPr>
          <p:nvPr/>
        </p:nvGrpSpPr>
        <p:grpSpPr bwMode="auto">
          <a:xfrm>
            <a:off x="317500" y="1601788"/>
            <a:ext cx="9050338" cy="2878137"/>
            <a:chOff x="0" y="0"/>
            <a:chExt cx="5701" cy="1813"/>
          </a:xfrm>
        </p:grpSpPr>
        <p:sp>
          <p:nvSpPr>
            <p:cNvPr id="62468" name="Text Box 4"/>
            <p:cNvSpPr txBox="1">
              <a:spLocks noChangeArrowheads="1"/>
            </p:cNvSpPr>
            <p:nvPr/>
          </p:nvSpPr>
          <p:spPr bwMode="auto">
            <a:xfrm>
              <a:off x="0" y="1389"/>
              <a:ext cx="570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sz="2800" b="1">
                  <a:latin typeface="+mj-ea"/>
                  <a:ea typeface="+mj-ea"/>
                </a:rPr>
                <a:t>将上式每一项中，对数部分分母上的     提出来：</a:t>
              </a:r>
            </a:p>
          </p:txBody>
        </p:sp>
        <p:graphicFrame>
          <p:nvGraphicFramePr>
            <p:cNvPr id="62469" name="Object 5"/>
            <p:cNvGraphicFramePr>
              <a:graphicFrameLocks noChangeAspect="1"/>
            </p:cNvGraphicFramePr>
            <p:nvPr/>
          </p:nvGraphicFramePr>
          <p:xfrm>
            <a:off x="3696" y="1267"/>
            <a:ext cx="211" cy="546"/>
          </p:xfrm>
          <a:graphic>
            <a:graphicData uri="http://schemas.openxmlformats.org/presentationml/2006/ole">
              <mc:AlternateContent xmlns:mc="http://schemas.openxmlformats.org/markup-compatibility/2006">
                <mc:Choice xmlns:v="urn:schemas-microsoft-com:vml" Requires="v">
                  <p:oleObj spid="_x0000_s1166499" r:id="rId5" imgW="152268" imgH="393359" progId="Equation.DSMT4">
                    <p:embed/>
                  </p:oleObj>
                </mc:Choice>
                <mc:Fallback>
                  <p:oleObj r:id="rId5" imgW="152268" imgH="393359"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96" y="1267"/>
                          <a:ext cx="211" cy="546"/>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2470" name="Line 6"/>
            <p:cNvSpPr>
              <a:spLocks noChangeShapeType="1"/>
            </p:cNvSpPr>
            <p:nvPr/>
          </p:nvSpPr>
          <p:spPr bwMode="auto">
            <a:xfrm>
              <a:off x="1177" y="0"/>
              <a:ext cx="1200" cy="0"/>
            </a:xfrm>
            <a:prstGeom prst="line">
              <a:avLst/>
            </a:prstGeom>
            <a:noFill/>
            <a:ln w="25400" cmpd="sng">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mj-ea"/>
                <a:ea typeface="+mj-ea"/>
              </a:endParaRPr>
            </a:p>
          </p:txBody>
        </p:sp>
        <p:sp>
          <p:nvSpPr>
            <p:cNvPr id="62471" name="Line 7"/>
            <p:cNvSpPr>
              <a:spLocks noChangeShapeType="1"/>
            </p:cNvSpPr>
            <p:nvPr/>
          </p:nvSpPr>
          <p:spPr bwMode="auto">
            <a:xfrm>
              <a:off x="2730" y="273"/>
              <a:ext cx="304" cy="0"/>
            </a:xfrm>
            <a:prstGeom prst="line">
              <a:avLst/>
            </a:prstGeom>
            <a:noFill/>
            <a:ln w="25400" cmpd="sng">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mj-ea"/>
                <a:ea typeface="+mj-ea"/>
              </a:endParaRPr>
            </a:p>
          </p:txBody>
        </p:sp>
        <p:sp>
          <p:nvSpPr>
            <p:cNvPr id="62472" name="Line 8"/>
            <p:cNvSpPr>
              <a:spLocks noChangeShapeType="1"/>
            </p:cNvSpPr>
            <p:nvPr/>
          </p:nvSpPr>
          <p:spPr bwMode="auto">
            <a:xfrm>
              <a:off x="3467" y="1170"/>
              <a:ext cx="304" cy="0"/>
            </a:xfrm>
            <a:prstGeom prst="line">
              <a:avLst/>
            </a:prstGeom>
            <a:noFill/>
            <a:ln w="25400" cmpd="sng">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mj-ea"/>
                <a:ea typeface="+mj-ea"/>
              </a:endParaRPr>
            </a:p>
          </p:txBody>
        </p:sp>
        <p:sp>
          <p:nvSpPr>
            <p:cNvPr id="62473" name="Line 9"/>
            <p:cNvSpPr>
              <a:spLocks noChangeShapeType="1"/>
            </p:cNvSpPr>
            <p:nvPr/>
          </p:nvSpPr>
          <p:spPr bwMode="auto">
            <a:xfrm>
              <a:off x="1890" y="937"/>
              <a:ext cx="1200" cy="0"/>
            </a:xfrm>
            <a:prstGeom prst="line">
              <a:avLst/>
            </a:prstGeom>
            <a:noFill/>
            <a:ln w="25400" cmpd="sng">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mj-ea"/>
                <a:ea typeface="+mj-ea"/>
              </a:endParaRPr>
            </a:p>
          </p:txBody>
        </p:sp>
      </p:grpSp>
      <p:grpSp>
        <p:nvGrpSpPr>
          <p:cNvPr id="4" name="Group 10"/>
          <p:cNvGrpSpPr>
            <a:grpSpLocks/>
          </p:cNvGrpSpPr>
          <p:nvPr/>
        </p:nvGrpSpPr>
        <p:grpSpPr bwMode="auto">
          <a:xfrm>
            <a:off x="330200" y="4406900"/>
            <a:ext cx="8499475" cy="949325"/>
            <a:chOff x="0" y="0"/>
            <a:chExt cx="5354" cy="598"/>
          </a:xfrm>
        </p:grpSpPr>
        <p:graphicFrame>
          <p:nvGraphicFramePr>
            <p:cNvPr id="62475" name="Object 11"/>
            <p:cNvGraphicFramePr>
              <a:graphicFrameLocks noChangeAspect="1"/>
            </p:cNvGraphicFramePr>
            <p:nvPr/>
          </p:nvGraphicFramePr>
          <p:xfrm>
            <a:off x="0" y="168"/>
            <a:ext cx="562" cy="281"/>
          </p:xfrm>
          <a:graphic>
            <a:graphicData uri="http://schemas.openxmlformats.org/presentationml/2006/ole">
              <mc:AlternateContent xmlns:mc="http://schemas.openxmlformats.org/markup-compatibility/2006">
                <mc:Choice xmlns:v="urn:schemas-microsoft-com:vml" Requires="v">
                  <p:oleObj spid="_x0000_s1166500" r:id="rId7" imgW="406048" imgH="203024" progId="Equation.DSMT4">
                    <p:embed/>
                  </p:oleObj>
                </mc:Choice>
                <mc:Fallback>
                  <p:oleObj r:id="rId7" imgW="406048" imgH="203024"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68"/>
                          <a:ext cx="562" cy="281"/>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2476" name="Rectangle 12"/>
            <p:cNvSpPr>
              <a:spLocks noChangeArrowheads="1"/>
            </p:cNvSpPr>
            <p:nvPr/>
          </p:nvSpPr>
          <p:spPr bwMode="auto">
            <a:xfrm>
              <a:off x="484" y="117"/>
              <a:ext cx="292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a:latin typeface="+mj-ea"/>
                  <a:ea typeface="+mj-ea"/>
                </a:rPr>
                <a:t>的前一部分</a:t>
              </a:r>
            </a:p>
          </p:txBody>
        </p:sp>
        <p:graphicFrame>
          <p:nvGraphicFramePr>
            <p:cNvPr id="62477" name="Object 13"/>
            <p:cNvGraphicFramePr>
              <a:graphicFrameLocks noChangeAspect="1"/>
            </p:cNvGraphicFramePr>
            <p:nvPr/>
          </p:nvGraphicFramePr>
          <p:xfrm>
            <a:off x="1685" y="0"/>
            <a:ext cx="3669" cy="598"/>
          </p:xfrm>
          <a:graphic>
            <a:graphicData uri="http://schemas.openxmlformats.org/presentationml/2006/ole">
              <mc:AlternateContent xmlns:mc="http://schemas.openxmlformats.org/markup-compatibility/2006">
                <mc:Choice xmlns:v="urn:schemas-microsoft-com:vml" Requires="v">
                  <p:oleObj spid="_x0000_s1166501" r:id="rId9" imgW="3033983" imgH="431613" progId="Equation.DSMT4">
                    <p:embed/>
                  </p:oleObj>
                </mc:Choice>
                <mc:Fallback>
                  <p:oleObj r:id="rId9" imgW="3033983" imgH="431613"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85" y="0"/>
                          <a:ext cx="3669" cy="59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62478" name="Object 14"/>
          <p:cNvGraphicFramePr>
            <a:graphicFrameLocks noChangeAspect="1"/>
          </p:cNvGraphicFramePr>
          <p:nvPr>
            <p:extLst>
              <p:ext uri="{D42A27DB-BD31-4B8C-83A1-F6EECF244321}">
                <p14:modId xmlns:p14="http://schemas.microsoft.com/office/powerpoint/2010/main" val="41058398"/>
              </p:ext>
            </p:extLst>
          </p:nvPr>
        </p:nvGraphicFramePr>
        <p:xfrm>
          <a:off x="247650" y="5334000"/>
          <a:ext cx="6121400" cy="950913"/>
        </p:xfrm>
        <a:graphic>
          <a:graphicData uri="http://schemas.openxmlformats.org/presentationml/2006/ole">
            <mc:AlternateContent xmlns:mc="http://schemas.openxmlformats.org/markup-compatibility/2006">
              <mc:Choice xmlns:v="urn:schemas-microsoft-com:vml" Requires="v">
                <p:oleObj spid="_x0000_s1166502" r:id="rId11" imgW="2780093" imgH="431613" progId="Equation.DSMT4">
                  <p:embed/>
                </p:oleObj>
              </mc:Choice>
              <mc:Fallback>
                <p:oleObj r:id="rId11" imgW="2780093" imgH="431613"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7650" y="5334000"/>
                        <a:ext cx="6121400" cy="95091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 name="Group 15"/>
          <p:cNvGrpSpPr>
            <a:grpSpLocks/>
          </p:cNvGrpSpPr>
          <p:nvPr/>
        </p:nvGrpSpPr>
        <p:grpSpPr bwMode="auto">
          <a:xfrm>
            <a:off x="1905000" y="5341938"/>
            <a:ext cx="7251700" cy="957262"/>
            <a:chOff x="0" y="0"/>
            <a:chExt cx="4568" cy="603"/>
          </a:xfrm>
        </p:grpSpPr>
        <p:sp>
          <p:nvSpPr>
            <p:cNvPr id="62480" name="Line 16"/>
            <p:cNvSpPr>
              <a:spLocks noChangeShapeType="1"/>
            </p:cNvSpPr>
            <p:nvPr/>
          </p:nvSpPr>
          <p:spPr bwMode="auto">
            <a:xfrm>
              <a:off x="0" y="603"/>
              <a:ext cx="2760" cy="0"/>
            </a:xfrm>
            <a:prstGeom prst="line">
              <a:avLst/>
            </a:prstGeom>
            <a:noFill/>
            <a:ln w="25400" cmpd="sng">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mj-ea"/>
                <a:ea typeface="+mj-ea"/>
              </a:endParaRPr>
            </a:p>
          </p:txBody>
        </p:sp>
        <p:sp>
          <p:nvSpPr>
            <p:cNvPr id="62481" name="Rectangle 17"/>
            <p:cNvSpPr>
              <a:spLocks noChangeArrowheads="1"/>
            </p:cNvSpPr>
            <p:nvPr/>
          </p:nvSpPr>
          <p:spPr bwMode="auto">
            <a:xfrm>
              <a:off x="2884" y="0"/>
              <a:ext cx="1684"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a:latin typeface="+mj-ea"/>
                  <a:ea typeface="+mj-ea"/>
                </a:rPr>
                <a:t>信道转移矩阵所有元素的和</a:t>
              </a:r>
            </a:p>
          </p:txBody>
        </p:sp>
        <p:sp>
          <p:nvSpPr>
            <p:cNvPr id="62482" name="Line 18"/>
            <p:cNvSpPr>
              <a:spLocks noChangeShapeType="1"/>
            </p:cNvSpPr>
            <p:nvPr/>
          </p:nvSpPr>
          <p:spPr bwMode="auto">
            <a:xfrm flipV="1">
              <a:off x="2776" y="459"/>
              <a:ext cx="128" cy="64"/>
            </a:xfrm>
            <a:prstGeom prst="line">
              <a:avLst/>
            </a:prstGeom>
            <a:noFill/>
            <a:ln w="25400" cmpd="sng">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mj-ea"/>
                <a:ea typeface="+mj-ea"/>
              </a:endParaRPr>
            </a:p>
          </p:txBody>
        </p:sp>
      </p:grpSp>
      <p:sp>
        <p:nvSpPr>
          <p:cNvPr id="2" name="灯片编号占位符 1"/>
          <p:cNvSpPr>
            <a:spLocks noGrp="1"/>
          </p:cNvSpPr>
          <p:nvPr>
            <p:ph type="sldNum" sz="quarter" idx="12"/>
          </p:nvPr>
        </p:nvSpPr>
        <p:spPr/>
        <p:txBody>
          <a:bodyPr/>
          <a:lstStyle/>
          <a:p>
            <a:fld id="{E31375A4-56A4-47D6-9801-1991572033F7}" type="slidenum">
              <a:rPr lang="en-US" smtClean="0"/>
              <a:pPr/>
              <a:t>126</a:t>
            </a:fld>
            <a:endParaRPr lang="en-US"/>
          </a:p>
        </p:txBody>
      </p:sp>
    </p:spTree>
    <p:extLst>
      <p:ext uri="{BB962C8B-B14F-4D97-AF65-F5344CB8AC3E}">
        <p14:creationId xmlns:p14="http://schemas.microsoft.com/office/powerpoint/2010/main" val="9543886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10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2478"/>
                                        </p:tgtEl>
                                        <p:attrNameLst>
                                          <p:attrName>style.visibility</p:attrName>
                                        </p:attrNameLst>
                                      </p:cBhvr>
                                      <p:to>
                                        <p:strVal val="visible"/>
                                      </p:to>
                                    </p:set>
                                    <p:animEffect transition="in" filter="wipe(left)">
                                      <p:cBhvr>
                                        <p:cTn id="17" dur="1000"/>
                                        <p:tgtEl>
                                          <p:spTgt spid="6247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490" name="Object 2"/>
          <p:cNvGraphicFramePr>
            <a:graphicFrameLocks noChangeAspect="1"/>
          </p:cNvGraphicFramePr>
          <p:nvPr>
            <p:extLst>
              <p:ext uri="{D42A27DB-BD31-4B8C-83A1-F6EECF244321}">
                <p14:modId xmlns:p14="http://schemas.microsoft.com/office/powerpoint/2010/main" val="521042420"/>
              </p:ext>
            </p:extLst>
          </p:nvPr>
        </p:nvGraphicFramePr>
        <p:xfrm>
          <a:off x="1784350" y="631825"/>
          <a:ext cx="4967288" cy="1787525"/>
        </p:xfrm>
        <a:graphic>
          <a:graphicData uri="http://schemas.openxmlformats.org/presentationml/2006/ole">
            <mc:AlternateContent xmlns:mc="http://schemas.openxmlformats.org/markup-compatibility/2006">
              <mc:Choice xmlns:v="urn:schemas-microsoft-com:vml" Requires="v">
                <p:oleObj spid="_x0000_s1167778" r:id="rId3" imgW="2616200" imgH="939800" progId="Equation.DSMT4">
                  <p:embed/>
                </p:oleObj>
              </mc:Choice>
              <mc:Fallback>
                <p:oleObj r:id="rId3" imgW="2616200" imgH="9398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4350" y="631825"/>
                        <a:ext cx="4967288" cy="178752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Group 3"/>
          <p:cNvGrpSpPr>
            <a:grpSpLocks noChangeAspect="1"/>
          </p:cNvGrpSpPr>
          <p:nvPr/>
        </p:nvGrpSpPr>
        <p:grpSpPr bwMode="auto">
          <a:xfrm>
            <a:off x="6816725" y="673100"/>
            <a:ext cx="1211263" cy="1724025"/>
            <a:chOff x="0" y="0"/>
            <a:chExt cx="763" cy="1086"/>
          </a:xfrm>
        </p:grpSpPr>
        <p:graphicFrame>
          <p:nvGraphicFramePr>
            <p:cNvPr id="63492" name="Object 4"/>
            <p:cNvGraphicFramePr>
              <a:graphicFrameLocks noChangeAspect="1"/>
            </p:cNvGraphicFramePr>
            <p:nvPr/>
          </p:nvGraphicFramePr>
          <p:xfrm>
            <a:off x="7" y="0"/>
            <a:ext cx="456" cy="228"/>
          </p:xfrm>
          <a:graphic>
            <a:graphicData uri="http://schemas.openxmlformats.org/presentationml/2006/ole">
              <mc:AlternateContent xmlns:mc="http://schemas.openxmlformats.org/markup-compatibility/2006">
                <mc:Choice xmlns:v="urn:schemas-microsoft-com:vml" Requires="v">
                  <p:oleObj spid="_x0000_s1167779" r:id="rId5" imgW="380835" imgH="190417" progId="Equation.DSMT4">
                    <p:embed/>
                  </p:oleObj>
                </mc:Choice>
                <mc:Fallback>
                  <p:oleObj r:id="rId5" imgW="380835" imgH="190417"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0"/>
                          <a:ext cx="456" cy="22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3493" name="Object 5"/>
            <p:cNvGraphicFramePr>
              <a:graphicFrameLocks noChangeAspect="1"/>
            </p:cNvGraphicFramePr>
            <p:nvPr/>
          </p:nvGraphicFramePr>
          <p:xfrm>
            <a:off x="0" y="297"/>
            <a:ext cx="456" cy="228"/>
          </p:xfrm>
          <a:graphic>
            <a:graphicData uri="http://schemas.openxmlformats.org/presentationml/2006/ole">
              <mc:AlternateContent xmlns:mc="http://schemas.openxmlformats.org/markup-compatibility/2006">
                <mc:Choice xmlns:v="urn:schemas-microsoft-com:vml" Requires="v">
                  <p:oleObj spid="_x0000_s1167780" r:id="rId7" imgW="380835" imgH="190417" progId="Equation.DSMT4">
                    <p:embed/>
                  </p:oleObj>
                </mc:Choice>
                <mc:Fallback>
                  <p:oleObj r:id="rId7" imgW="380835" imgH="190417"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297"/>
                          <a:ext cx="456" cy="22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3494" name="Object 6"/>
            <p:cNvGraphicFramePr>
              <a:graphicFrameLocks noChangeAspect="1"/>
            </p:cNvGraphicFramePr>
            <p:nvPr/>
          </p:nvGraphicFramePr>
          <p:xfrm>
            <a:off x="122" y="652"/>
            <a:ext cx="211" cy="123"/>
          </p:xfrm>
          <a:graphic>
            <a:graphicData uri="http://schemas.openxmlformats.org/presentationml/2006/ole">
              <mc:AlternateContent xmlns:mc="http://schemas.openxmlformats.org/markup-compatibility/2006">
                <mc:Choice xmlns:v="urn:schemas-microsoft-com:vml" Requires="v">
                  <p:oleObj spid="_x0000_s1167781" r:id="rId9" imgW="151807" imgH="88554" progId="Equation.DSMT4">
                    <p:embed/>
                  </p:oleObj>
                </mc:Choice>
                <mc:Fallback>
                  <p:oleObj r:id="rId9" imgW="151807" imgH="88554"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2" y="652"/>
                          <a:ext cx="211" cy="12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3495" name="Object 7"/>
            <p:cNvGraphicFramePr>
              <a:graphicFrameLocks noChangeAspect="1"/>
            </p:cNvGraphicFramePr>
            <p:nvPr/>
          </p:nvGraphicFramePr>
          <p:xfrm>
            <a:off x="9" y="858"/>
            <a:ext cx="456" cy="228"/>
          </p:xfrm>
          <a:graphic>
            <a:graphicData uri="http://schemas.openxmlformats.org/presentationml/2006/ole">
              <mc:AlternateContent xmlns:mc="http://schemas.openxmlformats.org/markup-compatibility/2006">
                <mc:Choice xmlns:v="urn:schemas-microsoft-com:vml" Requires="v">
                  <p:oleObj spid="_x0000_s1167782" r:id="rId11" imgW="380835" imgH="190417" progId="Equation.DSMT4">
                    <p:embed/>
                  </p:oleObj>
                </mc:Choice>
                <mc:Fallback>
                  <p:oleObj r:id="rId11" imgW="380835" imgH="190417" progId="Equation.DSMT4">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 y="858"/>
                          <a:ext cx="456" cy="22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3496" name="Object 8"/>
            <p:cNvGraphicFramePr>
              <a:graphicFrameLocks noChangeAspect="1"/>
            </p:cNvGraphicFramePr>
            <p:nvPr/>
          </p:nvGraphicFramePr>
          <p:xfrm>
            <a:off x="570" y="585"/>
            <a:ext cx="193" cy="193"/>
          </p:xfrm>
          <a:graphic>
            <a:graphicData uri="http://schemas.openxmlformats.org/presentationml/2006/ole">
              <mc:AlternateContent xmlns:mc="http://schemas.openxmlformats.org/markup-compatibility/2006">
                <mc:Choice xmlns:v="urn:schemas-microsoft-com:vml" Requires="v">
                  <p:oleObj spid="_x0000_s1167783" r:id="rId12" imgW="139700" imgH="139700" progId="Equation.DSMT4">
                    <p:embed/>
                  </p:oleObj>
                </mc:Choice>
                <mc:Fallback>
                  <p:oleObj r:id="rId12" imgW="139700" imgH="139700" progId="Equation.DSMT4">
                    <p:embed/>
                    <p:pic>
                      <p:nvPicPr>
                        <p:cNvPr id="0" name="Picture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0" y="585"/>
                          <a:ext cx="193" cy="19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63497" name="Line 9"/>
          <p:cNvSpPr>
            <a:spLocks noChangeShapeType="1"/>
          </p:cNvSpPr>
          <p:nvPr/>
        </p:nvSpPr>
        <p:spPr bwMode="auto">
          <a:xfrm>
            <a:off x="-108520" y="2476500"/>
            <a:ext cx="9361040" cy="0"/>
          </a:xfrm>
          <a:prstGeom prst="line">
            <a:avLst/>
          </a:prstGeom>
          <a:ln>
            <a:headEnd/>
            <a:tailEnd/>
          </a:ln>
          <a:extLst/>
        </p:spPr>
        <p:style>
          <a:lnRef idx="3">
            <a:schemeClr val="accent2"/>
          </a:lnRef>
          <a:fillRef idx="0">
            <a:schemeClr val="accent2"/>
          </a:fillRef>
          <a:effectRef idx="2">
            <a:schemeClr val="accent2"/>
          </a:effectRef>
          <a:fontRef idx="minor">
            <a:schemeClr val="tx1"/>
          </a:fontRef>
        </p:style>
        <p:txBody>
          <a:bodyPr/>
          <a:lstStyle/>
          <a:p>
            <a:endParaRPr lang="zh-CN" altLang="en-US" sz="2400" b="1">
              <a:latin typeface="+mj-ea"/>
              <a:ea typeface="+mj-ea"/>
            </a:endParaRPr>
          </a:p>
        </p:txBody>
      </p:sp>
      <p:graphicFrame>
        <p:nvGraphicFramePr>
          <p:cNvPr id="63498" name="Object 10"/>
          <p:cNvGraphicFramePr>
            <a:graphicFrameLocks noChangeAspect="1"/>
          </p:cNvGraphicFramePr>
          <p:nvPr>
            <p:extLst>
              <p:ext uri="{D42A27DB-BD31-4B8C-83A1-F6EECF244321}">
                <p14:modId xmlns:p14="http://schemas.microsoft.com/office/powerpoint/2010/main" val="1290865306"/>
              </p:ext>
            </p:extLst>
          </p:nvPr>
        </p:nvGraphicFramePr>
        <p:xfrm>
          <a:off x="6937375" y="2568575"/>
          <a:ext cx="557213" cy="306388"/>
        </p:xfrm>
        <a:graphic>
          <a:graphicData uri="http://schemas.openxmlformats.org/presentationml/2006/ole">
            <mc:AlternateContent xmlns:mc="http://schemas.openxmlformats.org/markup-compatibility/2006">
              <mc:Choice xmlns:v="urn:schemas-microsoft-com:vml" Requires="v">
                <p:oleObj spid="_x0000_s1167784" r:id="rId14" imgW="253780" imgH="139579" progId="Equation.DSMT4">
                  <p:embed/>
                </p:oleObj>
              </mc:Choice>
              <mc:Fallback>
                <p:oleObj r:id="rId14" imgW="253780" imgH="139579" progId="Equation.DSMT4">
                  <p:embed/>
                  <p:pic>
                    <p:nvPicPr>
                      <p:cNvPr id="0" name="Picture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937375" y="2568575"/>
                        <a:ext cx="557213" cy="30638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 name="Group 11"/>
          <p:cNvGrpSpPr>
            <a:grpSpLocks/>
          </p:cNvGrpSpPr>
          <p:nvPr/>
        </p:nvGrpSpPr>
        <p:grpSpPr bwMode="auto">
          <a:xfrm>
            <a:off x="330200" y="3657600"/>
            <a:ext cx="8216900" cy="1736725"/>
            <a:chOff x="0" y="0"/>
            <a:chExt cx="5176" cy="1094"/>
          </a:xfrm>
        </p:grpSpPr>
        <p:graphicFrame>
          <p:nvGraphicFramePr>
            <p:cNvPr id="63500" name="Object 12"/>
            <p:cNvGraphicFramePr>
              <a:graphicFrameLocks noChangeAspect="1"/>
            </p:cNvGraphicFramePr>
            <p:nvPr/>
          </p:nvGraphicFramePr>
          <p:xfrm>
            <a:off x="0" y="168"/>
            <a:ext cx="562" cy="281"/>
          </p:xfrm>
          <a:graphic>
            <a:graphicData uri="http://schemas.openxmlformats.org/presentationml/2006/ole">
              <mc:AlternateContent xmlns:mc="http://schemas.openxmlformats.org/markup-compatibility/2006">
                <mc:Choice xmlns:v="urn:schemas-microsoft-com:vml" Requires="v">
                  <p:oleObj spid="_x0000_s1167785" r:id="rId16" imgW="406048" imgH="203024" progId="Equation.DSMT4">
                    <p:embed/>
                  </p:oleObj>
                </mc:Choice>
                <mc:Fallback>
                  <p:oleObj r:id="rId16" imgW="406048" imgH="203024" progId="Equation.DSMT4">
                    <p:embed/>
                    <p:pic>
                      <p:nvPicPr>
                        <p:cNvPr id="0" name="Picture 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168"/>
                          <a:ext cx="562" cy="281"/>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3501" name="Rectangle 13"/>
            <p:cNvSpPr>
              <a:spLocks noChangeArrowheads="1"/>
            </p:cNvSpPr>
            <p:nvPr/>
          </p:nvSpPr>
          <p:spPr bwMode="auto">
            <a:xfrm>
              <a:off x="484" y="117"/>
              <a:ext cx="292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latin typeface="+mj-ea"/>
                  <a:ea typeface="+mj-ea"/>
                </a:rPr>
                <a:t>的后一部分</a:t>
              </a:r>
            </a:p>
          </p:txBody>
        </p:sp>
        <p:graphicFrame>
          <p:nvGraphicFramePr>
            <p:cNvPr id="63502" name="Object 14"/>
            <p:cNvGraphicFramePr>
              <a:graphicFrameLocks noChangeAspect="1"/>
            </p:cNvGraphicFramePr>
            <p:nvPr/>
          </p:nvGraphicFramePr>
          <p:xfrm>
            <a:off x="1704" y="0"/>
            <a:ext cx="2655" cy="598"/>
          </p:xfrm>
          <a:graphic>
            <a:graphicData uri="http://schemas.openxmlformats.org/presentationml/2006/ole">
              <mc:AlternateContent xmlns:mc="http://schemas.openxmlformats.org/markup-compatibility/2006">
                <mc:Choice xmlns:v="urn:schemas-microsoft-com:vml" Requires="v">
                  <p:oleObj spid="_x0000_s1167786" r:id="rId18" imgW="2196147" imgH="431613" progId="Equation.DSMT4">
                    <p:embed/>
                  </p:oleObj>
                </mc:Choice>
                <mc:Fallback>
                  <p:oleObj r:id="rId18" imgW="2196147" imgH="431613" progId="Equation.DSMT4">
                    <p:embed/>
                    <p:pic>
                      <p:nvPicPr>
                        <p:cNvPr id="0" name="Picture 1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704" y="0"/>
                          <a:ext cx="2655" cy="59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3503" name="Object 15"/>
            <p:cNvGraphicFramePr>
              <a:graphicFrameLocks noChangeAspect="1"/>
            </p:cNvGraphicFramePr>
            <p:nvPr/>
          </p:nvGraphicFramePr>
          <p:xfrm>
            <a:off x="1867" y="496"/>
            <a:ext cx="3309" cy="598"/>
          </p:xfrm>
          <a:graphic>
            <a:graphicData uri="http://schemas.openxmlformats.org/presentationml/2006/ole">
              <mc:AlternateContent xmlns:mc="http://schemas.openxmlformats.org/markup-compatibility/2006">
                <mc:Choice xmlns:v="urn:schemas-microsoft-com:vml" Requires="v">
                  <p:oleObj spid="_x0000_s1167787" r:id="rId20" imgW="2386564" imgH="431613" progId="Equation.DSMT4">
                    <p:embed/>
                  </p:oleObj>
                </mc:Choice>
                <mc:Fallback>
                  <p:oleObj r:id="rId20" imgW="2386564" imgH="431613" progId="Equation.DSMT4">
                    <p:embed/>
                    <p:pic>
                      <p:nvPicPr>
                        <p:cNvPr id="0" name="Picture 1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867" y="496"/>
                          <a:ext cx="3309" cy="59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5" name="Group 17"/>
          <p:cNvGrpSpPr>
            <a:grpSpLocks/>
          </p:cNvGrpSpPr>
          <p:nvPr/>
        </p:nvGrpSpPr>
        <p:grpSpPr bwMode="auto">
          <a:xfrm>
            <a:off x="762000" y="2752725"/>
            <a:ext cx="5418138" cy="892175"/>
            <a:chOff x="0" y="0"/>
            <a:chExt cx="3413" cy="562"/>
          </a:xfrm>
        </p:grpSpPr>
        <p:graphicFrame>
          <p:nvGraphicFramePr>
            <p:cNvPr id="63506" name="Object 18"/>
            <p:cNvGraphicFramePr>
              <a:graphicFrameLocks noChangeAspect="1"/>
            </p:cNvGraphicFramePr>
            <p:nvPr/>
          </p:nvGraphicFramePr>
          <p:xfrm>
            <a:off x="0" y="170"/>
            <a:ext cx="562" cy="281"/>
          </p:xfrm>
          <a:graphic>
            <a:graphicData uri="http://schemas.openxmlformats.org/presentationml/2006/ole">
              <mc:AlternateContent xmlns:mc="http://schemas.openxmlformats.org/markup-compatibility/2006">
                <mc:Choice xmlns:v="urn:schemas-microsoft-com:vml" Requires="v">
                  <p:oleObj spid="_x0000_s1167788" r:id="rId22" imgW="406048" imgH="203024" progId="Equation.DSMT4">
                    <p:embed/>
                  </p:oleObj>
                </mc:Choice>
                <mc:Fallback>
                  <p:oleObj r:id="rId22" imgW="406048" imgH="203024" progId="Equation.DSMT4">
                    <p:embed/>
                    <p:pic>
                      <p:nvPicPr>
                        <p:cNvPr id="0" name="Picture 1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170"/>
                          <a:ext cx="562" cy="281"/>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3507" name="Rectangle 19"/>
            <p:cNvSpPr>
              <a:spLocks noChangeArrowheads="1"/>
            </p:cNvSpPr>
            <p:nvPr/>
          </p:nvSpPr>
          <p:spPr bwMode="auto">
            <a:xfrm>
              <a:off x="484" y="119"/>
              <a:ext cx="292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latin typeface="+mj-ea"/>
                  <a:ea typeface="+mj-ea"/>
                </a:rPr>
                <a:t>的前一部分</a:t>
              </a:r>
            </a:p>
          </p:txBody>
        </p:sp>
        <p:graphicFrame>
          <p:nvGraphicFramePr>
            <p:cNvPr id="63508" name="Object 20"/>
            <p:cNvGraphicFramePr>
              <a:graphicFrameLocks noChangeAspect="1"/>
            </p:cNvGraphicFramePr>
            <p:nvPr/>
          </p:nvGraphicFramePr>
          <p:xfrm>
            <a:off x="1685" y="0"/>
            <a:ext cx="1142" cy="562"/>
          </p:xfrm>
          <a:graphic>
            <a:graphicData uri="http://schemas.openxmlformats.org/presentationml/2006/ole">
              <mc:AlternateContent xmlns:mc="http://schemas.openxmlformats.org/markup-compatibility/2006">
                <mc:Choice xmlns:v="urn:schemas-microsoft-com:vml" Requires="v">
                  <p:oleObj spid="_x0000_s1167789" r:id="rId23" imgW="824784" imgH="406048" progId="Equation.DSMT4">
                    <p:embed/>
                  </p:oleObj>
                </mc:Choice>
                <mc:Fallback>
                  <p:oleObj r:id="rId23" imgW="824784" imgH="406048" progId="Equation.DSMT4">
                    <p:embed/>
                    <p:pic>
                      <p:nvPicPr>
                        <p:cNvPr id="0" name="Picture 1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685" y="0"/>
                          <a:ext cx="1142" cy="56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6" name="Group 21"/>
          <p:cNvGrpSpPr>
            <a:grpSpLocks/>
          </p:cNvGrpSpPr>
          <p:nvPr/>
        </p:nvGrpSpPr>
        <p:grpSpPr bwMode="auto">
          <a:xfrm>
            <a:off x="5346700" y="2789238"/>
            <a:ext cx="5165725" cy="2635250"/>
            <a:chOff x="0" y="0"/>
            <a:chExt cx="3254" cy="1660"/>
          </a:xfrm>
        </p:grpSpPr>
        <p:sp>
          <p:nvSpPr>
            <p:cNvPr id="63510" name="Line 22"/>
            <p:cNvSpPr>
              <a:spLocks noChangeShapeType="1"/>
            </p:cNvSpPr>
            <p:nvPr/>
          </p:nvSpPr>
          <p:spPr bwMode="auto">
            <a:xfrm>
              <a:off x="0" y="1115"/>
              <a:ext cx="1176" cy="0"/>
            </a:xfrm>
            <a:prstGeom prst="line">
              <a:avLst/>
            </a:prstGeom>
            <a:noFill/>
            <a:ln w="25400" cmpd="sng">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j-ea"/>
                <a:ea typeface="+mj-ea"/>
              </a:endParaRPr>
            </a:p>
          </p:txBody>
        </p:sp>
        <p:sp>
          <p:nvSpPr>
            <p:cNvPr id="63511" name="Line 23"/>
            <p:cNvSpPr>
              <a:spLocks noChangeShapeType="1"/>
            </p:cNvSpPr>
            <p:nvPr/>
          </p:nvSpPr>
          <p:spPr bwMode="auto">
            <a:xfrm>
              <a:off x="521" y="1660"/>
              <a:ext cx="1392" cy="0"/>
            </a:xfrm>
            <a:prstGeom prst="line">
              <a:avLst/>
            </a:prstGeom>
            <a:noFill/>
            <a:ln w="25400" cmpd="sng">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j-ea"/>
                <a:ea typeface="+mj-ea"/>
              </a:endParaRPr>
            </a:p>
          </p:txBody>
        </p:sp>
        <p:sp>
          <p:nvSpPr>
            <p:cNvPr id="63512" name="Line 24"/>
            <p:cNvSpPr>
              <a:spLocks noChangeShapeType="1"/>
            </p:cNvSpPr>
            <p:nvPr/>
          </p:nvSpPr>
          <p:spPr bwMode="auto">
            <a:xfrm flipV="1">
              <a:off x="1216" y="795"/>
              <a:ext cx="65" cy="112"/>
            </a:xfrm>
            <a:prstGeom prst="line">
              <a:avLst/>
            </a:prstGeom>
            <a:noFill/>
            <a:ln w="25400" cmpd="sng">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j-ea"/>
                <a:ea typeface="+mj-ea"/>
              </a:endParaRPr>
            </a:p>
          </p:txBody>
        </p:sp>
        <p:sp>
          <p:nvSpPr>
            <p:cNvPr id="63513" name="Line 25"/>
            <p:cNvSpPr>
              <a:spLocks noChangeShapeType="1"/>
            </p:cNvSpPr>
            <p:nvPr/>
          </p:nvSpPr>
          <p:spPr bwMode="auto">
            <a:xfrm flipV="1">
              <a:off x="1184" y="859"/>
              <a:ext cx="144" cy="352"/>
            </a:xfrm>
            <a:prstGeom prst="line">
              <a:avLst/>
            </a:prstGeom>
            <a:noFill/>
            <a:ln w="25400" cmpd="sng">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j-ea"/>
                <a:ea typeface="+mj-ea"/>
              </a:endParaRPr>
            </a:p>
          </p:txBody>
        </p:sp>
        <p:sp>
          <p:nvSpPr>
            <p:cNvPr id="63514" name="Rectangle 26"/>
            <p:cNvSpPr>
              <a:spLocks noChangeArrowheads="1"/>
            </p:cNvSpPr>
            <p:nvPr/>
          </p:nvSpPr>
          <p:spPr bwMode="auto">
            <a:xfrm>
              <a:off x="1302" y="0"/>
              <a:ext cx="1058"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latin typeface="+mj-ea"/>
                  <a:ea typeface="+mj-ea"/>
                </a:rPr>
                <a:t>信道矩阵某列元素求和。</a:t>
              </a:r>
            </a:p>
          </p:txBody>
        </p:sp>
        <p:sp>
          <p:nvSpPr>
            <p:cNvPr id="63515" name="Rectangle 27"/>
            <p:cNvSpPr>
              <a:spLocks noChangeArrowheads="1"/>
            </p:cNvSpPr>
            <p:nvPr/>
          </p:nvSpPr>
          <p:spPr bwMode="auto">
            <a:xfrm>
              <a:off x="1302" y="824"/>
              <a:ext cx="195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latin typeface="+mj-ea"/>
                  <a:ea typeface="+mj-ea"/>
                </a:rPr>
                <a:t>不为常数</a:t>
              </a:r>
            </a:p>
          </p:txBody>
        </p:sp>
      </p:grpSp>
      <p:graphicFrame>
        <p:nvGraphicFramePr>
          <p:cNvPr id="63517" name="Object 29"/>
          <p:cNvGraphicFramePr>
            <a:graphicFrameLocks noChangeAspect="1"/>
          </p:cNvGraphicFramePr>
          <p:nvPr/>
        </p:nvGraphicFramePr>
        <p:xfrm>
          <a:off x="5214938" y="3024188"/>
          <a:ext cx="1031875" cy="446087"/>
        </p:xfrm>
        <a:graphic>
          <a:graphicData uri="http://schemas.openxmlformats.org/presentationml/2006/ole">
            <mc:AlternateContent xmlns:mc="http://schemas.openxmlformats.org/markup-compatibility/2006">
              <mc:Choice xmlns:v="urn:schemas-microsoft-com:vml" Requires="v">
                <p:oleObj spid="_x0000_s1167790" r:id="rId25" imgW="469492" imgH="203024" progId="Equation.DSMT4">
                  <p:embed/>
                </p:oleObj>
              </mc:Choice>
              <mc:Fallback>
                <p:oleObj r:id="rId25" imgW="469492" imgH="203024" progId="Equation.DSMT4">
                  <p:embed/>
                  <p:pic>
                    <p:nvPicPr>
                      <p:cNvPr id="0" name="Picture 1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214938" y="3024188"/>
                        <a:ext cx="1031875" cy="44608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3520" name="Text Box 32"/>
          <p:cNvSpPr txBox="1">
            <a:spLocks noChangeArrowheads="1"/>
          </p:cNvSpPr>
          <p:nvPr/>
        </p:nvSpPr>
        <p:spPr bwMode="auto">
          <a:xfrm>
            <a:off x="150813" y="5646738"/>
            <a:ext cx="9063037"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sz="2400" b="1" dirty="0">
                <a:latin typeface="+mj-ea"/>
                <a:ea typeface="+mj-ea"/>
              </a:rPr>
              <a:t>接下来，把所有列分成</a:t>
            </a:r>
            <a:r>
              <a:rPr lang="zh-CN" altLang="zh-CN" sz="2400" b="1" i="1" dirty="0">
                <a:latin typeface="Century Schoolbook" pitchFamily="18" charset="0"/>
                <a:ea typeface="+mj-ea"/>
              </a:rPr>
              <a:t>s</a:t>
            </a:r>
            <a:r>
              <a:rPr lang="zh-CN" sz="2400" b="1" dirty="0">
                <a:latin typeface="+mj-ea"/>
                <a:ea typeface="+mj-ea"/>
              </a:rPr>
              <a:t>个行</a:t>
            </a:r>
            <a:r>
              <a:rPr lang="zh-CN" altLang="zh-CN" sz="2400" b="1" dirty="0">
                <a:latin typeface="+mj-ea"/>
                <a:ea typeface="+mj-ea"/>
              </a:rPr>
              <a:t>/</a:t>
            </a:r>
            <a:r>
              <a:rPr lang="zh-CN" sz="2400" b="1" dirty="0">
                <a:latin typeface="+mj-ea"/>
                <a:ea typeface="+mj-ea"/>
              </a:rPr>
              <a:t>列均可排列的子集。</a:t>
            </a:r>
          </a:p>
        </p:txBody>
      </p:sp>
      <p:sp>
        <p:nvSpPr>
          <p:cNvPr id="2" name="灯片编号占位符 1"/>
          <p:cNvSpPr>
            <a:spLocks noGrp="1"/>
          </p:cNvSpPr>
          <p:nvPr>
            <p:ph type="sldNum" sz="quarter" idx="12"/>
          </p:nvPr>
        </p:nvSpPr>
        <p:spPr/>
        <p:txBody>
          <a:bodyPr/>
          <a:lstStyle/>
          <a:p>
            <a:fld id="{E31375A4-56A4-47D6-9801-1991572033F7}" type="slidenum">
              <a:rPr lang="en-US" smtClean="0"/>
              <a:pPr/>
              <a:t>127</a:t>
            </a:fld>
            <a:endParaRPr lang="en-US"/>
          </a:p>
        </p:txBody>
      </p:sp>
    </p:spTree>
    <p:extLst>
      <p:ext uri="{BB962C8B-B14F-4D97-AF65-F5344CB8AC3E}">
        <p14:creationId xmlns:p14="http://schemas.microsoft.com/office/powerpoint/2010/main" val="37708284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3498"/>
                                        </p:tgtEl>
                                        <p:attrNameLst>
                                          <p:attrName>style.visibility</p:attrName>
                                        </p:attrNameLst>
                                      </p:cBhvr>
                                      <p:to>
                                        <p:strVal val="visible"/>
                                      </p:to>
                                    </p:set>
                                    <p:animEffect transition="in" filter="wipe(left)">
                                      <p:cBhvr>
                                        <p:cTn id="12" dur="1000"/>
                                        <p:tgtEl>
                                          <p:spTgt spid="6349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10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63517"/>
                                        </p:tgtEl>
                                        <p:attrNameLst>
                                          <p:attrName>style.visibility</p:attrName>
                                        </p:attrNameLst>
                                      </p:cBhvr>
                                      <p:to>
                                        <p:strVal val="visible"/>
                                      </p:to>
                                    </p:set>
                                    <p:animEffect transition="in" filter="wipe(down)">
                                      <p:cBhvr>
                                        <p:cTn id="22" dur="500"/>
                                        <p:tgtEl>
                                          <p:spTgt spid="635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10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10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63520"/>
                                        </p:tgtEl>
                                        <p:attrNameLst>
                                          <p:attrName>style.visibility</p:attrName>
                                        </p:attrNameLst>
                                      </p:cBhvr>
                                      <p:to>
                                        <p:strVal val="visible"/>
                                      </p:to>
                                    </p:set>
                                    <p:animEffect transition="in" filter="wipe(down)">
                                      <p:cBhvr>
                                        <p:cTn id="37" dur="500"/>
                                        <p:tgtEl>
                                          <p:spTgt spid="635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20"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4514" name="Object 2"/>
          <p:cNvGraphicFramePr>
            <a:graphicFrameLocks noChangeAspect="1"/>
          </p:cNvGraphicFramePr>
          <p:nvPr>
            <p:extLst>
              <p:ext uri="{D42A27DB-BD31-4B8C-83A1-F6EECF244321}">
                <p14:modId xmlns:p14="http://schemas.microsoft.com/office/powerpoint/2010/main" val="4063868119"/>
              </p:ext>
            </p:extLst>
          </p:nvPr>
        </p:nvGraphicFramePr>
        <p:xfrm>
          <a:off x="215900" y="901700"/>
          <a:ext cx="892175" cy="446088"/>
        </p:xfrm>
        <a:graphic>
          <a:graphicData uri="http://schemas.openxmlformats.org/presentationml/2006/ole">
            <mc:AlternateContent xmlns:mc="http://schemas.openxmlformats.org/markup-compatibility/2006">
              <mc:Choice xmlns:v="urn:schemas-microsoft-com:vml" Requires="v">
                <p:oleObj spid="_x0000_s1168770" r:id="rId3" imgW="406048" imgH="203024" progId="Equation.DSMT4">
                  <p:embed/>
                </p:oleObj>
              </mc:Choice>
              <mc:Fallback>
                <p:oleObj r:id="rId3" imgW="406048" imgH="203024"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900" y="901700"/>
                        <a:ext cx="892175" cy="44608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4515" name="Rectangle 3"/>
          <p:cNvSpPr>
            <a:spLocks noChangeArrowheads="1"/>
          </p:cNvSpPr>
          <p:nvPr/>
        </p:nvSpPr>
        <p:spPr bwMode="auto">
          <a:xfrm>
            <a:off x="984250" y="820738"/>
            <a:ext cx="464978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a:latin typeface="Century Schoolbook" pitchFamily="18" charset="0"/>
                <a:ea typeface="+mj-ea"/>
              </a:rPr>
              <a:t>的后一部分</a:t>
            </a:r>
          </a:p>
        </p:txBody>
      </p:sp>
      <p:graphicFrame>
        <p:nvGraphicFramePr>
          <p:cNvPr id="64516" name="Object 4"/>
          <p:cNvGraphicFramePr>
            <a:graphicFrameLocks noChangeAspect="1"/>
          </p:cNvGraphicFramePr>
          <p:nvPr>
            <p:extLst>
              <p:ext uri="{D42A27DB-BD31-4B8C-83A1-F6EECF244321}">
                <p14:modId xmlns:p14="http://schemas.microsoft.com/office/powerpoint/2010/main" val="2917771073"/>
              </p:ext>
            </p:extLst>
          </p:nvPr>
        </p:nvGraphicFramePr>
        <p:xfrm>
          <a:off x="2878138" y="622300"/>
          <a:ext cx="5751512" cy="976313"/>
        </p:xfrm>
        <a:graphic>
          <a:graphicData uri="http://schemas.openxmlformats.org/presentationml/2006/ole">
            <mc:AlternateContent xmlns:mc="http://schemas.openxmlformats.org/markup-compatibility/2006">
              <mc:Choice xmlns:v="urn:schemas-microsoft-com:vml" Requires="v">
                <p:oleObj spid="_x0000_s1168771" r:id="rId5" imgW="2995900" imgH="444307" progId="Equation.DSMT4">
                  <p:embed/>
                </p:oleObj>
              </mc:Choice>
              <mc:Fallback>
                <p:oleObj r:id="rId5" imgW="2995900" imgH="444307"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8138" y="622300"/>
                        <a:ext cx="5751512" cy="97631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4518" name="Object 6"/>
          <p:cNvGraphicFramePr>
            <a:graphicFrameLocks/>
          </p:cNvGraphicFramePr>
          <p:nvPr>
            <p:extLst>
              <p:ext uri="{D42A27DB-BD31-4B8C-83A1-F6EECF244321}">
                <p14:modId xmlns:p14="http://schemas.microsoft.com/office/powerpoint/2010/main" val="4267309166"/>
              </p:ext>
            </p:extLst>
          </p:nvPr>
        </p:nvGraphicFramePr>
        <p:xfrm>
          <a:off x="2797175" y="4349750"/>
          <a:ext cx="4059238" cy="1371600"/>
        </p:xfrm>
        <a:graphic>
          <a:graphicData uri="http://schemas.openxmlformats.org/presentationml/2006/ole">
            <mc:AlternateContent xmlns:mc="http://schemas.openxmlformats.org/markup-compatibility/2006">
              <mc:Choice xmlns:v="urn:schemas-microsoft-com:vml" Requires="v">
                <p:oleObj spid="_x0000_s1168772" r:id="rId7" imgW="2259619" imgH="761669" progId="Equation.DSMT4">
                  <p:embed/>
                </p:oleObj>
              </mc:Choice>
              <mc:Fallback>
                <p:oleObj r:id="rId7" imgW="2259619" imgH="761669" progId="Equation.DSMT4">
                  <p:embed/>
                  <p:pic>
                    <p:nvPicPr>
                      <p:cNvPr id="0" name="Picture 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97175" y="4349750"/>
                        <a:ext cx="4059238" cy="13716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4519" name="Object 7"/>
          <p:cNvGraphicFramePr>
            <a:graphicFrameLocks noChangeAspect="1"/>
          </p:cNvGraphicFramePr>
          <p:nvPr>
            <p:extLst>
              <p:ext uri="{D42A27DB-BD31-4B8C-83A1-F6EECF244321}">
                <p14:modId xmlns:p14="http://schemas.microsoft.com/office/powerpoint/2010/main" val="4160775574"/>
              </p:ext>
            </p:extLst>
          </p:nvPr>
        </p:nvGraphicFramePr>
        <p:xfrm>
          <a:off x="2025650" y="4837113"/>
          <a:ext cx="366713" cy="195262"/>
        </p:xfrm>
        <a:graphic>
          <a:graphicData uri="http://schemas.openxmlformats.org/presentationml/2006/ole">
            <mc:AlternateContent xmlns:mc="http://schemas.openxmlformats.org/markup-compatibility/2006">
              <mc:Choice xmlns:v="urn:schemas-microsoft-com:vml" Requires="v">
                <p:oleObj spid="_x0000_s1168773" r:id="rId9" imgW="151807" imgH="88554" progId="Equation.DSMT4">
                  <p:embed/>
                </p:oleObj>
              </mc:Choice>
              <mc:Fallback>
                <p:oleObj r:id="rId9" imgW="151807" imgH="88554"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25650" y="4837113"/>
                        <a:ext cx="366713" cy="19526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4520" name="Object 8"/>
          <p:cNvGraphicFramePr>
            <a:graphicFrameLocks/>
          </p:cNvGraphicFramePr>
          <p:nvPr>
            <p:extLst>
              <p:ext uri="{D42A27DB-BD31-4B8C-83A1-F6EECF244321}">
                <p14:modId xmlns:p14="http://schemas.microsoft.com/office/powerpoint/2010/main" val="2011749963"/>
              </p:ext>
            </p:extLst>
          </p:nvPr>
        </p:nvGraphicFramePr>
        <p:xfrm>
          <a:off x="6991350" y="4498975"/>
          <a:ext cx="1982788" cy="920750"/>
        </p:xfrm>
        <a:graphic>
          <a:graphicData uri="http://schemas.openxmlformats.org/presentationml/2006/ole">
            <mc:AlternateContent xmlns:mc="http://schemas.openxmlformats.org/markup-compatibility/2006">
              <mc:Choice xmlns:v="urn:schemas-microsoft-com:vml" Requires="v">
                <p:oleObj spid="_x0000_s1168774" r:id="rId11" imgW="1523339" imgH="710891" progId="Equation.DSMT4">
                  <p:embed/>
                </p:oleObj>
              </mc:Choice>
              <mc:Fallback>
                <p:oleObj r:id="rId11" imgW="1523339" imgH="710891" progId="Equation.DSMT4">
                  <p:embed/>
                  <p:pic>
                    <p:nvPicPr>
                      <p:cNvPr id="0" name="Picture 6"/>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91350" y="4498975"/>
                        <a:ext cx="1982788" cy="92075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4521" name="Rectangle 9"/>
          <p:cNvSpPr>
            <a:spLocks noChangeArrowheads="1"/>
          </p:cNvSpPr>
          <p:nvPr/>
        </p:nvSpPr>
        <p:spPr bwMode="auto">
          <a:xfrm>
            <a:off x="171450" y="3540125"/>
            <a:ext cx="191135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sz="2800" b="1">
                <a:latin typeface="Century Schoolbook" pitchFamily="18" charset="0"/>
                <a:ea typeface="+mj-ea"/>
              </a:rPr>
              <a:t>子集</a:t>
            </a:r>
            <a:r>
              <a:rPr lang="zh-CN" altLang="zh-CN" sz="2800" b="1">
                <a:latin typeface="Century Schoolbook" pitchFamily="18" charset="0"/>
                <a:ea typeface="+mj-ea"/>
              </a:rPr>
              <a:t>1 </a:t>
            </a:r>
          </a:p>
          <a:p>
            <a:pPr algn="ctr"/>
            <a:r>
              <a:rPr lang="zh-CN" altLang="zh-CN" sz="2800" b="1">
                <a:latin typeface="Century Schoolbook" pitchFamily="18" charset="0"/>
                <a:ea typeface="+mj-ea"/>
              </a:rPr>
              <a:t>(</a:t>
            </a:r>
            <a:r>
              <a:rPr lang="zh-CN" sz="2800" b="1">
                <a:latin typeface="Century Schoolbook" pitchFamily="18" charset="0"/>
                <a:ea typeface="+mj-ea"/>
              </a:rPr>
              <a:t>列数</a:t>
            </a:r>
            <a:r>
              <a:rPr lang="zh-CN" altLang="zh-CN" sz="2800" b="1" i="1">
                <a:latin typeface="Century Schoolbook" pitchFamily="18" charset="0"/>
                <a:ea typeface="+mj-ea"/>
              </a:rPr>
              <a:t>m</a:t>
            </a:r>
            <a:r>
              <a:rPr lang="zh-CN" altLang="zh-CN" sz="2800" b="1" baseline="-25000">
                <a:latin typeface="Century Schoolbook" pitchFamily="18" charset="0"/>
                <a:ea typeface="+mj-ea"/>
              </a:rPr>
              <a:t>1</a:t>
            </a:r>
            <a:r>
              <a:rPr lang="zh-CN" altLang="zh-CN" sz="2800" b="1">
                <a:latin typeface="Century Schoolbook" pitchFamily="18" charset="0"/>
                <a:ea typeface="+mj-ea"/>
              </a:rPr>
              <a:t>)</a:t>
            </a:r>
          </a:p>
        </p:txBody>
      </p:sp>
      <p:sp>
        <p:nvSpPr>
          <p:cNvPr id="64522" name="Rectangle 10"/>
          <p:cNvSpPr>
            <a:spLocks noChangeArrowheads="1"/>
          </p:cNvSpPr>
          <p:nvPr/>
        </p:nvSpPr>
        <p:spPr bwMode="auto">
          <a:xfrm>
            <a:off x="347663" y="5410200"/>
            <a:ext cx="179387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a:latin typeface="Century Schoolbook" pitchFamily="18" charset="0"/>
                <a:ea typeface="+mj-ea"/>
              </a:rPr>
              <a:t>行可排列列可排列</a:t>
            </a:r>
          </a:p>
        </p:txBody>
      </p:sp>
      <p:sp>
        <p:nvSpPr>
          <p:cNvPr id="64523" name="Rectangle 11"/>
          <p:cNvSpPr>
            <a:spLocks noChangeArrowheads="1"/>
          </p:cNvSpPr>
          <p:nvPr/>
        </p:nvSpPr>
        <p:spPr bwMode="auto">
          <a:xfrm>
            <a:off x="7191375" y="5410200"/>
            <a:ext cx="179228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a:latin typeface="Century Schoolbook" pitchFamily="18" charset="0"/>
                <a:ea typeface="+mj-ea"/>
              </a:rPr>
              <a:t>行可排列列可排列</a:t>
            </a:r>
          </a:p>
        </p:txBody>
      </p:sp>
      <p:graphicFrame>
        <p:nvGraphicFramePr>
          <p:cNvPr id="64524" name="Object 12"/>
          <p:cNvGraphicFramePr>
            <a:graphicFrameLocks noChangeAspect="1"/>
          </p:cNvGraphicFramePr>
          <p:nvPr>
            <p:extLst>
              <p:ext uri="{D42A27DB-BD31-4B8C-83A1-F6EECF244321}">
                <p14:modId xmlns:p14="http://schemas.microsoft.com/office/powerpoint/2010/main" val="3019135827"/>
              </p:ext>
            </p:extLst>
          </p:nvPr>
        </p:nvGraphicFramePr>
        <p:xfrm>
          <a:off x="2209800" y="4433888"/>
          <a:ext cx="630238" cy="320675"/>
        </p:xfrm>
        <a:graphic>
          <a:graphicData uri="http://schemas.openxmlformats.org/presentationml/2006/ole">
            <mc:AlternateContent xmlns:mc="http://schemas.openxmlformats.org/markup-compatibility/2006">
              <mc:Choice xmlns:v="urn:schemas-microsoft-com:vml" Requires="v">
                <p:oleObj spid="_x0000_s1168775" r:id="rId13" imgW="316950" imgH="177492" progId="Equation.DSMT4">
                  <p:embed/>
                </p:oleObj>
              </mc:Choice>
              <mc:Fallback>
                <p:oleObj r:id="rId13" imgW="316950" imgH="177492" progId="Equation.DSMT4">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09800" y="4433888"/>
                        <a:ext cx="630238" cy="32067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4525" name="Object 13"/>
          <p:cNvGraphicFramePr>
            <a:graphicFrameLocks noChangeAspect="1"/>
          </p:cNvGraphicFramePr>
          <p:nvPr>
            <p:extLst>
              <p:ext uri="{D42A27DB-BD31-4B8C-83A1-F6EECF244321}">
                <p14:modId xmlns:p14="http://schemas.microsoft.com/office/powerpoint/2010/main" val="1965188889"/>
              </p:ext>
            </p:extLst>
          </p:nvPr>
        </p:nvGraphicFramePr>
        <p:xfrm>
          <a:off x="2209800" y="5311775"/>
          <a:ext cx="681038" cy="320675"/>
        </p:xfrm>
        <a:graphic>
          <a:graphicData uri="http://schemas.openxmlformats.org/presentationml/2006/ole">
            <mc:AlternateContent xmlns:mc="http://schemas.openxmlformats.org/markup-compatibility/2006">
              <mc:Choice xmlns:v="urn:schemas-microsoft-com:vml" Requires="v">
                <p:oleObj spid="_x0000_s1168776" r:id="rId15" imgW="342306" imgH="177492" progId="Equation.DSMT4">
                  <p:embed/>
                </p:oleObj>
              </mc:Choice>
              <mc:Fallback>
                <p:oleObj r:id="rId15" imgW="342306" imgH="177492" progId="Equation.DSMT4">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09800" y="5311775"/>
                        <a:ext cx="681038" cy="32067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4526" name="Object 14"/>
          <p:cNvGraphicFramePr>
            <a:graphicFrameLocks/>
          </p:cNvGraphicFramePr>
          <p:nvPr>
            <p:extLst>
              <p:ext uri="{D42A27DB-BD31-4B8C-83A1-F6EECF244321}">
                <p14:modId xmlns:p14="http://schemas.microsoft.com/office/powerpoint/2010/main" val="3977431802"/>
              </p:ext>
            </p:extLst>
          </p:nvPr>
        </p:nvGraphicFramePr>
        <p:xfrm>
          <a:off x="134938" y="4498975"/>
          <a:ext cx="1982787" cy="920750"/>
        </p:xfrm>
        <a:graphic>
          <a:graphicData uri="http://schemas.openxmlformats.org/presentationml/2006/ole">
            <mc:AlternateContent xmlns:mc="http://schemas.openxmlformats.org/markup-compatibility/2006">
              <mc:Choice xmlns:v="urn:schemas-microsoft-com:vml" Requires="v">
                <p:oleObj spid="_x0000_s1168777" r:id="rId17" imgW="1523339" imgH="710891" progId="Equation.DSMT4">
                  <p:embed/>
                </p:oleObj>
              </mc:Choice>
              <mc:Fallback>
                <p:oleObj r:id="rId17" imgW="1523339" imgH="710891" progId="Equation.DSMT4">
                  <p:embed/>
                  <p:pic>
                    <p:nvPicPr>
                      <p:cNvPr id="0" name="Picture 9"/>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34938" y="4498975"/>
                        <a:ext cx="1982787" cy="92075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4527" name="Object 15"/>
          <p:cNvGraphicFramePr>
            <a:graphicFrameLocks noChangeAspect="1"/>
          </p:cNvGraphicFramePr>
          <p:nvPr>
            <p:extLst>
              <p:ext uri="{D42A27DB-BD31-4B8C-83A1-F6EECF244321}">
                <p14:modId xmlns:p14="http://schemas.microsoft.com/office/powerpoint/2010/main" val="1688706437"/>
              </p:ext>
            </p:extLst>
          </p:nvPr>
        </p:nvGraphicFramePr>
        <p:xfrm>
          <a:off x="6726238" y="4837113"/>
          <a:ext cx="366712" cy="195262"/>
        </p:xfrm>
        <a:graphic>
          <a:graphicData uri="http://schemas.openxmlformats.org/presentationml/2006/ole">
            <mc:AlternateContent xmlns:mc="http://schemas.openxmlformats.org/markup-compatibility/2006">
              <mc:Choice xmlns:v="urn:schemas-microsoft-com:vml" Requires="v">
                <p:oleObj spid="_x0000_s1168778" r:id="rId19" imgW="151807" imgH="88554" progId="Equation.DSMT4">
                  <p:embed/>
                </p:oleObj>
              </mc:Choice>
              <mc:Fallback>
                <p:oleObj r:id="rId19" imgW="151807" imgH="88554" progId="Equation.DSMT4">
                  <p:embed/>
                  <p:pic>
                    <p:nvPicPr>
                      <p:cNvPr id="0" name="Picture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726238" y="4837113"/>
                        <a:ext cx="366712" cy="19526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4528" name="Rectangle 16"/>
          <p:cNvSpPr>
            <a:spLocks noChangeArrowheads="1"/>
          </p:cNvSpPr>
          <p:nvPr/>
        </p:nvSpPr>
        <p:spPr bwMode="auto">
          <a:xfrm>
            <a:off x="2205038" y="3540125"/>
            <a:ext cx="474345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sz="2800" b="1">
                <a:latin typeface="Century Schoolbook" pitchFamily="18" charset="0"/>
                <a:ea typeface="+mj-ea"/>
              </a:rPr>
              <a:t>子集</a:t>
            </a:r>
            <a:r>
              <a:rPr lang="zh-CN" altLang="zh-CN" sz="2800" b="1" i="1">
                <a:latin typeface="Century Schoolbook" pitchFamily="18" charset="0"/>
                <a:ea typeface="+mj-ea"/>
              </a:rPr>
              <a:t>k</a:t>
            </a:r>
          </a:p>
          <a:p>
            <a:pPr algn="ctr"/>
            <a:r>
              <a:rPr lang="zh-CN" altLang="zh-CN" sz="2800" b="1">
                <a:latin typeface="Century Schoolbook" pitchFamily="18" charset="0"/>
                <a:ea typeface="+mj-ea"/>
              </a:rPr>
              <a:t>(</a:t>
            </a:r>
            <a:r>
              <a:rPr lang="zh-CN" sz="2800" b="1">
                <a:latin typeface="Century Schoolbook" pitchFamily="18" charset="0"/>
                <a:ea typeface="+mj-ea"/>
              </a:rPr>
              <a:t>列数</a:t>
            </a:r>
            <a:r>
              <a:rPr lang="zh-CN" altLang="zh-CN" sz="2800" b="1" i="1">
                <a:latin typeface="Century Schoolbook" pitchFamily="18" charset="0"/>
                <a:ea typeface="+mj-ea"/>
              </a:rPr>
              <a:t>m</a:t>
            </a:r>
            <a:r>
              <a:rPr lang="zh-CN" altLang="zh-CN" sz="2800" b="1" i="1" baseline="-25000">
                <a:latin typeface="Century Schoolbook" pitchFamily="18" charset="0"/>
                <a:ea typeface="+mj-ea"/>
              </a:rPr>
              <a:t>k</a:t>
            </a:r>
            <a:r>
              <a:rPr lang="zh-CN" altLang="zh-CN" sz="2800" b="1">
                <a:latin typeface="Century Schoolbook" pitchFamily="18" charset="0"/>
                <a:ea typeface="+mj-ea"/>
              </a:rPr>
              <a:t>)</a:t>
            </a:r>
          </a:p>
        </p:txBody>
      </p:sp>
      <p:sp>
        <p:nvSpPr>
          <p:cNvPr id="64529" name="Rectangle 17"/>
          <p:cNvSpPr>
            <a:spLocks noChangeArrowheads="1"/>
          </p:cNvSpPr>
          <p:nvPr/>
        </p:nvSpPr>
        <p:spPr bwMode="auto">
          <a:xfrm>
            <a:off x="2735263" y="5797550"/>
            <a:ext cx="39258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sz="2800" b="1">
                <a:latin typeface="Century Schoolbook" pitchFamily="18" charset="0"/>
                <a:ea typeface="+mj-ea"/>
              </a:rPr>
              <a:t>行可排列</a:t>
            </a:r>
            <a:r>
              <a:rPr lang="zh-CN" altLang="zh-CN" sz="2800" b="1">
                <a:latin typeface="Century Schoolbook" pitchFamily="18" charset="0"/>
                <a:ea typeface="+mj-ea"/>
              </a:rPr>
              <a:t>, </a:t>
            </a:r>
            <a:r>
              <a:rPr lang="zh-CN" sz="2800" b="1">
                <a:latin typeface="Century Schoolbook" pitchFamily="18" charset="0"/>
                <a:ea typeface="+mj-ea"/>
              </a:rPr>
              <a:t>列可排列</a:t>
            </a:r>
          </a:p>
        </p:txBody>
      </p:sp>
      <p:sp>
        <p:nvSpPr>
          <p:cNvPr id="64530" name="Line 18"/>
          <p:cNvSpPr>
            <a:spLocks noChangeShapeType="1"/>
          </p:cNvSpPr>
          <p:nvPr/>
        </p:nvSpPr>
        <p:spPr bwMode="auto">
          <a:xfrm flipH="1">
            <a:off x="2205038" y="3754438"/>
            <a:ext cx="23812" cy="2619375"/>
          </a:xfrm>
          <a:prstGeom prst="line">
            <a:avLst/>
          </a:prstGeom>
          <a:noFill/>
          <a:ln w="19050" cmpd="sng">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Century Schoolbook" pitchFamily="18" charset="0"/>
              <a:ea typeface="+mj-ea"/>
            </a:endParaRPr>
          </a:p>
        </p:txBody>
      </p:sp>
      <p:sp>
        <p:nvSpPr>
          <p:cNvPr id="64531" name="Line 19"/>
          <p:cNvSpPr>
            <a:spLocks noChangeShapeType="1"/>
          </p:cNvSpPr>
          <p:nvPr/>
        </p:nvSpPr>
        <p:spPr bwMode="auto">
          <a:xfrm flipH="1">
            <a:off x="6948488" y="3752850"/>
            <a:ext cx="12700" cy="2619375"/>
          </a:xfrm>
          <a:prstGeom prst="line">
            <a:avLst/>
          </a:prstGeom>
          <a:noFill/>
          <a:ln w="19050" cmpd="sng">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Century Schoolbook" pitchFamily="18" charset="0"/>
              <a:ea typeface="+mj-ea"/>
            </a:endParaRPr>
          </a:p>
        </p:txBody>
      </p:sp>
      <p:sp>
        <p:nvSpPr>
          <p:cNvPr id="64532" name="Rectangle 20"/>
          <p:cNvSpPr>
            <a:spLocks noChangeArrowheads="1"/>
          </p:cNvSpPr>
          <p:nvPr/>
        </p:nvSpPr>
        <p:spPr bwMode="auto">
          <a:xfrm>
            <a:off x="7069138" y="3540125"/>
            <a:ext cx="191135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sz="2800" b="1">
                <a:latin typeface="Century Schoolbook" pitchFamily="18" charset="0"/>
                <a:ea typeface="+mj-ea"/>
              </a:rPr>
              <a:t>子集</a:t>
            </a:r>
            <a:r>
              <a:rPr lang="zh-CN" altLang="zh-CN" sz="2800" b="1" i="1">
                <a:latin typeface="Century Schoolbook" pitchFamily="18" charset="0"/>
                <a:ea typeface="+mj-ea"/>
              </a:rPr>
              <a:t>s</a:t>
            </a:r>
            <a:r>
              <a:rPr lang="zh-CN" altLang="zh-CN" sz="2800" b="1">
                <a:latin typeface="Century Schoolbook" pitchFamily="18" charset="0"/>
                <a:ea typeface="+mj-ea"/>
              </a:rPr>
              <a:t> </a:t>
            </a:r>
          </a:p>
          <a:p>
            <a:pPr algn="ctr"/>
            <a:r>
              <a:rPr lang="zh-CN" altLang="zh-CN" sz="2800" b="1">
                <a:latin typeface="Century Schoolbook" pitchFamily="18" charset="0"/>
                <a:ea typeface="+mj-ea"/>
              </a:rPr>
              <a:t>(</a:t>
            </a:r>
            <a:r>
              <a:rPr lang="zh-CN" sz="2800" b="1">
                <a:latin typeface="Century Schoolbook" pitchFamily="18" charset="0"/>
                <a:ea typeface="+mj-ea"/>
              </a:rPr>
              <a:t>列数</a:t>
            </a:r>
            <a:r>
              <a:rPr lang="zh-CN" altLang="zh-CN" sz="2800" b="1" i="1">
                <a:latin typeface="Century Schoolbook" pitchFamily="18" charset="0"/>
                <a:ea typeface="+mj-ea"/>
              </a:rPr>
              <a:t>m</a:t>
            </a:r>
            <a:r>
              <a:rPr lang="zh-CN" altLang="zh-CN" sz="2800" b="1" i="1" baseline="-25000">
                <a:latin typeface="Century Schoolbook" pitchFamily="18" charset="0"/>
                <a:ea typeface="+mj-ea"/>
              </a:rPr>
              <a:t>s</a:t>
            </a:r>
            <a:r>
              <a:rPr lang="zh-CN" altLang="zh-CN" sz="2800" b="1">
                <a:latin typeface="Century Schoolbook" pitchFamily="18" charset="0"/>
                <a:ea typeface="+mj-ea"/>
              </a:rPr>
              <a:t>)</a:t>
            </a:r>
          </a:p>
        </p:txBody>
      </p:sp>
      <p:sp>
        <p:nvSpPr>
          <p:cNvPr id="64533" name="Rectangle 21"/>
          <p:cNvSpPr>
            <a:spLocks noChangeArrowheads="1"/>
          </p:cNvSpPr>
          <p:nvPr/>
        </p:nvSpPr>
        <p:spPr bwMode="auto">
          <a:xfrm>
            <a:off x="3941763" y="625475"/>
            <a:ext cx="4826000" cy="1014413"/>
          </a:xfrm>
          <a:prstGeom prst="rect">
            <a:avLst/>
          </a:prstGeom>
          <a:noFill/>
          <a:ln w="25400" cmpd="sng">
            <a:solidFill>
              <a:srgbClr val="6BCF6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Century Schoolbook" pitchFamily="18" charset="0"/>
              <a:ea typeface="+mj-ea"/>
            </a:endParaRPr>
          </a:p>
        </p:txBody>
      </p:sp>
      <p:grpSp>
        <p:nvGrpSpPr>
          <p:cNvPr id="3" name="Group 23"/>
          <p:cNvGrpSpPr>
            <a:grpSpLocks/>
          </p:cNvGrpSpPr>
          <p:nvPr/>
        </p:nvGrpSpPr>
        <p:grpSpPr bwMode="auto">
          <a:xfrm>
            <a:off x="4219575" y="1550988"/>
            <a:ext cx="4483100" cy="4140200"/>
            <a:chOff x="0" y="0"/>
            <a:chExt cx="2824" cy="2608"/>
          </a:xfrm>
        </p:grpSpPr>
        <p:grpSp>
          <p:nvGrpSpPr>
            <p:cNvPr id="4" name="Group 24"/>
            <p:cNvGrpSpPr>
              <a:grpSpLocks/>
            </p:cNvGrpSpPr>
            <p:nvPr/>
          </p:nvGrpSpPr>
          <p:grpSpPr bwMode="auto">
            <a:xfrm>
              <a:off x="559" y="0"/>
              <a:ext cx="2265" cy="774"/>
              <a:chOff x="0" y="0"/>
              <a:chExt cx="2265" cy="774"/>
            </a:xfrm>
          </p:grpSpPr>
          <p:sp>
            <p:nvSpPr>
              <p:cNvPr id="64537" name="Line 25"/>
              <p:cNvSpPr>
                <a:spLocks noChangeShapeType="1"/>
              </p:cNvSpPr>
              <p:nvPr/>
            </p:nvSpPr>
            <p:spPr bwMode="auto">
              <a:xfrm>
                <a:off x="1255" y="7"/>
                <a:ext cx="944" cy="0"/>
              </a:xfrm>
              <a:prstGeom prst="line">
                <a:avLst/>
              </a:prstGeom>
              <a:noFill/>
              <a:ln w="25400" cmpd="sng">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Century Schoolbook" pitchFamily="18" charset="0"/>
                  <a:ea typeface="+mj-ea"/>
                </a:endParaRPr>
              </a:p>
            </p:txBody>
          </p:sp>
          <p:sp>
            <p:nvSpPr>
              <p:cNvPr id="64538" name="Line 26"/>
              <p:cNvSpPr>
                <a:spLocks noChangeShapeType="1"/>
              </p:cNvSpPr>
              <p:nvPr/>
            </p:nvSpPr>
            <p:spPr bwMode="auto">
              <a:xfrm flipH="1">
                <a:off x="1671" y="23"/>
                <a:ext cx="72" cy="184"/>
              </a:xfrm>
              <a:prstGeom prst="line">
                <a:avLst/>
              </a:prstGeom>
              <a:noFill/>
              <a:ln w="25400" cmpd="sng">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Century Schoolbook" pitchFamily="18" charset="0"/>
                  <a:ea typeface="+mj-ea"/>
                </a:endParaRPr>
              </a:p>
            </p:txBody>
          </p:sp>
          <p:sp>
            <p:nvSpPr>
              <p:cNvPr id="64539" name="Line 27"/>
              <p:cNvSpPr>
                <a:spLocks noChangeShapeType="1"/>
              </p:cNvSpPr>
              <p:nvPr/>
            </p:nvSpPr>
            <p:spPr bwMode="auto">
              <a:xfrm>
                <a:off x="0" y="0"/>
                <a:ext cx="912" cy="0"/>
              </a:xfrm>
              <a:prstGeom prst="line">
                <a:avLst/>
              </a:prstGeom>
              <a:noFill/>
              <a:ln w="25400" cmpd="sng">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Century Schoolbook" pitchFamily="18" charset="0"/>
                  <a:ea typeface="+mj-ea"/>
                </a:endParaRPr>
              </a:p>
            </p:txBody>
          </p:sp>
          <p:sp>
            <p:nvSpPr>
              <p:cNvPr id="64540" name="Line 28"/>
              <p:cNvSpPr>
                <a:spLocks noChangeShapeType="1"/>
              </p:cNvSpPr>
              <p:nvPr/>
            </p:nvSpPr>
            <p:spPr bwMode="auto">
              <a:xfrm>
                <a:off x="480" y="32"/>
                <a:ext cx="64" cy="152"/>
              </a:xfrm>
              <a:prstGeom prst="line">
                <a:avLst/>
              </a:prstGeom>
              <a:noFill/>
              <a:ln w="25400" cmpd="sng">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Century Schoolbook" pitchFamily="18" charset="0"/>
                  <a:ea typeface="+mj-ea"/>
                </a:endParaRPr>
              </a:p>
            </p:txBody>
          </p:sp>
          <p:grpSp>
            <p:nvGrpSpPr>
              <p:cNvPr id="5" name="Group 29"/>
              <p:cNvGrpSpPr>
                <a:grpSpLocks/>
              </p:cNvGrpSpPr>
              <p:nvPr/>
            </p:nvGrpSpPr>
            <p:grpSpPr bwMode="auto">
              <a:xfrm>
                <a:off x="419" y="162"/>
                <a:ext cx="1846" cy="612"/>
                <a:chOff x="0" y="0"/>
                <a:chExt cx="1846" cy="612"/>
              </a:xfrm>
            </p:grpSpPr>
            <p:sp>
              <p:nvSpPr>
                <p:cNvPr id="64542" name="Rectangle 30"/>
                <p:cNvSpPr>
                  <a:spLocks noChangeArrowheads="1"/>
                </p:cNvSpPr>
                <p:nvPr/>
              </p:nvSpPr>
              <p:spPr bwMode="auto">
                <a:xfrm>
                  <a:off x="0" y="0"/>
                  <a:ext cx="1846"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dirty="0">
                      <a:latin typeface="Century Schoolbook" pitchFamily="18" charset="0"/>
                      <a:ea typeface="+mj-ea"/>
                    </a:rPr>
                    <a:t>子集</a:t>
                  </a:r>
                  <a:r>
                    <a:rPr lang="zh-CN" altLang="zh-CN" sz="2800" b="1" i="1" dirty="0">
                      <a:latin typeface="Century Schoolbook" pitchFamily="18" charset="0"/>
                      <a:ea typeface="+mj-ea"/>
                    </a:rPr>
                    <a:t>k</a:t>
                  </a:r>
                  <a:r>
                    <a:rPr lang="zh-CN" sz="2800" b="1" dirty="0">
                      <a:latin typeface="Century Schoolbook" pitchFamily="18" charset="0"/>
                      <a:ea typeface="+mj-ea"/>
                    </a:rPr>
                    <a:t>第</a:t>
                  </a:r>
                  <a:r>
                    <a:rPr lang="zh-CN" altLang="zh-CN" sz="2800" b="1" i="1" dirty="0">
                      <a:latin typeface="Century Schoolbook" pitchFamily="18" charset="0"/>
                      <a:ea typeface="+mj-ea"/>
                    </a:rPr>
                    <a:t>j</a:t>
                  </a:r>
                  <a:r>
                    <a:rPr lang="zh-CN" sz="2800" b="1" dirty="0">
                      <a:latin typeface="Century Schoolbook" pitchFamily="18" charset="0"/>
                      <a:ea typeface="+mj-ea"/>
                    </a:rPr>
                    <a:t>列所有列元素的和</a:t>
                  </a:r>
                </a:p>
              </p:txBody>
            </p:sp>
            <p:graphicFrame>
              <p:nvGraphicFramePr>
                <p:cNvPr id="64543" name="Object 31"/>
                <p:cNvGraphicFramePr>
                  <a:graphicFrameLocks noChangeAspect="1"/>
                </p:cNvGraphicFramePr>
                <p:nvPr/>
              </p:nvGraphicFramePr>
              <p:xfrm>
                <a:off x="1180" y="293"/>
                <a:ext cx="354" cy="319"/>
              </p:xfrm>
              <a:graphic>
                <a:graphicData uri="http://schemas.openxmlformats.org/presentationml/2006/ole">
                  <mc:AlternateContent xmlns:mc="http://schemas.openxmlformats.org/markup-compatibility/2006">
                    <mc:Choice xmlns:v="urn:schemas-microsoft-com:vml" Requires="v">
                      <p:oleObj spid="_x0000_s1168779" r:id="rId21" imgW="253780" imgH="228402" progId="Equation.DSMT4">
                        <p:embed/>
                      </p:oleObj>
                    </mc:Choice>
                    <mc:Fallback>
                      <p:oleObj r:id="rId21" imgW="253780" imgH="228402" progId="Equation.DSMT4">
                        <p:embed/>
                        <p:pic>
                          <p:nvPicPr>
                            <p:cNvPr id="0" name="Picture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180" y="293"/>
                              <a:ext cx="354" cy="319"/>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grpSp>
          <p:nvGrpSpPr>
            <p:cNvPr id="6" name="Group 32"/>
            <p:cNvGrpSpPr>
              <a:grpSpLocks/>
            </p:cNvGrpSpPr>
            <p:nvPr/>
          </p:nvGrpSpPr>
          <p:grpSpPr bwMode="auto">
            <a:xfrm>
              <a:off x="0" y="1407"/>
              <a:ext cx="1586" cy="1201"/>
              <a:chOff x="0" y="0"/>
              <a:chExt cx="1586" cy="1201"/>
            </a:xfrm>
          </p:grpSpPr>
          <p:sp>
            <p:nvSpPr>
              <p:cNvPr id="64545" name="Rectangle 33"/>
              <p:cNvSpPr>
                <a:spLocks noChangeArrowheads="1"/>
              </p:cNvSpPr>
              <p:nvPr/>
            </p:nvSpPr>
            <p:spPr bwMode="auto">
              <a:xfrm>
                <a:off x="0" y="417"/>
                <a:ext cx="768" cy="784"/>
              </a:xfrm>
              <a:prstGeom prst="rect">
                <a:avLst/>
              </a:prstGeom>
              <a:noFill/>
              <a:ln w="25400" cmpd="sng">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Century Schoolbook" pitchFamily="18" charset="0"/>
                  <a:ea typeface="+mj-ea"/>
                </a:endParaRPr>
              </a:p>
            </p:txBody>
          </p:sp>
          <p:sp>
            <p:nvSpPr>
              <p:cNvPr id="64546" name="Line 34"/>
              <p:cNvSpPr>
                <a:spLocks noChangeShapeType="1"/>
              </p:cNvSpPr>
              <p:nvPr/>
            </p:nvSpPr>
            <p:spPr bwMode="auto">
              <a:xfrm flipV="1">
                <a:off x="774" y="272"/>
                <a:ext cx="120" cy="120"/>
              </a:xfrm>
              <a:prstGeom prst="line">
                <a:avLst/>
              </a:prstGeom>
              <a:noFill/>
              <a:ln w="25400" cmpd="sng">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Century Schoolbook" pitchFamily="18" charset="0"/>
                  <a:ea typeface="+mj-ea"/>
                </a:endParaRPr>
              </a:p>
            </p:txBody>
          </p:sp>
          <p:graphicFrame>
            <p:nvGraphicFramePr>
              <p:cNvPr id="64547" name="Object 35"/>
              <p:cNvGraphicFramePr>
                <a:graphicFrameLocks noChangeAspect="1"/>
              </p:cNvGraphicFramePr>
              <p:nvPr/>
            </p:nvGraphicFramePr>
            <p:xfrm>
              <a:off x="860" y="0"/>
              <a:ext cx="726" cy="319"/>
            </p:xfrm>
            <a:graphic>
              <a:graphicData uri="http://schemas.openxmlformats.org/presentationml/2006/ole">
                <mc:AlternateContent xmlns:mc="http://schemas.openxmlformats.org/markup-compatibility/2006">
                  <mc:Choice xmlns:v="urn:schemas-microsoft-com:vml" Requires="v">
                    <p:oleObj spid="_x0000_s1168780" r:id="rId23" imgW="520474" imgH="228501" progId="Equation.DSMT4">
                      <p:embed/>
                    </p:oleObj>
                  </mc:Choice>
                  <mc:Fallback>
                    <p:oleObj r:id="rId23" imgW="520474" imgH="228501" progId="Equation.DSMT4">
                      <p:embed/>
                      <p:pic>
                        <p:nvPicPr>
                          <p:cNvPr id="0" name="Picture 1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60" y="0"/>
                            <a:ext cx="726" cy="319"/>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grpSp>
        <p:nvGrpSpPr>
          <p:cNvPr id="7" name="Group 38"/>
          <p:cNvGrpSpPr>
            <a:grpSpLocks/>
          </p:cNvGrpSpPr>
          <p:nvPr/>
        </p:nvGrpSpPr>
        <p:grpSpPr bwMode="auto">
          <a:xfrm>
            <a:off x="104775" y="1614488"/>
            <a:ext cx="3021013" cy="1862139"/>
            <a:chOff x="0" y="0"/>
            <a:chExt cx="1903" cy="1173"/>
          </a:xfrm>
        </p:grpSpPr>
        <p:graphicFrame>
          <p:nvGraphicFramePr>
            <p:cNvPr id="64551" name="Object 39"/>
            <p:cNvGraphicFramePr>
              <a:graphicFrameLocks noChangeAspect="1"/>
            </p:cNvGraphicFramePr>
            <p:nvPr/>
          </p:nvGraphicFramePr>
          <p:xfrm>
            <a:off x="0" y="0"/>
            <a:ext cx="1903" cy="598"/>
          </p:xfrm>
          <a:graphic>
            <a:graphicData uri="http://schemas.openxmlformats.org/presentationml/2006/ole">
              <mc:AlternateContent xmlns:mc="http://schemas.openxmlformats.org/markup-compatibility/2006">
                <mc:Choice xmlns:v="urn:schemas-microsoft-com:vml" Requires="v">
                  <p:oleObj spid="_x0000_s1168781" r:id="rId25" imgW="1574117" imgH="431613" progId="Equation.DSMT4">
                    <p:embed/>
                  </p:oleObj>
                </mc:Choice>
                <mc:Fallback>
                  <p:oleObj r:id="rId25" imgW="1574117" imgH="431613" progId="Equation.DSMT4">
                    <p:embed/>
                    <p:pic>
                      <p:nvPicPr>
                        <p:cNvPr id="0" name="Picture 1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0" y="0"/>
                          <a:ext cx="1903" cy="59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8" name="Group 40"/>
            <p:cNvGrpSpPr>
              <a:grpSpLocks/>
            </p:cNvGrpSpPr>
            <p:nvPr/>
          </p:nvGrpSpPr>
          <p:grpSpPr bwMode="auto">
            <a:xfrm>
              <a:off x="25" y="114"/>
              <a:ext cx="1355" cy="1059"/>
              <a:chOff x="0" y="0"/>
              <a:chExt cx="1355" cy="1059"/>
            </a:xfrm>
          </p:grpSpPr>
          <p:sp>
            <p:nvSpPr>
              <p:cNvPr id="64553" name="Rectangle 41"/>
              <p:cNvSpPr>
                <a:spLocks noChangeArrowheads="1"/>
              </p:cNvSpPr>
              <p:nvPr/>
            </p:nvSpPr>
            <p:spPr bwMode="auto">
              <a:xfrm>
                <a:off x="0" y="458"/>
                <a:ext cx="1355"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dirty="0">
                    <a:latin typeface="Century Schoolbook" pitchFamily="18" charset="0"/>
                    <a:ea typeface="+mj-ea"/>
                  </a:rPr>
                  <a:t>子集</a:t>
                </a:r>
                <a:r>
                  <a:rPr lang="zh-CN" altLang="zh-CN" sz="2800" b="1" i="1" dirty="0">
                    <a:latin typeface="Century Schoolbook" pitchFamily="18" charset="0"/>
                    <a:ea typeface="+mj-ea"/>
                  </a:rPr>
                  <a:t>k</a:t>
                </a:r>
                <a:r>
                  <a:rPr lang="zh-CN" sz="2800" b="1" dirty="0">
                    <a:latin typeface="Century Schoolbook" pitchFamily="18" charset="0"/>
                    <a:ea typeface="+mj-ea"/>
                  </a:rPr>
                  <a:t>内所有元素的和</a:t>
                </a:r>
              </a:p>
            </p:txBody>
          </p:sp>
          <p:sp>
            <p:nvSpPr>
              <p:cNvPr id="64554" name="Line 42"/>
              <p:cNvSpPr>
                <a:spLocks noChangeShapeType="1"/>
              </p:cNvSpPr>
              <p:nvPr/>
            </p:nvSpPr>
            <p:spPr bwMode="auto">
              <a:xfrm flipH="1">
                <a:off x="829" y="397"/>
                <a:ext cx="72" cy="144"/>
              </a:xfrm>
              <a:prstGeom prst="line">
                <a:avLst/>
              </a:prstGeom>
              <a:noFill/>
              <a:ln w="25400" cmpd="sng">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Century Schoolbook" pitchFamily="18" charset="0"/>
                  <a:ea typeface="+mj-ea"/>
                </a:endParaRPr>
              </a:p>
            </p:txBody>
          </p:sp>
          <p:sp>
            <p:nvSpPr>
              <p:cNvPr id="64555" name="Rectangle 43"/>
              <p:cNvSpPr>
                <a:spLocks noChangeArrowheads="1"/>
              </p:cNvSpPr>
              <p:nvPr/>
            </p:nvSpPr>
            <p:spPr bwMode="auto">
              <a:xfrm>
                <a:off x="641" y="0"/>
                <a:ext cx="616" cy="376"/>
              </a:xfrm>
              <a:prstGeom prst="rect">
                <a:avLst/>
              </a:prstGeom>
              <a:noFill/>
              <a:ln w="25400" cmpd="sng">
                <a:solidFill>
                  <a:srgbClr val="6BCF6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Century Schoolbook" pitchFamily="18" charset="0"/>
                  <a:ea typeface="+mj-ea"/>
                </a:endParaRPr>
              </a:p>
            </p:txBody>
          </p:sp>
        </p:grpSp>
      </p:grpSp>
      <p:sp>
        <p:nvSpPr>
          <p:cNvPr id="2" name="灯片编号占位符 1"/>
          <p:cNvSpPr>
            <a:spLocks noGrp="1"/>
          </p:cNvSpPr>
          <p:nvPr>
            <p:ph type="sldNum" sz="quarter" idx="12"/>
          </p:nvPr>
        </p:nvSpPr>
        <p:spPr/>
        <p:txBody>
          <a:bodyPr/>
          <a:lstStyle/>
          <a:p>
            <a:fld id="{E31375A4-56A4-47D6-9801-1991572033F7}" type="slidenum">
              <a:rPr lang="en-US" smtClean="0"/>
              <a:pPr/>
              <a:t>128</a:t>
            </a:fld>
            <a:endParaRPr lang="en-US"/>
          </a:p>
        </p:txBody>
      </p:sp>
    </p:spTree>
    <p:extLst>
      <p:ext uri="{BB962C8B-B14F-4D97-AF65-F5344CB8AC3E}">
        <p14:creationId xmlns:p14="http://schemas.microsoft.com/office/powerpoint/2010/main" val="31920769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4533"/>
                                        </p:tgtEl>
                                        <p:attrNameLst>
                                          <p:attrName>style.visibility</p:attrName>
                                        </p:attrNameLst>
                                      </p:cBhvr>
                                      <p:to>
                                        <p:strVal val="visible"/>
                                      </p:to>
                                    </p:set>
                                    <p:animEffect transition="in" filter="wipe(left)">
                                      <p:cBhvr>
                                        <p:cTn id="12" dur="1000"/>
                                        <p:tgtEl>
                                          <p:spTgt spid="6453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33" grpId="0" animBg="1"/>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538" name="Object 2"/>
          <p:cNvGraphicFramePr>
            <a:graphicFrameLocks noChangeAspect="1"/>
          </p:cNvGraphicFramePr>
          <p:nvPr>
            <p:extLst>
              <p:ext uri="{D42A27DB-BD31-4B8C-83A1-F6EECF244321}">
                <p14:modId xmlns:p14="http://schemas.microsoft.com/office/powerpoint/2010/main" val="55577049"/>
              </p:ext>
            </p:extLst>
          </p:nvPr>
        </p:nvGraphicFramePr>
        <p:xfrm>
          <a:off x="215900" y="901700"/>
          <a:ext cx="892175" cy="446088"/>
        </p:xfrm>
        <a:graphic>
          <a:graphicData uri="http://schemas.openxmlformats.org/presentationml/2006/ole">
            <mc:AlternateContent xmlns:mc="http://schemas.openxmlformats.org/markup-compatibility/2006">
              <mc:Choice xmlns:v="urn:schemas-microsoft-com:vml" Requires="v">
                <p:oleObj spid="_x0000_s1169858" r:id="rId3" imgW="406048" imgH="203024" progId="Equation.DSMT4">
                  <p:embed/>
                </p:oleObj>
              </mc:Choice>
              <mc:Fallback>
                <p:oleObj r:id="rId3" imgW="406048" imgH="203024"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900" y="901700"/>
                        <a:ext cx="892175" cy="44608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5539" name="Rectangle 3"/>
          <p:cNvSpPr>
            <a:spLocks noChangeArrowheads="1"/>
          </p:cNvSpPr>
          <p:nvPr/>
        </p:nvSpPr>
        <p:spPr bwMode="auto">
          <a:xfrm>
            <a:off x="984250" y="820738"/>
            <a:ext cx="464978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a:latin typeface="Century Schoolbook" pitchFamily="18" charset="0"/>
                <a:ea typeface="+mj-ea"/>
              </a:rPr>
              <a:t>的后一部分</a:t>
            </a:r>
          </a:p>
        </p:txBody>
      </p:sp>
      <p:graphicFrame>
        <p:nvGraphicFramePr>
          <p:cNvPr id="65540" name="Object 4"/>
          <p:cNvGraphicFramePr>
            <a:graphicFrameLocks noChangeAspect="1"/>
          </p:cNvGraphicFramePr>
          <p:nvPr>
            <p:extLst>
              <p:ext uri="{D42A27DB-BD31-4B8C-83A1-F6EECF244321}">
                <p14:modId xmlns:p14="http://schemas.microsoft.com/office/powerpoint/2010/main" val="2981105614"/>
              </p:ext>
            </p:extLst>
          </p:nvPr>
        </p:nvGraphicFramePr>
        <p:xfrm>
          <a:off x="2867025" y="622300"/>
          <a:ext cx="5775325" cy="976313"/>
        </p:xfrm>
        <a:graphic>
          <a:graphicData uri="http://schemas.openxmlformats.org/presentationml/2006/ole">
            <mc:AlternateContent xmlns:mc="http://schemas.openxmlformats.org/markup-compatibility/2006">
              <mc:Choice xmlns:v="urn:schemas-microsoft-com:vml" Requires="v">
                <p:oleObj spid="_x0000_s1169859" r:id="rId5" imgW="3008594" imgH="444307" progId="Equation.DSMT4">
                  <p:embed/>
                </p:oleObj>
              </mc:Choice>
              <mc:Fallback>
                <p:oleObj r:id="rId5" imgW="3008594" imgH="444307"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67025" y="622300"/>
                        <a:ext cx="5775325" cy="97631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5542" name="Object 6"/>
          <p:cNvGraphicFramePr>
            <a:graphicFrameLocks/>
          </p:cNvGraphicFramePr>
          <p:nvPr>
            <p:extLst>
              <p:ext uri="{D42A27DB-BD31-4B8C-83A1-F6EECF244321}">
                <p14:modId xmlns:p14="http://schemas.microsoft.com/office/powerpoint/2010/main" val="2005481715"/>
              </p:ext>
            </p:extLst>
          </p:nvPr>
        </p:nvGraphicFramePr>
        <p:xfrm>
          <a:off x="2797175" y="4349750"/>
          <a:ext cx="4059238" cy="1371600"/>
        </p:xfrm>
        <a:graphic>
          <a:graphicData uri="http://schemas.openxmlformats.org/presentationml/2006/ole">
            <mc:AlternateContent xmlns:mc="http://schemas.openxmlformats.org/markup-compatibility/2006">
              <mc:Choice xmlns:v="urn:schemas-microsoft-com:vml" Requires="v">
                <p:oleObj spid="_x0000_s1169860" r:id="rId7" imgW="2259619" imgH="761669" progId="Equation.DSMT4">
                  <p:embed/>
                </p:oleObj>
              </mc:Choice>
              <mc:Fallback>
                <p:oleObj r:id="rId7" imgW="2259619" imgH="761669" progId="Equation.DSMT4">
                  <p:embed/>
                  <p:pic>
                    <p:nvPicPr>
                      <p:cNvPr id="0" name="Picture 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97175" y="4349750"/>
                        <a:ext cx="4059238" cy="13716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5543" name="Object 7"/>
          <p:cNvGraphicFramePr>
            <a:graphicFrameLocks noChangeAspect="1"/>
          </p:cNvGraphicFramePr>
          <p:nvPr>
            <p:extLst>
              <p:ext uri="{D42A27DB-BD31-4B8C-83A1-F6EECF244321}">
                <p14:modId xmlns:p14="http://schemas.microsoft.com/office/powerpoint/2010/main" val="489207790"/>
              </p:ext>
            </p:extLst>
          </p:nvPr>
        </p:nvGraphicFramePr>
        <p:xfrm>
          <a:off x="2025650" y="4837113"/>
          <a:ext cx="366713" cy="195262"/>
        </p:xfrm>
        <a:graphic>
          <a:graphicData uri="http://schemas.openxmlformats.org/presentationml/2006/ole">
            <mc:AlternateContent xmlns:mc="http://schemas.openxmlformats.org/markup-compatibility/2006">
              <mc:Choice xmlns:v="urn:schemas-microsoft-com:vml" Requires="v">
                <p:oleObj spid="_x0000_s1169861" r:id="rId9" imgW="151807" imgH="88554" progId="Equation.DSMT4">
                  <p:embed/>
                </p:oleObj>
              </mc:Choice>
              <mc:Fallback>
                <p:oleObj r:id="rId9" imgW="151807" imgH="88554"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25650" y="4837113"/>
                        <a:ext cx="366713" cy="19526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5544" name="Object 8"/>
          <p:cNvGraphicFramePr>
            <a:graphicFrameLocks/>
          </p:cNvGraphicFramePr>
          <p:nvPr>
            <p:extLst>
              <p:ext uri="{D42A27DB-BD31-4B8C-83A1-F6EECF244321}">
                <p14:modId xmlns:p14="http://schemas.microsoft.com/office/powerpoint/2010/main" val="4006488516"/>
              </p:ext>
            </p:extLst>
          </p:nvPr>
        </p:nvGraphicFramePr>
        <p:xfrm>
          <a:off x="6991350" y="4498975"/>
          <a:ext cx="1982788" cy="920750"/>
        </p:xfrm>
        <a:graphic>
          <a:graphicData uri="http://schemas.openxmlformats.org/presentationml/2006/ole">
            <mc:AlternateContent xmlns:mc="http://schemas.openxmlformats.org/markup-compatibility/2006">
              <mc:Choice xmlns:v="urn:schemas-microsoft-com:vml" Requires="v">
                <p:oleObj spid="_x0000_s1169862" r:id="rId11" imgW="1523339" imgH="710891" progId="Equation.DSMT4">
                  <p:embed/>
                </p:oleObj>
              </mc:Choice>
              <mc:Fallback>
                <p:oleObj r:id="rId11" imgW="1523339" imgH="710891" progId="Equation.DSMT4">
                  <p:embed/>
                  <p:pic>
                    <p:nvPicPr>
                      <p:cNvPr id="0" name="Picture 6"/>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91350" y="4498975"/>
                        <a:ext cx="1982788" cy="92075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5545" name="Rectangle 9"/>
          <p:cNvSpPr>
            <a:spLocks noChangeArrowheads="1"/>
          </p:cNvSpPr>
          <p:nvPr/>
        </p:nvSpPr>
        <p:spPr bwMode="auto">
          <a:xfrm>
            <a:off x="171450" y="3540125"/>
            <a:ext cx="191135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sz="2800" b="1">
                <a:latin typeface="Century Schoolbook" pitchFamily="18" charset="0"/>
                <a:ea typeface="+mj-ea"/>
              </a:rPr>
              <a:t>子集</a:t>
            </a:r>
            <a:r>
              <a:rPr lang="zh-CN" altLang="zh-CN" sz="2800" b="1">
                <a:latin typeface="Century Schoolbook" pitchFamily="18" charset="0"/>
                <a:ea typeface="+mj-ea"/>
              </a:rPr>
              <a:t>1 </a:t>
            </a:r>
          </a:p>
          <a:p>
            <a:pPr algn="ctr"/>
            <a:r>
              <a:rPr lang="zh-CN" altLang="zh-CN" sz="2800" b="1">
                <a:latin typeface="Century Schoolbook" pitchFamily="18" charset="0"/>
                <a:ea typeface="+mj-ea"/>
              </a:rPr>
              <a:t>(</a:t>
            </a:r>
            <a:r>
              <a:rPr lang="zh-CN" sz="2800" b="1">
                <a:latin typeface="Century Schoolbook" pitchFamily="18" charset="0"/>
                <a:ea typeface="+mj-ea"/>
              </a:rPr>
              <a:t>列数</a:t>
            </a:r>
            <a:r>
              <a:rPr lang="zh-CN" altLang="zh-CN" sz="2800" b="1" i="1">
                <a:latin typeface="Century Schoolbook" pitchFamily="18" charset="0"/>
                <a:ea typeface="+mj-ea"/>
              </a:rPr>
              <a:t>m</a:t>
            </a:r>
            <a:r>
              <a:rPr lang="zh-CN" altLang="zh-CN" sz="2800" b="1" baseline="-25000">
                <a:latin typeface="Century Schoolbook" pitchFamily="18" charset="0"/>
                <a:ea typeface="+mj-ea"/>
              </a:rPr>
              <a:t>1</a:t>
            </a:r>
            <a:r>
              <a:rPr lang="zh-CN" altLang="zh-CN" sz="2800" b="1">
                <a:latin typeface="Century Schoolbook" pitchFamily="18" charset="0"/>
                <a:ea typeface="+mj-ea"/>
              </a:rPr>
              <a:t>)</a:t>
            </a:r>
          </a:p>
        </p:txBody>
      </p:sp>
      <p:sp>
        <p:nvSpPr>
          <p:cNvPr id="65546" name="Rectangle 10"/>
          <p:cNvSpPr>
            <a:spLocks noChangeArrowheads="1"/>
          </p:cNvSpPr>
          <p:nvPr/>
        </p:nvSpPr>
        <p:spPr bwMode="auto">
          <a:xfrm>
            <a:off x="347663" y="5410200"/>
            <a:ext cx="179387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a:latin typeface="Century Schoolbook" pitchFamily="18" charset="0"/>
                <a:ea typeface="+mj-ea"/>
              </a:rPr>
              <a:t>行可排列列可排列</a:t>
            </a:r>
          </a:p>
        </p:txBody>
      </p:sp>
      <p:sp>
        <p:nvSpPr>
          <p:cNvPr id="65547" name="Rectangle 11"/>
          <p:cNvSpPr>
            <a:spLocks noChangeArrowheads="1"/>
          </p:cNvSpPr>
          <p:nvPr/>
        </p:nvSpPr>
        <p:spPr bwMode="auto">
          <a:xfrm>
            <a:off x="7191375" y="5410200"/>
            <a:ext cx="179228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a:latin typeface="Century Schoolbook" pitchFamily="18" charset="0"/>
                <a:ea typeface="+mj-ea"/>
              </a:rPr>
              <a:t>行可排列列可排列</a:t>
            </a:r>
          </a:p>
        </p:txBody>
      </p:sp>
      <p:graphicFrame>
        <p:nvGraphicFramePr>
          <p:cNvPr id="65548" name="Object 12"/>
          <p:cNvGraphicFramePr>
            <a:graphicFrameLocks noChangeAspect="1"/>
          </p:cNvGraphicFramePr>
          <p:nvPr>
            <p:extLst>
              <p:ext uri="{D42A27DB-BD31-4B8C-83A1-F6EECF244321}">
                <p14:modId xmlns:p14="http://schemas.microsoft.com/office/powerpoint/2010/main" val="2418868866"/>
              </p:ext>
            </p:extLst>
          </p:nvPr>
        </p:nvGraphicFramePr>
        <p:xfrm>
          <a:off x="2209800" y="4433888"/>
          <a:ext cx="630238" cy="320675"/>
        </p:xfrm>
        <a:graphic>
          <a:graphicData uri="http://schemas.openxmlformats.org/presentationml/2006/ole">
            <mc:AlternateContent xmlns:mc="http://schemas.openxmlformats.org/markup-compatibility/2006">
              <mc:Choice xmlns:v="urn:schemas-microsoft-com:vml" Requires="v">
                <p:oleObj spid="_x0000_s1169863" r:id="rId13" imgW="316950" imgH="177492" progId="Equation.DSMT4">
                  <p:embed/>
                </p:oleObj>
              </mc:Choice>
              <mc:Fallback>
                <p:oleObj r:id="rId13" imgW="316950" imgH="177492" progId="Equation.DSMT4">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09800" y="4433888"/>
                        <a:ext cx="630238" cy="32067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5549" name="Object 13"/>
          <p:cNvGraphicFramePr>
            <a:graphicFrameLocks noChangeAspect="1"/>
          </p:cNvGraphicFramePr>
          <p:nvPr>
            <p:extLst>
              <p:ext uri="{D42A27DB-BD31-4B8C-83A1-F6EECF244321}">
                <p14:modId xmlns:p14="http://schemas.microsoft.com/office/powerpoint/2010/main" val="3277729950"/>
              </p:ext>
            </p:extLst>
          </p:nvPr>
        </p:nvGraphicFramePr>
        <p:xfrm>
          <a:off x="2209800" y="5311775"/>
          <a:ext cx="681038" cy="320675"/>
        </p:xfrm>
        <a:graphic>
          <a:graphicData uri="http://schemas.openxmlformats.org/presentationml/2006/ole">
            <mc:AlternateContent xmlns:mc="http://schemas.openxmlformats.org/markup-compatibility/2006">
              <mc:Choice xmlns:v="urn:schemas-microsoft-com:vml" Requires="v">
                <p:oleObj spid="_x0000_s1169864" r:id="rId15" imgW="342306" imgH="177492" progId="Equation.DSMT4">
                  <p:embed/>
                </p:oleObj>
              </mc:Choice>
              <mc:Fallback>
                <p:oleObj r:id="rId15" imgW="342306" imgH="177492" progId="Equation.DSMT4">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09800" y="5311775"/>
                        <a:ext cx="681038" cy="32067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5550" name="Object 14"/>
          <p:cNvGraphicFramePr>
            <a:graphicFrameLocks/>
          </p:cNvGraphicFramePr>
          <p:nvPr>
            <p:extLst>
              <p:ext uri="{D42A27DB-BD31-4B8C-83A1-F6EECF244321}">
                <p14:modId xmlns:p14="http://schemas.microsoft.com/office/powerpoint/2010/main" val="4190418694"/>
              </p:ext>
            </p:extLst>
          </p:nvPr>
        </p:nvGraphicFramePr>
        <p:xfrm>
          <a:off x="134938" y="4498975"/>
          <a:ext cx="1982787" cy="920750"/>
        </p:xfrm>
        <a:graphic>
          <a:graphicData uri="http://schemas.openxmlformats.org/presentationml/2006/ole">
            <mc:AlternateContent xmlns:mc="http://schemas.openxmlformats.org/markup-compatibility/2006">
              <mc:Choice xmlns:v="urn:schemas-microsoft-com:vml" Requires="v">
                <p:oleObj spid="_x0000_s1169865" r:id="rId17" imgW="1523339" imgH="710891" progId="Equation.DSMT4">
                  <p:embed/>
                </p:oleObj>
              </mc:Choice>
              <mc:Fallback>
                <p:oleObj r:id="rId17" imgW="1523339" imgH="710891" progId="Equation.DSMT4">
                  <p:embed/>
                  <p:pic>
                    <p:nvPicPr>
                      <p:cNvPr id="0" name="Picture 9"/>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34938" y="4498975"/>
                        <a:ext cx="1982787" cy="92075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5551" name="Object 15"/>
          <p:cNvGraphicFramePr>
            <a:graphicFrameLocks noChangeAspect="1"/>
          </p:cNvGraphicFramePr>
          <p:nvPr>
            <p:extLst>
              <p:ext uri="{D42A27DB-BD31-4B8C-83A1-F6EECF244321}">
                <p14:modId xmlns:p14="http://schemas.microsoft.com/office/powerpoint/2010/main" val="2366934969"/>
              </p:ext>
            </p:extLst>
          </p:nvPr>
        </p:nvGraphicFramePr>
        <p:xfrm>
          <a:off x="6726238" y="4837113"/>
          <a:ext cx="366712" cy="195262"/>
        </p:xfrm>
        <a:graphic>
          <a:graphicData uri="http://schemas.openxmlformats.org/presentationml/2006/ole">
            <mc:AlternateContent xmlns:mc="http://schemas.openxmlformats.org/markup-compatibility/2006">
              <mc:Choice xmlns:v="urn:schemas-microsoft-com:vml" Requires="v">
                <p:oleObj spid="_x0000_s1169866" r:id="rId19" imgW="151807" imgH="88554" progId="Equation.DSMT4">
                  <p:embed/>
                </p:oleObj>
              </mc:Choice>
              <mc:Fallback>
                <p:oleObj r:id="rId19" imgW="151807" imgH="88554" progId="Equation.DSMT4">
                  <p:embed/>
                  <p:pic>
                    <p:nvPicPr>
                      <p:cNvPr id="0" name="Picture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726238" y="4837113"/>
                        <a:ext cx="366712" cy="19526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5552" name="Rectangle 16"/>
          <p:cNvSpPr>
            <a:spLocks noChangeArrowheads="1"/>
          </p:cNvSpPr>
          <p:nvPr/>
        </p:nvSpPr>
        <p:spPr bwMode="auto">
          <a:xfrm>
            <a:off x="2205038" y="3540125"/>
            <a:ext cx="474345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sz="2800" b="1">
                <a:latin typeface="Century Schoolbook" pitchFamily="18" charset="0"/>
                <a:ea typeface="+mj-ea"/>
              </a:rPr>
              <a:t>子集</a:t>
            </a:r>
            <a:r>
              <a:rPr lang="zh-CN" altLang="zh-CN" sz="2800" b="1" i="1">
                <a:latin typeface="Century Schoolbook" pitchFamily="18" charset="0"/>
                <a:ea typeface="+mj-ea"/>
              </a:rPr>
              <a:t>k</a:t>
            </a:r>
          </a:p>
          <a:p>
            <a:pPr algn="ctr"/>
            <a:r>
              <a:rPr lang="zh-CN" altLang="zh-CN" sz="2800" b="1">
                <a:latin typeface="Century Schoolbook" pitchFamily="18" charset="0"/>
                <a:ea typeface="+mj-ea"/>
              </a:rPr>
              <a:t>(</a:t>
            </a:r>
            <a:r>
              <a:rPr lang="zh-CN" sz="2800" b="1">
                <a:latin typeface="Century Schoolbook" pitchFamily="18" charset="0"/>
                <a:ea typeface="+mj-ea"/>
              </a:rPr>
              <a:t>列数</a:t>
            </a:r>
            <a:r>
              <a:rPr lang="zh-CN" altLang="zh-CN" sz="2800" b="1" i="1">
                <a:latin typeface="Century Schoolbook" pitchFamily="18" charset="0"/>
                <a:ea typeface="+mj-ea"/>
              </a:rPr>
              <a:t>m</a:t>
            </a:r>
            <a:r>
              <a:rPr lang="zh-CN" altLang="zh-CN" sz="2800" b="1" i="1" baseline="-25000">
                <a:latin typeface="Century Schoolbook" pitchFamily="18" charset="0"/>
                <a:ea typeface="+mj-ea"/>
              </a:rPr>
              <a:t>k</a:t>
            </a:r>
            <a:r>
              <a:rPr lang="zh-CN" altLang="zh-CN" sz="2800" b="1">
                <a:latin typeface="Century Schoolbook" pitchFamily="18" charset="0"/>
                <a:ea typeface="+mj-ea"/>
              </a:rPr>
              <a:t>)</a:t>
            </a:r>
          </a:p>
        </p:txBody>
      </p:sp>
      <p:sp>
        <p:nvSpPr>
          <p:cNvPr id="65553" name="Rectangle 17"/>
          <p:cNvSpPr>
            <a:spLocks noChangeArrowheads="1"/>
          </p:cNvSpPr>
          <p:nvPr/>
        </p:nvSpPr>
        <p:spPr bwMode="auto">
          <a:xfrm>
            <a:off x="2735263" y="5797550"/>
            <a:ext cx="39258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sz="2800" b="1">
                <a:latin typeface="Century Schoolbook" pitchFamily="18" charset="0"/>
                <a:ea typeface="+mj-ea"/>
              </a:rPr>
              <a:t>行可排列</a:t>
            </a:r>
            <a:r>
              <a:rPr lang="zh-CN" altLang="zh-CN" sz="2800" b="1">
                <a:latin typeface="Century Schoolbook" pitchFamily="18" charset="0"/>
                <a:ea typeface="+mj-ea"/>
              </a:rPr>
              <a:t>, </a:t>
            </a:r>
            <a:r>
              <a:rPr lang="zh-CN" sz="2800" b="1">
                <a:latin typeface="Century Schoolbook" pitchFamily="18" charset="0"/>
                <a:ea typeface="+mj-ea"/>
              </a:rPr>
              <a:t>列可排列</a:t>
            </a:r>
          </a:p>
        </p:txBody>
      </p:sp>
      <p:sp>
        <p:nvSpPr>
          <p:cNvPr id="65554" name="Line 18"/>
          <p:cNvSpPr>
            <a:spLocks noChangeShapeType="1"/>
          </p:cNvSpPr>
          <p:nvPr/>
        </p:nvSpPr>
        <p:spPr bwMode="auto">
          <a:xfrm flipH="1">
            <a:off x="2205038" y="3754438"/>
            <a:ext cx="23812" cy="2619375"/>
          </a:xfrm>
          <a:prstGeom prst="line">
            <a:avLst/>
          </a:prstGeom>
          <a:noFill/>
          <a:ln w="19050" cmpd="sng">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Century Schoolbook" pitchFamily="18" charset="0"/>
              <a:ea typeface="+mj-ea"/>
            </a:endParaRPr>
          </a:p>
        </p:txBody>
      </p:sp>
      <p:sp>
        <p:nvSpPr>
          <p:cNvPr id="65555" name="Line 19"/>
          <p:cNvSpPr>
            <a:spLocks noChangeShapeType="1"/>
          </p:cNvSpPr>
          <p:nvPr/>
        </p:nvSpPr>
        <p:spPr bwMode="auto">
          <a:xfrm flipH="1">
            <a:off x="6948488" y="3752850"/>
            <a:ext cx="12700" cy="2619375"/>
          </a:xfrm>
          <a:prstGeom prst="line">
            <a:avLst/>
          </a:prstGeom>
          <a:noFill/>
          <a:ln w="19050" cmpd="sng">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Century Schoolbook" pitchFamily="18" charset="0"/>
              <a:ea typeface="+mj-ea"/>
            </a:endParaRPr>
          </a:p>
        </p:txBody>
      </p:sp>
      <p:sp>
        <p:nvSpPr>
          <p:cNvPr id="65556" name="Rectangle 20"/>
          <p:cNvSpPr>
            <a:spLocks noChangeArrowheads="1"/>
          </p:cNvSpPr>
          <p:nvPr/>
        </p:nvSpPr>
        <p:spPr bwMode="auto">
          <a:xfrm>
            <a:off x="7069138" y="3540125"/>
            <a:ext cx="191135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sz="2800" b="1">
                <a:latin typeface="Century Schoolbook" pitchFamily="18" charset="0"/>
                <a:ea typeface="+mj-ea"/>
              </a:rPr>
              <a:t>子集</a:t>
            </a:r>
            <a:r>
              <a:rPr lang="zh-CN" altLang="zh-CN" sz="2800" b="1" i="1">
                <a:latin typeface="Century Schoolbook" pitchFamily="18" charset="0"/>
                <a:ea typeface="+mj-ea"/>
              </a:rPr>
              <a:t>s</a:t>
            </a:r>
            <a:r>
              <a:rPr lang="zh-CN" altLang="zh-CN" sz="2800" b="1">
                <a:latin typeface="Century Schoolbook" pitchFamily="18" charset="0"/>
                <a:ea typeface="+mj-ea"/>
              </a:rPr>
              <a:t> </a:t>
            </a:r>
          </a:p>
          <a:p>
            <a:pPr algn="ctr"/>
            <a:r>
              <a:rPr lang="zh-CN" altLang="zh-CN" sz="2800" b="1">
                <a:latin typeface="Century Schoolbook" pitchFamily="18" charset="0"/>
                <a:ea typeface="+mj-ea"/>
              </a:rPr>
              <a:t>(</a:t>
            </a:r>
            <a:r>
              <a:rPr lang="zh-CN" sz="2800" b="1">
                <a:latin typeface="Century Schoolbook" pitchFamily="18" charset="0"/>
                <a:ea typeface="+mj-ea"/>
              </a:rPr>
              <a:t>列数</a:t>
            </a:r>
            <a:r>
              <a:rPr lang="zh-CN" altLang="zh-CN" sz="2800" b="1" i="1">
                <a:latin typeface="Century Schoolbook" pitchFamily="18" charset="0"/>
                <a:ea typeface="+mj-ea"/>
              </a:rPr>
              <a:t>m</a:t>
            </a:r>
            <a:r>
              <a:rPr lang="zh-CN" altLang="zh-CN" sz="2800" b="1" i="1" baseline="-25000">
                <a:latin typeface="Century Schoolbook" pitchFamily="18" charset="0"/>
                <a:ea typeface="+mj-ea"/>
              </a:rPr>
              <a:t>s</a:t>
            </a:r>
            <a:r>
              <a:rPr lang="zh-CN" altLang="zh-CN" sz="2800" b="1">
                <a:latin typeface="Century Schoolbook" pitchFamily="18" charset="0"/>
                <a:ea typeface="+mj-ea"/>
              </a:rPr>
              <a:t>)</a:t>
            </a:r>
          </a:p>
        </p:txBody>
      </p:sp>
      <p:sp>
        <p:nvSpPr>
          <p:cNvPr id="65557" name="Rectangle 21"/>
          <p:cNvSpPr>
            <a:spLocks noChangeArrowheads="1"/>
          </p:cNvSpPr>
          <p:nvPr/>
        </p:nvSpPr>
        <p:spPr bwMode="auto">
          <a:xfrm>
            <a:off x="3941763" y="625475"/>
            <a:ext cx="4826000" cy="1016000"/>
          </a:xfrm>
          <a:prstGeom prst="rect">
            <a:avLst/>
          </a:prstGeom>
          <a:noFill/>
          <a:ln w="25400" cmpd="sng">
            <a:solidFill>
              <a:srgbClr val="6BCF6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Century Schoolbook" pitchFamily="18" charset="0"/>
              <a:ea typeface="+mj-ea"/>
            </a:endParaRPr>
          </a:p>
        </p:txBody>
      </p:sp>
      <p:grpSp>
        <p:nvGrpSpPr>
          <p:cNvPr id="3" name="Group 22"/>
          <p:cNvGrpSpPr>
            <a:grpSpLocks/>
          </p:cNvGrpSpPr>
          <p:nvPr/>
        </p:nvGrpSpPr>
        <p:grpSpPr bwMode="auto">
          <a:xfrm>
            <a:off x="93663" y="1614488"/>
            <a:ext cx="3044825" cy="1862139"/>
            <a:chOff x="0" y="0"/>
            <a:chExt cx="1918" cy="1173"/>
          </a:xfrm>
        </p:grpSpPr>
        <p:graphicFrame>
          <p:nvGraphicFramePr>
            <p:cNvPr id="65559" name="Object 23"/>
            <p:cNvGraphicFramePr>
              <a:graphicFrameLocks noChangeAspect="1"/>
            </p:cNvGraphicFramePr>
            <p:nvPr/>
          </p:nvGraphicFramePr>
          <p:xfrm>
            <a:off x="0" y="0"/>
            <a:ext cx="1918" cy="598"/>
          </p:xfrm>
          <a:graphic>
            <a:graphicData uri="http://schemas.openxmlformats.org/presentationml/2006/ole">
              <mc:AlternateContent xmlns:mc="http://schemas.openxmlformats.org/markup-compatibility/2006">
                <mc:Choice xmlns:v="urn:schemas-microsoft-com:vml" Requires="v">
                  <p:oleObj spid="_x0000_s1169867" r:id="rId21" imgW="1586811" imgH="431613" progId="Equation.DSMT4">
                    <p:embed/>
                  </p:oleObj>
                </mc:Choice>
                <mc:Fallback>
                  <p:oleObj r:id="rId21" imgW="1586811" imgH="431613" progId="Equation.DSMT4">
                    <p:embed/>
                    <p:pic>
                      <p:nvPicPr>
                        <p:cNvPr id="0" name="Picture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0" y="0"/>
                          <a:ext cx="1918" cy="59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 name="Group 24"/>
            <p:cNvGrpSpPr>
              <a:grpSpLocks/>
            </p:cNvGrpSpPr>
            <p:nvPr/>
          </p:nvGrpSpPr>
          <p:grpSpPr bwMode="auto">
            <a:xfrm>
              <a:off x="32" y="114"/>
              <a:ext cx="1355" cy="1059"/>
              <a:chOff x="0" y="0"/>
              <a:chExt cx="1355" cy="1059"/>
            </a:xfrm>
          </p:grpSpPr>
          <p:sp>
            <p:nvSpPr>
              <p:cNvPr id="65561" name="Rectangle 25"/>
              <p:cNvSpPr>
                <a:spLocks noChangeArrowheads="1"/>
              </p:cNvSpPr>
              <p:nvPr/>
            </p:nvSpPr>
            <p:spPr bwMode="auto">
              <a:xfrm>
                <a:off x="0" y="458"/>
                <a:ext cx="1355"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a:latin typeface="Century Schoolbook" pitchFamily="18" charset="0"/>
                    <a:ea typeface="+mj-ea"/>
                  </a:rPr>
                  <a:t>子集</a:t>
                </a:r>
                <a:r>
                  <a:rPr lang="zh-CN" altLang="zh-CN" sz="2800" b="1" i="1">
                    <a:latin typeface="Century Schoolbook" pitchFamily="18" charset="0"/>
                    <a:ea typeface="+mj-ea"/>
                  </a:rPr>
                  <a:t>k</a:t>
                </a:r>
                <a:r>
                  <a:rPr lang="zh-CN" sz="2800" b="1">
                    <a:latin typeface="Century Schoolbook" pitchFamily="18" charset="0"/>
                    <a:ea typeface="+mj-ea"/>
                  </a:rPr>
                  <a:t>内所有元素的和</a:t>
                </a:r>
              </a:p>
            </p:txBody>
          </p:sp>
          <p:sp>
            <p:nvSpPr>
              <p:cNvPr id="65562" name="Line 26"/>
              <p:cNvSpPr>
                <a:spLocks noChangeShapeType="1"/>
              </p:cNvSpPr>
              <p:nvPr/>
            </p:nvSpPr>
            <p:spPr bwMode="auto">
              <a:xfrm flipH="1">
                <a:off x="829" y="397"/>
                <a:ext cx="72" cy="144"/>
              </a:xfrm>
              <a:prstGeom prst="line">
                <a:avLst/>
              </a:prstGeom>
              <a:noFill/>
              <a:ln w="25400" cmpd="sng">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Century Schoolbook" pitchFamily="18" charset="0"/>
                  <a:ea typeface="+mj-ea"/>
                </a:endParaRPr>
              </a:p>
            </p:txBody>
          </p:sp>
          <p:sp>
            <p:nvSpPr>
              <p:cNvPr id="65563" name="Rectangle 27"/>
              <p:cNvSpPr>
                <a:spLocks noChangeArrowheads="1"/>
              </p:cNvSpPr>
              <p:nvPr/>
            </p:nvSpPr>
            <p:spPr bwMode="auto">
              <a:xfrm>
                <a:off x="641" y="0"/>
                <a:ext cx="616" cy="376"/>
              </a:xfrm>
              <a:prstGeom prst="rect">
                <a:avLst/>
              </a:prstGeom>
              <a:noFill/>
              <a:ln w="25400" cmpd="sng">
                <a:solidFill>
                  <a:srgbClr val="6BCF6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Century Schoolbook" pitchFamily="18" charset="0"/>
                  <a:ea typeface="+mj-ea"/>
                </a:endParaRPr>
              </a:p>
            </p:txBody>
          </p:sp>
        </p:grpSp>
      </p:grpSp>
      <p:graphicFrame>
        <p:nvGraphicFramePr>
          <p:cNvPr id="65564" name="Object 28"/>
          <p:cNvGraphicFramePr>
            <a:graphicFrameLocks noChangeAspect="1"/>
          </p:cNvGraphicFramePr>
          <p:nvPr>
            <p:extLst>
              <p:ext uri="{D42A27DB-BD31-4B8C-83A1-F6EECF244321}">
                <p14:modId xmlns:p14="http://schemas.microsoft.com/office/powerpoint/2010/main" val="1909591334"/>
              </p:ext>
            </p:extLst>
          </p:nvPr>
        </p:nvGraphicFramePr>
        <p:xfrm>
          <a:off x="3098800" y="1628775"/>
          <a:ext cx="2800350" cy="949325"/>
        </p:xfrm>
        <a:graphic>
          <a:graphicData uri="http://schemas.openxmlformats.org/presentationml/2006/ole">
            <mc:AlternateContent xmlns:mc="http://schemas.openxmlformats.org/markup-compatibility/2006">
              <mc:Choice xmlns:v="urn:schemas-microsoft-com:vml" Requires="v">
                <p:oleObj spid="_x0000_s1169868" r:id="rId23" imgW="1459866" imgH="431613" progId="Equation.DSMT4">
                  <p:embed/>
                </p:oleObj>
              </mc:Choice>
              <mc:Fallback>
                <p:oleObj r:id="rId23" imgW="1459866" imgH="431613" progId="Equation.DSMT4">
                  <p:embed/>
                  <p:pic>
                    <p:nvPicPr>
                      <p:cNvPr id="0" name="Picture 1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098800" y="1628775"/>
                        <a:ext cx="2800350" cy="94932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 name="Group 29"/>
          <p:cNvGrpSpPr>
            <a:grpSpLocks/>
          </p:cNvGrpSpPr>
          <p:nvPr/>
        </p:nvGrpSpPr>
        <p:grpSpPr bwMode="auto">
          <a:xfrm>
            <a:off x="3024188" y="1690688"/>
            <a:ext cx="4149725" cy="3582987"/>
            <a:chOff x="0" y="0"/>
            <a:chExt cx="2614" cy="2257"/>
          </a:xfrm>
        </p:grpSpPr>
        <p:grpSp>
          <p:nvGrpSpPr>
            <p:cNvPr id="6" name="Group 30"/>
            <p:cNvGrpSpPr>
              <a:grpSpLocks/>
            </p:cNvGrpSpPr>
            <p:nvPr/>
          </p:nvGrpSpPr>
          <p:grpSpPr bwMode="auto">
            <a:xfrm>
              <a:off x="567" y="0"/>
              <a:ext cx="2047" cy="1150"/>
              <a:chOff x="0" y="0"/>
              <a:chExt cx="2047" cy="1150"/>
            </a:xfrm>
          </p:grpSpPr>
          <p:sp>
            <p:nvSpPr>
              <p:cNvPr id="65567" name="Rectangle 31"/>
              <p:cNvSpPr>
                <a:spLocks noChangeArrowheads="1"/>
              </p:cNvSpPr>
              <p:nvPr/>
            </p:nvSpPr>
            <p:spPr bwMode="auto">
              <a:xfrm>
                <a:off x="330" y="524"/>
                <a:ext cx="1717"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dirty="0">
                    <a:latin typeface="Century Schoolbook" pitchFamily="18" charset="0"/>
                    <a:ea typeface="+mj-ea"/>
                  </a:rPr>
                  <a:t>子集</a:t>
                </a:r>
                <a:r>
                  <a:rPr lang="zh-CN" altLang="zh-CN" sz="2800" b="1" i="1" dirty="0">
                    <a:latin typeface="Century Schoolbook" pitchFamily="18" charset="0"/>
                    <a:ea typeface="+mj-ea"/>
                  </a:rPr>
                  <a:t>k</a:t>
                </a:r>
                <a:r>
                  <a:rPr lang="zh-CN" sz="2800" b="1" dirty="0">
                    <a:latin typeface="Century Schoolbook" pitchFamily="18" charset="0"/>
                    <a:ea typeface="+mj-ea"/>
                  </a:rPr>
                  <a:t>内每行</a:t>
                </a:r>
              </a:p>
              <a:p>
                <a:r>
                  <a:rPr lang="zh-CN" sz="2800" b="1" dirty="0">
                    <a:latin typeface="Century Schoolbook" pitchFamily="18" charset="0"/>
                    <a:ea typeface="+mj-ea"/>
                  </a:rPr>
                  <a:t>元素的和</a:t>
                </a:r>
              </a:p>
            </p:txBody>
          </p:sp>
          <p:sp>
            <p:nvSpPr>
              <p:cNvPr id="65568" name="Line 32"/>
              <p:cNvSpPr>
                <a:spLocks noChangeShapeType="1"/>
              </p:cNvSpPr>
              <p:nvPr/>
            </p:nvSpPr>
            <p:spPr bwMode="auto">
              <a:xfrm>
                <a:off x="296" y="535"/>
                <a:ext cx="96" cy="131"/>
              </a:xfrm>
              <a:prstGeom prst="line">
                <a:avLst/>
              </a:prstGeom>
              <a:noFill/>
              <a:ln w="25400" cmpd="sng">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Century Schoolbook" pitchFamily="18" charset="0"/>
                  <a:ea typeface="+mj-ea"/>
                </a:endParaRPr>
              </a:p>
            </p:txBody>
          </p:sp>
          <p:sp>
            <p:nvSpPr>
              <p:cNvPr id="65569" name="Rectangle 33"/>
              <p:cNvSpPr>
                <a:spLocks noChangeArrowheads="1"/>
              </p:cNvSpPr>
              <p:nvPr/>
            </p:nvSpPr>
            <p:spPr bwMode="auto">
              <a:xfrm>
                <a:off x="0" y="0"/>
                <a:ext cx="600" cy="496"/>
              </a:xfrm>
              <a:prstGeom prst="rect">
                <a:avLst/>
              </a:prstGeom>
              <a:noFill/>
              <a:ln w="25400" cmpd="sng">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Century Schoolbook" pitchFamily="18" charset="0"/>
                  <a:ea typeface="+mj-ea"/>
                </a:endParaRPr>
              </a:p>
            </p:txBody>
          </p:sp>
          <p:graphicFrame>
            <p:nvGraphicFramePr>
              <p:cNvPr id="65570" name="Object 34"/>
              <p:cNvGraphicFramePr>
                <a:graphicFrameLocks noChangeAspect="1"/>
              </p:cNvGraphicFramePr>
              <p:nvPr/>
            </p:nvGraphicFramePr>
            <p:xfrm>
              <a:off x="1298" y="831"/>
              <a:ext cx="318" cy="319"/>
            </p:xfrm>
            <a:graphic>
              <a:graphicData uri="http://schemas.openxmlformats.org/presentationml/2006/ole">
                <mc:AlternateContent xmlns:mc="http://schemas.openxmlformats.org/markup-compatibility/2006">
                  <mc:Choice xmlns:v="urn:schemas-microsoft-com:vml" Requires="v">
                    <p:oleObj spid="_x0000_s1169869" r:id="rId25" imgW="228600" imgH="228600" progId="Equation.DSMT4">
                      <p:embed/>
                    </p:oleObj>
                  </mc:Choice>
                  <mc:Fallback>
                    <p:oleObj r:id="rId25" imgW="228600" imgH="228600" progId="Equation.DSMT4">
                      <p:embed/>
                      <p:pic>
                        <p:nvPicPr>
                          <p:cNvPr id="0" name="Picture 1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298" y="831"/>
                            <a:ext cx="318" cy="319"/>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7" name="Group 35"/>
            <p:cNvGrpSpPr>
              <a:grpSpLocks/>
            </p:cNvGrpSpPr>
            <p:nvPr/>
          </p:nvGrpSpPr>
          <p:grpSpPr bwMode="auto">
            <a:xfrm>
              <a:off x="0" y="1327"/>
              <a:ext cx="2304" cy="930"/>
              <a:chOff x="0" y="0"/>
              <a:chExt cx="2304" cy="930"/>
            </a:xfrm>
          </p:grpSpPr>
          <p:sp>
            <p:nvSpPr>
              <p:cNvPr id="65572" name="Rectangle 36"/>
              <p:cNvSpPr>
                <a:spLocks noChangeArrowheads="1"/>
              </p:cNvSpPr>
              <p:nvPr/>
            </p:nvSpPr>
            <p:spPr bwMode="auto">
              <a:xfrm>
                <a:off x="0" y="666"/>
                <a:ext cx="2304" cy="264"/>
              </a:xfrm>
              <a:prstGeom prst="rect">
                <a:avLst/>
              </a:prstGeom>
              <a:noFill/>
              <a:ln w="25400" cmpd="sng">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Century Schoolbook" pitchFamily="18" charset="0"/>
                  <a:ea typeface="+mj-ea"/>
                </a:endParaRPr>
              </a:p>
            </p:txBody>
          </p:sp>
          <p:sp>
            <p:nvSpPr>
              <p:cNvPr id="65573" name="Line 37"/>
              <p:cNvSpPr>
                <a:spLocks noChangeShapeType="1"/>
              </p:cNvSpPr>
              <p:nvPr/>
            </p:nvSpPr>
            <p:spPr bwMode="auto">
              <a:xfrm flipV="1">
                <a:off x="1520" y="292"/>
                <a:ext cx="176" cy="309"/>
              </a:xfrm>
              <a:prstGeom prst="line">
                <a:avLst/>
              </a:prstGeom>
              <a:noFill/>
              <a:ln w="25400" cmpd="sng">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Century Schoolbook" pitchFamily="18" charset="0"/>
                  <a:ea typeface="+mj-ea"/>
                </a:endParaRPr>
              </a:p>
            </p:txBody>
          </p:sp>
          <p:graphicFrame>
            <p:nvGraphicFramePr>
              <p:cNvPr id="65574" name="Object 38"/>
              <p:cNvGraphicFramePr>
                <a:graphicFrameLocks noChangeAspect="1"/>
              </p:cNvGraphicFramePr>
              <p:nvPr/>
            </p:nvGraphicFramePr>
            <p:xfrm>
              <a:off x="1548" y="0"/>
              <a:ext cx="705" cy="317"/>
            </p:xfrm>
            <a:graphic>
              <a:graphicData uri="http://schemas.openxmlformats.org/presentationml/2006/ole">
                <mc:AlternateContent xmlns:mc="http://schemas.openxmlformats.org/markup-compatibility/2006">
                  <mc:Choice xmlns:v="urn:schemas-microsoft-com:vml" Requires="v">
                    <p:oleObj spid="_x0000_s1169870" r:id="rId27" imgW="508000" imgH="228600" progId="Equation.DSMT4">
                      <p:embed/>
                    </p:oleObj>
                  </mc:Choice>
                  <mc:Fallback>
                    <p:oleObj r:id="rId27" imgW="508000" imgH="228600" progId="Equation.DSMT4">
                      <p:embed/>
                      <p:pic>
                        <p:nvPicPr>
                          <p:cNvPr id="0" name="Picture 1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548" y="0"/>
                            <a:ext cx="705" cy="31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graphicFrame>
        <p:nvGraphicFramePr>
          <p:cNvPr id="65576" name="Object 40"/>
          <p:cNvGraphicFramePr>
            <a:graphicFrameLocks noChangeAspect="1"/>
          </p:cNvGraphicFramePr>
          <p:nvPr/>
        </p:nvGraphicFramePr>
        <p:xfrm>
          <a:off x="5918200" y="1638300"/>
          <a:ext cx="2514600" cy="949325"/>
        </p:xfrm>
        <a:graphic>
          <a:graphicData uri="http://schemas.openxmlformats.org/presentationml/2006/ole">
            <mc:AlternateContent xmlns:mc="http://schemas.openxmlformats.org/markup-compatibility/2006">
              <mc:Choice xmlns:v="urn:schemas-microsoft-com:vml" Requires="v">
                <p:oleObj spid="_x0000_s1169871" r:id="rId29" imgW="1142504" imgH="431613" progId="Equation.DSMT4">
                  <p:embed/>
                </p:oleObj>
              </mc:Choice>
              <mc:Fallback>
                <p:oleObj r:id="rId29" imgW="1142504" imgH="431613" progId="Equation.DSMT4">
                  <p:embed/>
                  <p:pic>
                    <p:nvPicPr>
                      <p:cNvPr id="0" name="Picture 15"/>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918200" y="1638300"/>
                        <a:ext cx="2514600" cy="94932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E31375A4-56A4-47D6-9801-1991572033F7}" type="slidenum">
              <a:rPr lang="en-US" smtClean="0"/>
              <a:pPr/>
              <a:t>129</a:t>
            </a:fld>
            <a:endParaRPr lang="en-US"/>
          </a:p>
        </p:txBody>
      </p:sp>
    </p:spTree>
    <p:extLst>
      <p:ext uri="{BB962C8B-B14F-4D97-AF65-F5344CB8AC3E}">
        <p14:creationId xmlns:p14="http://schemas.microsoft.com/office/powerpoint/2010/main" val="40278867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65564"/>
                                        </p:tgtEl>
                                        <p:attrNameLst>
                                          <p:attrName>style.visibility</p:attrName>
                                        </p:attrNameLst>
                                      </p:cBhvr>
                                      <p:to>
                                        <p:strVal val="visible"/>
                                      </p:to>
                                    </p:set>
                                    <p:animEffect transition="in" filter="wipe(left)">
                                      <p:cBhvr>
                                        <p:cTn id="7" dur="1000"/>
                                        <p:tgtEl>
                                          <p:spTgt spid="655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1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5576"/>
                                        </p:tgtEl>
                                        <p:attrNameLst>
                                          <p:attrName>style.visibility</p:attrName>
                                        </p:attrNameLst>
                                      </p:cBhvr>
                                      <p:to>
                                        <p:strVal val="visible"/>
                                      </p:to>
                                    </p:set>
                                    <p:animEffect transition="in" filter="wipe(left)">
                                      <p:cBhvr>
                                        <p:cTn id="17" dur="500"/>
                                        <p:tgtEl>
                                          <p:spTgt spid="655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4" name="Rectangle 12"/>
          <p:cNvSpPr>
            <a:spLocks noGrp="1" noChangeArrowheads="1"/>
          </p:cNvSpPr>
          <p:nvPr>
            <p:ph type="title"/>
          </p:nvPr>
        </p:nvSpPr>
        <p:spPr/>
        <p:txBody>
          <a:bodyPr/>
          <a:lstStyle/>
          <a:p>
            <a:r>
              <a:rPr lang="zh-CN" altLang="en-US" smtClean="0"/>
              <a:t>第</a:t>
            </a:r>
            <a:r>
              <a:rPr lang="en-US" altLang="zh-CN" smtClean="0"/>
              <a:t>3</a:t>
            </a:r>
            <a:r>
              <a:rPr lang="zh-CN" altLang="en-US" smtClean="0"/>
              <a:t>章 信道容量</a:t>
            </a:r>
            <a:endParaRPr lang="zh-CN" altLang="en-US" dirty="0"/>
          </a:p>
        </p:txBody>
      </p:sp>
      <p:sp>
        <p:nvSpPr>
          <p:cNvPr id="3085" name="Rectangle 13"/>
          <p:cNvSpPr>
            <a:spLocks noGrp="1" noChangeArrowheads="1"/>
          </p:cNvSpPr>
          <p:nvPr>
            <p:ph idx="1"/>
          </p:nvPr>
        </p:nvSpPr>
        <p:spPr/>
        <p:txBody>
          <a:bodyPr>
            <a:normAutofit fontScale="92500" lnSpcReduction="20000"/>
          </a:bodyPr>
          <a:lstStyle/>
          <a:p>
            <a:r>
              <a:rPr lang="en-US" altLang="zh-CN" dirty="0" smtClean="0"/>
              <a:t>3.0  </a:t>
            </a:r>
            <a:r>
              <a:rPr lang="zh-CN" altLang="en-US" dirty="0" smtClean="0"/>
              <a:t>引言</a:t>
            </a:r>
            <a:endParaRPr lang="en-US" altLang="zh-CN" dirty="0" smtClean="0"/>
          </a:p>
          <a:p>
            <a:r>
              <a:rPr lang="en-US" altLang="zh-CN" dirty="0" smtClean="0"/>
              <a:t>3.1  </a:t>
            </a:r>
            <a:r>
              <a:rPr lang="zh-CN" altLang="en-US" dirty="0" smtClean="0"/>
              <a:t>信道的数学模型和分类</a:t>
            </a:r>
          </a:p>
          <a:p>
            <a:r>
              <a:rPr lang="en-US" altLang="zh-CN" dirty="0" smtClean="0">
                <a:solidFill>
                  <a:srgbClr val="FF0000"/>
                </a:solidFill>
              </a:rPr>
              <a:t>3.2  </a:t>
            </a:r>
            <a:r>
              <a:rPr lang="zh-CN" altLang="en-US" dirty="0" smtClean="0">
                <a:solidFill>
                  <a:srgbClr val="FF0000"/>
                </a:solidFill>
              </a:rPr>
              <a:t>单符号离散信道的信道容量   （重点） </a:t>
            </a:r>
            <a:endParaRPr lang="en-US" altLang="zh-CN" dirty="0" smtClean="0">
              <a:solidFill>
                <a:srgbClr val="FF0000"/>
              </a:solidFill>
            </a:endParaRPr>
          </a:p>
          <a:p>
            <a:pPr lvl="1"/>
            <a:r>
              <a:rPr lang="en-US" altLang="zh-CN" dirty="0" smtClean="0">
                <a:solidFill>
                  <a:srgbClr val="FF0000"/>
                </a:solidFill>
              </a:rPr>
              <a:t>1. </a:t>
            </a:r>
            <a:r>
              <a:rPr lang="zh-CN" altLang="zh-CN" dirty="0" smtClean="0">
                <a:solidFill>
                  <a:srgbClr val="FF0000"/>
                </a:solidFill>
              </a:rPr>
              <a:t>单符号信道的定义和数学模型</a:t>
            </a:r>
            <a:endParaRPr lang="en-US" altLang="zh-CN" dirty="0" smtClean="0">
              <a:solidFill>
                <a:srgbClr val="FF0000"/>
              </a:solidFill>
            </a:endParaRPr>
          </a:p>
          <a:p>
            <a:pPr lvl="1"/>
            <a:r>
              <a:rPr lang="en-US" altLang="zh-CN" dirty="0" smtClean="0">
                <a:solidFill>
                  <a:srgbClr val="FF0000"/>
                </a:solidFill>
              </a:rPr>
              <a:t>2. </a:t>
            </a:r>
            <a:r>
              <a:rPr lang="zh-CN" altLang="zh-CN" dirty="0" smtClean="0">
                <a:solidFill>
                  <a:srgbClr val="FF0000"/>
                </a:solidFill>
              </a:rPr>
              <a:t>信道容量的定义及一般求取原则</a:t>
            </a:r>
            <a:endParaRPr lang="en-US" altLang="zh-CN" dirty="0" smtClean="0">
              <a:solidFill>
                <a:srgbClr val="FF0000"/>
              </a:solidFill>
            </a:endParaRPr>
          </a:p>
          <a:p>
            <a:pPr lvl="1"/>
            <a:r>
              <a:rPr lang="en-US" altLang="zh-CN" dirty="0" smtClean="0">
                <a:solidFill>
                  <a:srgbClr val="FF0000"/>
                </a:solidFill>
              </a:rPr>
              <a:t>3. </a:t>
            </a:r>
            <a:r>
              <a:rPr lang="zh-CN" altLang="zh-CN" dirty="0" smtClean="0">
                <a:solidFill>
                  <a:srgbClr val="FF0000"/>
                </a:solidFill>
              </a:rPr>
              <a:t>几种特殊信道的信道容量</a:t>
            </a:r>
            <a:endParaRPr lang="en-US" altLang="zh-CN" dirty="0" smtClean="0">
              <a:solidFill>
                <a:srgbClr val="FF0000"/>
              </a:solidFill>
            </a:endParaRPr>
          </a:p>
          <a:p>
            <a:pPr lvl="1"/>
            <a:r>
              <a:rPr lang="en-US" altLang="zh-CN" dirty="0" smtClean="0">
                <a:solidFill>
                  <a:srgbClr val="FF0000"/>
                </a:solidFill>
              </a:rPr>
              <a:t>4. </a:t>
            </a:r>
            <a:r>
              <a:rPr lang="zh-CN" altLang="zh-CN" dirty="0" smtClean="0">
                <a:solidFill>
                  <a:srgbClr val="FF0000"/>
                </a:solidFill>
              </a:rPr>
              <a:t>通过解方程组求信道容量</a:t>
            </a:r>
            <a:endParaRPr lang="zh-CN" altLang="en-US" dirty="0" smtClean="0">
              <a:solidFill>
                <a:srgbClr val="FF0000"/>
              </a:solidFill>
            </a:endParaRPr>
          </a:p>
          <a:p>
            <a:r>
              <a:rPr lang="en-US" altLang="zh-CN" dirty="0" smtClean="0"/>
              <a:t>3.3  </a:t>
            </a:r>
            <a:r>
              <a:rPr lang="zh-CN" altLang="en-US" dirty="0" smtClean="0"/>
              <a:t>多符号离散信道</a:t>
            </a:r>
          </a:p>
          <a:p>
            <a:r>
              <a:rPr lang="en-US" altLang="zh-CN" dirty="0" smtClean="0"/>
              <a:t>3.4  </a:t>
            </a:r>
            <a:r>
              <a:rPr lang="zh-CN" altLang="en-US" dirty="0" smtClean="0"/>
              <a:t>离散组合信道</a:t>
            </a:r>
          </a:p>
          <a:p>
            <a:r>
              <a:rPr lang="en-US" altLang="zh-CN" dirty="0" smtClean="0"/>
              <a:t>3.5  </a:t>
            </a:r>
            <a:r>
              <a:rPr lang="zh-CN" altLang="en-US" dirty="0" smtClean="0"/>
              <a:t>连续信道</a:t>
            </a:r>
            <a:endParaRPr lang="en-US" altLang="zh-CN" dirty="0" smtClean="0"/>
          </a:p>
          <a:p>
            <a:r>
              <a:rPr lang="en-US" altLang="zh-CN" dirty="0" smtClean="0"/>
              <a:t>3.6  </a:t>
            </a:r>
            <a:r>
              <a:rPr lang="zh-CN" altLang="en-US" dirty="0" smtClean="0"/>
              <a:t>信道编码定理</a:t>
            </a:r>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13</a:t>
            </a:fld>
            <a:endParaRPr lang="en-US"/>
          </a:p>
        </p:txBody>
      </p:sp>
    </p:spTree>
    <p:extLst>
      <p:ext uri="{BB962C8B-B14F-4D97-AF65-F5344CB8AC3E}">
        <p14:creationId xmlns:p14="http://schemas.microsoft.com/office/powerpoint/2010/main" val="2518241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3"/>
          <p:cNvSpPr>
            <a:spLocks noChangeArrowheads="1"/>
          </p:cNvSpPr>
          <p:nvPr/>
        </p:nvSpPr>
        <p:spPr bwMode="auto">
          <a:xfrm>
            <a:off x="227013" y="1216025"/>
            <a:ext cx="90201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dirty="0">
                <a:latin typeface="+mj-ea"/>
                <a:ea typeface="+mj-ea"/>
              </a:rPr>
              <a:t>对于一般信道</a:t>
            </a:r>
            <a:r>
              <a:rPr lang="zh-CN" altLang="zh-CN" sz="2800" b="1" dirty="0">
                <a:latin typeface="+mj-ea"/>
                <a:ea typeface="+mj-ea"/>
              </a:rPr>
              <a:t>, </a:t>
            </a:r>
            <a:r>
              <a:rPr lang="zh-CN" sz="2800" b="1" dirty="0">
                <a:latin typeface="+mj-ea"/>
                <a:ea typeface="+mj-ea"/>
              </a:rPr>
              <a:t>有时也可</a:t>
            </a:r>
            <a:r>
              <a:rPr lang="zh-CN" sz="2800" b="1" dirty="0">
                <a:solidFill>
                  <a:srgbClr val="FF0000"/>
                </a:solidFill>
                <a:latin typeface="+mj-ea"/>
                <a:ea typeface="+mj-ea"/>
              </a:rPr>
              <a:t>直接利用信道容量的定义</a:t>
            </a:r>
            <a:r>
              <a:rPr lang="zh-CN" sz="2800" b="1" dirty="0">
                <a:latin typeface="+mj-ea"/>
                <a:ea typeface="+mj-ea"/>
              </a:rPr>
              <a:t>来求。</a:t>
            </a:r>
          </a:p>
        </p:txBody>
      </p:sp>
      <p:sp>
        <p:nvSpPr>
          <p:cNvPr id="92165" name="Rectangle 5"/>
          <p:cNvSpPr>
            <a:spLocks noChangeArrowheads="1"/>
          </p:cNvSpPr>
          <p:nvPr/>
        </p:nvSpPr>
        <p:spPr bwMode="auto">
          <a:xfrm>
            <a:off x="225425" y="1849438"/>
            <a:ext cx="68389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a:latin typeface="+mj-ea"/>
                <a:ea typeface="+mj-ea"/>
              </a:rPr>
              <a:t>前面求解信道容量的思路：</a:t>
            </a:r>
          </a:p>
        </p:txBody>
      </p:sp>
      <p:grpSp>
        <p:nvGrpSpPr>
          <p:cNvPr id="3" name="Group 6"/>
          <p:cNvGrpSpPr>
            <a:grpSpLocks/>
          </p:cNvGrpSpPr>
          <p:nvPr/>
        </p:nvGrpSpPr>
        <p:grpSpPr bwMode="auto">
          <a:xfrm>
            <a:off x="4452938" y="3359150"/>
            <a:ext cx="7119937" cy="709613"/>
            <a:chOff x="0" y="0"/>
            <a:chExt cx="4485" cy="447"/>
          </a:xfrm>
        </p:grpSpPr>
        <p:graphicFrame>
          <p:nvGraphicFramePr>
            <p:cNvPr id="92167" name="Object 7"/>
            <p:cNvGraphicFramePr>
              <a:graphicFrameLocks noChangeAspect="1"/>
            </p:cNvGraphicFramePr>
            <p:nvPr/>
          </p:nvGraphicFramePr>
          <p:xfrm>
            <a:off x="0" y="25"/>
            <a:ext cx="1620" cy="422"/>
          </p:xfrm>
          <a:graphic>
            <a:graphicData uri="http://schemas.openxmlformats.org/presentationml/2006/ole">
              <mc:AlternateContent xmlns:mc="http://schemas.openxmlformats.org/markup-compatibility/2006">
                <mc:Choice xmlns:v="urn:schemas-microsoft-com:vml" Requires="v">
                  <p:oleObj spid="_x0000_s1170690" r:id="rId3" imgW="1167387" imgH="304536" progId="Equation.DSMT4">
                    <p:embed/>
                  </p:oleObj>
                </mc:Choice>
                <mc:Fallback>
                  <p:oleObj r:id="rId3" imgW="1167387" imgH="304536"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5"/>
                          <a:ext cx="1620" cy="42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168" name="Rectangle 8"/>
            <p:cNvSpPr>
              <a:spLocks noChangeArrowheads="1"/>
            </p:cNvSpPr>
            <p:nvPr/>
          </p:nvSpPr>
          <p:spPr bwMode="auto">
            <a:xfrm>
              <a:off x="1497" y="0"/>
              <a:ext cx="298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2800" b="1">
                  <a:latin typeface="+mj-ea"/>
                  <a:ea typeface="+mj-ea"/>
                </a:rPr>
                <a:t>【</a:t>
              </a:r>
              <a:r>
                <a:rPr lang="zh-CN" sz="2800" b="1">
                  <a:latin typeface="+mj-ea"/>
                  <a:ea typeface="+mj-ea"/>
                </a:rPr>
                <a:t>信道固定</a:t>
              </a:r>
              <a:r>
                <a:rPr lang="zh-CN" altLang="zh-CN" sz="2800" b="1">
                  <a:latin typeface="+mj-ea"/>
                  <a:ea typeface="+mj-ea"/>
                </a:rPr>
                <a:t>】</a:t>
              </a:r>
            </a:p>
          </p:txBody>
        </p:sp>
      </p:grpSp>
      <p:grpSp>
        <p:nvGrpSpPr>
          <p:cNvPr id="5" name="Group 9"/>
          <p:cNvGrpSpPr>
            <a:grpSpLocks/>
          </p:cNvGrpSpPr>
          <p:nvPr/>
        </p:nvGrpSpPr>
        <p:grpSpPr bwMode="auto">
          <a:xfrm>
            <a:off x="336550" y="4067175"/>
            <a:ext cx="10760075" cy="979488"/>
            <a:chOff x="0" y="0"/>
            <a:chExt cx="6778" cy="617"/>
          </a:xfrm>
        </p:grpSpPr>
        <p:sp>
          <p:nvSpPr>
            <p:cNvPr id="92170" name="Rectangle 10"/>
            <p:cNvSpPr>
              <a:spLocks noChangeArrowheads="1"/>
            </p:cNvSpPr>
            <p:nvPr/>
          </p:nvSpPr>
          <p:spPr bwMode="auto">
            <a:xfrm>
              <a:off x="0" y="101"/>
              <a:ext cx="677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dirty="0">
                  <a:latin typeface="+mj-ea"/>
                  <a:ea typeface="+mj-ea"/>
                </a:rPr>
                <a:t>不能直接按                                 </a:t>
              </a:r>
              <a:r>
                <a:rPr lang="zh-CN" sz="2800" b="1" dirty="0" smtClean="0">
                  <a:latin typeface="+mj-ea"/>
                  <a:ea typeface="+mj-ea"/>
                </a:rPr>
                <a:t> </a:t>
              </a:r>
              <a:r>
                <a:rPr lang="zh-CN" sz="2800" b="1" dirty="0">
                  <a:latin typeface="+mj-ea"/>
                  <a:ea typeface="+mj-ea"/>
                </a:rPr>
                <a:t>求解。</a:t>
              </a:r>
            </a:p>
          </p:txBody>
        </p:sp>
        <p:graphicFrame>
          <p:nvGraphicFramePr>
            <p:cNvPr id="92171" name="Object 11"/>
            <p:cNvGraphicFramePr>
              <a:graphicFrameLocks noChangeAspect="1"/>
            </p:cNvGraphicFramePr>
            <p:nvPr/>
          </p:nvGraphicFramePr>
          <p:xfrm>
            <a:off x="1194" y="0"/>
            <a:ext cx="2154" cy="617"/>
          </p:xfrm>
          <a:graphic>
            <a:graphicData uri="http://schemas.openxmlformats.org/presentationml/2006/ole">
              <mc:AlternateContent xmlns:mc="http://schemas.openxmlformats.org/markup-compatibility/2006">
                <mc:Choice xmlns:v="urn:schemas-microsoft-com:vml" Requires="v">
                  <p:oleObj spid="_x0000_s1170691" r:id="rId5" imgW="1548728" imgH="444307" progId="Equation.DSMT4">
                    <p:embed/>
                  </p:oleObj>
                </mc:Choice>
                <mc:Fallback>
                  <p:oleObj r:id="rId5" imgW="1548728" imgH="444307"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4" y="0"/>
                          <a:ext cx="2154" cy="61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6" name="Group 12"/>
          <p:cNvGrpSpPr>
            <a:grpSpLocks/>
          </p:cNvGrpSpPr>
          <p:nvPr/>
        </p:nvGrpSpPr>
        <p:grpSpPr bwMode="auto">
          <a:xfrm>
            <a:off x="6481763" y="4005263"/>
            <a:ext cx="4743450" cy="950912"/>
            <a:chOff x="0" y="0"/>
            <a:chExt cx="2988" cy="599"/>
          </a:xfrm>
        </p:grpSpPr>
        <p:sp>
          <p:nvSpPr>
            <p:cNvPr id="92173" name="Rectangle 13"/>
            <p:cNvSpPr>
              <a:spLocks noChangeArrowheads="1"/>
            </p:cNvSpPr>
            <p:nvPr/>
          </p:nvSpPr>
          <p:spPr bwMode="auto">
            <a:xfrm>
              <a:off x="0" y="123"/>
              <a:ext cx="298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2800" b="1">
                  <a:latin typeface="+mj-ea"/>
                  <a:ea typeface="+mj-ea"/>
                </a:rPr>
                <a:t>【                  】</a:t>
              </a:r>
            </a:p>
          </p:txBody>
        </p:sp>
        <p:graphicFrame>
          <p:nvGraphicFramePr>
            <p:cNvPr id="92174" name="Object 14"/>
            <p:cNvGraphicFramePr>
              <a:graphicFrameLocks noChangeAspect="1"/>
            </p:cNvGraphicFramePr>
            <p:nvPr/>
          </p:nvGraphicFramePr>
          <p:xfrm>
            <a:off x="248" y="0"/>
            <a:ext cx="1093" cy="599"/>
          </p:xfrm>
          <a:graphic>
            <a:graphicData uri="http://schemas.openxmlformats.org/presentationml/2006/ole">
              <mc:AlternateContent xmlns:mc="http://schemas.openxmlformats.org/markup-compatibility/2006">
                <mc:Choice xmlns:v="urn:schemas-microsoft-com:vml" Requires="v">
                  <p:oleObj spid="_x0000_s1170692" r:id="rId7" imgW="787058" imgH="431613" progId="Equation.DSMT4">
                    <p:embed/>
                  </p:oleObj>
                </mc:Choice>
                <mc:Fallback>
                  <p:oleObj r:id="rId7" imgW="787058" imgH="431613"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8" y="0"/>
                          <a:ext cx="1093" cy="599"/>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92175" name="Rectangle 15"/>
          <p:cNvSpPr>
            <a:spLocks noChangeArrowheads="1"/>
          </p:cNvSpPr>
          <p:nvPr/>
        </p:nvSpPr>
        <p:spPr bwMode="auto">
          <a:xfrm>
            <a:off x="336550" y="5003800"/>
            <a:ext cx="107600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a:latin typeface="+mj-ea"/>
                <a:ea typeface="+mj-ea"/>
              </a:rPr>
              <a:t>利用拉格朗日法求条件极值。</a:t>
            </a:r>
          </a:p>
        </p:txBody>
      </p:sp>
      <p:sp>
        <p:nvSpPr>
          <p:cNvPr id="92176" name="Rectangle 16"/>
          <p:cNvSpPr>
            <a:spLocks noChangeArrowheads="1"/>
          </p:cNvSpPr>
          <p:nvPr/>
        </p:nvSpPr>
        <p:spPr bwMode="auto">
          <a:xfrm>
            <a:off x="225425" y="5634038"/>
            <a:ext cx="69913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a:solidFill>
                  <a:srgbClr val="FF0000"/>
                </a:solidFill>
                <a:latin typeface="+mj-ea"/>
                <a:ea typeface="+mj-ea"/>
              </a:rPr>
              <a:t>利用定义：</a:t>
            </a:r>
          </a:p>
        </p:txBody>
      </p:sp>
      <p:graphicFrame>
        <p:nvGraphicFramePr>
          <p:cNvPr id="92177" name="Object 17"/>
          <p:cNvGraphicFramePr>
            <a:graphicFrameLocks noChangeAspect="1"/>
          </p:cNvGraphicFramePr>
          <p:nvPr>
            <p:extLst>
              <p:ext uri="{D42A27DB-BD31-4B8C-83A1-F6EECF244321}">
                <p14:modId xmlns:p14="http://schemas.microsoft.com/office/powerpoint/2010/main" val="2571729591"/>
              </p:ext>
            </p:extLst>
          </p:nvPr>
        </p:nvGraphicFramePr>
        <p:xfrm>
          <a:off x="1944688" y="5748338"/>
          <a:ext cx="3271837" cy="547687"/>
        </p:xfrm>
        <a:graphic>
          <a:graphicData uri="http://schemas.openxmlformats.org/presentationml/2006/ole">
            <mc:AlternateContent xmlns:mc="http://schemas.openxmlformats.org/markup-compatibility/2006">
              <mc:Choice xmlns:v="urn:schemas-microsoft-com:vml" Requires="v">
                <p:oleObj spid="_x0000_s1170693" r:id="rId9" imgW="1814525" imgH="304536" progId="Equation.DSMT4">
                  <p:embed/>
                </p:oleObj>
              </mc:Choice>
              <mc:Fallback>
                <p:oleObj r:id="rId9" imgW="1814525" imgH="304536"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44688" y="5748338"/>
                        <a:ext cx="3271837" cy="54768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7" name="Group 18"/>
          <p:cNvGrpSpPr>
            <a:grpSpLocks/>
          </p:cNvGrpSpPr>
          <p:nvPr/>
        </p:nvGrpSpPr>
        <p:grpSpPr bwMode="auto">
          <a:xfrm>
            <a:off x="5362575" y="5511800"/>
            <a:ext cx="4975225" cy="1323975"/>
            <a:chOff x="0" y="0"/>
            <a:chExt cx="3134" cy="834"/>
          </a:xfrm>
        </p:grpSpPr>
        <p:graphicFrame>
          <p:nvGraphicFramePr>
            <p:cNvPr id="92179" name="Object 19"/>
            <p:cNvGraphicFramePr>
              <a:graphicFrameLocks noChangeAspect="1"/>
            </p:cNvGraphicFramePr>
            <p:nvPr/>
          </p:nvGraphicFramePr>
          <p:xfrm>
            <a:off x="0" y="43"/>
            <a:ext cx="1988" cy="503"/>
          </p:xfrm>
          <a:graphic>
            <a:graphicData uri="http://schemas.openxmlformats.org/presentationml/2006/ole">
              <mc:AlternateContent xmlns:mc="http://schemas.openxmlformats.org/markup-compatibility/2006">
                <mc:Choice xmlns:v="urn:schemas-microsoft-com:vml" Requires="v">
                  <p:oleObj spid="_x0000_s1170694" r:id="rId11" imgW="1751840" imgH="444307" progId="Equation.DSMT4">
                    <p:embed/>
                  </p:oleObj>
                </mc:Choice>
                <mc:Fallback>
                  <p:oleObj r:id="rId11" imgW="1751840" imgH="444307"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43"/>
                          <a:ext cx="1988" cy="50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180" name="Rectangle 20"/>
            <p:cNvSpPr>
              <a:spLocks noChangeArrowheads="1"/>
            </p:cNvSpPr>
            <p:nvPr/>
          </p:nvSpPr>
          <p:spPr bwMode="auto">
            <a:xfrm>
              <a:off x="1934" y="0"/>
              <a:ext cx="1200" cy="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8000" b="1">
                  <a:solidFill>
                    <a:srgbClr val="FF0000"/>
                  </a:solidFill>
                  <a:latin typeface="+mj-ea"/>
                  <a:ea typeface="+mj-ea"/>
                </a:rPr>
                <a:t>*</a:t>
              </a:r>
            </a:p>
          </p:txBody>
        </p:sp>
      </p:grpSp>
      <p:graphicFrame>
        <p:nvGraphicFramePr>
          <p:cNvPr id="92182" name="Object 22"/>
          <p:cNvGraphicFramePr>
            <a:graphicFrameLocks noChangeAspect="1"/>
          </p:cNvGraphicFramePr>
          <p:nvPr>
            <p:extLst>
              <p:ext uri="{D42A27DB-BD31-4B8C-83A1-F6EECF244321}">
                <p14:modId xmlns:p14="http://schemas.microsoft.com/office/powerpoint/2010/main" val="3194365886"/>
              </p:ext>
            </p:extLst>
          </p:nvPr>
        </p:nvGraphicFramePr>
        <p:xfrm>
          <a:off x="1443038" y="3390900"/>
          <a:ext cx="2835275" cy="508000"/>
        </p:xfrm>
        <a:graphic>
          <a:graphicData uri="http://schemas.openxmlformats.org/presentationml/2006/ole">
            <mc:AlternateContent xmlns:mc="http://schemas.openxmlformats.org/markup-compatibility/2006">
              <mc:Choice xmlns:v="urn:schemas-microsoft-com:vml" Requires="v">
                <p:oleObj spid="_x0000_s1170695" r:id="rId13" imgW="1345616" imgH="241195" progId="Equation.DSMT4">
                  <p:embed/>
                </p:oleObj>
              </mc:Choice>
              <mc:Fallback>
                <p:oleObj r:id="rId13" imgW="1345616" imgH="241195" progId="Equation.DSMT4">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43038" y="3390900"/>
                        <a:ext cx="2835275" cy="5080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8" name="Group 23"/>
          <p:cNvGrpSpPr>
            <a:grpSpLocks/>
          </p:cNvGrpSpPr>
          <p:nvPr/>
        </p:nvGrpSpPr>
        <p:grpSpPr bwMode="auto">
          <a:xfrm>
            <a:off x="425450" y="441325"/>
            <a:ext cx="8515350" cy="2908300"/>
            <a:chOff x="0" y="0"/>
            <a:chExt cx="5364" cy="1832"/>
          </a:xfrm>
        </p:grpSpPr>
        <p:graphicFrame>
          <p:nvGraphicFramePr>
            <p:cNvPr id="92184" name="Object 24"/>
            <p:cNvGraphicFramePr>
              <a:graphicFrameLocks noChangeAspect="1"/>
            </p:cNvGraphicFramePr>
            <p:nvPr/>
          </p:nvGraphicFramePr>
          <p:xfrm>
            <a:off x="0" y="1211"/>
            <a:ext cx="3734" cy="621"/>
          </p:xfrm>
          <a:graphic>
            <a:graphicData uri="http://schemas.openxmlformats.org/presentationml/2006/ole">
              <mc:AlternateContent xmlns:mc="http://schemas.openxmlformats.org/markup-compatibility/2006">
                <mc:Choice xmlns:v="urn:schemas-microsoft-com:vml" Requires="v">
                  <p:oleObj spid="_x0000_s1170696" r:id="rId15" imgW="2819400" imgH="469900" progId="Equation.DSMT4">
                    <p:embed/>
                  </p:oleObj>
                </mc:Choice>
                <mc:Fallback>
                  <p:oleObj r:id="rId15" imgW="2819400" imgH="469900" progId="Equation.DSMT4">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1211"/>
                          <a:ext cx="3734" cy="621"/>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185" name="Line 25"/>
            <p:cNvSpPr>
              <a:spLocks noChangeShapeType="1"/>
            </p:cNvSpPr>
            <p:nvPr/>
          </p:nvSpPr>
          <p:spPr bwMode="auto">
            <a:xfrm>
              <a:off x="3036" y="1826"/>
              <a:ext cx="504" cy="0"/>
            </a:xfrm>
            <a:prstGeom prst="line">
              <a:avLst/>
            </a:prstGeom>
            <a:noFill/>
            <a:ln w="25400" cmpd="sng">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mj-ea"/>
                <a:ea typeface="+mj-ea"/>
              </a:endParaRPr>
            </a:p>
          </p:txBody>
        </p:sp>
        <p:sp>
          <p:nvSpPr>
            <p:cNvPr id="92186" name="Line 26"/>
            <p:cNvSpPr>
              <a:spLocks noChangeShapeType="1"/>
            </p:cNvSpPr>
            <p:nvPr/>
          </p:nvSpPr>
          <p:spPr bwMode="auto">
            <a:xfrm flipV="1">
              <a:off x="3612" y="415"/>
              <a:ext cx="944" cy="1411"/>
            </a:xfrm>
            <a:prstGeom prst="line">
              <a:avLst/>
            </a:prstGeom>
            <a:noFill/>
            <a:ln w="25400" cmpd="sng">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mj-ea"/>
                <a:ea typeface="+mj-ea"/>
              </a:endParaRPr>
            </a:p>
          </p:txBody>
        </p:sp>
        <p:graphicFrame>
          <p:nvGraphicFramePr>
            <p:cNvPr id="92187" name="Object 27"/>
            <p:cNvGraphicFramePr>
              <a:graphicFrameLocks noChangeAspect="1"/>
            </p:cNvGraphicFramePr>
            <p:nvPr/>
          </p:nvGraphicFramePr>
          <p:xfrm>
            <a:off x="3228" y="0"/>
            <a:ext cx="2136" cy="530"/>
          </p:xfrm>
          <a:graphic>
            <a:graphicData uri="http://schemas.openxmlformats.org/presentationml/2006/ole">
              <mc:AlternateContent xmlns:mc="http://schemas.openxmlformats.org/markup-compatibility/2006">
                <mc:Choice xmlns:v="urn:schemas-microsoft-com:vml" Requires="v">
                  <p:oleObj spid="_x0000_s1170697" r:id="rId17" imgW="1739145" imgH="431613" progId="Equation.DSMT4">
                    <p:embed/>
                  </p:oleObj>
                </mc:Choice>
                <mc:Fallback>
                  <p:oleObj r:id="rId17" imgW="1739145" imgH="431613" progId="Equation.DSMT4">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228" y="0"/>
                          <a:ext cx="2136" cy="53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 name="标题 1"/>
          <p:cNvSpPr>
            <a:spLocks noGrp="1"/>
          </p:cNvSpPr>
          <p:nvPr>
            <p:ph type="title"/>
          </p:nvPr>
        </p:nvSpPr>
        <p:spPr/>
        <p:txBody>
          <a:bodyPr/>
          <a:lstStyle/>
          <a:p>
            <a:r>
              <a:rPr lang="en-US" altLang="zh-CN" dirty="0" smtClean="0">
                <a:solidFill>
                  <a:srgbClr val="C00000"/>
                </a:solidFill>
              </a:rPr>
              <a:t>2. </a:t>
            </a:r>
            <a:r>
              <a:rPr lang="zh-CN" altLang="zh-CN" dirty="0" smtClean="0">
                <a:solidFill>
                  <a:srgbClr val="C00000"/>
                </a:solidFill>
              </a:rPr>
              <a:t>直接利用信道容量的定义</a:t>
            </a:r>
            <a:endParaRPr lang="zh-CN" altLang="en-US" dirty="0">
              <a:solidFill>
                <a:srgbClr val="C00000"/>
              </a:solidFill>
            </a:endParaRPr>
          </a:p>
        </p:txBody>
      </p:sp>
      <p:sp>
        <p:nvSpPr>
          <p:cNvPr id="4" name="灯片编号占位符 3"/>
          <p:cNvSpPr>
            <a:spLocks noGrp="1"/>
          </p:cNvSpPr>
          <p:nvPr>
            <p:ph type="sldNum" sz="quarter" idx="12"/>
          </p:nvPr>
        </p:nvSpPr>
        <p:spPr/>
        <p:txBody>
          <a:bodyPr/>
          <a:lstStyle/>
          <a:p>
            <a:fld id="{E31375A4-56A4-47D6-9801-1991572033F7}" type="slidenum">
              <a:rPr lang="en-US" smtClean="0"/>
              <a:pPr/>
              <a:t>130</a:t>
            </a:fld>
            <a:endParaRPr lang="en-US"/>
          </a:p>
        </p:txBody>
      </p:sp>
    </p:spTree>
    <p:extLst>
      <p:ext uri="{BB962C8B-B14F-4D97-AF65-F5344CB8AC3E}">
        <p14:creationId xmlns:p14="http://schemas.microsoft.com/office/powerpoint/2010/main" val="19873361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165"/>
                                        </p:tgtEl>
                                        <p:attrNameLst>
                                          <p:attrName>style.visibility</p:attrName>
                                        </p:attrNameLst>
                                      </p:cBhvr>
                                      <p:to>
                                        <p:strVal val="visible"/>
                                      </p:to>
                                    </p:set>
                                    <p:animEffect transition="in" filter="wipe(left)">
                                      <p:cBhvr>
                                        <p:cTn id="7" dur="1000"/>
                                        <p:tgtEl>
                                          <p:spTgt spid="921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2182"/>
                                        </p:tgtEl>
                                        <p:attrNameLst>
                                          <p:attrName>style.visibility</p:attrName>
                                        </p:attrNameLst>
                                      </p:cBhvr>
                                      <p:to>
                                        <p:strVal val="visible"/>
                                      </p:to>
                                    </p:set>
                                    <p:animEffect transition="in" filter="wipe(left)">
                                      <p:cBhvr>
                                        <p:cTn id="12" dur="1000"/>
                                        <p:tgtEl>
                                          <p:spTgt spid="9218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10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10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10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2175"/>
                                        </p:tgtEl>
                                        <p:attrNameLst>
                                          <p:attrName>style.visibility</p:attrName>
                                        </p:attrNameLst>
                                      </p:cBhvr>
                                      <p:to>
                                        <p:strVal val="visible"/>
                                      </p:to>
                                    </p:set>
                                    <p:animEffect transition="in" filter="wipe(left)">
                                      <p:cBhvr>
                                        <p:cTn id="32" dur="1000"/>
                                        <p:tgtEl>
                                          <p:spTgt spid="9217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2176"/>
                                        </p:tgtEl>
                                        <p:attrNameLst>
                                          <p:attrName>style.visibility</p:attrName>
                                        </p:attrNameLst>
                                      </p:cBhvr>
                                      <p:to>
                                        <p:strVal val="visible"/>
                                      </p:to>
                                    </p:set>
                                    <p:animEffect transition="in" filter="wipe(left)">
                                      <p:cBhvr>
                                        <p:cTn id="37" dur="1000"/>
                                        <p:tgtEl>
                                          <p:spTgt spid="9217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92177"/>
                                        </p:tgtEl>
                                        <p:attrNameLst>
                                          <p:attrName>style.visibility</p:attrName>
                                        </p:attrNameLst>
                                      </p:cBhvr>
                                      <p:to>
                                        <p:strVal val="visible"/>
                                      </p:to>
                                    </p:set>
                                    <p:animEffect transition="in" filter="wipe(left)">
                                      <p:cBhvr>
                                        <p:cTn id="42" dur="1000"/>
                                        <p:tgtEl>
                                          <p:spTgt spid="9217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5" grpId="0" autoUpdateAnimBg="0"/>
      <p:bldP spid="92175" grpId="0" autoUpdateAnimBg="0"/>
      <p:bldP spid="92176" grpId="0" autoUpdateAnimBg="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ChangeArrowheads="1"/>
          </p:cNvSpPr>
          <p:nvPr/>
        </p:nvSpPr>
        <p:spPr bwMode="auto">
          <a:xfrm>
            <a:off x="222250" y="657225"/>
            <a:ext cx="104584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a:latin typeface="Century Schoolbook" pitchFamily="18" charset="0"/>
                <a:ea typeface="+mj-ea"/>
              </a:rPr>
              <a:t>特别是当信源只有</a:t>
            </a:r>
            <a:r>
              <a:rPr lang="zh-CN" altLang="zh-CN" sz="2800" b="1">
                <a:latin typeface="Century Schoolbook" pitchFamily="18" charset="0"/>
                <a:ea typeface="+mj-ea"/>
              </a:rPr>
              <a:t>2</a:t>
            </a:r>
            <a:r>
              <a:rPr lang="zh-CN" sz="2800" b="1">
                <a:latin typeface="Century Schoolbook" pitchFamily="18" charset="0"/>
                <a:ea typeface="+mj-ea"/>
              </a:rPr>
              <a:t>个输入消息时，有时计算比较简便。</a:t>
            </a:r>
          </a:p>
        </p:txBody>
      </p:sp>
      <p:grpSp>
        <p:nvGrpSpPr>
          <p:cNvPr id="3" name="Group 3"/>
          <p:cNvGrpSpPr>
            <a:grpSpLocks/>
          </p:cNvGrpSpPr>
          <p:nvPr/>
        </p:nvGrpSpPr>
        <p:grpSpPr bwMode="auto">
          <a:xfrm>
            <a:off x="222250" y="1379538"/>
            <a:ext cx="8728075" cy="3956050"/>
            <a:chOff x="0" y="0"/>
            <a:chExt cx="5498" cy="2492"/>
          </a:xfrm>
        </p:grpSpPr>
        <p:sp>
          <p:nvSpPr>
            <p:cNvPr id="93188" name="Rectangle 4"/>
            <p:cNvSpPr>
              <a:spLocks noChangeArrowheads="1"/>
            </p:cNvSpPr>
            <p:nvPr/>
          </p:nvSpPr>
          <p:spPr bwMode="auto">
            <a:xfrm>
              <a:off x="0" y="0"/>
              <a:ext cx="5498" cy="1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sz="2800" b="1" dirty="0">
                  <a:solidFill>
                    <a:srgbClr val="0000FF"/>
                  </a:solidFill>
                  <a:latin typeface="Century Schoolbook" pitchFamily="18" charset="0"/>
                  <a:ea typeface="+mj-ea"/>
                </a:rPr>
                <a:t>例</a:t>
              </a:r>
              <a:r>
                <a:rPr lang="zh-CN" altLang="zh-CN" sz="2800" b="1" dirty="0">
                  <a:solidFill>
                    <a:srgbClr val="0000FF"/>
                  </a:solidFill>
                  <a:latin typeface="Century Schoolbook" pitchFamily="18" charset="0"/>
                  <a:ea typeface="+mj-ea"/>
                </a:rPr>
                <a:t>3</a:t>
              </a:r>
              <a:r>
                <a:rPr lang="zh-CN" altLang="zh-CN" sz="2800" b="1" dirty="0" smtClean="0">
                  <a:solidFill>
                    <a:srgbClr val="0000FF"/>
                  </a:solidFill>
                  <a:latin typeface="Century Schoolbook" pitchFamily="18" charset="0"/>
                  <a:ea typeface="+mj-ea"/>
                </a:rPr>
                <a:t>.</a:t>
              </a:r>
              <a:r>
                <a:rPr lang="en-US" altLang="zh-CN" sz="2800" b="1" dirty="0" smtClean="0">
                  <a:solidFill>
                    <a:srgbClr val="0000FF"/>
                  </a:solidFill>
                  <a:latin typeface="Century Schoolbook" pitchFamily="18" charset="0"/>
                  <a:ea typeface="+mj-ea"/>
                </a:rPr>
                <a:t>2</a:t>
              </a:r>
              <a:r>
                <a:rPr lang="zh-CN" altLang="zh-CN" sz="2800" b="1" dirty="0" smtClean="0">
                  <a:solidFill>
                    <a:srgbClr val="0000FF"/>
                  </a:solidFill>
                  <a:latin typeface="Century Schoolbook" pitchFamily="18" charset="0"/>
                  <a:ea typeface="+mj-ea"/>
                </a:rPr>
                <a:t>.</a:t>
              </a:r>
              <a:r>
                <a:rPr lang="zh-CN" altLang="zh-CN" sz="2800" b="1" dirty="0">
                  <a:solidFill>
                    <a:srgbClr val="0000FF"/>
                  </a:solidFill>
                  <a:latin typeface="Century Schoolbook" pitchFamily="18" charset="0"/>
                  <a:ea typeface="+mj-ea"/>
                </a:rPr>
                <a:t>5</a:t>
              </a:r>
              <a:r>
                <a:rPr lang="zh-CN" altLang="zh-CN" sz="2800" b="1" dirty="0">
                  <a:latin typeface="Century Schoolbook" pitchFamily="18" charset="0"/>
                  <a:ea typeface="+mj-ea"/>
                </a:rPr>
                <a:t>  </a:t>
              </a:r>
              <a:r>
                <a:rPr lang="zh-CN" sz="2800" b="1" dirty="0">
                  <a:latin typeface="Century Schoolbook" pitchFamily="18" charset="0"/>
                  <a:ea typeface="+mj-ea"/>
                </a:rPr>
                <a:t>设某二进制数字传输系统接收判决器的输入信号电平、噪声密度分布及判决电平如图所示。试求</a:t>
              </a:r>
              <a:r>
                <a:rPr lang="zh-CN" sz="2800" b="1" dirty="0">
                  <a:latin typeface="Century Schoolbook" pitchFamily="18" charset="0"/>
                  <a:ea typeface="+mj-ea"/>
                  <a:sym typeface="Wingdings" pitchFamily="2" charset="2"/>
                </a:rPr>
                <a:t>：  </a:t>
              </a:r>
            </a:p>
            <a:p>
              <a:pPr>
                <a:lnSpc>
                  <a:spcPct val="120000"/>
                </a:lnSpc>
              </a:pPr>
              <a:r>
                <a:rPr lang="zh-CN" sz="2800" b="1" dirty="0">
                  <a:latin typeface="Century Schoolbook" pitchFamily="18" charset="0"/>
                  <a:ea typeface="+mj-ea"/>
                  <a:sym typeface="Wingdings" pitchFamily="2" charset="2"/>
                </a:rPr>
                <a:t>  </a:t>
              </a:r>
              <a:r>
                <a:rPr lang="zh-CN" altLang="zh-CN" sz="2800" b="1" dirty="0">
                  <a:latin typeface="Century Schoolbook" pitchFamily="18" charset="0"/>
                  <a:ea typeface="+mj-ea"/>
                  <a:sym typeface="Wingdings" pitchFamily="2" charset="2"/>
                </a:rPr>
                <a:t>(1) </a:t>
              </a:r>
              <a:r>
                <a:rPr lang="zh-CN" sz="2800" b="1" dirty="0">
                  <a:latin typeface="Century Schoolbook" pitchFamily="18" charset="0"/>
                  <a:ea typeface="+mj-ea"/>
                  <a:sym typeface="Wingdings" pitchFamily="2" charset="2"/>
                </a:rPr>
                <a:t>信道模型  </a:t>
              </a:r>
              <a:r>
                <a:rPr lang="zh-CN" altLang="zh-CN" sz="2800" b="1" dirty="0">
                  <a:latin typeface="Century Schoolbook" pitchFamily="18" charset="0"/>
                  <a:ea typeface="+mj-ea"/>
                  <a:sym typeface="Wingdings" pitchFamily="2" charset="2"/>
                </a:rPr>
                <a:t>(2) </a:t>
              </a:r>
              <a:r>
                <a:rPr lang="zh-CN" sz="2800" b="1" dirty="0">
                  <a:latin typeface="Century Schoolbook" pitchFamily="18" charset="0"/>
                  <a:ea typeface="+mj-ea"/>
                  <a:sym typeface="Wingdings" pitchFamily="2" charset="2"/>
                </a:rPr>
                <a:t>平均互信息量  </a:t>
              </a:r>
              <a:r>
                <a:rPr lang="zh-CN" altLang="zh-CN" sz="2800" b="1" dirty="0">
                  <a:latin typeface="Century Schoolbook" pitchFamily="18" charset="0"/>
                  <a:ea typeface="+mj-ea"/>
                  <a:sym typeface="Wingdings" pitchFamily="2" charset="2"/>
                </a:rPr>
                <a:t>(3) </a:t>
              </a:r>
              <a:r>
                <a:rPr lang="zh-CN" sz="2800" b="1" dirty="0">
                  <a:latin typeface="Century Schoolbook" pitchFamily="18" charset="0"/>
                  <a:ea typeface="+mj-ea"/>
                  <a:sym typeface="Wingdings" pitchFamily="2" charset="2"/>
                </a:rPr>
                <a:t>信道容量。</a:t>
              </a:r>
              <a:endParaRPr lang="zh-CN" sz="2800" b="1" dirty="0">
                <a:latin typeface="Century Schoolbook" pitchFamily="18" charset="0"/>
                <a:ea typeface="+mj-ea"/>
              </a:endParaRPr>
            </a:p>
          </p:txBody>
        </p:sp>
        <p:graphicFrame>
          <p:nvGraphicFramePr>
            <p:cNvPr id="93189" name="Object 5"/>
            <p:cNvGraphicFramePr>
              <a:graphicFrameLocks noChangeAspect="1"/>
            </p:cNvGraphicFramePr>
            <p:nvPr/>
          </p:nvGraphicFramePr>
          <p:xfrm>
            <a:off x="135" y="1100"/>
            <a:ext cx="3425" cy="1392"/>
          </p:xfrm>
          <a:graphic>
            <a:graphicData uri="http://schemas.openxmlformats.org/presentationml/2006/ole">
              <mc:AlternateContent xmlns:mc="http://schemas.openxmlformats.org/markup-compatibility/2006">
                <mc:Choice xmlns:v="urn:schemas-microsoft-com:vml" Requires="v">
                  <p:oleObj spid="_x0000_s1171522" r:id="rId3" imgW="4183380" imgH="1699927" progId="Visio.Drawing.11">
                    <p:embed/>
                  </p:oleObj>
                </mc:Choice>
                <mc:Fallback>
                  <p:oleObj r:id="rId3" imgW="4183380" imgH="1699927"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 y="1100"/>
                          <a:ext cx="3425" cy="139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 name="Group 6"/>
          <p:cNvGrpSpPr>
            <a:grpSpLocks/>
          </p:cNvGrpSpPr>
          <p:nvPr/>
        </p:nvGrpSpPr>
        <p:grpSpPr bwMode="auto">
          <a:xfrm>
            <a:off x="222250" y="3336925"/>
            <a:ext cx="9290050" cy="2643189"/>
            <a:chOff x="0" y="0"/>
            <a:chExt cx="5852" cy="1665"/>
          </a:xfrm>
        </p:grpSpPr>
        <p:sp>
          <p:nvSpPr>
            <p:cNvPr id="93191" name="Rectangle 7"/>
            <p:cNvSpPr>
              <a:spLocks noChangeArrowheads="1"/>
            </p:cNvSpPr>
            <p:nvPr/>
          </p:nvSpPr>
          <p:spPr bwMode="auto">
            <a:xfrm>
              <a:off x="0" y="1335"/>
              <a:ext cx="585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a:latin typeface="Century Schoolbook" pitchFamily="18" charset="0"/>
                  <a:ea typeface="+mj-ea"/>
                  <a:sym typeface="Wingdings" pitchFamily="2" charset="2"/>
                </a:rPr>
                <a:t>特点：发</a:t>
              </a:r>
              <a:r>
                <a:rPr lang="zh-CN" altLang="zh-CN" sz="2800" b="1">
                  <a:latin typeface="Century Schoolbook" pitchFamily="18" charset="0"/>
                  <a:ea typeface="+mj-ea"/>
                  <a:sym typeface="Wingdings" pitchFamily="2" charset="2"/>
                </a:rPr>
                <a:t>0</a:t>
              </a:r>
              <a:r>
                <a:rPr lang="zh-CN" sz="2800" b="1">
                  <a:latin typeface="Century Schoolbook" pitchFamily="18" charset="0"/>
                  <a:ea typeface="+mj-ea"/>
                  <a:sym typeface="Wingdings" pitchFamily="2" charset="2"/>
                </a:rPr>
                <a:t>一定收</a:t>
              </a:r>
              <a:r>
                <a:rPr lang="zh-CN" altLang="zh-CN" sz="2800" b="1">
                  <a:latin typeface="Century Schoolbook" pitchFamily="18" charset="0"/>
                  <a:ea typeface="+mj-ea"/>
                  <a:sym typeface="Wingdings" pitchFamily="2" charset="2"/>
                </a:rPr>
                <a:t>0</a:t>
              </a:r>
              <a:r>
                <a:rPr lang="zh-CN" sz="2800" b="1">
                  <a:latin typeface="Century Schoolbook" pitchFamily="18" charset="0"/>
                  <a:ea typeface="+mj-ea"/>
                  <a:sym typeface="Wingdings" pitchFamily="2" charset="2"/>
                </a:rPr>
                <a:t>；发</a:t>
              </a:r>
              <a:r>
                <a:rPr lang="zh-CN" altLang="zh-CN" sz="2800" b="1">
                  <a:latin typeface="Century Schoolbook" pitchFamily="18" charset="0"/>
                  <a:ea typeface="+mj-ea"/>
                  <a:sym typeface="Wingdings" pitchFamily="2" charset="2"/>
                </a:rPr>
                <a:t>1</a:t>
              </a:r>
              <a:r>
                <a:rPr lang="zh-CN" sz="2800" b="1">
                  <a:latin typeface="Century Schoolbook" pitchFamily="18" charset="0"/>
                  <a:ea typeface="+mj-ea"/>
                  <a:sym typeface="Wingdings" pitchFamily="2" charset="2"/>
                </a:rPr>
                <a:t>则可能收</a:t>
              </a:r>
              <a:r>
                <a:rPr lang="zh-CN" altLang="zh-CN" sz="2800" b="1">
                  <a:latin typeface="Century Schoolbook" pitchFamily="18" charset="0"/>
                  <a:ea typeface="+mj-ea"/>
                  <a:sym typeface="Wingdings" pitchFamily="2" charset="2"/>
                </a:rPr>
                <a:t>0</a:t>
              </a:r>
              <a:r>
                <a:rPr lang="zh-CN" sz="2800" b="1">
                  <a:latin typeface="Century Schoolbook" pitchFamily="18" charset="0"/>
                  <a:ea typeface="+mj-ea"/>
                  <a:sym typeface="Wingdings" pitchFamily="2" charset="2"/>
                </a:rPr>
                <a:t>，可能收</a:t>
              </a:r>
              <a:r>
                <a:rPr lang="zh-CN" altLang="zh-CN" sz="2800" b="1">
                  <a:latin typeface="Century Schoolbook" pitchFamily="18" charset="0"/>
                  <a:ea typeface="+mj-ea"/>
                  <a:sym typeface="Wingdings" pitchFamily="2" charset="2"/>
                </a:rPr>
                <a:t>1</a:t>
              </a:r>
              <a:r>
                <a:rPr lang="zh-CN" sz="2800" b="1">
                  <a:latin typeface="Century Schoolbook" pitchFamily="18" charset="0"/>
                  <a:ea typeface="+mj-ea"/>
                  <a:sym typeface="Wingdings" pitchFamily="2" charset="2"/>
                </a:rPr>
                <a:t>。</a:t>
              </a:r>
            </a:p>
          </p:txBody>
        </p:sp>
        <p:graphicFrame>
          <p:nvGraphicFramePr>
            <p:cNvPr id="93192" name="Object 8"/>
            <p:cNvGraphicFramePr>
              <a:graphicFrameLocks noChangeAspect="1"/>
            </p:cNvGraphicFramePr>
            <p:nvPr/>
          </p:nvGraphicFramePr>
          <p:xfrm>
            <a:off x="3929" y="0"/>
            <a:ext cx="1276" cy="1085"/>
          </p:xfrm>
          <a:graphic>
            <a:graphicData uri="http://schemas.openxmlformats.org/presentationml/2006/ole">
              <mc:AlternateContent xmlns:mc="http://schemas.openxmlformats.org/markup-compatibility/2006">
                <mc:Choice xmlns:v="urn:schemas-microsoft-com:vml" Requires="v">
                  <p:oleObj spid="_x0000_s1171523" r:id="rId5" imgW="1561052" imgH="1327880" progId="Visio.Drawing.11">
                    <p:embed/>
                  </p:oleObj>
                </mc:Choice>
                <mc:Fallback>
                  <p:oleObj r:id="rId5" imgW="1561052" imgH="1327880" progId="Visio.Drawing.11">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9" y="0"/>
                          <a:ext cx="1276" cy="108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 name="灯片编号占位符 1"/>
          <p:cNvSpPr>
            <a:spLocks noGrp="1"/>
          </p:cNvSpPr>
          <p:nvPr>
            <p:ph type="sldNum" sz="quarter" idx="12"/>
          </p:nvPr>
        </p:nvSpPr>
        <p:spPr/>
        <p:txBody>
          <a:bodyPr/>
          <a:lstStyle/>
          <a:p>
            <a:fld id="{E31375A4-56A4-47D6-9801-1991572033F7}" type="slidenum">
              <a:rPr lang="en-US" smtClean="0"/>
              <a:pPr/>
              <a:t>131</a:t>
            </a:fld>
            <a:endParaRPr lang="en-US"/>
          </a:p>
        </p:txBody>
      </p:sp>
    </p:spTree>
    <p:extLst>
      <p:ext uri="{BB962C8B-B14F-4D97-AF65-F5344CB8AC3E}">
        <p14:creationId xmlns:p14="http://schemas.microsoft.com/office/powerpoint/2010/main" val="28775619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ChangeArrowheads="1"/>
          </p:cNvSpPr>
          <p:nvPr/>
        </p:nvSpPr>
        <p:spPr bwMode="auto">
          <a:xfrm>
            <a:off x="557213" y="681038"/>
            <a:ext cx="42068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2800" b="1">
                <a:solidFill>
                  <a:srgbClr val="0000FF"/>
                </a:solidFill>
                <a:latin typeface="Century Schoolbook" pitchFamily="18" charset="0"/>
                <a:ea typeface="+mj-ea"/>
                <a:sym typeface="Wingdings" pitchFamily="2" charset="2"/>
              </a:rPr>
              <a:t>(1) </a:t>
            </a:r>
            <a:r>
              <a:rPr lang="zh-CN" sz="2800" b="1">
                <a:solidFill>
                  <a:srgbClr val="0000FF"/>
                </a:solidFill>
                <a:latin typeface="Century Schoolbook" pitchFamily="18" charset="0"/>
                <a:ea typeface="+mj-ea"/>
                <a:sym typeface="Wingdings" pitchFamily="2" charset="2"/>
              </a:rPr>
              <a:t>信道模型</a:t>
            </a:r>
          </a:p>
        </p:txBody>
      </p:sp>
      <p:graphicFrame>
        <p:nvGraphicFramePr>
          <p:cNvPr id="94211" name="Object 3"/>
          <p:cNvGraphicFramePr>
            <a:graphicFrameLocks noChangeAspect="1"/>
          </p:cNvGraphicFramePr>
          <p:nvPr>
            <p:extLst>
              <p:ext uri="{D42A27DB-BD31-4B8C-83A1-F6EECF244321}">
                <p14:modId xmlns:p14="http://schemas.microsoft.com/office/powerpoint/2010/main" val="2251791324"/>
              </p:ext>
            </p:extLst>
          </p:nvPr>
        </p:nvGraphicFramePr>
        <p:xfrm>
          <a:off x="4914900" y="1266825"/>
          <a:ext cx="3124200" cy="1563688"/>
        </p:xfrm>
        <a:graphic>
          <a:graphicData uri="http://schemas.openxmlformats.org/presentationml/2006/ole">
            <mc:AlternateContent xmlns:mc="http://schemas.openxmlformats.org/markup-compatibility/2006">
              <mc:Choice xmlns:v="urn:schemas-microsoft-com:vml" Requires="v">
                <p:oleObj spid="_x0000_s1172770" r:id="rId3" imgW="1421783" imgH="710891" progId="Equation.DSMT4">
                  <p:embed/>
                </p:oleObj>
              </mc:Choice>
              <mc:Fallback>
                <p:oleObj r:id="rId3" imgW="1421783" imgH="710891"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4900" y="1266825"/>
                        <a:ext cx="3124200" cy="156368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4212" name="Rectangle 4"/>
          <p:cNvSpPr>
            <a:spLocks noChangeArrowheads="1"/>
          </p:cNvSpPr>
          <p:nvPr/>
        </p:nvSpPr>
        <p:spPr bwMode="auto">
          <a:xfrm>
            <a:off x="557213" y="3070225"/>
            <a:ext cx="42068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2800" b="1">
                <a:solidFill>
                  <a:srgbClr val="0000FF"/>
                </a:solidFill>
                <a:latin typeface="Century Schoolbook" pitchFamily="18" charset="0"/>
                <a:ea typeface="+mj-ea"/>
                <a:sym typeface="Wingdings" pitchFamily="2" charset="2"/>
              </a:rPr>
              <a:t>(2) </a:t>
            </a:r>
            <a:r>
              <a:rPr lang="zh-CN" sz="2800" b="1">
                <a:solidFill>
                  <a:srgbClr val="0000FF"/>
                </a:solidFill>
                <a:latin typeface="Century Schoolbook" pitchFamily="18" charset="0"/>
                <a:ea typeface="+mj-ea"/>
                <a:sym typeface="Wingdings" pitchFamily="2" charset="2"/>
              </a:rPr>
              <a:t>平均互信息量</a:t>
            </a:r>
          </a:p>
        </p:txBody>
      </p:sp>
      <p:graphicFrame>
        <p:nvGraphicFramePr>
          <p:cNvPr id="94213" name="Object 5"/>
          <p:cNvGraphicFramePr>
            <a:graphicFrameLocks noChangeAspect="1"/>
          </p:cNvGraphicFramePr>
          <p:nvPr>
            <p:extLst>
              <p:ext uri="{D42A27DB-BD31-4B8C-83A1-F6EECF244321}">
                <p14:modId xmlns:p14="http://schemas.microsoft.com/office/powerpoint/2010/main" val="240142093"/>
              </p:ext>
            </p:extLst>
          </p:nvPr>
        </p:nvGraphicFramePr>
        <p:xfrm>
          <a:off x="1081088" y="3757613"/>
          <a:ext cx="3903662" cy="449262"/>
        </p:xfrm>
        <a:graphic>
          <a:graphicData uri="http://schemas.openxmlformats.org/presentationml/2006/ole">
            <mc:AlternateContent xmlns:mc="http://schemas.openxmlformats.org/markup-compatibility/2006">
              <mc:Choice xmlns:v="urn:schemas-microsoft-com:vml" Requires="v">
                <p:oleObj spid="_x0000_s1172771" r:id="rId5" imgW="1763769" imgH="203024" progId="Equation.DSMT4">
                  <p:embed/>
                </p:oleObj>
              </mc:Choice>
              <mc:Fallback>
                <p:oleObj r:id="rId5" imgW="1763769" imgH="203024"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1088" y="3757613"/>
                        <a:ext cx="3903662" cy="44926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Group 6"/>
          <p:cNvGrpSpPr>
            <a:grpSpLocks/>
          </p:cNvGrpSpPr>
          <p:nvPr/>
        </p:nvGrpSpPr>
        <p:grpSpPr bwMode="auto">
          <a:xfrm>
            <a:off x="949325" y="4343400"/>
            <a:ext cx="6467475" cy="531813"/>
            <a:chOff x="0" y="0"/>
            <a:chExt cx="4074" cy="335"/>
          </a:xfrm>
        </p:grpSpPr>
        <p:sp>
          <p:nvSpPr>
            <p:cNvPr id="94215" name="Rectangle 7"/>
            <p:cNvSpPr>
              <a:spLocks noChangeArrowheads="1"/>
            </p:cNvSpPr>
            <p:nvPr/>
          </p:nvSpPr>
          <p:spPr bwMode="auto">
            <a:xfrm>
              <a:off x="0" y="5"/>
              <a:ext cx="407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dirty="0">
                  <a:latin typeface="Century Schoolbook" pitchFamily="18" charset="0"/>
                  <a:ea typeface="+mj-ea"/>
                  <a:sym typeface="Wingdings" pitchFamily="2" charset="2"/>
                </a:rPr>
                <a:t>设              </a:t>
              </a:r>
              <a:r>
                <a:rPr lang="zh-CN" sz="2800" b="1" dirty="0" smtClean="0">
                  <a:latin typeface="Century Schoolbook" pitchFamily="18" charset="0"/>
                  <a:ea typeface="+mj-ea"/>
                  <a:sym typeface="Wingdings" pitchFamily="2" charset="2"/>
                </a:rPr>
                <a:t>，</a:t>
              </a:r>
              <a:r>
                <a:rPr lang="zh-CN" sz="2800" b="1" dirty="0">
                  <a:latin typeface="Century Schoolbook" pitchFamily="18" charset="0"/>
                  <a:ea typeface="+mj-ea"/>
                  <a:sym typeface="Wingdings" pitchFamily="2" charset="2"/>
                </a:rPr>
                <a:t>则</a:t>
              </a:r>
            </a:p>
          </p:txBody>
        </p:sp>
        <p:graphicFrame>
          <p:nvGraphicFramePr>
            <p:cNvPr id="94216" name="Object 8"/>
            <p:cNvGraphicFramePr>
              <a:graphicFrameLocks noChangeAspect="1"/>
            </p:cNvGraphicFramePr>
            <p:nvPr/>
          </p:nvGraphicFramePr>
          <p:xfrm>
            <a:off x="278" y="15"/>
            <a:ext cx="902" cy="318"/>
          </p:xfrm>
          <a:graphic>
            <a:graphicData uri="http://schemas.openxmlformats.org/presentationml/2006/ole">
              <mc:AlternateContent xmlns:mc="http://schemas.openxmlformats.org/markup-compatibility/2006">
                <mc:Choice xmlns:v="urn:schemas-microsoft-com:vml" Requires="v">
                  <p:oleObj spid="_x0000_s1172772" r:id="rId7" imgW="647700" imgH="228600" progId="Equation.DSMT4">
                    <p:embed/>
                  </p:oleObj>
                </mc:Choice>
                <mc:Fallback>
                  <p:oleObj r:id="rId7" imgW="647700" imgH="22860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8" y="15"/>
                          <a:ext cx="902" cy="31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4217" name="Object 9"/>
            <p:cNvGraphicFramePr>
              <a:graphicFrameLocks noChangeAspect="1"/>
            </p:cNvGraphicFramePr>
            <p:nvPr/>
          </p:nvGraphicFramePr>
          <p:xfrm>
            <a:off x="1617" y="0"/>
            <a:ext cx="1202" cy="318"/>
          </p:xfrm>
          <a:graphic>
            <a:graphicData uri="http://schemas.openxmlformats.org/presentationml/2006/ole">
              <mc:AlternateContent xmlns:mc="http://schemas.openxmlformats.org/markup-compatibility/2006">
                <mc:Choice xmlns:v="urn:schemas-microsoft-com:vml" Requires="v">
                  <p:oleObj spid="_x0000_s1172773" r:id="rId9" imgW="863225" imgH="228501" progId="Equation.DSMT4">
                    <p:embed/>
                  </p:oleObj>
                </mc:Choice>
                <mc:Fallback>
                  <p:oleObj r:id="rId9" imgW="863225" imgH="228501"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17" y="0"/>
                          <a:ext cx="1202" cy="31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94218" name="Object 10"/>
          <p:cNvGraphicFramePr>
            <a:graphicFrameLocks noChangeAspect="1"/>
          </p:cNvGraphicFramePr>
          <p:nvPr>
            <p:extLst>
              <p:ext uri="{D42A27DB-BD31-4B8C-83A1-F6EECF244321}">
                <p14:modId xmlns:p14="http://schemas.microsoft.com/office/powerpoint/2010/main" val="193989009"/>
              </p:ext>
            </p:extLst>
          </p:nvPr>
        </p:nvGraphicFramePr>
        <p:xfrm>
          <a:off x="295275" y="4991100"/>
          <a:ext cx="5988050" cy="503238"/>
        </p:xfrm>
        <a:graphic>
          <a:graphicData uri="http://schemas.openxmlformats.org/presentationml/2006/ole">
            <mc:AlternateContent xmlns:mc="http://schemas.openxmlformats.org/markup-compatibility/2006">
              <mc:Choice xmlns:v="urn:schemas-microsoft-com:vml" Requires="v">
                <p:oleObj spid="_x0000_s1172774" r:id="rId11" imgW="2717800" imgH="228600" progId="Equation.DSMT4">
                  <p:embed/>
                </p:oleObj>
              </mc:Choice>
              <mc:Fallback>
                <p:oleObj r:id="rId11" imgW="2717800" imgH="228600"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5275" y="4991100"/>
                        <a:ext cx="5988050" cy="50323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4219" name="Object 11"/>
          <p:cNvGraphicFramePr>
            <a:graphicFrameLocks noChangeAspect="1"/>
          </p:cNvGraphicFramePr>
          <p:nvPr>
            <p:extLst>
              <p:ext uri="{D42A27DB-BD31-4B8C-83A1-F6EECF244321}">
                <p14:modId xmlns:p14="http://schemas.microsoft.com/office/powerpoint/2010/main" val="1260225706"/>
              </p:ext>
            </p:extLst>
          </p:nvPr>
        </p:nvGraphicFramePr>
        <p:xfrm>
          <a:off x="6218238" y="5019675"/>
          <a:ext cx="2684462" cy="447675"/>
        </p:xfrm>
        <a:graphic>
          <a:graphicData uri="http://schemas.openxmlformats.org/presentationml/2006/ole">
            <mc:AlternateContent xmlns:mc="http://schemas.openxmlformats.org/markup-compatibility/2006">
              <mc:Choice xmlns:v="urn:schemas-microsoft-com:vml" Requires="v">
                <p:oleObj spid="_x0000_s1172775" r:id="rId13" imgW="1218143" imgH="203024" progId="Equation.DSMT4">
                  <p:embed/>
                </p:oleObj>
              </mc:Choice>
              <mc:Fallback>
                <p:oleObj r:id="rId13" imgW="1218143" imgH="203024" progId="Equation.DSMT4">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18238" y="5019675"/>
                        <a:ext cx="2684462" cy="44767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4220" name="Object 12"/>
          <p:cNvGraphicFramePr>
            <a:graphicFrameLocks noChangeAspect="1"/>
          </p:cNvGraphicFramePr>
          <p:nvPr>
            <p:extLst>
              <p:ext uri="{D42A27DB-BD31-4B8C-83A1-F6EECF244321}">
                <p14:modId xmlns:p14="http://schemas.microsoft.com/office/powerpoint/2010/main" val="117310274"/>
              </p:ext>
            </p:extLst>
          </p:nvPr>
        </p:nvGraphicFramePr>
        <p:xfrm>
          <a:off x="269875" y="5551488"/>
          <a:ext cx="6043613" cy="503237"/>
        </p:xfrm>
        <a:graphic>
          <a:graphicData uri="http://schemas.openxmlformats.org/presentationml/2006/ole">
            <mc:AlternateContent xmlns:mc="http://schemas.openxmlformats.org/markup-compatibility/2006">
              <mc:Choice xmlns:v="urn:schemas-microsoft-com:vml" Requires="v">
                <p:oleObj spid="_x0000_s1172776" r:id="rId15" imgW="2743200" imgH="228600" progId="Equation.DSMT4">
                  <p:embed/>
                </p:oleObj>
              </mc:Choice>
              <mc:Fallback>
                <p:oleObj r:id="rId15" imgW="2743200" imgH="228600" progId="Equation.DSMT4">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9875" y="5551488"/>
                        <a:ext cx="6043613" cy="50323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4221" name="Object 13"/>
          <p:cNvGraphicFramePr>
            <a:graphicFrameLocks noChangeAspect="1"/>
          </p:cNvGraphicFramePr>
          <p:nvPr>
            <p:extLst>
              <p:ext uri="{D42A27DB-BD31-4B8C-83A1-F6EECF244321}">
                <p14:modId xmlns:p14="http://schemas.microsoft.com/office/powerpoint/2010/main" val="861566606"/>
              </p:ext>
            </p:extLst>
          </p:nvPr>
        </p:nvGraphicFramePr>
        <p:xfrm>
          <a:off x="6205538" y="5580063"/>
          <a:ext cx="2711450" cy="447675"/>
        </p:xfrm>
        <a:graphic>
          <a:graphicData uri="http://schemas.openxmlformats.org/presentationml/2006/ole">
            <mc:AlternateContent xmlns:mc="http://schemas.openxmlformats.org/markup-compatibility/2006">
              <mc:Choice xmlns:v="urn:schemas-microsoft-com:vml" Requires="v">
                <p:oleObj spid="_x0000_s1172777" r:id="rId17" imgW="1230832" imgH="203024" progId="Equation.DSMT4">
                  <p:embed/>
                </p:oleObj>
              </mc:Choice>
              <mc:Fallback>
                <p:oleObj r:id="rId17" imgW="1230832" imgH="203024" progId="Equation.DSMT4">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205538" y="5580063"/>
                        <a:ext cx="2711450" cy="44767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4222" name="Object 14"/>
          <p:cNvGraphicFramePr>
            <a:graphicFrameLocks noChangeAspect="1"/>
          </p:cNvGraphicFramePr>
          <p:nvPr>
            <p:extLst>
              <p:ext uri="{D42A27DB-BD31-4B8C-83A1-F6EECF244321}">
                <p14:modId xmlns:p14="http://schemas.microsoft.com/office/powerpoint/2010/main" val="99503444"/>
              </p:ext>
            </p:extLst>
          </p:nvPr>
        </p:nvGraphicFramePr>
        <p:xfrm>
          <a:off x="1214438" y="1254125"/>
          <a:ext cx="2025650" cy="1722438"/>
        </p:xfrm>
        <a:graphic>
          <a:graphicData uri="http://schemas.openxmlformats.org/presentationml/2006/ole">
            <mc:AlternateContent xmlns:mc="http://schemas.openxmlformats.org/markup-compatibility/2006">
              <mc:Choice xmlns:v="urn:schemas-microsoft-com:vml" Requires="v">
                <p:oleObj spid="_x0000_s1172778" r:id="rId19" imgW="1561052" imgH="1327880" progId="Visio.Drawing.11">
                  <p:embed/>
                </p:oleObj>
              </mc:Choice>
              <mc:Fallback>
                <p:oleObj r:id="rId19" imgW="1561052" imgH="1327880" progId="Visio.Drawing.11">
                  <p:embed/>
                  <p:pic>
                    <p:nvPicPr>
                      <p:cNvPr id="0" name="Picture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214438" y="1254125"/>
                        <a:ext cx="2025650" cy="172243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E31375A4-56A4-47D6-9801-1991572033F7}" type="slidenum">
              <a:rPr lang="en-US" smtClean="0"/>
              <a:pPr/>
              <a:t>132</a:t>
            </a:fld>
            <a:endParaRPr lang="en-US"/>
          </a:p>
        </p:txBody>
      </p:sp>
    </p:spTree>
    <p:extLst>
      <p:ext uri="{BB962C8B-B14F-4D97-AF65-F5344CB8AC3E}">
        <p14:creationId xmlns:p14="http://schemas.microsoft.com/office/powerpoint/2010/main" val="3635220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4211"/>
                                        </p:tgtEl>
                                        <p:attrNameLst>
                                          <p:attrName>style.visibility</p:attrName>
                                        </p:attrNameLst>
                                      </p:cBhvr>
                                      <p:to>
                                        <p:strVal val="visible"/>
                                      </p:to>
                                    </p:set>
                                    <p:animEffect transition="in" filter="wipe(left)">
                                      <p:cBhvr>
                                        <p:cTn id="7" dur="1000"/>
                                        <p:tgtEl>
                                          <p:spTgt spid="942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4212"/>
                                        </p:tgtEl>
                                        <p:attrNameLst>
                                          <p:attrName>style.visibility</p:attrName>
                                        </p:attrNameLst>
                                      </p:cBhvr>
                                      <p:to>
                                        <p:strVal val="visible"/>
                                      </p:to>
                                    </p:set>
                                    <p:animEffect transition="in" filter="wipe(left)">
                                      <p:cBhvr>
                                        <p:cTn id="12" dur="1000"/>
                                        <p:tgtEl>
                                          <p:spTgt spid="942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4213"/>
                                        </p:tgtEl>
                                        <p:attrNameLst>
                                          <p:attrName>style.visibility</p:attrName>
                                        </p:attrNameLst>
                                      </p:cBhvr>
                                      <p:to>
                                        <p:strVal val="visible"/>
                                      </p:to>
                                    </p:set>
                                    <p:animEffect transition="in" filter="wipe(left)">
                                      <p:cBhvr>
                                        <p:cTn id="17" dur="1000"/>
                                        <p:tgtEl>
                                          <p:spTgt spid="942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10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94218"/>
                                        </p:tgtEl>
                                        <p:attrNameLst>
                                          <p:attrName>style.visibility</p:attrName>
                                        </p:attrNameLst>
                                      </p:cBhvr>
                                      <p:to>
                                        <p:strVal val="visible"/>
                                      </p:to>
                                    </p:set>
                                    <p:animEffect transition="in" filter="wipe(left)">
                                      <p:cBhvr>
                                        <p:cTn id="27" dur="1000"/>
                                        <p:tgtEl>
                                          <p:spTgt spid="9421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94219"/>
                                        </p:tgtEl>
                                        <p:attrNameLst>
                                          <p:attrName>style.visibility</p:attrName>
                                        </p:attrNameLst>
                                      </p:cBhvr>
                                      <p:to>
                                        <p:strVal val="visible"/>
                                      </p:to>
                                    </p:set>
                                    <p:animEffect transition="in" filter="wipe(left)">
                                      <p:cBhvr>
                                        <p:cTn id="32" dur="1000"/>
                                        <p:tgtEl>
                                          <p:spTgt spid="9421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94220"/>
                                        </p:tgtEl>
                                        <p:attrNameLst>
                                          <p:attrName>style.visibility</p:attrName>
                                        </p:attrNameLst>
                                      </p:cBhvr>
                                      <p:to>
                                        <p:strVal val="visible"/>
                                      </p:to>
                                    </p:set>
                                    <p:animEffect transition="in" filter="wipe(left)">
                                      <p:cBhvr>
                                        <p:cTn id="37" dur="1000"/>
                                        <p:tgtEl>
                                          <p:spTgt spid="9422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94221"/>
                                        </p:tgtEl>
                                        <p:attrNameLst>
                                          <p:attrName>style.visibility</p:attrName>
                                        </p:attrNameLst>
                                      </p:cBhvr>
                                      <p:to>
                                        <p:strVal val="visible"/>
                                      </p:to>
                                    </p:set>
                                    <p:animEffect transition="in" filter="wipe(left)">
                                      <p:cBhvr>
                                        <p:cTn id="42" dur="1000"/>
                                        <p:tgtEl>
                                          <p:spTgt spid="94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2" grpId="0" autoUpdateAnimBg="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234" name="Object 2"/>
          <p:cNvGraphicFramePr>
            <a:graphicFrameLocks noChangeAspect="1"/>
          </p:cNvGraphicFramePr>
          <p:nvPr>
            <p:extLst>
              <p:ext uri="{D42A27DB-BD31-4B8C-83A1-F6EECF244321}">
                <p14:modId xmlns:p14="http://schemas.microsoft.com/office/powerpoint/2010/main" val="3209151864"/>
              </p:ext>
            </p:extLst>
          </p:nvPr>
        </p:nvGraphicFramePr>
        <p:xfrm>
          <a:off x="4062413" y="925513"/>
          <a:ext cx="1431925" cy="504825"/>
        </p:xfrm>
        <a:graphic>
          <a:graphicData uri="http://schemas.openxmlformats.org/presentationml/2006/ole">
            <mc:AlternateContent xmlns:mc="http://schemas.openxmlformats.org/markup-compatibility/2006">
              <mc:Choice xmlns:v="urn:schemas-microsoft-com:vml" Requires="v">
                <p:oleObj spid="_x0000_s1174082" r:id="rId3" imgW="647700" imgH="228600" progId="Equation.DSMT4">
                  <p:embed/>
                </p:oleObj>
              </mc:Choice>
              <mc:Fallback>
                <p:oleObj r:id="rId3" imgW="647700" imgH="2286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2413" y="925513"/>
                        <a:ext cx="1431925" cy="50482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5235" name="Object 3"/>
          <p:cNvGraphicFramePr>
            <a:graphicFrameLocks noChangeAspect="1"/>
          </p:cNvGraphicFramePr>
          <p:nvPr>
            <p:extLst>
              <p:ext uri="{D42A27DB-BD31-4B8C-83A1-F6EECF244321}">
                <p14:modId xmlns:p14="http://schemas.microsoft.com/office/powerpoint/2010/main" val="4254793001"/>
              </p:ext>
            </p:extLst>
          </p:nvPr>
        </p:nvGraphicFramePr>
        <p:xfrm>
          <a:off x="4062413" y="1485900"/>
          <a:ext cx="1908175" cy="504825"/>
        </p:xfrm>
        <a:graphic>
          <a:graphicData uri="http://schemas.openxmlformats.org/presentationml/2006/ole">
            <mc:AlternateContent xmlns:mc="http://schemas.openxmlformats.org/markup-compatibility/2006">
              <mc:Choice xmlns:v="urn:schemas-microsoft-com:vml" Requires="v">
                <p:oleObj spid="_x0000_s1174083" r:id="rId5" imgW="863225" imgH="228501" progId="Equation.DSMT4">
                  <p:embed/>
                </p:oleObj>
              </mc:Choice>
              <mc:Fallback>
                <p:oleObj r:id="rId5" imgW="863225" imgH="228501"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62413" y="1485900"/>
                        <a:ext cx="1908175" cy="50482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5236" name="Line 4"/>
          <p:cNvSpPr>
            <a:spLocks noChangeShapeType="1"/>
          </p:cNvSpPr>
          <p:nvPr/>
        </p:nvSpPr>
        <p:spPr bwMode="auto">
          <a:xfrm>
            <a:off x="0" y="2208213"/>
            <a:ext cx="9144000" cy="0"/>
          </a:xfrm>
          <a:prstGeom prst="line">
            <a:avLst/>
          </a:prstGeom>
          <a:ln>
            <a:headEnd/>
            <a:tailEnd/>
          </a:ln>
          <a:extLst/>
        </p:spPr>
        <p:style>
          <a:lnRef idx="3">
            <a:schemeClr val="accent1"/>
          </a:lnRef>
          <a:fillRef idx="0">
            <a:schemeClr val="accent1"/>
          </a:fillRef>
          <a:effectRef idx="2">
            <a:schemeClr val="accent1"/>
          </a:effectRef>
          <a:fontRef idx="minor">
            <a:schemeClr val="tx1"/>
          </a:fontRef>
        </p:style>
        <p:txBody>
          <a:bodyPr/>
          <a:lstStyle/>
          <a:p>
            <a:endParaRPr lang="zh-CN" altLang="en-US" sz="2800" b="1">
              <a:latin typeface="Century Schoolbook" pitchFamily="18" charset="0"/>
              <a:ea typeface="+mj-ea"/>
            </a:endParaRPr>
          </a:p>
        </p:txBody>
      </p:sp>
      <p:graphicFrame>
        <p:nvGraphicFramePr>
          <p:cNvPr id="95237" name="Object 5"/>
          <p:cNvGraphicFramePr>
            <a:graphicFrameLocks noChangeAspect="1"/>
          </p:cNvGraphicFramePr>
          <p:nvPr>
            <p:extLst>
              <p:ext uri="{D42A27DB-BD31-4B8C-83A1-F6EECF244321}">
                <p14:modId xmlns:p14="http://schemas.microsoft.com/office/powerpoint/2010/main" val="219127289"/>
              </p:ext>
            </p:extLst>
          </p:nvPr>
        </p:nvGraphicFramePr>
        <p:xfrm>
          <a:off x="6094413" y="925513"/>
          <a:ext cx="2687637" cy="503237"/>
        </p:xfrm>
        <a:graphic>
          <a:graphicData uri="http://schemas.openxmlformats.org/presentationml/2006/ole">
            <mc:AlternateContent xmlns:mc="http://schemas.openxmlformats.org/markup-compatibility/2006">
              <mc:Choice xmlns:v="urn:schemas-microsoft-com:vml" Requires="v">
                <p:oleObj spid="_x0000_s1174084" r:id="rId7" imgW="1219200" imgH="228600" progId="Equation.DSMT4">
                  <p:embed/>
                </p:oleObj>
              </mc:Choice>
              <mc:Fallback>
                <p:oleObj r:id="rId7" imgW="1219200" imgH="22860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4413" y="925513"/>
                        <a:ext cx="2687637" cy="50323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5238" name="Object 6"/>
          <p:cNvGraphicFramePr>
            <a:graphicFrameLocks noChangeAspect="1"/>
          </p:cNvGraphicFramePr>
          <p:nvPr>
            <p:extLst>
              <p:ext uri="{D42A27DB-BD31-4B8C-83A1-F6EECF244321}">
                <p14:modId xmlns:p14="http://schemas.microsoft.com/office/powerpoint/2010/main" val="2487152312"/>
              </p:ext>
            </p:extLst>
          </p:nvPr>
        </p:nvGraphicFramePr>
        <p:xfrm>
          <a:off x="6094413" y="1485900"/>
          <a:ext cx="2716212" cy="503238"/>
        </p:xfrm>
        <a:graphic>
          <a:graphicData uri="http://schemas.openxmlformats.org/presentationml/2006/ole">
            <mc:AlternateContent xmlns:mc="http://schemas.openxmlformats.org/markup-compatibility/2006">
              <mc:Choice xmlns:v="urn:schemas-microsoft-com:vml" Requires="v">
                <p:oleObj spid="_x0000_s1174085" r:id="rId9" imgW="1231366" imgH="228501" progId="Equation.DSMT4">
                  <p:embed/>
                </p:oleObj>
              </mc:Choice>
              <mc:Fallback>
                <p:oleObj r:id="rId9" imgW="1231366" imgH="228501"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94413" y="1485900"/>
                        <a:ext cx="2716212" cy="50323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5239" name="Object 7"/>
          <p:cNvGraphicFramePr>
            <a:graphicFrameLocks noChangeAspect="1"/>
          </p:cNvGraphicFramePr>
          <p:nvPr>
            <p:extLst>
              <p:ext uri="{D42A27DB-BD31-4B8C-83A1-F6EECF244321}">
                <p14:modId xmlns:p14="http://schemas.microsoft.com/office/powerpoint/2010/main" val="3448662375"/>
              </p:ext>
            </p:extLst>
          </p:nvPr>
        </p:nvGraphicFramePr>
        <p:xfrm>
          <a:off x="700088" y="2373313"/>
          <a:ext cx="3903662" cy="449262"/>
        </p:xfrm>
        <a:graphic>
          <a:graphicData uri="http://schemas.openxmlformats.org/presentationml/2006/ole">
            <mc:AlternateContent xmlns:mc="http://schemas.openxmlformats.org/markup-compatibility/2006">
              <mc:Choice xmlns:v="urn:schemas-microsoft-com:vml" Requires="v">
                <p:oleObj spid="_x0000_s1174086" r:id="rId11" imgW="1763769" imgH="203024" progId="Equation.DSMT4">
                  <p:embed/>
                </p:oleObj>
              </mc:Choice>
              <mc:Fallback>
                <p:oleObj r:id="rId11" imgW="1763769" imgH="203024"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0088" y="2373313"/>
                        <a:ext cx="3903662" cy="44926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5240" name="Object 8"/>
          <p:cNvGraphicFramePr>
            <a:graphicFrameLocks noChangeAspect="1"/>
          </p:cNvGraphicFramePr>
          <p:nvPr>
            <p:extLst>
              <p:ext uri="{D42A27DB-BD31-4B8C-83A1-F6EECF244321}">
                <p14:modId xmlns:p14="http://schemas.microsoft.com/office/powerpoint/2010/main" val="2437914349"/>
              </p:ext>
            </p:extLst>
          </p:nvPr>
        </p:nvGraphicFramePr>
        <p:xfrm>
          <a:off x="611188" y="3035300"/>
          <a:ext cx="1169987" cy="446088"/>
        </p:xfrm>
        <a:graphic>
          <a:graphicData uri="http://schemas.openxmlformats.org/presentationml/2006/ole">
            <mc:AlternateContent xmlns:mc="http://schemas.openxmlformats.org/markup-compatibility/2006">
              <mc:Choice xmlns:v="urn:schemas-microsoft-com:vml" Requires="v">
                <p:oleObj spid="_x0000_s1174087" r:id="rId13" imgW="532937" imgH="203024" progId="Equation.DSMT4">
                  <p:embed/>
                </p:oleObj>
              </mc:Choice>
              <mc:Fallback>
                <p:oleObj r:id="rId13" imgW="532937" imgH="203024" progId="Equation.DSMT4">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1188" y="3035300"/>
                        <a:ext cx="1169987" cy="44608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5241" name="Object 9"/>
          <p:cNvGraphicFramePr>
            <a:graphicFrameLocks noChangeAspect="1"/>
          </p:cNvGraphicFramePr>
          <p:nvPr>
            <p:extLst>
              <p:ext uri="{D42A27DB-BD31-4B8C-83A1-F6EECF244321}">
                <p14:modId xmlns:p14="http://schemas.microsoft.com/office/powerpoint/2010/main" val="1579211900"/>
              </p:ext>
            </p:extLst>
          </p:nvPr>
        </p:nvGraphicFramePr>
        <p:xfrm>
          <a:off x="1719263" y="3022600"/>
          <a:ext cx="3935412" cy="446088"/>
        </p:xfrm>
        <a:graphic>
          <a:graphicData uri="http://schemas.openxmlformats.org/presentationml/2006/ole">
            <mc:AlternateContent xmlns:mc="http://schemas.openxmlformats.org/markup-compatibility/2006">
              <mc:Choice xmlns:v="urn:schemas-microsoft-com:vml" Requires="v">
                <p:oleObj spid="_x0000_s1174088" r:id="rId15" imgW="1789147" imgH="203024" progId="Equation.DSMT4">
                  <p:embed/>
                </p:oleObj>
              </mc:Choice>
              <mc:Fallback>
                <p:oleObj r:id="rId15" imgW="1789147" imgH="203024" progId="Equation.DSMT4">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19263" y="3022600"/>
                        <a:ext cx="3935412" cy="44608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5242" name="Object 10"/>
          <p:cNvGraphicFramePr>
            <a:graphicFrameLocks noChangeAspect="1"/>
          </p:cNvGraphicFramePr>
          <p:nvPr>
            <p:extLst>
              <p:ext uri="{D42A27DB-BD31-4B8C-83A1-F6EECF244321}">
                <p14:modId xmlns:p14="http://schemas.microsoft.com/office/powerpoint/2010/main" val="1142533815"/>
              </p:ext>
            </p:extLst>
          </p:nvPr>
        </p:nvGraphicFramePr>
        <p:xfrm>
          <a:off x="1719263" y="3595688"/>
          <a:ext cx="3935412" cy="446087"/>
        </p:xfrm>
        <a:graphic>
          <a:graphicData uri="http://schemas.openxmlformats.org/presentationml/2006/ole">
            <mc:AlternateContent xmlns:mc="http://schemas.openxmlformats.org/markup-compatibility/2006">
              <mc:Choice xmlns:v="urn:schemas-microsoft-com:vml" Requires="v">
                <p:oleObj spid="_x0000_s1174089" r:id="rId17" imgW="1789147" imgH="203024" progId="Equation.DSMT4">
                  <p:embed/>
                </p:oleObj>
              </mc:Choice>
              <mc:Fallback>
                <p:oleObj r:id="rId17" imgW="1789147" imgH="203024" progId="Equation.DSMT4">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719263" y="3595688"/>
                        <a:ext cx="3935412" cy="44608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5243" name="Object 11"/>
          <p:cNvGraphicFramePr>
            <a:graphicFrameLocks noChangeAspect="1"/>
          </p:cNvGraphicFramePr>
          <p:nvPr>
            <p:extLst>
              <p:ext uri="{D42A27DB-BD31-4B8C-83A1-F6EECF244321}">
                <p14:modId xmlns:p14="http://schemas.microsoft.com/office/powerpoint/2010/main" val="1438780503"/>
              </p:ext>
            </p:extLst>
          </p:nvPr>
        </p:nvGraphicFramePr>
        <p:xfrm>
          <a:off x="234950" y="4775200"/>
          <a:ext cx="3721100" cy="503238"/>
        </p:xfrm>
        <a:graphic>
          <a:graphicData uri="http://schemas.openxmlformats.org/presentationml/2006/ole">
            <mc:AlternateContent xmlns:mc="http://schemas.openxmlformats.org/markup-compatibility/2006">
              <mc:Choice xmlns:v="urn:schemas-microsoft-com:vml" Requires="v">
                <p:oleObj spid="_x0000_s1174090" r:id="rId19" imgW="1689100" imgH="228600" progId="Equation.DSMT4">
                  <p:embed/>
                </p:oleObj>
              </mc:Choice>
              <mc:Fallback>
                <p:oleObj r:id="rId19" imgW="1689100" imgH="228600" progId="Equation.DSMT4">
                  <p:embed/>
                  <p:pic>
                    <p:nvPicPr>
                      <p:cNvPr id="0" name="Picture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34950" y="4775200"/>
                        <a:ext cx="3721100" cy="50323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Group 12"/>
          <p:cNvGrpSpPr>
            <a:grpSpLocks/>
          </p:cNvGrpSpPr>
          <p:nvPr/>
        </p:nvGrpSpPr>
        <p:grpSpPr bwMode="auto">
          <a:xfrm>
            <a:off x="517525" y="4173538"/>
            <a:ext cx="6242050" cy="523875"/>
            <a:chOff x="0" y="0"/>
            <a:chExt cx="3932" cy="330"/>
          </a:xfrm>
        </p:grpSpPr>
        <p:sp>
          <p:nvSpPr>
            <p:cNvPr id="95245" name="Rectangle 13"/>
            <p:cNvSpPr>
              <a:spLocks noChangeArrowheads="1"/>
            </p:cNvSpPr>
            <p:nvPr/>
          </p:nvSpPr>
          <p:spPr bwMode="auto">
            <a:xfrm>
              <a:off x="0" y="0"/>
              <a:ext cx="393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dirty="0">
                  <a:latin typeface="Century Schoolbook" pitchFamily="18" charset="0"/>
                  <a:ea typeface="+mj-ea"/>
                  <a:sym typeface="Wingdings" pitchFamily="2" charset="2"/>
                </a:rPr>
                <a:t>为计算              </a:t>
              </a:r>
              <a:r>
                <a:rPr lang="zh-CN" sz="2800" b="1" dirty="0" smtClean="0">
                  <a:latin typeface="Century Schoolbook" pitchFamily="18" charset="0"/>
                  <a:ea typeface="+mj-ea"/>
                  <a:sym typeface="Wingdings" pitchFamily="2" charset="2"/>
                </a:rPr>
                <a:t>，</a:t>
              </a:r>
              <a:r>
                <a:rPr lang="zh-CN" sz="2800" b="1" dirty="0">
                  <a:latin typeface="Century Schoolbook" pitchFamily="18" charset="0"/>
                  <a:ea typeface="+mj-ea"/>
                  <a:sym typeface="Wingdings" pitchFamily="2" charset="2"/>
                </a:rPr>
                <a:t>先计算联合概率。</a:t>
              </a:r>
            </a:p>
          </p:txBody>
        </p:sp>
        <p:graphicFrame>
          <p:nvGraphicFramePr>
            <p:cNvPr id="95246" name="Object 14"/>
            <p:cNvGraphicFramePr>
              <a:graphicFrameLocks noChangeAspect="1"/>
            </p:cNvGraphicFramePr>
            <p:nvPr/>
          </p:nvGraphicFramePr>
          <p:xfrm>
            <a:off x="774" y="43"/>
            <a:ext cx="861" cy="281"/>
          </p:xfrm>
          <a:graphic>
            <a:graphicData uri="http://schemas.openxmlformats.org/presentationml/2006/ole">
              <mc:AlternateContent xmlns:mc="http://schemas.openxmlformats.org/markup-compatibility/2006">
                <mc:Choice xmlns:v="urn:schemas-microsoft-com:vml" Requires="v">
                  <p:oleObj spid="_x0000_s1174091" r:id="rId21" imgW="621760" imgH="203024" progId="Equation.DSMT4">
                    <p:embed/>
                  </p:oleObj>
                </mc:Choice>
                <mc:Fallback>
                  <p:oleObj r:id="rId21" imgW="621760" imgH="203024" progId="Equation.DSMT4">
                    <p:embed/>
                    <p:pic>
                      <p:nvPicPr>
                        <p:cNvPr id="0" name="Picture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74" y="43"/>
                          <a:ext cx="861" cy="281"/>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95247" name="Object 15"/>
          <p:cNvGraphicFramePr>
            <a:graphicFrameLocks noChangeAspect="1"/>
          </p:cNvGraphicFramePr>
          <p:nvPr>
            <p:extLst>
              <p:ext uri="{D42A27DB-BD31-4B8C-83A1-F6EECF244321}">
                <p14:modId xmlns:p14="http://schemas.microsoft.com/office/powerpoint/2010/main" val="3915509299"/>
              </p:ext>
            </p:extLst>
          </p:nvPr>
        </p:nvGraphicFramePr>
        <p:xfrm>
          <a:off x="3905250" y="4895850"/>
          <a:ext cx="587375" cy="363538"/>
        </p:xfrm>
        <a:graphic>
          <a:graphicData uri="http://schemas.openxmlformats.org/presentationml/2006/ole">
            <mc:AlternateContent xmlns:mc="http://schemas.openxmlformats.org/markup-compatibility/2006">
              <mc:Choice xmlns:v="urn:schemas-microsoft-com:vml" Requires="v">
                <p:oleObj spid="_x0000_s1174092" r:id="rId23" imgW="266353" imgH="164885" progId="Equation.DSMT4">
                  <p:embed/>
                </p:oleObj>
              </mc:Choice>
              <mc:Fallback>
                <p:oleObj r:id="rId23" imgW="266353" imgH="164885" progId="Equation.DSMT4">
                  <p:embed/>
                  <p:pic>
                    <p:nvPicPr>
                      <p:cNvPr id="0" name="Picture 1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905250" y="4895850"/>
                        <a:ext cx="587375" cy="36353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5248" name="Object 16"/>
          <p:cNvGraphicFramePr>
            <a:graphicFrameLocks noChangeAspect="1"/>
          </p:cNvGraphicFramePr>
          <p:nvPr>
            <p:extLst>
              <p:ext uri="{D42A27DB-BD31-4B8C-83A1-F6EECF244321}">
                <p14:modId xmlns:p14="http://schemas.microsoft.com/office/powerpoint/2010/main" val="2067849119"/>
              </p:ext>
            </p:extLst>
          </p:nvPr>
        </p:nvGraphicFramePr>
        <p:xfrm>
          <a:off x="4667250" y="4764088"/>
          <a:ext cx="3749675" cy="503237"/>
        </p:xfrm>
        <a:graphic>
          <a:graphicData uri="http://schemas.openxmlformats.org/presentationml/2006/ole">
            <mc:AlternateContent xmlns:mc="http://schemas.openxmlformats.org/markup-compatibility/2006">
              <mc:Choice xmlns:v="urn:schemas-microsoft-com:vml" Requires="v">
                <p:oleObj spid="_x0000_s1174093" r:id="rId25" imgW="1701800" imgH="228600" progId="Equation.DSMT4">
                  <p:embed/>
                </p:oleObj>
              </mc:Choice>
              <mc:Fallback>
                <p:oleObj r:id="rId25" imgW="1701800" imgH="228600" progId="Equation.DSMT4">
                  <p:embed/>
                  <p:pic>
                    <p:nvPicPr>
                      <p:cNvPr id="0" name="Picture 1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667250" y="4764088"/>
                        <a:ext cx="3749675" cy="50323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5249" name="Object 17"/>
          <p:cNvGraphicFramePr>
            <a:graphicFrameLocks noChangeAspect="1"/>
          </p:cNvGraphicFramePr>
          <p:nvPr>
            <p:extLst>
              <p:ext uri="{D42A27DB-BD31-4B8C-83A1-F6EECF244321}">
                <p14:modId xmlns:p14="http://schemas.microsoft.com/office/powerpoint/2010/main" val="3841520931"/>
              </p:ext>
            </p:extLst>
          </p:nvPr>
        </p:nvGraphicFramePr>
        <p:xfrm>
          <a:off x="8328025" y="4795838"/>
          <a:ext cx="531813" cy="390525"/>
        </p:xfrm>
        <a:graphic>
          <a:graphicData uri="http://schemas.openxmlformats.org/presentationml/2006/ole">
            <mc:AlternateContent xmlns:mc="http://schemas.openxmlformats.org/markup-compatibility/2006">
              <mc:Choice xmlns:v="urn:schemas-microsoft-com:vml" Requires="v">
                <p:oleObj spid="_x0000_s1174094" r:id="rId27" imgW="240882" imgH="177492" progId="Equation.DSMT4">
                  <p:embed/>
                </p:oleObj>
              </mc:Choice>
              <mc:Fallback>
                <p:oleObj r:id="rId27" imgW="240882" imgH="177492" progId="Equation.DSMT4">
                  <p:embed/>
                  <p:pic>
                    <p:nvPicPr>
                      <p:cNvPr id="0" name="Picture 1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8328025" y="4795838"/>
                        <a:ext cx="531813" cy="39052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5250" name="Object 18"/>
          <p:cNvGraphicFramePr>
            <a:graphicFrameLocks noChangeAspect="1"/>
          </p:cNvGraphicFramePr>
          <p:nvPr>
            <p:extLst>
              <p:ext uri="{D42A27DB-BD31-4B8C-83A1-F6EECF244321}">
                <p14:modId xmlns:p14="http://schemas.microsoft.com/office/powerpoint/2010/main" val="3644363938"/>
              </p:ext>
            </p:extLst>
          </p:nvPr>
        </p:nvGraphicFramePr>
        <p:xfrm>
          <a:off x="222250" y="5487988"/>
          <a:ext cx="3776663" cy="503237"/>
        </p:xfrm>
        <a:graphic>
          <a:graphicData uri="http://schemas.openxmlformats.org/presentationml/2006/ole">
            <mc:AlternateContent xmlns:mc="http://schemas.openxmlformats.org/markup-compatibility/2006">
              <mc:Choice xmlns:v="urn:schemas-microsoft-com:vml" Requires="v">
                <p:oleObj spid="_x0000_s1174095" r:id="rId29" imgW="1714500" imgH="228600" progId="Equation.DSMT4">
                  <p:embed/>
                </p:oleObj>
              </mc:Choice>
              <mc:Fallback>
                <p:oleObj r:id="rId29" imgW="1714500" imgH="228600" progId="Equation.DSMT4">
                  <p:embed/>
                  <p:pic>
                    <p:nvPicPr>
                      <p:cNvPr id="0" name="Picture 15"/>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22250" y="5487988"/>
                        <a:ext cx="3776663" cy="50323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5251" name="Object 19"/>
          <p:cNvGraphicFramePr>
            <a:graphicFrameLocks noChangeAspect="1"/>
          </p:cNvGraphicFramePr>
          <p:nvPr>
            <p:extLst>
              <p:ext uri="{D42A27DB-BD31-4B8C-83A1-F6EECF244321}">
                <p14:modId xmlns:p14="http://schemas.microsoft.com/office/powerpoint/2010/main" val="3397318936"/>
              </p:ext>
            </p:extLst>
          </p:nvPr>
        </p:nvGraphicFramePr>
        <p:xfrm>
          <a:off x="3951288" y="5541963"/>
          <a:ext cx="1846262" cy="447675"/>
        </p:xfrm>
        <a:graphic>
          <a:graphicData uri="http://schemas.openxmlformats.org/presentationml/2006/ole">
            <mc:AlternateContent xmlns:mc="http://schemas.openxmlformats.org/markup-compatibility/2006">
              <mc:Choice xmlns:v="urn:schemas-microsoft-com:vml" Requires="v">
                <p:oleObj spid="_x0000_s1174096" r:id="rId31" imgW="837473" imgH="203024" progId="Equation.DSMT4">
                  <p:embed/>
                </p:oleObj>
              </mc:Choice>
              <mc:Fallback>
                <p:oleObj r:id="rId31" imgW="837473" imgH="203024" progId="Equation.DSMT4">
                  <p:embed/>
                  <p:pic>
                    <p:nvPicPr>
                      <p:cNvPr id="0" name="Picture 16"/>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951288" y="5541963"/>
                        <a:ext cx="1846262" cy="44767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5252" name="Object 20"/>
          <p:cNvGraphicFramePr>
            <a:graphicFrameLocks noChangeAspect="1"/>
          </p:cNvGraphicFramePr>
          <p:nvPr>
            <p:extLst>
              <p:ext uri="{D42A27DB-BD31-4B8C-83A1-F6EECF244321}">
                <p14:modId xmlns:p14="http://schemas.microsoft.com/office/powerpoint/2010/main" val="149791950"/>
              </p:ext>
            </p:extLst>
          </p:nvPr>
        </p:nvGraphicFramePr>
        <p:xfrm>
          <a:off x="5740400" y="5499100"/>
          <a:ext cx="1454150" cy="503238"/>
        </p:xfrm>
        <a:graphic>
          <a:graphicData uri="http://schemas.openxmlformats.org/presentationml/2006/ole">
            <mc:AlternateContent xmlns:mc="http://schemas.openxmlformats.org/markup-compatibility/2006">
              <mc:Choice xmlns:v="urn:schemas-microsoft-com:vml" Requires="v">
                <p:oleObj spid="_x0000_s1174097" r:id="rId33" imgW="660113" imgH="228501" progId="Equation.DSMT4">
                  <p:embed/>
                </p:oleObj>
              </mc:Choice>
              <mc:Fallback>
                <p:oleObj r:id="rId33" imgW="660113" imgH="228501" progId="Equation.DSMT4">
                  <p:embed/>
                  <p:pic>
                    <p:nvPicPr>
                      <p:cNvPr id="0" name="Picture 17"/>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5740400" y="5499100"/>
                        <a:ext cx="1454150" cy="50323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5253" name="Object 21"/>
          <p:cNvGraphicFramePr>
            <a:graphicFrameLocks noChangeAspect="1"/>
          </p:cNvGraphicFramePr>
          <p:nvPr>
            <p:extLst>
              <p:ext uri="{D42A27DB-BD31-4B8C-83A1-F6EECF244321}">
                <p14:modId xmlns:p14="http://schemas.microsoft.com/office/powerpoint/2010/main" val="1810332192"/>
              </p:ext>
            </p:extLst>
          </p:nvPr>
        </p:nvGraphicFramePr>
        <p:xfrm>
          <a:off x="520700" y="517525"/>
          <a:ext cx="3124200" cy="1563688"/>
        </p:xfrm>
        <a:graphic>
          <a:graphicData uri="http://schemas.openxmlformats.org/presentationml/2006/ole">
            <mc:AlternateContent xmlns:mc="http://schemas.openxmlformats.org/markup-compatibility/2006">
              <mc:Choice xmlns:v="urn:schemas-microsoft-com:vml" Requires="v">
                <p:oleObj spid="_x0000_s1174098" r:id="rId35" imgW="1421783" imgH="710891" progId="Equation.DSMT4">
                  <p:embed/>
                </p:oleObj>
              </mc:Choice>
              <mc:Fallback>
                <p:oleObj r:id="rId35" imgW="1421783" imgH="710891" progId="Equation.DSMT4">
                  <p:embed/>
                  <p:pic>
                    <p:nvPicPr>
                      <p:cNvPr id="0" name="Picture 18"/>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520700" y="517525"/>
                        <a:ext cx="3124200" cy="156368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5254" name="Object 22"/>
          <p:cNvGraphicFramePr>
            <a:graphicFrameLocks noChangeAspect="1"/>
          </p:cNvGraphicFramePr>
          <p:nvPr>
            <p:extLst>
              <p:ext uri="{D42A27DB-BD31-4B8C-83A1-F6EECF244321}">
                <p14:modId xmlns:p14="http://schemas.microsoft.com/office/powerpoint/2010/main" val="177382766"/>
              </p:ext>
            </p:extLst>
          </p:nvPr>
        </p:nvGraphicFramePr>
        <p:xfrm>
          <a:off x="374650" y="603250"/>
          <a:ext cx="1195388" cy="431800"/>
        </p:xfrm>
        <a:graphic>
          <a:graphicData uri="http://schemas.openxmlformats.org/presentationml/2006/ole">
            <mc:AlternateContent xmlns:mc="http://schemas.openxmlformats.org/markup-compatibility/2006">
              <mc:Choice xmlns:v="urn:schemas-microsoft-com:vml" Requires="v">
                <p:oleObj spid="_x0000_s1174099" r:id="rId37" imgW="596124" imgH="215619" progId="Equation.DSMT4">
                  <p:embed/>
                </p:oleObj>
              </mc:Choice>
              <mc:Fallback>
                <p:oleObj r:id="rId37" imgW="596124" imgH="215619" progId="Equation.DSMT4">
                  <p:embed/>
                  <p:pic>
                    <p:nvPicPr>
                      <p:cNvPr id="0" name="Picture 19"/>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374650" y="603250"/>
                        <a:ext cx="1195388" cy="4318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E31375A4-56A4-47D6-9801-1991572033F7}" type="slidenum">
              <a:rPr lang="en-US" smtClean="0"/>
              <a:pPr/>
              <a:t>133</a:t>
            </a:fld>
            <a:endParaRPr lang="en-US"/>
          </a:p>
        </p:txBody>
      </p:sp>
    </p:spTree>
    <p:extLst>
      <p:ext uri="{BB962C8B-B14F-4D97-AF65-F5344CB8AC3E}">
        <p14:creationId xmlns:p14="http://schemas.microsoft.com/office/powerpoint/2010/main" val="401456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5243"/>
                                        </p:tgtEl>
                                        <p:attrNameLst>
                                          <p:attrName>style.visibility</p:attrName>
                                        </p:attrNameLst>
                                      </p:cBhvr>
                                      <p:to>
                                        <p:strVal val="visible"/>
                                      </p:to>
                                    </p:set>
                                    <p:animEffect transition="in" filter="wipe(left)">
                                      <p:cBhvr>
                                        <p:cTn id="12" dur="1000"/>
                                        <p:tgtEl>
                                          <p:spTgt spid="952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5247"/>
                                        </p:tgtEl>
                                        <p:attrNameLst>
                                          <p:attrName>style.visibility</p:attrName>
                                        </p:attrNameLst>
                                      </p:cBhvr>
                                      <p:to>
                                        <p:strVal val="visible"/>
                                      </p:to>
                                    </p:set>
                                    <p:animEffect transition="in" filter="wipe(left)">
                                      <p:cBhvr>
                                        <p:cTn id="17" dur="1000"/>
                                        <p:tgtEl>
                                          <p:spTgt spid="9524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95248"/>
                                        </p:tgtEl>
                                        <p:attrNameLst>
                                          <p:attrName>style.visibility</p:attrName>
                                        </p:attrNameLst>
                                      </p:cBhvr>
                                      <p:to>
                                        <p:strVal val="visible"/>
                                      </p:to>
                                    </p:set>
                                    <p:animEffect transition="in" filter="wipe(left)">
                                      <p:cBhvr>
                                        <p:cTn id="22" dur="1000"/>
                                        <p:tgtEl>
                                          <p:spTgt spid="9524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95249"/>
                                        </p:tgtEl>
                                        <p:attrNameLst>
                                          <p:attrName>style.visibility</p:attrName>
                                        </p:attrNameLst>
                                      </p:cBhvr>
                                      <p:to>
                                        <p:strVal val="visible"/>
                                      </p:to>
                                    </p:set>
                                    <p:animEffect transition="in" filter="wipe(left)">
                                      <p:cBhvr>
                                        <p:cTn id="27" dur="1000"/>
                                        <p:tgtEl>
                                          <p:spTgt spid="9524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95250"/>
                                        </p:tgtEl>
                                        <p:attrNameLst>
                                          <p:attrName>style.visibility</p:attrName>
                                        </p:attrNameLst>
                                      </p:cBhvr>
                                      <p:to>
                                        <p:strVal val="visible"/>
                                      </p:to>
                                    </p:set>
                                    <p:animEffect transition="in" filter="wipe(left)">
                                      <p:cBhvr>
                                        <p:cTn id="32" dur="1000"/>
                                        <p:tgtEl>
                                          <p:spTgt spid="9525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95251"/>
                                        </p:tgtEl>
                                        <p:attrNameLst>
                                          <p:attrName>style.visibility</p:attrName>
                                        </p:attrNameLst>
                                      </p:cBhvr>
                                      <p:to>
                                        <p:strVal val="visible"/>
                                      </p:to>
                                    </p:set>
                                    <p:animEffect transition="in" filter="wipe(left)">
                                      <p:cBhvr>
                                        <p:cTn id="37" dur="1000"/>
                                        <p:tgtEl>
                                          <p:spTgt spid="9525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95252"/>
                                        </p:tgtEl>
                                        <p:attrNameLst>
                                          <p:attrName>style.visibility</p:attrName>
                                        </p:attrNameLst>
                                      </p:cBhvr>
                                      <p:to>
                                        <p:strVal val="visible"/>
                                      </p:to>
                                    </p:set>
                                    <p:animEffect transition="in" filter="wipe(left)">
                                      <p:cBhvr>
                                        <p:cTn id="42" dur="1000"/>
                                        <p:tgtEl>
                                          <p:spTgt spid="95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Line 3"/>
          <p:cNvSpPr>
            <a:spLocks noChangeShapeType="1"/>
          </p:cNvSpPr>
          <p:nvPr/>
        </p:nvSpPr>
        <p:spPr bwMode="auto">
          <a:xfrm>
            <a:off x="0" y="2297113"/>
            <a:ext cx="9144000" cy="0"/>
          </a:xfrm>
          <a:prstGeom prst="line">
            <a:avLst/>
          </a:prstGeom>
          <a:ln>
            <a:headEnd/>
            <a:tailEnd/>
          </a:ln>
          <a:extLst/>
        </p:spPr>
        <p:style>
          <a:lnRef idx="3">
            <a:schemeClr val="accent1"/>
          </a:lnRef>
          <a:fillRef idx="0">
            <a:schemeClr val="accent1"/>
          </a:fillRef>
          <a:effectRef idx="2">
            <a:schemeClr val="accent1"/>
          </a:effectRef>
          <a:fontRef idx="minor">
            <a:schemeClr val="tx1"/>
          </a:fontRef>
        </p:style>
        <p:txBody>
          <a:bodyPr/>
          <a:lstStyle/>
          <a:p>
            <a:endParaRPr lang="zh-CN" altLang="en-US"/>
          </a:p>
        </p:txBody>
      </p:sp>
      <p:graphicFrame>
        <p:nvGraphicFramePr>
          <p:cNvPr id="96260" name="Object 4"/>
          <p:cNvGraphicFramePr>
            <a:graphicFrameLocks noChangeAspect="1"/>
          </p:cNvGraphicFramePr>
          <p:nvPr/>
        </p:nvGraphicFramePr>
        <p:xfrm>
          <a:off x="273050" y="2716213"/>
          <a:ext cx="1657350" cy="449262"/>
        </p:xfrm>
        <a:graphic>
          <a:graphicData uri="http://schemas.openxmlformats.org/presentationml/2006/ole">
            <mc:AlternateContent xmlns:mc="http://schemas.openxmlformats.org/markup-compatibility/2006">
              <mc:Choice xmlns:v="urn:schemas-microsoft-com:vml" Requires="v">
                <p:oleObj spid="_x0000_s1174978" r:id="rId3" imgW="748650" imgH="203024" progId="Equation.DSMT4">
                  <p:embed/>
                </p:oleObj>
              </mc:Choice>
              <mc:Fallback>
                <p:oleObj r:id="rId3" imgW="748650" imgH="203024"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050" y="2716213"/>
                        <a:ext cx="1657350" cy="44926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6261" name="Object 5"/>
          <p:cNvGraphicFramePr>
            <a:graphicFrameLocks noChangeAspect="1"/>
          </p:cNvGraphicFramePr>
          <p:nvPr/>
        </p:nvGraphicFramePr>
        <p:xfrm>
          <a:off x="4254500" y="990600"/>
          <a:ext cx="1735138" cy="503238"/>
        </p:xfrm>
        <a:graphic>
          <a:graphicData uri="http://schemas.openxmlformats.org/presentationml/2006/ole">
            <mc:AlternateContent xmlns:mc="http://schemas.openxmlformats.org/markup-compatibility/2006">
              <mc:Choice xmlns:v="urn:schemas-microsoft-com:vml" Requires="v">
                <p:oleObj spid="_x0000_s1174979" r:id="rId5" imgW="787400" imgH="228600" progId="Equation.DSMT4">
                  <p:embed/>
                </p:oleObj>
              </mc:Choice>
              <mc:Fallback>
                <p:oleObj r:id="rId5" imgW="787400" imgH="22860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54500" y="990600"/>
                        <a:ext cx="1735138" cy="50323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6262" name="Object 6"/>
          <p:cNvGraphicFramePr>
            <a:graphicFrameLocks noChangeAspect="1"/>
          </p:cNvGraphicFramePr>
          <p:nvPr/>
        </p:nvGraphicFramePr>
        <p:xfrm>
          <a:off x="6515100" y="977900"/>
          <a:ext cx="1681163" cy="504825"/>
        </p:xfrm>
        <a:graphic>
          <a:graphicData uri="http://schemas.openxmlformats.org/presentationml/2006/ole">
            <mc:AlternateContent xmlns:mc="http://schemas.openxmlformats.org/markup-compatibility/2006">
              <mc:Choice xmlns:v="urn:schemas-microsoft-com:vml" Requires="v">
                <p:oleObj spid="_x0000_s1174980" r:id="rId7" imgW="761669" imgH="228501" progId="Equation.DSMT4">
                  <p:embed/>
                </p:oleObj>
              </mc:Choice>
              <mc:Fallback>
                <p:oleObj r:id="rId7" imgW="761669" imgH="228501"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15100" y="977900"/>
                        <a:ext cx="1681163" cy="50482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6263" name="Object 7"/>
          <p:cNvGraphicFramePr>
            <a:graphicFrameLocks noChangeAspect="1"/>
          </p:cNvGraphicFramePr>
          <p:nvPr/>
        </p:nvGraphicFramePr>
        <p:xfrm>
          <a:off x="4229100" y="1689100"/>
          <a:ext cx="4454525" cy="503238"/>
        </p:xfrm>
        <a:graphic>
          <a:graphicData uri="http://schemas.openxmlformats.org/presentationml/2006/ole">
            <mc:AlternateContent xmlns:mc="http://schemas.openxmlformats.org/markup-compatibility/2006">
              <mc:Choice xmlns:v="urn:schemas-microsoft-com:vml" Requires="v">
                <p:oleObj spid="_x0000_s1174981" r:id="rId9" imgW="2019300" imgH="228600" progId="Equation.DSMT4">
                  <p:embed/>
                </p:oleObj>
              </mc:Choice>
              <mc:Fallback>
                <p:oleObj r:id="rId9" imgW="2019300" imgH="228600"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29100" y="1689100"/>
                        <a:ext cx="4454525" cy="50323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6264" name="Object 8"/>
          <p:cNvGraphicFramePr>
            <a:graphicFrameLocks noChangeAspect="1"/>
          </p:cNvGraphicFramePr>
          <p:nvPr/>
        </p:nvGraphicFramePr>
        <p:xfrm>
          <a:off x="1943100" y="2438400"/>
          <a:ext cx="3960813" cy="982663"/>
        </p:xfrm>
        <a:graphic>
          <a:graphicData uri="http://schemas.openxmlformats.org/presentationml/2006/ole">
            <mc:AlternateContent xmlns:mc="http://schemas.openxmlformats.org/markup-compatibility/2006">
              <mc:Choice xmlns:v="urn:schemas-microsoft-com:vml" Requires="v">
                <p:oleObj spid="_x0000_s1174982" r:id="rId11" imgW="1789923" imgH="444307" progId="Equation.DSMT4">
                  <p:embed/>
                </p:oleObj>
              </mc:Choice>
              <mc:Fallback>
                <p:oleObj r:id="rId11" imgW="1789923" imgH="444307"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43100" y="2438400"/>
                        <a:ext cx="3960813" cy="98266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6265" name="Object 9"/>
          <p:cNvGraphicFramePr>
            <a:graphicFrameLocks noChangeAspect="1"/>
          </p:cNvGraphicFramePr>
          <p:nvPr/>
        </p:nvGraphicFramePr>
        <p:xfrm>
          <a:off x="1609725" y="3557588"/>
          <a:ext cx="1687513" cy="447675"/>
        </p:xfrm>
        <a:graphic>
          <a:graphicData uri="http://schemas.openxmlformats.org/presentationml/2006/ole">
            <mc:AlternateContent xmlns:mc="http://schemas.openxmlformats.org/markup-compatibility/2006">
              <mc:Choice xmlns:v="urn:schemas-microsoft-com:vml" Requires="v">
                <p:oleObj spid="_x0000_s1174983" r:id="rId13" imgW="761339" imgH="203024" progId="Equation.DSMT4">
                  <p:embed/>
                </p:oleObj>
              </mc:Choice>
              <mc:Fallback>
                <p:oleObj r:id="rId13" imgW="761339" imgH="203024" progId="Equation.DSMT4">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09725" y="3557588"/>
                        <a:ext cx="1687513" cy="44767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6266" name="Object 10"/>
          <p:cNvGraphicFramePr>
            <a:graphicFrameLocks noChangeAspect="1"/>
          </p:cNvGraphicFramePr>
          <p:nvPr/>
        </p:nvGraphicFramePr>
        <p:xfrm>
          <a:off x="3200400" y="3546475"/>
          <a:ext cx="2673350" cy="447675"/>
        </p:xfrm>
        <a:graphic>
          <a:graphicData uri="http://schemas.openxmlformats.org/presentationml/2006/ole">
            <mc:AlternateContent xmlns:mc="http://schemas.openxmlformats.org/markup-compatibility/2006">
              <mc:Choice xmlns:v="urn:schemas-microsoft-com:vml" Requires="v">
                <p:oleObj spid="_x0000_s1174984" r:id="rId15" imgW="1205454" imgH="203024" progId="Equation.DSMT4">
                  <p:embed/>
                </p:oleObj>
              </mc:Choice>
              <mc:Fallback>
                <p:oleObj r:id="rId15" imgW="1205454" imgH="203024" progId="Equation.DSMT4">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00400" y="3546475"/>
                        <a:ext cx="2673350" cy="44767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6267" name="Object 11"/>
          <p:cNvGraphicFramePr>
            <a:graphicFrameLocks noChangeAspect="1"/>
          </p:cNvGraphicFramePr>
          <p:nvPr/>
        </p:nvGraphicFramePr>
        <p:xfrm>
          <a:off x="5864225" y="3509963"/>
          <a:ext cx="2786063" cy="447675"/>
        </p:xfrm>
        <a:graphic>
          <a:graphicData uri="http://schemas.openxmlformats.org/presentationml/2006/ole">
            <mc:AlternateContent xmlns:mc="http://schemas.openxmlformats.org/markup-compatibility/2006">
              <mc:Choice xmlns:v="urn:schemas-microsoft-com:vml" Requires="v">
                <p:oleObj spid="_x0000_s1174985" r:id="rId17" imgW="1256210" imgH="203024" progId="Equation.DSMT4">
                  <p:embed/>
                </p:oleObj>
              </mc:Choice>
              <mc:Fallback>
                <p:oleObj r:id="rId17" imgW="1256210" imgH="203024" progId="Equation.DSMT4">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864225" y="3509963"/>
                        <a:ext cx="2786063" cy="44767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6268" name="Object 12"/>
          <p:cNvGraphicFramePr>
            <a:graphicFrameLocks noChangeAspect="1"/>
          </p:cNvGraphicFramePr>
          <p:nvPr/>
        </p:nvGraphicFramePr>
        <p:xfrm>
          <a:off x="1592263" y="4194175"/>
          <a:ext cx="1039812" cy="447675"/>
        </p:xfrm>
        <a:graphic>
          <a:graphicData uri="http://schemas.openxmlformats.org/presentationml/2006/ole">
            <mc:AlternateContent xmlns:mc="http://schemas.openxmlformats.org/markup-compatibility/2006">
              <mc:Choice xmlns:v="urn:schemas-microsoft-com:vml" Requires="v">
                <p:oleObj spid="_x0000_s1174986" r:id="rId19" imgW="469492" imgH="203024" progId="Equation.DSMT4">
                  <p:embed/>
                </p:oleObj>
              </mc:Choice>
              <mc:Fallback>
                <p:oleObj r:id="rId19" imgW="469492" imgH="203024" progId="Equation.DSMT4">
                  <p:embed/>
                  <p:pic>
                    <p:nvPicPr>
                      <p:cNvPr id="0" name="Picture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592263" y="4194175"/>
                        <a:ext cx="1039812" cy="44767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Group 13"/>
          <p:cNvGrpSpPr>
            <a:grpSpLocks noChangeAspect="1"/>
          </p:cNvGrpSpPr>
          <p:nvPr/>
        </p:nvGrpSpPr>
        <p:grpSpPr bwMode="auto">
          <a:xfrm>
            <a:off x="273050" y="4976813"/>
            <a:ext cx="8102600" cy="1057275"/>
            <a:chOff x="0" y="0"/>
            <a:chExt cx="5104" cy="666"/>
          </a:xfrm>
        </p:grpSpPr>
        <p:graphicFrame>
          <p:nvGraphicFramePr>
            <p:cNvPr id="96270" name="Object 14"/>
            <p:cNvGraphicFramePr>
              <a:graphicFrameLocks noChangeAspect="1"/>
            </p:cNvGraphicFramePr>
            <p:nvPr/>
          </p:nvGraphicFramePr>
          <p:xfrm>
            <a:off x="0" y="0"/>
            <a:ext cx="2459" cy="283"/>
          </p:xfrm>
          <a:graphic>
            <a:graphicData uri="http://schemas.openxmlformats.org/presentationml/2006/ole">
              <mc:AlternateContent xmlns:mc="http://schemas.openxmlformats.org/markup-compatibility/2006">
                <mc:Choice xmlns:v="urn:schemas-microsoft-com:vml" Requires="v">
                  <p:oleObj spid="_x0000_s1174987" r:id="rId21" imgW="1763769" imgH="203024" progId="Equation.DSMT4">
                    <p:embed/>
                  </p:oleObj>
                </mc:Choice>
                <mc:Fallback>
                  <p:oleObj r:id="rId21" imgW="1763769" imgH="203024" progId="Equation.DSMT4">
                    <p:embed/>
                    <p:pic>
                      <p:nvPicPr>
                        <p:cNvPr id="0" name="Picture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0" y="0"/>
                          <a:ext cx="2459" cy="28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 name="Group 15"/>
            <p:cNvGrpSpPr>
              <a:grpSpLocks noChangeAspect="1"/>
            </p:cNvGrpSpPr>
            <p:nvPr/>
          </p:nvGrpSpPr>
          <p:grpSpPr bwMode="auto">
            <a:xfrm>
              <a:off x="1889" y="1"/>
              <a:ext cx="3215" cy="665"/>
              <a:chOff x="0" y="0"/>
              <a:chExt cx="3215" cy="665"/>
            </a:xfrm>
          </p:grpSpPr>
          <p:graphicFrame>
            <p:nvGraphicFramePr>
              <p:cNvPr id="96272" name="Object 16"/>
              <p:cNvGraphicFramePr>
                <a:graphicFrameLocks noChangeAspect="1"/>
              </p:cNvGraphicFramePr>
              <p:nvPr/>
            </p:nvGraphicFramePr>
            <p:xfrm>
              <a:off x="541" y="0"/>
              <a:ext cx="2656" cy="281"/>
            </p:xfrm>
            <a:graphic>
              <a:graphicData uri="http://schemas.openxmlformats.org/presentationml/2006/ole">
                <mc:AlternateContent xmlns:mc="http://schemas.openxmlformats.org/markup-compatibility/2006">
                  <mc:Choice xmlns:v="urn:schemas-microsoft-com:vml" Requires="v">
                    <p:oleObj spid="_x0000_s1174988" r:id="rId23" imgW="1916037" imgH="203024" progId="Equation.DSMT4">
                      <p:embed/>
                    </p:oleObj>
                  </mc:Choice>
                  <mc:Fallback>
                    <p:oleObj r:id="rId23" imgW="1916037" imgH="203024" progId="Equation.DSMT4">
                      <p:embed/>
                      <p:pic>
                        <p:nvPicPr>
                          <p:cNvPr id="0" name="Picture 1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41" y="0"/>
                            <a:ext cx="2656" cy="281"/>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6273" name="Object 17"/>
              <p:cNvGraphicFramePr>
                <a:graphicFrameLocks noChangeAspect="1"/>
              </p:cNvGraphicFramePr>
              <p:nvPr/>
            </p:nvGraphicFramePr>
            <p:xfrm>
              <a:off x="0" y="384"/>
              <a:ext cx="3215" cy="281"/>
            </p:xfrm>
            <a:graphic>
              <a:graphicData uri="http://schemas.openxmlformats.org/presentationml/2006/ole">
                <mc:AlternateContent xmlns:mc="http://schemas.openxmlformats.org/markup-compatibility/2006">
                  <mc:Choice xmlns:v="urn:schemas-microsoft-com:vml" Requires="v">
                    <p:oleObj spid="_x0000_s1174989" r:id="rId25" imgW="2322084" imgH="203024" progId="Equation.DSMT4">
                      <p:embed/>
                    </p:oleObj>
                  </mc:Choice>
                  <mc:Fallback>
                    <p:oleObj r:id="rId25" imgW="2322084" imgH="203024" progId="Equation.DSMT4">
                      <p:embed/>
                      <p:pic>
                        <p:nvPicPr>
                          <p:cNvPr id="0" name="Picture 1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0" y="384"/>
                            <a:ext cx="3215" cy="281"/>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graphicFrame>
        <p:nvGraphicFramePr>
          <p:cNvPr id="96274" name="Object 18"/>
          <p:cNvGraphicFramePr>
            <a:graphicFrameLocks noChangeAspect="1"/>
          </p:cNvGraphicFramePr>
          <p:nvPr/>
        </p:nvGraphicFramePr>
        <p:xfrm>
          <a:off x="647700" y="657225"/>
          <a:ext cx="3124200" cy="1563688"/>
        </p:xfrm>
        <a:graphic>
          <a:graphicData uri="http://schemas.openxmlformats.org/presentationml/2006/ole">
            <mc:AlternateContent xmlns:mc="http://schemas.openxmlformats.org/markup-compatibility/2006">
              <mc:Choice xmlns:v="urn:schemas-microsoft-com:vml" Requires="v">
                <p:oleObj spid="_x0000_s1174990" r:id="rId27" imgW="1421783" imgH="710891" progId="Equation.DSMT4">
                  <p:embed/>
                </p:oleObj>
              </mc:Choice>
              <mc:Fallback>
                <p:oleObj r:id="rId27" imgW="1421783" imgH="710891" progId="Equation.DSMT4">
                  <p:embed/>
                  <p:pic>
                    <p:nvPicPr>
                      <p:cNvPr id="0" name="Picture 1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47700" y="657225"/>
                        <a:ext cx="3124200" cy="156368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6275" name="Object 19"/>
          <p:cNvGraphicFramePr>
            <a:graphicFrameLocks noChangeAspect="1"/>
          </p:cNvGraphicFramePr>
          <p:nvPr/>
        </p:nvGraphicFramePr>
        <p:xfrm>
          <a:off x="514350" y="742950"/>
          <a:ext cx="1195388" cy="431800"/>
        </p:xfrm>
        <a:graphic>
          <a:graphicData uri="http://schemas.openxmlformats.org/presentationml/2006/ole">
            <mc:AlternateContent xmlns:mc="http://schemas.openxmlformats.org/markup-compatibility/2006">
              <mc:Choice xmlns:v="urn:schemas-microsoft-com:vml" Requires="v">
                <p:oleObj spid="_x0000_s1174991" r:id="rId29" imgW="596124" imgH="215619" progId="Equation.DSMT4">
                  <p:embed/>
                </p:oleObj>
              </mc:Choice>
              <mc:Fallback>
                <p:oleObj r:id="rId29" imgW="596124" imgH="215619" progId="Equation.DSMT4">
                  <p:embed/>
                  <p:pic>
                    <p:nvPicPr>
                      <p:cNvPr id="0" name="Picture 15"/>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14350" y="742950"/>
                        <a:ext cx="1195388" cy="4318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E31375A4-56A4-47D6-9801-1991572033F7}" type="slidenum">
              <a:rPr lang="en-US" smtClean="0"/>
              <a:pPr/>
              <a:t>134</a:t>
            </a:fld>
            <a:endParaRPr lang="en-US"/>
          </a:p>
        </p:txBody>
      </p:sp>
    </p:spTree>
    <p:extLst>
      <p:ext uri="{BB962C8B-B14F-4D97-AF65-F5344CB8AC3E}">
        <p14:creationId xmlns:p14="http://schemas.microsoft.com/office/powerpoint/2010/main" val="26498876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283" name="Object 3"/>
          <p:cNvGraphicFramePr>
            <a:graphicFrameLocks noChangeAspect="1"/>
          </p:cNvGraphicFramePr>
          <p:nvPr>
            <p:extLst>
              <p:ext uri="{D42A27DB-BD31-4B8C-83A1-F6EECF244321}">
                <p14:modId xmlns:p14="http://schemas.microsoft.com/office/powerpoint/2010/main" val="15367023"/>
              </p:ext>
            </p:extLst>
          </p:nvPr>
        </p:nvGraphicFramePr>
        <p:xfrm>
          <a:off x="376238" y="1281113"/>
          <a:ext cx="7600950" cy="449262"/>
        </p:xfrm>
        <a:graphic>
          <a:graphicData uri="http://schemas.openxmlformats.org/presentationml/2006/ole">
            <mc:AlternateContent xmlns:mc="http://schemas.openxmlformats.org/markup-compatibility/2006">
              <mc:Choice xmlns:v="urn:schemas-microsoft-com:vml" Requires="v">
                <p:oleObj spid="_x0000_s1175906" r:id="rId3" imgW="3743251" imgH="203024" progId="Equation.DSMT4">
                  <p:embed/>
                </p:oleObj>
              </mc:Choice>
              <mc:Fallback>
                <p:oleObj r:id="rId3" imgW="3743251" imgH="203024"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238" y="1281113"/>
                        <a:ext cx="7600950" cy="44926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7284" name="Rectangle 4"/>
          <p:cNvSpPr>
            <a:spLocks noChangeArrowheads="1"/>
          </p:cNvSpPr>
          <p:nvPr/>
        </p:nvSpPr>
        <p:spPr bwMode="auto">
          <a:xfrm>
            <a:off x="403225" y="617538"/>
            <a:ext cx="68008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a:latin typeface="Century Schoolbook" pitchFamily="18" charset="0"/>
                <a:ea typeface="+mj-ea"/>
                <a:sym typeface="Wingdings" pitchFamily="2" charset="2"/>
              </a:rPr>
              <a:t>对上式经整理后，可得：</a:t>
            </a:r>
          </a:p>
        </p:txBody>
      </p:sp>
      <p:graphicFrame>
        <p:nvGraphicFramePr>
          <p:cNvPr id="97285" name="Object 5"/>
          <p:cNvGraphicFramePr>
            <a:graphicFrameLocks noChangeAspect="1"/>
          </p:cNvGraphicFramePr>
          <p:nvPr>
            <p:extLst>
              <p:ext uri="{D42A27DB-BD31-4B8C-83A1-F6EECF244321}">
                <p14:modId xmlns:p14="http://schemas.microsoft.com/office/powerpoint/2010/main" val="2589090912"/>
              </p:ext>
            </p:extLst>
          </p:nvPr>
        </p:nvGraphicFramePr>
        <p:xfrm>
          <a:off x="425450" y="2414588"/>
          <a:ext cx="2978150" cy="954087"/>
        </p:xfrm>
        <a:graphic>
          <a:graphicData uri="http://schemas.openxmlformats.org/presentationml/2006/ole">
            <mc:AlternateContent xmlns:mc="http://schemas.openxmlformats.org/markup-compatibility/2006">
              <mc:Choice xmlns:v="urn:schemas-microsoft-com:vml" Requires="v">
                <p:oleObj spid="_x0000_s1175907" r:id="rId5" imgW="1345616" imgH="431613" progId="Equation.DSMT4">
                  <p:embed/>
                </p:oleObj>
              </mc:Choice>
              <mc:Fallback>
                <p:oleObj r:id="rId5" imgW="1345616" imgH="431613"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5450" y="2414588"/>
                        <a:ext cx="2978150" cy="95408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7286" name="Object 6"/>
          <p:cNvGraphicFramePr>
            <a:graphicFrameLocks noChangeAspect="1"/>
          </p:cNvGraphicFramePr>
          <p:nvPr>
            <p:extLst>
              <p:ext uri="{D42A27DB-BD31-4B8C-83A1-F6EECF244321}">
                <p14:modId xmlns:p14="http://schemas.microsoft.com/office/powerpoint/2010/main" val="1661574081"/>
              </p:ext>
            </p:extLst>
          </p:nvPr>
        </p:nvGraphicFramePr>
        <p:xfrm>
          <a:off x="3381375" y="2428875"/>
          <a:ext cx="3459163" cy="947738"/>
        </p:xfrm>
        <a:graphic>
          <a:graphicData uri="http://schemas.openxmlformats.org/presentationml/2006/ole">
            <mc:AlternateContent xmlns:mc="http://schemas.openxmlformats.org/markup-compatibility/2006">
              <mc:Choice xmlns:v="urn:schemas-microsoft-com:vml" Requires="v">
                <p:oleObj spid="_x0000_s1175908" r:id="rId7" imgW="1574117" imgH="431613" progId="Equation.DSMT4">
                  <p:embed/>
                </p:oleObj>
              </mc:Choice>
              <mc:Fallback>
                <p:oleObj r:id="rId7" imgW="1574117" imgH="431613"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81375" y="2428875"/>
                        <a:ext cx="3459163" cy="94773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7287" name="Object 7"/>
          <p:cNvGraphicFramePr>
            <a:graphicFrameLocks noChangeAspect="1"/>
          </p:cNvGraphicFramePr>
          <p:nvPr>
            <p:extLst>
              <p:ext uri="{D42A27DB-BD31-4B8C-83A1-F6EECF244321}">
                <p14:modId xmlns:p14="http://schemas.microsoft.com/office/powerpoint/2010/main" val="99200478"/>
              </p:ext>
            </p:extLst>
          </p:nvPr>
        </p:nvGraphicFramePr>
        <p:xfrm>
          <a:off x="1123950" y="3568700"/>
          <a:ext cx="2817813" cy="446088"/>
        </p:xfrm>
        <a:graphic>
          <a:graphicData uri="http://schemas.openxmlformats.org/presentationml/2006/ole">
            <mc:AlternateContent xmlns:mc="http://schemas.openxmlformats.org/markup-compatibility/2006">
              <mc:Choice xmlns:v="urn:schemas-microsoft-com:vml" Requires="v">
                <p:oleObj spid="_x0000_s1175909" r:id="rId9" imgW="1281588" imgH="203024" progId="Equation.DSMT4">
                  <p:embed/>
                </p:oleObj>
              </mc:Choice>
              <mc:Fallback>
                <p:oleObj r:id="rId9" imgW="1281588" imgH="203024"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23950" y="3568700"/>
                        <a:ext cx="2817813" cy="44608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7288" name="Object 8"/>
          <p:cNvGraphicFramePr>
            <a:graphicFrameLocks noChangeAspect="1"/>
          </p:cNvGraphicFramePr>
          <p:nvPr>
            <p:extLst>
              <p:ext uri="{D42A27DB-BD31-4B8C-83A1-F6EECF244321}">
                <p14:modId xmlns:p14="http://schemas.microsoft.com/office/powerpoint/2010/main" val="1133844966"/>
              </p:ext>
            </p:extLst>
          </p:nvPr>
        </p:nvGraphicFramePr>
        <p:xfrm>
          <a:off x="3911600" y="3330575"/>
          <a:ext cx="3460750" cy="947738"/>
        </p:xfrm>
        <a:graphic>
          <a:graphicData uri="http://schemas.openxmlformats.org/presentationml/2006/ole">
            <mc:AlternateContent xmlns:mc="http://schemas.openxmlformats.org/markup-compatibility/2006">
              <mc:Choice xmlns:v="urn:schemas-microsoft-com:vml" Requires="v">
                <p:oleObj spid="_x0000_s1175910" r:id="rId11" imgW="1574117" imgH="431613" progId="Equation.DSMT4">
                  <p:embed/>
                </p:oleObj>
              </mc:Choice>
              <mc:Fallback>
                <p:oleObj r:id="rId11" imgW="1574117" imgH="431613"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11600" y="3330575"/>
                        <a:ext cx="3460750" cy="94773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7289" name="Object 9"/>
          <p:cNvGraphicFramePr>
            <a:graphicFrameLocks noChangeAspect="1"/>
          </p:cNvGraphicFramePr>
          <p:nvPr>
            <p:extLst>
              <p:ext uri="{D42A27DB-BD31-4B8C-83A1-F6EECF244321}">
                <p14:modId xmlns:p14="http://schemas.microsoft.com/office/powerpoint/2010/main" val="1331999917"/>
              </p:ext>
            </p:extLst>
          </p:nvPr>
        </p:nvGraphicFramePr>
        <p:xfrm>
          <a:off x="7350125" y="3573463"/>
          <a:ext cx="446088" cy="363537"/>
        </p:xfrm>
        <a:graphic>
          <a:graphicData uri="http://schemas.openxmlformats.org/presentationml/2006/ole">
            <mc:AlternateContent xmlns:mc="http://schemas.openxmlformats.org/markup-compatibility/2006">
              <mc:Choice xmlns:v="urn:schemas-microsoft-com:vml" Requires="v">
                <p:oleObj spid="_x0000_s1175911" r:id="rId13" imgW="202936" imgH="164885" progId="Equation.DSMT4">
                  <p:embed/>
                </p:oleObj>
              </mc:Choice>
              <mc:Fallback>
                <p:oleObj r:id="rId13" imgW="202936" imgH="164885" progId="Equation.DSMT4">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350125" y="3573463"/>
                        <a:ext cx="446088" cy="36353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Group 10"/>
          <p:cNvGrpSpPr>
            <a:grpSpLocks/>
          </p:cNvGrpSpPr>
          <p:nvPr/>
        </p:nvGrpSpPr>
        <p:grpSpPr bwMode="auto">
          <a:xfrm>
            <a:off x="263525" y="4921250"/>
            <a:ext cx="2216150" cy="1116013"/>
            <a:chOff x="0" y="0"/>
            <a:chExt cx="1396" cy="703"/>
          </a:xfrm>
        </p:grpSpPr>
        <p:graphicFrame>
          <p:nvGraphicFramePr>
            <p:cNvPr id="97291" name="Object 11"/>
            <p:cNvGraphicFramePr>
              <a:graphicFrameLocks noChangeAspect="1"/>
            </p:cNvGraphicFramePr>
            <p:nvPr/>
          </p:nvGraphicFramePr>
          <p:xfrm>
            <a:off x="412" y="0"/>
            <a:ext cx="969" cy="703"/>
          </p:xfrm>
          <a:graphic>
            <a:graphicData uri="http://schemas.openxmlformats.org/presentationml/2006/ole">
              <mc:AlternateContent xmlns:mc="http://schemas.openxmlformats.org/markup-compatibility/2006">
                <mc:Choice xmlns:v="urn:schemas-microsoft-com:vml" Requires="v">
                  <p:oleObj spid="_x0000_s1175912" r:id="rId15" imgW="698500" imgH="508000" progId="Equation.DSMT4">
                    <p:embed/>
                  </p:oleObj>
                </mc:Choice>
                <mc:Fallback>
                  <p:oleObj r:id="rId15" imgW="698500" imgH="508000" progId="Equation.DSMT4">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2" y="0"/>
                          <a:ext cx="969" cy="70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7292" name="Rectangle 12"/>
            <p:cNvSpPr>
              <a:spLocks noChangeArrowheads="1"/>
            </p:cNvSpPr>
            <p:nvPr/>
          </p:nvSpPr>
          <p:spPr bwMode="auto">
            <a:xfrm>
              <a:off x="0" y="129"/>
              <a:ext cx="139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a:latin typeface="Century Schoolbook" pitchFamily="18" charset="0"/>
                  <a:ea typeface="+mj-ea"/>
                  <a:sym typeface="Wingdings" pitchFamily="2" charset="2"/>
                </a:rPr>
                <a:t>令：</a:t>
              </a:r>
            </a:p>
          </p:txBody>
        </p:sp>
      </p:grpSp>
      <p:sp>
        <p:nvSpPr>
          <p:cNvPr id="97293" name="Rectangle 13"/>
          <p:cNvSpPr>
            <a:spLocks noChangeArrowheads="1"/>
          </p:cNvSpPr>
          <p:nvPr/>
        </p:nvSpPr>
        <p:spPr bwMode="auto">
          <a:xfrm>
            <a:off x="8035925" y="1227138"/>
            <a:ext cx="19494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a:solidFill>
                  <a:srgbClr val="800000"/>
                </a:solidFill>
                <a:latin typeface="Century Schoolbook" pitchFamily="18" charset="0"/>
                <a:ea typeface="+mj-ea"/>
                <a:sym typeface="Wingdings" pitchFamily="2" charset="2"/>
              </a:rPr>
              <a:t>式</a:t>
            </a:r>
            <a:r>
              <a:rPr lang="zh-CN" altLang="zh-CN" sz="2800" b="1">
                <a:solidFill>
                  <a:srgbClr val="800000"/>
                </a:solidFill>
                <a:latin typeface="Century Schoolbook" pitchFamily="18" charset="0"/>
                <a:ea typeface="+mj-ea"/>
                <a:sym typeface="Wingdings" pitchFamily="2" charset="2"/>
              </a:rPr>
              <a:t>(a)</a:t>
            </a:r>
          </a:p>
        </p:txBody>
      </p:sp>
      <p:grpSp>
        <p:nvGrpSpPr>
          <p:cNvPr id="4" name="Group 14"/>
          <p:cNvGrpSpPr>
            <a:grpSpLocks/>
          </p:cNvGrpSpPr>
          <p:nvPr/>
        </p:nvGrpSpPr>
        <p:grpSpPr bwMode="auto">
          <a:xfrm>
            <a:off x="5114925" y="5113338"/>
            <a:ext cx="4025900" cy="1146176"/>
            <a:chOff x="0" y="0"/>
            <a:chExt cx="2536" cy="722"/>
          </a:xfrm>
        </p:grpSpPr>
        <p:sp>
          <p:nvSpPr>
            <p:cNvPr id="97295" name="Rectangle 15"/>
            <p:cNvSpPr>
              <a:spLocks noChangeArrowheads="1"/>
            </p:cNvSpPr>
            <p:nvPr/>
          </p:nvSpPr>
          <p:spPr bwMode="auto">
            <a:xfrm>
              <a:off x="0" y="0"/>
              <a:ext cx="241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a:latin typeface="Century Schoolbook" pitchFamily="18" charset="0"/>
                  <a:ea typeface="+mj-ea"/>
                  <a:sym typeface="Wingdings" pitchFamily="2" charset="2"/>
                </a:rPr>
                <a:t>最终代入式</a:t>
              </a:r>
              <a:r>
                <a:rPr lang="zh-CN" altLang="zh-CN" sz="2800" b="1">
                  <a:latin typeface="Century Schoolbook" pitchFamily="18" charset="0"/>
                  <a:ea typeface="+mj-ea"/>
                  <a:sym typeface="Wingdings" pitchFamily="2" charset="2"/>
                </a:rPr>
                <a:t>(a)</a:t>
              </a:r>
              <a:r>
                <a:rPr lang="zh-CN" sz="2800" b="1">
                  <a:latin typeface="Century Schoolbook" pitchFamily="18" charset="0"/>
                  <a:ea typeface="+mj-ea"/>
                  <a:sym typeface="Wingdings" pitchFamily="2" charset="2"/>
                </a:rPr>
                <a:t>，可得：</a:t>
              </a:r>
            </a:p>
          </p:txBody>
        </p:sp>
        <p:graphicFrame>
          <p:nvGraphicFramePr>
            <p:cNvPr id="97296" name="Object 16"/>
            <p:cNvGraphicFramePr>
              <a:graphicFrameLocks noChangeAspect="1"/>
            </p:cNvGraphicFramePr>
            <p:nvPr/>
          </p:nvGraphicFramePr>
          <p:xfrm>
            <a:off x="245" y="427"/>
            <a:ext cx="813" cy="247"/>
          </p:xfrm>
          <a:graphic>
            <a:graphicData uri="http://schemas.openxmlformats.org/presentationml/2006/ole">
              <mc:AlternateContent xmlns:mc="http://schemas.openxmlformats.org/markup-compatibility/2006">
                <mc:Choice xmlns:v="urn:schemas-microsoft-com:vml" Requires="v">
                  <p:oleObj spid="_x0000_s1175913" r:id="rId17" imgW="583188" imgH="177492" progId="Equation.DSMT4">
                    <p:embed/>
                  </p:oleObj>
                </mc:Choice>
                <mc:Fallback>
                  <p:oleObj r:id="rId17" imgW="583188" imgH="177492" progId="Equation.DSMT4">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5" y="427"/>
                          <a:ext cx="813" cy="24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7297" name="Rectangle 17"/>
            <p:cNvSpPr>
              <a:spLocks noChangeArrowheads="1"/>
            </p:cNvSpPr>
            <p:nvPr/>
          </p:nvSpPr>
          <p:spPr bwMode="auto">
            <a:xfrm>
              <a:off x="1068" y="392"/>
              <a:ext cx="146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a:latin typeface="Century Schoolbook" pitchFamily="18" charset="0"/>
                  <a:ea typeface="+mj-ea"/>
                  <a:sym typeface="Wingdings" pitchFamily="2" charset="2"/>
                </a:rPr>
                <a:t>比特</a:t>
              </a:r>
              <a:r>
                <a:rPr lang="zh-CN" altLang="zh-CN" sz="2800" b="1">
                  <a:latin typeface="Century Schoolbook" pitchFamily="18" charset="0"/>
                  <a:ea typeface="+mj-ea"/>
                  <a:sym typeface="Wingdings" pitchFamily="2" charset="2"/>
                </a:rPr>
                <a:t>/</a:t>
              </a:r>
              <a:r>
                <a:rPr lang="zh-CN" sz="2800" b="1">
                  <a:latin typeface="Century Schoolbook" pitchFamily="18" charset="0"/>
                  <a:ea typeface="+mj-ea"/>
                  <a:sym typeface="Wingdings" pitchFamily="2" charset="2"/>
                </a:rPr>
                <a:t>符号</a:t>
              </a:r>
            </a:p>
          </p:txBody>
        </p:sp>
      </p:grpSp>
      <p:graphicFrame>
        <p:nvGraphicFramePr>
          <p:cNvPr id="97298" name="Object 18"/>
          <p:cNvGraphicFramePr>
            <a:graphicFrameLocks noChangeAspect="1"/>
          </p:cNvGraphicFramePr>
          <p:nvPr>
            <p:extLst>
              <p:ext uri="{D42A27DB-BD31-4B8C-83A1-F6EECF244321}">
                <p14:modId xmlns:p14="http://schemas.microsoft.com/office/powerpoint/2010/main" val="557950752"/>
              </p:ext>
            </p:extLst>
          </p:nvPr>
        </p:nvGraphicFramePr>
        <p:xfrm>
          <a:off x="6073775" y="4116388"/>
          <a:ext cx="2617788" cy="958850"/>
        </p:xfrm>
        <a:graphic>
          <a:graphicData uri="http://schemas.openxmlformats.org/presentationml/2006/ole">
            <mc:AlternateContent xmlns:mc="http://schemas.openxmlformats.org/markup-compatibility/2006">
              <mc:Choice xmlns:v="urn:schemas-microsoft-com:vml" Requires="v">
                <p:oleObj spid="_x0000_s1175914" r:id="rId19" imgW="1180588" imgH="431613" progId="Equation.DSMT4">
                  <p:embed/>
                </p:oleObj>
              </mc:Choice>
              <mc:Fallback>
                <p:oleObj r:id="rId19" imgW="1180588" imgH="431613" progId="Equation.DSMT4">
                  <p:embed/>
                  <p:pic>
                    <p:nvPicPr>
                      <p:cNvPr id="0" name="Picture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073775" y="4116388"/>
                        <a:ext cx="2617788" cy="95885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 name="Group 19"/>
          <p:cNvGrpSpPr>
            <a:grpSpLocks/>
          </p:cNvGrpSpPr>
          <p:nvPr/>
        </p:nvGrpSpPr>
        <p:grpSpPr bwMode="auto">
          <a:xfrm>
            <a:off x="904875" y="2552700"/>
            <a:ext cx="6511925" cy="2266950"/>
            <a:chOff x="0" y="0"/>
            <a:chExt cx="4102" cy="1428"/>
          </a:xfrm>
        </p:grpSpPr>
        <p:graphicFrame>
          <p:nvGraphicFramePr>
            <p:cNvPr id="97300" name="Object 20"/>
            <p:cNvGraphicFramePr>
              <a:graphicFrameLocks noChangeAspect="1"/>
            </p:cNvGraphicFramePr>
            <p:nvPr/>
          </p:nvGraphicFramePr>
          <p:xfrm>
            <a:off x="0" y="1144"/>
            <a:ext cx="3263" cy="284"/>
          </p:xfrm>
          <a:graphic>
            <a:graphicData uri="http://schemas.openxmlformats.org/presentationml/2006/ole">
              <mc:AlternateContent xmlns:mc="http://schemas.openxmlformats.org/markup-compatibility/2006">
                <mc:Choice xmlns:v="urn:schemas-microsoft-com:vml" Requires="v">
                  <p:oleObj spid="_x0000_s1175915" r:id="rId21" imgW="2334773" imgH="203024" progId="Equation.DSMT4">
                    <p:embed/>
                  </p:oleObj>
                </mc:Choice>
                <mc:Fallback>
                  <p:oleObj r:id="rId21" imgW="2334773" imgH="203024" progId="Equation.DSMT4">
                    <p:embed/>
                    <p:pic>
                      <p:nvPicPr>
                        <p:cNvPr id="0" name="Picture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0" y="1144"/>
                          <a:ext cx="3263" cy="284"/>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7301" name="Line 21"/>
            <p:cNvSpPr>
              <a:spLocks noChangeShapeType="1"/>
            </p:cNvSpPr>
            <p:nvPr/>
          </p:nvSpPr>
          <p:spPr bwMode="auto">
            <a:xfrm flipV="1">
              <a:off x="1662" y="0"/>
              <a:ext cx="2199" cy="296"/>
            </a:xfrm>
            <a:prstGeom prst="line">
              <a:avLst/>
            </a:prstGeom>
            <a:noFill/>
            <a:ln w="25400" cmpd="sng">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Century Schoolbook" pitchFamily="18" charset="0"/>
                <a:ea typeface="+mj-ea"/>
              </a:endParaRPr>
            </a:p>
          </p:txBody>
        </p:sp>
        <p:sp>
          <p:nvSpPr>
            <p:cNvPr id="97302" name="Line 22"/>
            <p:cNvSpPr>
              <a:spLocks noChangeShapeType="1"/>
            </p:cNvSpPr>
            <p:nvPr/>
          </p:nvSpPr>
          <p:spPr bwMode="auto">
            <a:xfrm flipV="1">
              <a:off x="2007" y="641"/>
              <a:ext cx="2095" cy="256"/>
            </a:xfrm>
            <a:prstGeom prst="line">
              <a:avLst/>
            </a:prstGeom>
            <a:noFill/>
            <a:ln w="25400" cmpd="sng">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Century Schoolbook" pitchFamily="18" charset="0"/>
                <a:ea typeface="+mj-ea"/>
              </a:endParaRPr>
            </a:p>
          </p:txBody>
        </p:sp>
      </p:grpSp>
      <p:sp>
        <p:nvSpPr>
          <p:cNvPr id="97304" name="Rectangle 24"/>
          <p:cNvSpPr>
            <a:spLocks noChangeArrowheads="1"/>
          </p:cNvSpPr>
          <p:nvPr/>
        </p:nvSpPr>
        <p:spPr bwMode="auto">
          <a:xfrm>
            <a:off x="339725" y="1887538"/>
            <a:ext cx="51244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2800" b="1" dirty="0">
                <a:solidFill>
                  <a:srgbClr val="0000FF"/>
                </a:solidFill>
                <a:latin typeface="Century Schoolbook" pitchFamily="18" charset="0"/>
                <a:ea typeface="+mj-ea"/>
                <a:sym typeface="Wingdings" pitchFamily="2" charset="2"/>
              </a:rPr>
              <a:t>(3) </a:t>
            </a:r>
            <a:r>
              <a:rPr lang="zh-CN" sz="2800" b="1" dirty="0">
                <a:solidFill>
                  <a:srgbClr val="0000FF"/>
                </a:solidFill>
                <a:latin typeface="Century Schoolbook" pitchFamily="18" charset="0"/>
                <a:ea typeface="+mj-ea"/>
                <a:sym typeface="Wingdings" pitchFamily="2" charset="2"/>
              </a:rPr>
              <a:t>求信道容量</a:t>
            </a:r>
          </a:p>
        </p:txBody>
      </p:sp>
      <p:grpSp>
        <p:nvGrpSpPr>
          <p:cNvPr id="6" name="Group 27"/>
          <p:cNvGrpSpPr>
            <a:grpSpLocks/>
          </p:cNvGrpSpPr>
          <p:nvPr/>
        </p:nvGrpSpPr>
        <p:grpSpPr bwMode="auto">
          <a:xfrm>
            <a:off x="2613025" y="5138738"/>
            <a:ext cx="2520950" cy="523875"/>
            <a:chOff x="0" y="0"/>
            <a:chExt cx="1588" cy="330"/>
          </a:xfrm>
        </p:grpSpPr>
        <p:sp>
          <p:nvSpPr>
            <p:cNvPr id="97308" name="Rectangle 28"/>
            <p:cNvSpPr>
              <a:spLocks noChangeArrowheads="1"/>
            </p:cNvSpPr>
            <p:nvPr/>
          </p:nvSpPr>
          <p:spPr bwMode="auto">
            <a:xfrm>
              <a:off x="0" y="0"/>
              <a:ext cx="158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a:latin typeface="Century Schoolbook" pitchFamily="18" charset="0"/>
                  <a:ea typeface="+mj-ea"/>
                  <a:sym typeface="Wingdings" pitchFamily="2" charset="2"/>
                </a:rPr>
                <a:t>可得：</a:t>
              </a:r>
            </a:p>
          </p:txBody>
        </p:sp>
        <p:graphicFrame>
          <p:nvGraphicFramePr>
            <p:cNvPr id="97309" name="Object 29"/>
            <p:cNvGraphicFramePr>
              <a:graphicFrameLocks noChangeAspect="1"/>
            </p:cNvGraphicFramePr>
            <p:nvPr/>
          </p:nvGraphicFramePr>
          <p:xfrm>
            <a:off x="626" y="3"/>
            <a:ext cx="756" cy="318"/>
          </p:xfrm>
          <a:graphic>
            <a:graphicData uri="http://schemas.openxmlformats.org/presentationml/2006/ole">
              <mc:AlternateContent xmlns:mc="http://schemas.openxmlformats.org/markup-compatibility/2006">
                <mc:Choice xmlns:v="urn:schemas-microsoft-com:vml" Requires="v">
                  <p:oleObj spid="_x0000_s1175916" r:id="rId23" imgW="545863" imgH="228501" progId="Equation.DSMT4">
                    <p:embed/>
                  </p:oleObj>
                </mc:Choice>
                <mc:Fallback>
                  <p:oleObj r:id="rId23" imgW="545863" imgH="228501" progId="Equation.DSMT4">
                    <p:embed/>
                    <p:pic>
                      <p:nvPicPr>
                        <p:cNvPr id="0" name="Picture 1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26" y="3"/>
                          <a:ext cx="756" cy="31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 name="灯片编号占位符 1"/>
          <p:cNvSpPr>
            <a:spLocks noGrp="1"/>
          </p:cNvSpPr>
          <p:nvPr>
            <p:ph type="sldNum" sz="quarter" idx="12"/>
          </p:nvPr>
        </p:nvSpPr>
        <p:spPr/>
        <p:txBody>
          <a:bodyPr/>
          <a:lstStyle/>
          <a:p>
            <a:fld id="{E31375A4-56A4-47D6-9801-1991572033F7}" type="slidenum">
              <a:rPr lang="en-US" smtClean="0"/>
              <a:pPr/>
              <a:t>135</a:t>
            </a:fld>
            <a:endParaRPr lang="en-US"/>
          </a:p>
        </p:txBody>
      </p:sp>
    </p:spTree>
    <p:extLst>
      <p:ext uri="{BB962C8B-B14F-4D97-AF65-F5344CB8AC3E}">
        <p14:creationId xmlns:p14="http://schemas.microsoft.com/office/powerpoint/2010/main" val="34860910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7304"/>
                                        </p:tgtEl>
                                        <p:attrNameLst>
                                          <p:attrName>style.visibility</p:attrName>
                                        </p:attrNameLst>
                                      </p:cBhvr>
                                      <p:to>
                                        <p:strVal val="visible"/>
                                      </p:to>
                                    </p:set>
                                    <p:animEffect transition="in" filter="wipe(down)">
                                      <p:cBhvr>
                                        <p:cTn id="7" dur="500"/>
                                        <p:tgtEl>
                                          <p:spTgt spid="9730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7285"/>
                                        </p:tgtEl>
                                        <p:attrNameLst>
                                          <p:attrName>style.visibility</p:attrName>
                                        </p:attrNameLst>
                                      </p:cBhvr>
                                      <p:to>
                                        <p:strVal val="visible"/>
                                      </p:to>
                                    </p:set>
                                    <p:animEffect transition="in" filter="wipe(left)">
                                      <p:cBhvr>
                                        <p:cTn id="12" dur="1000"/>
                                        <p:tgtEl>
                                          <p:spTgt spid="9728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7286"/>
                                        </p:tgtEl>
                                        <p:attrNameLst>
                                          <p:attrName>style.visibility</p:attrName>
                                        </p:attrNameLst>
                                      </p:cBhvr>
                                      <p:to>
                                        <p:strVal val="visible"/>
                                      </p:to>
                                    </p:set>
                                    <p:animEffect transition="in" filter="wipe(left)">
                                      <p:cBhvr>
                                        <p:cTn id="17" dur="1000"/>
                                        <p:tgtEl>
                                          <p:spTgt spid="9728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97287"/>
                                        </p:tgtEl>
                                        <p:attrNameLst>
                                          <p:attrName>style.visibility</p:attrName>
                                        </p:attrNameLst>
                                      </p:cBhvr>
                                      <p:to>
                                        <p:strVal val="visible"/>
                                      </p:to>
                                    </p:set>
                                    <p:animEffect transition="in" filter="wipe(left)">
                                      <p:cBhvr>
                                        <p:cTn id="22" dur="1000"/>
                                        <p:tgtEl>
                                          <p:spTgt spid="9728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97288"/>
                                        </p:tgtEl>
                                        <p:attrNameLst>
                                          <p:attrName>style.visibility</p:attrName>
                                        </p:attrNameLst>
                                      </p:cBhvr>
                                      <p:to>
                                        <p:strVal val="visible"/>
                                      </p:to>
                                    </p:set>
                                    <p:animEffect transition="in" filter="wipe(left)">
                                      <p:cBhvr>
                                        <p:cTn id="27" dur="1000"/>
                                        <p:tgtEl>
                                          <p:spTgt spid="9728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97289"/>
                                        </p:tgtEl>
                                        <p:attrNameLst>
                                          <p:attrName>style.visibility</p:attrName>
                                        </p:attrNameLst>
                                      </p:cBhvr>
                                      <p:to>
                                        <p:strVal val="visible"/>
                                      </p:to>
                                    </p:set>
                                    <p:animEffect transition="in" filter="wipe(left)">
                                      <p:cBhvr>
                                        <p:cTn id="32" dur="1000"/>
                                        <p:tgtEl>
                                          <p:spTgt spid="9728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left)">
                                      <p:cBhvr>
                                        <p:cTn id="37" dur="1000"/>
                                        <p:tgtEl>
                                          <p:spTgt spid="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97298"/>
                                        </p:tgtEl>
                                        <p:attrNameLst>
                                          <p:attrName>style.visibility</p:attrName>
                                        </p:attrNameLst>
                                      </p:cBhvr>
                                      <p:to>
                                        <p:strVal val="visible"/>
                                      </p:to>
                                    </p:set>
                                    <p:animEffect transition="in" filter="wipe(left)">
                                      <p:cBhvr>
                                        <p:cTn id="42" dur="1000"/>
                                        <p:tgtEl>
                                          <p:spTgt spid="9729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wipe(left)">
                                      <p:cBhvr>
                                        <p:cTn id="47" dur="1000"/>
                                        <p:tgtEl>
                                          <p:spTgt spid="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wipe(left)">
                                      <p:cBhvr>
                                        <p:cTn id="52" dur="500"/>
                                        <p:tgtEl>
                                          <p:spTgt spid="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wipe(left)">
                                      <p:cBhvr>
                                        <p:cTn id="5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304" grpId="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ChangeArrowheads="1"/>
          </p:cNvSpPr>
          <p:nvPr/>
        </p:nvSpPr>
        <p:spPr bwMode="auto">
          <a:xfrm>
            <a:off x="241300" y="582613"/>
            <a:ext cx="860107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dirty="0">
                <a:solidFill>
                  <a:srgbClr val="FF0000"/>
                </a:solidFill>
                <a:latin typeface="Century Schoolbook" pitchFamily="18" charset="0"/>
                <a:ea typeface="+mj-ea"/>
              </a:rPr>
              <a:t>问题</a:t>
            </a:r>
            <a:r>
              <a:rPr lang="zh-CN" sz="2800" b="1" dirty="0">
                <a:latin typeface="Century Schoolbook" pitchFamily="18" charset="0"/>
                <a:ea typeface="+mj-ea"/>
              </a:rPr>
              <a:t>：利用定义进行计算的方法能否从根本上解决信道容量的计算？</a:t>
            </a:r>
          </a:p>
        </p:txBody>
      </p:sp>
      <p:grpSp>
        <p:nvGrpSpPr>
          <p:cNvPr id="3" name="Group 4"/>
          <p:cNvGrpSpPr>
            <a:grpSpLocks/>
          </p:cNvGrpSpPr>
          <p:nvPr/>
        </p:nvGrpSpPr>
        <p:grpSpPr bwMode="auto">
          <a:xfrm>
            <a:off x="241300" y="1562100"/>
            <a:ext cx="8794750" cy="4759326"/>
            <a:chOff x="0" y="0"/>
            <a:chExt cx="5540" cy="2998"/>
          </a:xfrm>
        </p:grpSpPr>
        <p:grpSp>
          <p:nvGrpSpPr>
            <p:cNvPr id="4" name="Group 5"/>
            <p:cNvGrpSpPr>
              <a:grpSpLocks/>
            </p:cNvGrpSpPr>
            <p:nvPr/>
          </p:nvGrpSpPr>
          <p:grpSpPr bwMode="auto">
            <a:xfrm>
              <a:off x="0" y="0"/>
              <a:ext cx="5495" cy="2867"/>
              <a:chOff x="0" y="0"/>
              <a:chExt cx="5495" cy="2867"/>
            </a:xfrm>
          </p:grpSpPr>
          <p:sp>
            <p:nvSpPr>
              <p:cNvPr id="98310" name="Rectangle 6"/>
              <p:cNvSpPr>
                <a:spLocks noChangeArrowheads="1"/>
              </p:cNvSpPr>
              <p:nvPr/>
            </p:nvSpPr>
            <p:spPr bwMode="auto">
              <a:xfrm>
                <a:off x="0" y="0"/>
                <a:ext cx="5495" cy="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pPr>
                <a:r>
                  <a:rPr lang="zh-CN" sz="2800" b="1" dirty="0">
                    <a:solidFill>
                      <a:srgbClr val="FF0000"/>
                    </a:solidFill>
                    <a:latin typeface="Century Schoolbook" pitchFamily="18" charset="0"/>
                    <a:ea typeface="+mj-ea"/>
                  </a:rPr>
                  <a:t>回答</a:t>
                </a:r>
                <a:r>
                  <a:rPr lang="zh-CN" sz="2800" b="1" dirty="0">
                    <a:latin typeface="Century Schoolbook" pitchFamily="18" charset="0"/>
                    <a:ea typeface="+mj-ea"/>
                  </a:rPr>
                  <a:t>：平均互信息量是关于信源概率分布的上凸函数。</a:t>
                </a:r>
              </a:p>
              <a:p>
                <a:pPr>
                  <a:lnSpc>
                    <a:spcPct val="120000"/>
                  </a:lnSpc>
                </a:pPr>
                <a:r>
                  <a:rPr lang="zh-CN" sz="2800" b="1" dirty="0">
                    <a:latin typeface="Century Schoolbook" pitchFamily="18" charset="0"/>
                    <a:ea typeface="+mj-ea"/>
                  </a:rPr>
                  <a:t>如果在定义域内</a:t>
                </a:r>
                <a:r>
                  <a:rPr lang="zh-CN" altLang="zh-CN" sz="2800" b="1" dirty="0" smtClean="0">
                    <a:latin typeface="Century Schoolbook" pitchFamily="18" charset="0"/>
                    <a:ea typeface="+mj-ea"/>
                  </a:rPr>
                  <a:t>(</a:t>
                </a:r>
                <a:r>
                  <a:rPr lang="en-US" altLang="zh-CN" sz="2800" b="1" dirty="0" smtClean="0">
                    <a:latin typeface="Century Schoolbook" pitchFamily="18" charset="0"/>
                    <a:ea typeface="+mj-ea"/>
                  </a:rPr>
                  <a:t>                              </a:t>
                </a:r>
                <a:r>
                  <a:rPr lang="zh-CN" altLang="zh-CN" sz="2800" b="1" dirty="0" smtClean="0">
                    <a:latin typeface="Century Schoolbook" pitchFamily="18" charset="0"/>
                    <a:ea typeface="+mj-ea"/>
                  </a:rPr>
                  <a:t>)</a:t>
                </a:r>
                <a:r>
                  <a:rPr lang="zh-CN" sz="2800" b="1" dirty="0">
                    <a:latin typeface="Century Schoolbook" pitchFamily="18" charset="0"/>
                    <a:ea typeface="+mj-ea"/>
                  </a:rPr>
                  <a:t>有导数等于零的</a:t>
                </a:r>
              </a:p>
              <a:p>
                <a:pPr>
                  <a:lnSpc>
                    <a:spcPct val="120000"/>
                  </a:lnSpc>
                </a:pPr>
                <a:r>
                  <a:rPr lang="zh-CN" sz="2800" b="1" dirty="0">
                    <a:latin typeface="Century Schoolbook" pitchFamily="18" charset="0"/>
                    <a:ea typeface="+mj-ea"/>
                  </a:rPr>
                  <a:t>点存在，则该点一定对应最大值点；如果没有这样的</a:t>
                </a:r>
              </a:p>
              <a:p>
                <a:pPr>
                  <a:lnSpc>
                    <a:spcPct val="120000"/>
                  </a:lnSpc>
                </a:pPr>
                <a:r>
                  <a:rPr lang="zh-CN" sz="2800" b="1" dirty="0">
                    <a:latin typeface="Century Schoolbook" pitchFamily="18" charset="0"/>
                    <a:ea typeface="+mj-ea"/>
                  </a:rPr>
                  <a:t>点存在，则最大值点应在边界上，此时求导的方法就</a:t>
                </a:r>
              </a:p>
              <a:p>
                <a:pPr>
                  <a:lnSpc>
                    <a:spcPct val="120000"/>
                  </a:lnSpc>
                </a:pPr>
                <a:r>
                  <a:rPr lang="zh-CN" sz="2800" b="1" dirty="0">
                    <a:latin typeface="Century Schoolbook" pitchFamily="18" charset="0"/>
                    <a:ea typeface="+mj-ea"/>
                  </a:rPr>
                  <a:t>失效了。</a:t>
                </a:r>
              </a:p>
            </p:txBody>
          </p:sp>
          <p:graphicFrame>
            <p:nvGraphicFramePr>
              <p:cNvPr id="98311" name="Object 7"/>
              <p:cNvGraphicFramePr>
                <a:graphicFrameLocks noChangeAspect="1"/>
              </p:cNvGraphicFramePr>
              <p:nvPr/>
            </p:nvGraphicFramePr>
            <p:xfrm>
              <a:off x="1720" y="239"/>
              <a:ext cx="1854" cy="544"/>
            </p:xfrm>
            <a:graphic>
              <a:graphicData uri="http://schemas.openxmlformats.org/presentationml/2006/ole">
                <mc:AlternateContent xmlns:mc="http://schemas.openxmlformats.org/markup-compatibility/2006">
                  <mc:Choice xmlns:v="urn:schemas-microsoft-com:vml" Requires="v">
                    <p:oleObj spid="_x0000_s1176674" r:id="rId3" imgW="1472561" imgH="431613" progId="Equation.DSMT4">
                      <p:embed/>
                    </p:oleObj>
                  </mc:Choice>
                  <mc:Fallback>
                    <p:oleObj r:id="rId3" imgW="1472561" imgH="431613"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0" y="239"/>
                            <a:ext cx="1854" cy="544"/>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 name="Group 8"/>
              <p:cNvGrpSpPr>
                <a:grpSpLocks noChangeAspect="1"/>
              </p:cNvGrpSpPr>
              <p:nvPr/>
            </p:nvGrpSpPr>
            <p:grpSpPr bwMode="auto">
              <a:xfrm>
                <a:off x="0" y="2103"/>
                <a:ext cx="3162" cy="764"/>
                <a:chOff x="0" y="0"/>
                <a:chExt cx="3903" cy="943"/>
              </a:xfrm>
            </p:grpSpPr>
            <p:graphicFrame>
              <p:nvGraphicFramePr>
                <p:cNvPr id="98313" name="Object 9"/>
                <p:cNvGraphicFramePr>
                  <a:graphicFrameLocks noChangeAspect="1"/>
                </p:cNvGraphicFramePr>
                <p:nvPr/>
              </p:nvGraphicFramePr>
              <p:xfrm>
                <a:off x="2040" y="0"/>
                <a:ext cx="1863" cy="943"/>
              </p:xfrm>
              <a:graphic>
                <a:graphicData uri="http://schemas.openxmlformats.org/presentationml/2006/ole">
                  <mc:AlternateContent xmlns:mc="http://schemas.openxmlformats.org/markup-compatibility/2006">
                    <mc:Choice xmlns:v="urn:schemas-microsoft-com:vml" Requires="v">
                      <p:oleObj spid="_x0000_s1176675" r:id="rId5" imgW="1567697" imgH="840902" progId="Visio.Drawing.11">
                        <p:embed/>
                      </p:oleObj>
                    </mc:Choice>
                    <mc:Fallback>
                      <p:oleObj r:id="rId5" imgW="1567697" imgH="840902" progId="Visio.Drawing.11">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40" y="0"/>
                              <a:ext cx="1863" cy="94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8314" name="Object 10"/>
                <p:cNvGraphicFramePr>
                  <a:graphicFrameLocks noChangeAspect="1"/>
                </p:cNvGraphicFramePr>
                <p:nvPr/>
              </p:nvGraphicFramePr>
              <p:xfrm>
                <a:off x="0" y="0"/>
                <a:ext cx="1683" cy="930"/>
              </p:xfrm>
              <a:graphic>
                <a:graphicData uri="http://schemas.openxmlformats.org/presentationml/2006/ole">
                  <mc:AlternateContent xmlns:mc="http://schemas.openxmlformats.org/markup-compatibility/2006">
                    <mc:Choice xmlns:v="urn:schemas-microsoft-com:vml" Requires="v">
                      <p:oleObj spid="_x0000_s1176676" r:id="rId7" imgW="2671990" imgH="1476983" progId="Visio.Drawing.11">
                        <p:embed/>
                      </p:oleObj>
                    </mc:Choice>
                    <mc:Fallback>
                      <p:oleObj r:id="rId7" imgW="2671990" imgH="1476983" progId="Visio.Drawing.11">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683" cy="93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98315" name="Rectangle 11"/>
              <p:cNvSpPr>
                <a:spLocks noChangeArrowheads="1"/>
              </p:cNvSpPr>
              <p:nvPr/>
            </p:nvSpPr>
            <p:spPr bwMode="auto">
              <a:xfrm>
                <a:off x="966" y="1765"/>
                <a:ext cx="216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a:latin typeface="Century Schoolbook" pitchFamily="18" charset="0"/>
                    <a:ea typeface="+mj-ea"/>
                  </a:rPr>
                  <a:t>一元上凸函数</a:t>
                </a:r>
              </a:p>
            </p:txBody>
          </p:sp>
        </p:grpSp>
        <p:sp>
          <p:nvSpPr>
            <p:cNvPr id="98316" name="Rectangle 12"/>
            <p:cNvSpPr>
              <a:spLocks noChangeArrowheads="1"/>
            </p:cNvSpPr>
            <p:nvPr/>
          </p:nvSpPr>
          <p:spPr bwMode="auto">
            <a:xfrm>
              <a:off x="3678" y="1765"/>
              <a:ext cx="181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sz="2800" b="1" dirty="0">
                  <a:latin typeface="Century Schoolbook" pitchFamily="18" charset="0"/>
                  <a:ea typeface="+mj-ea"/>
                </a:rPr>
                <a:t>多元概率分布：</a:t>
              </a:r>
            </a:p>
          </p:txBody>
        </p:sp>
        <p:sp>
          <p:nvSpPr>
            <p:cNvPr id="98317" name="Rectangle 13"/>
            <p:cNvSpPr>
              <a:spLocks noChangeArrowheads="1"/>
            </p:cNvSpPr>
            <p:nvPr/>
          </p:nvSpPr>
          <p:spPr bwMode="auto">
            <a:xfrm>
              <a:off x="3319" y="2126"/>
              <a:ext cx="2221" cy="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sz="2800" b="1" dirty="0">
                  <a:solidFill>
                    <a:srgbClr val="0000FF"/>
                  </a:solidFill>
                  <a:latin typeface="Century Schoolbook" pitchFamily="18" charset="0"/>
                  <a:ea typeface="+mj-ea"/>
                </a:rPr>
                <a:t>当定义域内没有导数</a:t>
              </a:r>
            </a:p>
            <a:p>
              <a:r>
                <a:rPr lang="zh-CN" sz="2800" b="1" dirty="0">
                  <a:solidFill>
                    <a:srgbClr val="0000FF"/>
                  </a:solidFill>
                  <a:latin typeface="Century Schoolbook" pitchFamily="18" charset="0"/>
                  <a:ea typeface="+mj-ea"/>
                </a:rPr>
                <a:t>为零的点，必有某些</a:t>
              </a:r>
            </a:p>
            <a:p>
              <a:r>
                <a:rPr lang="zh-CN" sz="2800" b="1" dirty="0">
                  <a:solidFill>
                    <a:srgbClr val="0000FF"/>
                  </a:solidFill>
                  <a:latin typeface="Century Schoolbook" pitchFamily="18" charset="0"/>
                  <a:ea typeface="+mj-ea"/>
                </a:rPr>
                <a:t>消息的概率应为</a:t>
              </a:r>
              <a:r>
                <a:rPr lang="zh-CN" altLang="zh-CN" sz="2800" b="1" dirty="0">
                  <a:solidFill>
                    <a:srgbClr val="0000FF"/>
                  </a:solidFill>
                  <a:latin typeface="Century Schoolbook" pitchFamily="18" charset="0"/>
                  <a:ea typeface="+mj-ea"/>
                </a:rPr>
                <a:t>0</a:t>
              </a:r>
              <a:r>
                <a:rPr lang="zh-CN" sz="2800" b="1" dirty="0">
                  <a:solidFill>
                    <a:srgbClr val="0000FF"/>
                  </a:solidFill>
                  <a:latin typeface="Century Schoolbook" pitchFamily="18" charset="0"/>
                  <a:ea typeface="+mj-ea"/>
                </a:rPr>
                <a:t>。</a:t>
              </a:r>
            </a:p>
          </p:txBody>
        </p:sp>
      </p:grpSp>
      <p:sp>
        <p:nvSpPr>
          <p:cNvPr id="2" name="灯片编号占位符 1"/>
          <p:cNvSpPr>
            <a:spLocks noGrp="1"/>
          </p:cNvSpPr>
          <p:nvPr>
            <p:ph type="sldNum" sz="quarter" idx="12"/>
          </p:nvPr>
        </p:nvSpPr>
        <p:spPr/>
        <p:txBody>
          <a:bodyPr/>
          <a:lstStyle/>
          <a:p>
            <a:fld id="{E31375A4-56A4-47D6-9801-1991572033F7}" type="slidenum">
              <a:rPr lang="en-US" smtClean="0"/>
              <a:pPr/>
              <a:t>136</a:t>
            </a:fld>
            <a:endParaRPr lang="en-US"/>
          </a:p>
        </p:txBody>
      </p:sp>
    </p:spTree>
    <p:extLst>
      <p:ext uri="{BB962C8B-B14F-4D97-AF65-F5344CB8AC3E}">
        <p14:creationId xmlns:p14="http://schemas.microsoft.com/office/powerpoint/2010/main" val="39121433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p:cNvGrpSpPr>
          <p:nvPr/>
        </p:nvGrpSpPr>
        <p:grpSpPr bwMode="auto">
          <a:xfrm>
            <a:off x="241300" y="1562100"/>
            <a:ext cx="8601075" cy="2678113"/>
            <a:chOff x="0" y="0"/>
            <a:chExt cx="5418" cy="1687"/>
          </a:xfrm>
        </p:grpSpPr>
        <p:sp>
          <p:nvSpPr>
            <p:cNvPr id="99331" name="Rectangle 3"/>
            <p:cNvSpPr>
              <a:spLocks noChangeArrowheads="1"/>
            </p:cNvSpPr>
            <p:nvPr/>
          </p:nvSpPr>
          <p:spPr bwMode="auto">
            <a:xfrm>
              <a:off x="0" y="0"/>
              <a:ext cx="5418" cy="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sz="2800" b="1" dirty="0">
                  <a:solidFill>
                    <a:srgbClr val="FF0000"/>
                  </a:solidFill>
                  <a:latin typeface="Century Schoolbook" pitchFamily="18" charset="0"/>
                  <a:ea typeface="+mj-ea"/>
                </a:rPr>
                <a:t>回答</a:t>
              </a:r>
              <a:r>
                <a:rPr lang="zh-CN" sz="2800" b="1" dirty="0">
                  <a:latin typeface="Century Schoolbook" pitchFamily="18" charset="0"/>
                  <a:ea typeface="+mj-ea"/>
                </a:rPr>
                <a:t>：平均互信息量是关于信源概率分布的上凸函数。如果在定义域内</a:t>
              </a:r>
              <a:r>
                <a:rPr lang="zh-CN" altLang="zh-CN" sz="2800" b="1" dirty="0" smtClean="0">
                  <a:latin typeface="Century Schoolbook" pitchFamily="18" charset="0"/>
                  <a:ea typeface="+mj-ea"/>
                </a:rPr>
                <a:t>(</a:t>
              </a:r>
              <a:r>
                <a:rPr lang="en-US" altLang="zh-CN" sz="2800" b="1" dirty="0" smtClean="0">
                  <a:latin typeface="Century Schoolbook" pitchFamily="18" charset="0"/>
                  <a:ea typeface="+mj-ea"/>
                </a:rPr>
                <a:t>                              </a:t>
              </a:r>
              <a:r>
                <a:rPr lang="zh-CN" altLang="zh-CN" sz="2800" b="1" dirty="0" smtClean="0">
                  <a:latin typeface="Century Schoolbook" pitchFamily="18" charset="0"/>
                  <a:ea typeface="+mj-ea"/>
                </a:rPr>
                <a:t>)</a:t>
              </a:r>
              <a:r>
                <a:rPr lang="zh-CN" sz="2800" b="1" dirty="0">
                  <a:latin typeface="Century Schoolbook" pitchFamily="18" charset="0"/>
                  <a:ea typeface="+mj-ea"/>
                </a:rPr>
                <a:t>有导数等于零的点存在，则该点一定对应最大值点；如果没有这样的点存在，则最大值点应在边界上，此时求导的方法就失效了。</a:t>
              </a:r>
            </a:p>
          </p:txBody>
        </p:sp>
        <p:graphicFrame>
          <p:nvGraphicFramePr>
            <p:cNvPr id="99332" name="Object 4"/>
            <p:cNvGraphicFramePr>
              <a:graphicFrameLocks noChangeAspect="1"/>
            </p:cNvGraphicFramePr>
            <p:nvPr/>
          </p:nvGraphicFramePr>
          <p:xfrm>
            <a:off x="1720" y="239"/>
            <a:ext cx="1854" cy="544"/>
          </p:xfrm>
          <a:graphic>
            <a:graphicData uri="http://schemas.openxmlformats.org/presentationml/2006/ole">
              <mc:AlternateContent xmlns:mc="http://schemas.openxmlformats.org/markup-compatibility/2006">
                <mc:Choice xmlns:v="urn:schemas-microsoft-com:vml" Requires="v">
                  <p:oleObj spid="_x0000_s1177666" r:id="rId3" imgW="1472561" imgH="431613" progId="Equation.DSMT4">
                    <p:embed/>
                  </p:oleObj>
                </mc:Choice>
                <mc:Fallback>
                  <p:oleObj r:id="rId3" imgW="1472561" imgH="431613"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0" y="239"/>
                          <a:ext cx="1854" cy="544"/>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99333" name="Rectangle 5"/>
          <p:cNvSpPr>
            <a:spLocks noChangeArrowheads="1"/>
          </p:cNvSpPr>
          <p:nvPr/>
        </p:nvSpPr>
        <p:spPr bwMode="auto">
          <a:xfrm>
            <a:off x="241300" y="582613"/>
            <a:ext cx="860107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a:solidFill>
                  <a:srgbClr val="FF0000"/>
                </a:solidFill>
                <a:latin typeface="Century Schoolbook" pitchFamily="18" charset="0"/>
                <a:ea typeface="+mj-ea"/>
              </a:rPr>
              <a:t>问题</a:t>
            </a:r>
            <a:r>
              <a:rPr lang="zh-CN" sz="2800" b="1">
                <a:latin typeface="Century Schoolbook" pitchFamily="18" charset="0"/>
                <a:ea typeface="+mj-ea"/>
              </a:rPr>
              <a:t>：利用定义进行计算的方法能否从根本上解决信道容量的计算？</a:t>
            </a:r>
          </a:p>
        </p:txBody>
      </p:sp>
      <p:grpSp>
        <p:nvGrpSpPr>
          <p:cNvPr id="4" name="Group 7"/>
          <p:cNvGrpSpPr>
            <a:grpSpLocks/>
          </p:cNvGrpSpPr>
          <p:nvPr/>
        </p:nvGrpSpPr>
        <p:grpSpPr bwMode="auto">
          <a:xfrm>
            <a:off x="5510213" y="4364038"/>
            <a:ext cx="3519487" cy="1957388"/>
            <a:chOff x="0" y="0"/>
            <a:chExt cx="2217" cy="1233"/>
          </a:xfrm>
        </p:grpSpPr>
        <p:sp>
          <p:nvSpPr>
            <p:cNvPr id="99336" name="Rectangle 8"/>
            <p:cNvSpPr>
              <a:spLocks noChangeArrowheads="1"/>
            </p:cNvSpPr>
            <p:nvPr/>
          </p:nvSpPr>
          <p:spPr bwMode="auto">
            <a:xfrm>
              <a:off x="359" y="0"/>
              <a:ext cx="185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sz="2800" b="1" dirty="0">
                  <a:latin typeface="Century Schoolbook" pitchFamily="18" charset="0"/>
                  <a:ea typeface="+mj-ea"/>
                </a:rPr>
                <a:t>多元概率分布：</a:t>
              </a:r>
            </a:p>
          </p:txBody>
        </p:sp>
        <p:sp>
          <p:nvSpPr>
            <p:cNvPr id="99337" name="Rectangle 9"/>
            <p:cNvSpPr>
              <a:spLocks noChangeArrowheads="1"/>
            </p:cNvSpPr>
            <p:nvPr/>
          </p:nvSpPr>
          <p:spPr bwMode="auto">
            <a:xfrm>
              <a:off x="0" y="361"/>
              <a:ext cx="2217" cy="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dirty="0">
                  <a:solidFill>
                    <a:srgbClr val="0000FF"/>
                  </a:solidFill>
                  <a:latin typeface="Century Schoolbook" pitchFamily="18" charset="0"/>
                  <a:ea typeface="+mj-ea"/>
                </a:rPr>
                <a:t>当定义域内没有导数为零的点，必有某些消息的概率应为</a:t>
              </a:r>
              <a:r>
                <a:rPr lang="zh-CN" altLang="zh-CN" sz="2800" b="1" dirty="0">
                  <a:solidFill>
                    <a:srgbClr val="0000FF"/>
                  </a:solidFill>
                  <a:latin typeface="Century Schoolbook" pitchFamily="18" charset="0"/>
                  <a:ea typeface="+mj-ea"/>
                </a:rPr>
                <a:t>0</a:t>
              </a:r>
              <a:r>
                <a:rPr lang="zh-CN" sz="2800" b="1" dirty="0">
                  <a:solidFill>
                    <a:srgbClr val="0000FF"/>
                  </a:solidFill>
                  <a:latin typeface="Century Schoolbook" pitchFamily="18" charset="0"/>
                  <a:ea typeface="+mj-ea"/>
                </a:rPr>
                <a:t>。</a:t>
              </a:r>
            </a:p>
          </p:txBody>
        </p:sp>
      </p:grpSp>
      <p:grpSp>
        <p:nvGrpSpPr>
          <p:cNvPr id="5" name="Group 10"/>
          <p:cNvGrpSpPr>
            <a:grpSpLocks/>
          </p:cNvGrpSpPr>
          <p:nvPr/>
        </p:nvGrpSpPr>
        <p:grpSpPr bwMode="auto">
          <a:xfrm>
            <a:off x="6794500" y="533400"/>
            <a:ext cx="749300" cy="889000"/>
            <a:chOff x="0" y="0"/>
            <a:chExt cx="472" cy="560"/>
          </a:xfrm>
        </p:grpSpPr>
        <p:sp>
          <p:nvSpPr>
            <p:cNvPr id="99339" name="Line 11"/>
            <p:cNvSpPr>
              <a:spLocks noChangeShapeType="1"/>
            </p:cNvSpPr>
            <p:nvPr/>
          </p:nvSpPr>
          <p:spPr bwMode="auto">
            <a:xfrm>
              <a:off x="0" y="47"/>
              <a:ext cx="472" cy="472"/>
            </a:xfrm>
            <a:prstGeom prst="line">
              <a:avLst/>
            </a:prstGeom>
            <a:ln>
              <a:headEnd/>
              <a:tailEnd/>
            </a:ln>
            <a:extLst/>
          </p:spPr>
          <p:style>
            <a:lnRef idx="3">
              <a:schemeClr val="accent2"/>
            </a:lnRef>
            <a:fillRef idx="0">
              <a:schemeClr val="accent2"/>
            </a:fillRef>
            <a:effectRef idx="2">
              <a:schemeClr val="accent2"/>
            </a:effectRef>
            <a:fontRef idx="minor">
              <a:schemeClr val="tx1"/>
            </a:fontRef>
          </p:style>
          <p:txBody>
            <a:bodyPr/>
            <a:lstStyle/>
            <a:p>
              <a:endParaRPr lang="zh-CN" altLang="en-US" sz="2800" b="1">
                <a:latin typeface="Century Schoolbook" pitchFamily="18" charset="0"/>
                <a:ea typeface="+mj-ea"/>
              </a:endParaRPr>
            </a:p>
          </p:txBody>
        </p:sp>
        <p:sp>
          <p:nvSpPr>
            <p:cNvPr id="99340" name="Line 12"/>
            <p:cNvSpPr>
              <a:spLocks noChangeShapeType="1"/>
            </p:cNvSpPr>
            <p:nvPr/>
          </p:nvSpPr>
          <p:spPr bwMode="auto">
            <a:xfrm flipH="1">
              <a:off x="57" y="0"/>
              <a:ext cx="344" cy="560"/>
            </a:xfrm>
            <a:prstGeom prst="line">
              <a:avLst/>
            </a:prstGeom>
            <a:ln>
              <a:headEnd/>
              <a:tailEnd/>
            </a:ln>
            <a:extLst/>
          </p:spPr>
          <p:style>
            <a:lnRef idx="3">
              <a:schemeClr val="accent2"/>
            </a:lnRef>
            <a:fillRef idx="0">
              <a:schemeClr val="accent2"/>
            </a:fillRef>
            <a:effectRef idx="2">
              <a:schemeClr val="accent2"/>
            </a:effectRef>
            <a:fontRef idx="minor">
              <a:schemeClr val="tx1"/>
            </a:fontRef>
          </p:style>
          <p:txBody>
            <a:bodyPr/>
            <a:lstStyle/>
            <a:p>
              <a:endParaRPr lang="zh-CN" altLang="en-US" sz="2800" b="1">
                <a:latin typeface="Century Schoolbook" pitchFamily="18" charset="0"/>
                <a:ea typeface="+mj-ea"/>
              </a:endParaRPr>
            </a:p>
          </p:txBody>
        </p:sp>
      </p:grpSp>
      <p:sp>
        <p:nvSpPr>
          <p:cNvPr id="99341" name="Rectangle 13"/>
          <p:cNvSpPr>
            <a:spLocks noChangeArrowheads="1"/>
          </p:cNvSpPr>
          <p:nvPr/>
        </p:nvSpPr>
        <p:spPr bwMode="auto">
          <a:xfrm>
            <a:off x="276225" y="4846638"/>
            <a:ext cx="233045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sz="2800" b="1">
                <a:latin typeface="Century Schoolbook" pitchFamily="18" charset="0"/>
                <a:ea typeface="+mj-ea"/>
              </a:rPr>
              <a:t>三元概率分布边界示意</a:t>
            </a:r>
          </a:p>
        </p:txBody>
      </p:sp>
      <p:graphicFrame>
        <p:nvGraphicFramePr>
          <p:cNvPr id="99342" name="Object 14"/>
          <p:cNvGraphicFramePr>
            <a:graphicFrameLocks noChangeAspect="1"/>
          </p:cNvGraphicFramePr>
          <p:nvPr>
            <p:extLst>
              <p:ext uri="{D42A27DB-BD31-4B8C-83A1-F6EECF244321}">
                <p14:modId xmlns:p14="http://schemas.microsoft.com/office/powerpoint/2010/main" val="785582746"/>
              </p:ext>
            </p:extLst>
          </p:nvPr>
        </p:nvGraphicFramePr>
        <p:xfrm>
          <a:off x="2566988" y="4338638"/>
          <a:ext cx="2962275" cy="2024062"/>
        </p:xfrm>
        <a:graphic>
          <a:graphicData uri="http://schemas.openxmlformats.org/presentationml/2006/ole">
            <mc:AlternateContent xmlns:mc="http://schemas.openxmlformats.org/markup-compatibility/2006">
              <mc:Choice xmlns:v="urn:schemas-microsoft-com:vml" Requires="v">
                <p:oleObj spid="_x0000_s1177667" r:id="rId5" imgW="2690062" imgH="1838257" progId="Visio.Drawing.11">
                  <p:embed/>
                </p:oleObj>
              </mc:Choice>
              <mc:Fallback>
                <p:oleObj r:id="rId5" imgW="2690062" imgH="1838257" progId="Visio.Drawing.11">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66988" y="4338638"/>
                        <a:ext cx="2962275" cy="202406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E31375A4-56A4-47D6-9801-1991572033F7}" type="slidenum">
              <a:rPr lang="en-US" smtClean="0"/>
              <a:pPr/>
              <a:t>137</a:t>
            </a:fld>
            <a:endParaRPr lang="en-US"/>
          </a:p>
        </p:txBody>
      </p:sp>
    </p:spTree>
    <p:extLst>
      <p:ext uri="{BB962C8B-B14F-4D97-AF65-F5344CB8AC3E}">
        <p14:creationId xmlns:p14="http://schemas.microsoft.com/office/powerpoint/2010/main" val="40761654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zh-CN" altLang="zh-CN" smtClean="0"/>
              <a:t>3.3  </a:t>
            </a:r>
            <a:r>
              <a:rPr lang="zh-CN" smtClean="0"/>
              <a:t>单符号离散信道的信道容量</a:t>
            </a:r>
            <a:endParaRPr lang="zh-CN" dirty="0"/>
          </a:p>
        </p:txBody>
      </p:sp>
      <p:sp>
        <p:nvSpPr>
          <p:cNvPr id="3" name="内容占位符 2"/>
          <p:cNvSpPr>
            <a:spLocks noGrp="1"/>
          </p:cNvSpPr>
          <p:nvPr>
            <p:ph idx="1"/>
          </p:nvPr>
        </p:nvSpPr>
        <p:spPr/>
        <p:txBody>
          <a:bodyPr>
            <a:normAutofit/>
          </a:bodyPr>
          <a:lstStyle/>
          <a:p>
            <a:r>
              <a:rPr lang="zh-CN" altLang="zh-CN" dirty="0" smtClean="0">
                <a:solidFill>
                  <a:srgbClr val="FF0000"/>
                </a:solidFill>
              </a:rPr>
              <a:t>3.3.1 单符号信道的定义和数学模型</a:t>
            </a:r>
            <a:endParaRPr lang="en-US" altLang="zh-CN" dirty="0" smtClean="0">
              <a:solidFill>
                <a:srgbClr val="FF0000"/>
              </a:solidFill>
            </a:endParaRPr>
          </a:p>
          <a:p>
            <a:pPr lvl="1"/>
            <a:r>
              <a:rPr lang="zh-CN" altLang="zh-CN" dirty="0" smtClean="0">
                <a:solidFill>
                  <a:srgbClr val="FF0000"/>
                </a:solidFill>
              </a:rPr>
              <a:t>信道转移概率矩阵</a:t>
            </a:r>
          </a:p>
          <a:p>
            <a:r>
              <a:rPr lang="zh-CN" altLang="zh-CN" dirty="0" smtClean="0"/>
              <a:t>3.3.2 信道容量的定义及一般求取原则</a:t>
            </a:r>
            <a:endParaRPr lang="en-US" altLang="zh-CN" dirty="0" smtClean="0"/>
          </a:p>
          <a:p>
            <a:pPr lvl="1"/>
            <a:r>
              <a:rPr lang="en-US" altLang="zh-CN" dirty="0" smtClean="0"/>
              <a:t>1. </a:t>
            </a:r>
            <a:r>
              <a:rPr lang="zh-CN" altLang="zh-CN" dirty="0" smtClean="0"/>
              <a:t>第二章内容相关内容的回忆</a:t>
            </a:r>
            <a:endParaRPr lang="en-US" altLang="zh-CN" dirty="0" smtClean="0"/>
          </a:p>
          <a:p>
            <a:pPr lvl="1"/>
            <a:r>
              <a:rPr lang="en-US" altLang="zh-CN" dirty="0" smtClean="0"/>
              <a:t>2. </a:t>
            </a:r>
            <a:r>
              <a:rPr lang="zh-CN" altLang="en-US" dirty="0" smtClean="0"/>
              <a:t>数据处理定理</a:t>
            </a:r>
            <a:endParaRPr lang="en-US" altLang="zh-CN" dirty="0" smtClean="0"/>
          </a:p>
          <a:p>
            <a:r>
              <a:rPr lang="zh-CN" altLang="zh-CN" dirty="0" smtClean="0"/>
              <a:t>3.3.3 几种特殊信道的信道容量</a:t>
            </a:r>
            <a:endParaRPr lang="en-US" altLang="zh-CN" dirty="0" smtClean="0"/>
          </a:p>
          <a:p>
            <a:pPr lvl="1"/>
            <a:r>
              <a:rPr lang="zh-CN" altLang="zh-CN" dirty="0" smtClean="0"/>
              <a:t>无噪 强对称 对称 准对称</a:t>
            </a:r>
            <a:endParaRPr lang="en-US" altLang="zh-CN" dirty="0" smtClean="0"/>
          </a:p>
          <a:p>
            <a:r>
              <a:rPr lang="zh-CN" altLang="zh-CN" dirty="0" smtClean="0"/>
              <a:t>3.3.4 通过解方程组求信道容量 </a:t>
            </a:r>
            <a:endParaRPr lang="en-US" altLang="zh-CN" dirty="0" smtClean="0"/>
          </a:p>
          <a:p>
            <a:pPr lvl="1"/>
            <a:r>
              <a:rPr lang="zh-CN" altLang="zh-CN" dirty="0" smtClean="0"/>
              <a:t>适用于输入、输出消息数相等的信道；</a:t>
            </a:r>
            <a:endParaRPr lang="en-US" altLang="zh-CN" dirty="0" smtClean="0"/>
          </a:p>
          <a:p>
            <a:pPr lvl="1"/>
            <a:r>
              <a:rPr lang="zh-CN" altLang="zh-CN" dirty="0" smtClean="0"/>
              <a:t>补充：利用定义进行求解</a:t>
            </a:r>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14</a:t>
            </a:fld>
            <a:endParaRPr lang="en-US"/>
          </a:p>
        </p:txBody>
      </p:sp>
    </p:spTree>
    <p:extLst>
      <p:ext uri="{BB962C8B-B14F-4D97-AF65-F5344CB8AC3E}">
        <p14:creationId xmlns:p14="http://schemas.microsoft.com/office/powerpoint/2010/main" val="3259710892"/>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title"/>
          </p:nvPr>
        </p:nvSpPr>
        <p:spPr/>
        <p:txBody>
          <a:bodyPr/>
          <a:lstStyle/>
          <a:p>
            <a:r>
              <a:rPr lang="zh-CN" altLang="zh-CN" dirty="0" smtClean="0"/>
              <a:t>3.3.1 单符号信道的定义和数学模型</a:t>
            </a:r>
            <a:endParaRPr lang="zh-CN" altLang="zh-CN" dirty="0"/>
          </a:p>
        </p:txBody>
      </p:sp>
      <p:sp>
        <p:nvSpPr>
          <p:cNvPr id="16388" name="Rectangle 4"/>
          <p:cNvSpPr>
            <a:spLocks noChangeArrowheads="1"/>
          </p:cNvSpPr>
          <p:nvPr/>
        </p:nvSpPr>
        <p:spPr bwMode="auto">
          <a:xfrm>
            <a:off x="539551" y="1340768"/>
            <a:ext cx="806489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sz="2400" b="1" dirty="0">
                <a:solidFill>
                  <a:srgbClr val="0000FF"/>
                </a:solidFill>
                <a:latin typeface="+mj-ea"/>
                <a:ea typeface="+mj-ea"/>
              </a:rPr>
              <a:t>单符号：</a:t>
            </a:r>
            <a:r>
              <a:rPr lang="zh-CN" sz="2400" b="1" dirty="0">
                <a:latin typeface="+mj-ea"/>
                <a:ea typeface="+mj-ea"/>
              </a:rPr>
              <a:t>信道输入、输出都只是单个符号，可以用单个的随机变量进行描述。</a:t>
            </a:r>
          </a:p>
        </p:txBody>
      </p:sp>
      <p:sp>
        <p:nvSpPr>
          <p:cNvPr id="16389" name="Rectangle 5"/>
          <p:cNvSpPr>
            <a:spLocks noChangeArrowheads="1"/>
          </p:cNvSpPr>
          <p:nvPr/>
        </p:nvSpPr>
        <p:spPr bwMode="auto">
          <a:xfrm>
            <a:off x="620514" y="3831431"/>
            <a:ext cx="45275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sz="2400" b="1" dirty="0">
                <a:solidFill>
                  <a:srgbClr val="0000FF"/>
                </a:solidFill>
                <a:latin typeface="+mj-ea"/>
                <a:ea typeface="+mj-ea"/>
              </a:rPr>
              <a:t>信道转移（统计）特性：</a:t>
            </a:r>
          </a:p>
        </p:txBody>
      </p:sp>
      <p:grpSp>
        <p:nvGrpSpPr>
          <p:cNvPr id="2" name="Group 6"/>
          <p:cNvGrpSpPr>
            <a:grpSpLocks/>
          </p:cNvGrpSpPr>
          <p:nvPr/>
        </p:nvGrpSpPr>
        <p:grpSpPr bwMode="auto">
          <a:xfrm>
            <a:off x="657225" y="2942977"/>
            <a:ext cx="7985125" cy="558800"/>
            <a:chOff x="200" y="-12"/>
            <a:chExt cx="5030" cy="352"/>
          </a:xfrm>
        </p:grpSpPr>
        <p:graphicFrame>
          <p:nvGraphicFramePr>
            <p:cNvPr id="16391" name="Object 7"/>
            <p:cNvGraphicFramePr>
              <a:graphicFrameLocks noChangeAspect="1"/>
            </p:cNvGraphicFramePr>
            <p:nvPr>
              <p:extLst>
                <p:ext uri="{D42A27DB-BD31-4B8C-83A1-F6EECF244321}">
                  <p14:modId xmlns:p14="http://schemas.microsoft.com/office/powerpoint/2010/main" val="3879124054"/>
                </p:ext>
              </p:extLst>
            </p:nvPr>
          </p:nvGraphicFramePr>
          <p:xfrm>
            <a:off x="794" y="-11"/>
            <a:ext cx="1827" cy="351"/>
          </p:xfrm>
          <a:graphic>
            <a:graphicData uri="http://schemas.openxmlformats.org/presentationml/2006/ole">
              <mc:AlternateContent xmlns:mc="http://schemas.openxmlformats.org/markup-compatibility/2006">
                <mc:Choice xmlns:v="urn:schemas-microsoft-com:vml" Requires="v">
                  <p:oleObj spid="_x0000_s1070210" r:id="rId3" imgW="1319654" imgH="253780" progId="Equation.DSMT4">
                    <p:embed/>
                  </p:oleObj>
                </mc:Choice>
                <mc:Fallback>
                  <p:oleObj r:id="rId3" imgW="1319654" imgH="25378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 y="-11"/>
                          <a:ext cx="1827" cy="3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92" name="Object 8"/>
            <p:cNvGraphicFramePr>
              <a:graphicFrameLocks noChangeAspect="1"/>
            </p:cNvGraphicFramePr>
            <p:nvPr>
              <p:extLst>
                <p:ext uri="{D42A27DB-BD31-4B8C-83A1-F6EECF244321}">
                  <p14:modId xmlns:p14="http://schemas.microsoft.com/office/powerpoint/2010/main" val="1785017034"/>
                </p:ext>
              </p:extLst>
            </p:nvPr>
          </p:nvGraphicFramePr>
          <p:xfrm>
            <a:off x="3437" y="-12"/>
            <a:ext cx="1793" cy="352"/>
          </p:xfrm>
          <a:graphic>
            <a:graphicData uri="http://schemas.openxmlformats.org/presentationml/2006/ole">
              <mc:AlternateContent xmlns:mc="http://schemas.openxmlformats.org/markup-compatibility/2006">
                <mc:Choice xmlns:v="urn:schemas-microsoft-com:vml" Requires="v">
                  <p:oleObj spid="_x0000_s1070211" r:id="rId5" imgW="1294276" imgH="253780" progId="Equation.DSMT4">
                    <p:embed/>
                  </p:oleObj>
                </mc:Choice>
                <mc:Fallback>
                  <p:oleObj r:id="rId5" imgW="1294276" imgH="25378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37" y="-12"/>
                          <a:ext cx="1793" cy="3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93" name="Rectangle 9"/>
            <p:cNvSpPr>
              <a:spLocks noChangeArrowheads="1"/>
            </p:cNvSpPr>
            <p:nvPr/>
          </p:nvSpPr>
          <p:spPr bwMode="auto">
            <a:xfrm>
              <a:off x="200" y="22"/>
              <a:ext cx="119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dirty="0">
                  <a:latin typeface="+mj-ea"/>
                  <a:ea typeface="+mj-ea"/>
                </a:rPr>
                <a:t>输入：</a:t>
              </a:r>
            </a:p>
          </p:txBody>
        </p:sp>
        <p:sp>
          <p:nvSpPr>
            <p:cNvPr id="16394" name="Rectangle 10"/>
            <p:cNvSpPr>
              <a:spLocks noChangeArrowheads="1"/>
            </p:cNvSpPr>
            <p:nvPr/>
          </p:nvSpPr>
          <p:spPr bwMode="auto">
            <a:xfrm>
              <a:off x="2893" y="22"/>
              <a:ext cx="123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dirty="0">
                  <a:latin typeface="+mj-ea"/>
                  <a:ea typeface="+mj-ea"/>
                </a:rPr>
                <a:t>输出：</a:t>
              </a:r>
            </a:p>
          </p:txBody>
        </p:sp>
      </p:grpSp>
      <p:sp>
        <p:nvSpPr>
          <p:cNvPr id="16395" name="Rectangle 11"/>
          <p:cNvSpPr>
            <a:spLocks noChangeArrowheads="1"/>
          </p:cNvSpPr>
          <p:nvPr/>
        </p:nvSpPr>
        <p:spPr bwMode="auto">
          <a:xfrm>
            <a:off x="559941" y="2331368"/>
            <a:ext cx="602828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sz="2400" b="1" dirty="0">
                <a:latin typeface="+mj-ea"/>
                <a:ea typeface="+mj-ea"/>
              </a:rPr>
              <a:t>也可理解为：</a:t>
            </a:r>
            <a:r>
              <a:rPr lang="zh-CN" sz="2400" b="1" dirty="0">
                <a:solidFill>
                  <a:srgbClr val="0000FF"/>
                </a:solidFill>
                <a:latin typeface="+mj-ea"/>
                <a:ea typeface="+mj-ea"/>
              </a:rPr>
              <a:t>单符号信源</a:t>
            </a:r>
            <a:r>
              <a:rPr lang="zh-CN" altLang="zh-CN" sz="2400" b="1" dirty="0">
                <a:solidFill>
                  <a:srgbClr val="0000FF"/>
                </a:solidFill>
                <a:latin typeface="+mj-ea"/>
                <a:ea typeface="+mj-ea"/>
              </a:rPr>
              <a:t>+</a:t>
            </a:r>
            <a:r>
              <a:rPr lang="zh-CN" sz="2400" b="1" dirty="0">
                <a:solidFill>
                  <a:srgbClr val="0000FF"/>
                </a:solidFill>
                <a:latin typeface="+mj-ea"/>
                <a:ea typeface="+mj-ea"/>
              </a:rPr>
              <a:t>信道</a:t>
            </a:r>
          </a:p>
        </p:txBody>
      </p:sp>
      <p:graphicFrame>
        <p:nvGraphicFramePr>
          <p:cNvPr id="16396" name="Object 12"/>
          <p:cNvGraphicFramePr>
            <a:graphicFrameLocks noChangeAspect="1"/>
          </p:cNvGraphicFramePr>
          <p:nvPr>
            <p:extLst>
              <p:ext uri="{D42A27DB-BD31-4B8C-83A1-F6EECF244321}">
                <p14:modId xmlns:p14="http://schemas.microsoft.com/office/powerpoint/2010/main" val="319328848"/>
              </p:ext>
            </p:extLst>
          </p:nvPr>
        </p:nvGraphicFramePr>
        <p:xfrm>
          <a:off x="358527" y="4429125"/>
          <a:ext cx="3781425" cy="1863725"/>
        </p:xfrm>
        <a:graphic>
          <a:graphicData uri="http://schemas.openxmlformats.org/presentationml/2006/ole">
            <mc:AlternateContent xmlns:mc="http://schemas.openxmlformats.org/markup-compatibility/2006">
              <mc:Choice xmlns:v="urn:schemas-microsoft-com:vml" Requires="v">
                <p:oleObj spid="_x0000_s1070212" name="Visio" r:id="rId7" imgW="3873690" imgH="1828800" progId="Visio.Drawing.11">
                  <p:embed/>
                </p:oleObj>
              </mc:Choice>
              <mc:Fallback>
                <p:oleObj name="Visio" r:id="rId7" imgW="3873690" imgH="1828800" progId="Visio.Drawing.11">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8527" y="4429125"/>
                        <a:ext cx="3781425" cy="186372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397" name="Object 13"/>
          <p:cNvGraphicFramePr>
            <a:graphicFrameLocks noChangeAspect="1"/>
          </p:cNvGraphicFramePr>
          <p:nvPr>
            <p:extLst>
              <p:ext uri="{D42A27DB-BD31-4B8C-83A1-F6EECF244321}">
                <p14:modId xmlns:p14="http://schemas.microsoft.com/office/powerpoint/2010/main" val="1121484292"/>
              </p:ext>
            </p:extLst>
          </p:nvPr>
        </p:nvGraphicFramePr>
        <p:xfrm>
          <a:off x="4932040" y="4465786"/>
          <a:ext cx="3781425" cy="1987550"/>
        </p:xfrm>
        <a:graphic>
          <a:graphicData uri="http://schemas.openxmlformats.org/presentationml/2006/ole">
            <mc:AlternateContent xmlns:mc="http://schemas.openxmlformats.org/markup-compatibility/2006">
              <mc:Choice xmlns:v="urn:schemas-microsoft-com:vml" Requires="v">
                <p:oleObj spid="_x0000_s1070213" name="Visio" r:id="rId9" imgW="3873690" imgH="1967092" progId="Visio.Drawing.11">
                  <p:embed/>
                </p:oleObj>
              </mc:Choice>
              <mc:Fallback>
                <p:oleObj name="Visio" r:id="rId9" imgW="3873690" imgH="1967092" progId="Visio.Drawing.11">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32040" y="4465786"/>
                        <a:ext cx="3781425" cy="198755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98" name="Rectangle 14"/>
          <p:cNvSpPr>
            <a:spLocks noChangeArrowheads="1"/>
          </p:cNvSpPr>
          <p:nvPr/>
        </p:nvSpPr>
        <p:spPr bwMode="auto">
          <a:xfrm>
            <a:off x="4111625" y="5062538"/>
            <a:ext cx="9644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zh-CN" b="1">
                <a:latin typeface="+mj-ea"/>
                <a:ea typeface="+mj-ea"/>
              </a:rPr>
              <a:t>……</a:t>
            </a:r>
          </a:p>
        </p:txBody>
      </p:sp>
      <p:sp>
        <p:nvSpPr>
          <p:cNvPr id="16399" name="Rectangle 15"/>
          <p:cNvSpPr>
            <a:spLocks noChangeArrowheads="1"/>
          </p:cNvSpPr>
          <p:nvPr/>
        </p:nvSpPr>
        <p:spPr bwMode="auto">
          <a:xfrm>
            <a:off x="2909441" y="5938838"/>
            <a:ext cx="209460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zh-CN" sz="2800" b="1" dirty="0">
                <a:solidFill>
                  <a:srgbClr val="FF0000"/>
                </a:solidFill>
              </a:rPr>
              <a:t>1</a:t>
            </a:r>
          </a:p>
        </p:txBody>
      </p:sp>
      <p:sp>
        <p:nvSpPr>
          <p:cNvPr id="15" name="灯片编号占位符 14"/>
          <p:cNvSpPr>
            <a:spLocks noGrp="1"/>
          </p:cNvSpPr>
          <p:nvPr>
            <p:ph type="sldNum" sz="quarter" idx="12"/>
          </p:nvPr>
        </p:nvSpPr>
        <p:spPr/>
        <p:txBody>
          <a:bodyPr/>
          <a:lstStyle/>
          <a:p>
            <a:fld id="{E31375A4-56A4-47D6-9801-1991572033F7}" type="slidenum">
              <a:rPr lang="en-US" smtClean="0"/>
              <a:pPr/>
              <a:t>15</a:t>
            </a:fld>
            <a:endParaRPr lang="en-US"/>
          </a:p>
        </p:txBody>
      </p:sp>
    </p:spTree>
    <p:extLst>
      <p:ext uri="{BB962C8B-B14F-4D97-AF65-F5344CB8AC3E}">
        <p14:creationId xmlns:p14="http://schemas.microsoft.com/office/powerpoint/2010/main" val="22034118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389"/>
                                        </p:tgtEl>
                                        <p:attrNameLst>
                                          <p:attrName>style.visibility</p:attrName>
                                        </p:attrNameLst>
                                      </p:cBhvr>
                                      <p:to>
                                        <p:strVal val="visible"/>
                                      </p:to>
                                    </p:set>
                                    <p:animEffect transition="in" filter="wipe(left)">
                                      <p:cBhvr>
                                        <p:cTn id="7" dur="1000"/>
                                        <p:tgtEl>
                                          <p:spTgt spid="163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6396"/>
                                        </p:tgtEl>
                                        <p:attrNameLst>
                                          <p:attrName>style.visibility</p:attrName>
                                        </p:attrNameLst>
                                      </p:cBhvr>
                                      <p:to>
                                        <p:strVal val="visible"/>
                                      </p:to>
                                    </p:set>
                                    <p:animEffect transition="in" filter="wipe(left)">
                                      <p:cBhvr>
                                        <p:cTn id="12" dur="1000"/>
                                        <p:tgtEl>
                                          <p:spTgt spid="163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399"/>
                                        </p:tgtEl>
                                        <p:attrNameLst>
                                          <p:attrName>style.visibility</p:attrName>
                                        </p:attrNameLst>
                                      </p:cBhvr>
                                      <p:to>
                                        <p:strVal val="visible"/>
                                      </p:to>
                                    </p:set>
                                    <p:animEffect transition="in" filter="wipe(left)">
                                      <p:cBhvr>
                                        <p:cTn id="17" dur="1000"/>
                                        <p:tgtEl>
                                          <p:spTgt spid="1639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398"/>
                                        </p:tgtEl>
                                        <p:attrNameLst>
                                          <p:attrName>style.visibility</p:attrName>
                                        </p:attrNameLst>
                                      </p:cBhvr>
                                      <p:to>
                                        <p:strVal val="visible"/>
                                      </p:to>
                                    </p:set>
                                    <p:animEffect transition="in" filter="wipe(left)">
                                      <p:cBhvr>
                                        <p:cTn id="22" dur="1000"/>
                                        <p:tgtEl>
                                          <p:spTgt spid="1639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6397"/>
                                        </p:tgtEl>
                                        <p:attrNameLst>
                                          <p:attrName>style.visibility</p:attrName>
                                        </p:attrNameLst>
                                      </p:cBhvr>
                                      <p:to>
                                        <p:strVal val="visible"/>
                                      </p:to>
                                    </p:set>
                                    <p:animEffect transition="in" filter="wipe(left)">
                                      <p:cBhvr>
                                        <p:cTn id="27" dur="1000"/>
                                        <p:tgtEl>
                                          <p:spTgt spid="163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9" grpId="0" autoUpdateAnimBg="0"/>
      <p:bldP spid="16398" grpId="0" autoUpdateAnimBg="0"/>
      <p:bldP spid="16399"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10" name="Object 2"/>
          <p:cNvGraphicFramePr>
            <a:graphicFrameLocks noChangeAspect="1"/>
          </p:cNvGraphicFramePr>
          <p:nvPr>
            <p:extLst>
              <p:ext uri="{D42A27DB-BD31-4B8C-83A1-F6EECF244321}">
                <p14:modId xmlns:p14="http://schemas.microsoft.com/office/powerpoint/2010/main" val="3292509754"/>
              </p:ext>
            </p:extLst>
          </p:nvPr>
        </p:nvGraphicFramePr>
        <p:xfrm>
          <a:off x="251520" y="2081781"/>
          <a:ext cx="7269763" cy="2682340"/>
        </p:xfrm>
        <a:graphic>
          <a:graphicData uri="http://schemas.openxmlformats.org/presentationml/2006/ole">
            <mc:AlternateContent xmlns:mc="http://schemas.openxmlformats.org/markup-compatibility/2006">
              <mc:Choice xmlns:v="urn:schemas-microsoft-com:vml" Requires="v">
                <p:oleObj spid="_x0000_s1071426" r:id="rId3" imgW="2616200" imgH="965200" progId="Equation.DSMT4">
                  <p:embed/>
                </p:oleObj>
              </mc:Choice>
              <mc:Fallback>
                <p:oleObj r:id="rId3" imgW="2616200" imgH="9652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2081781"/>
                        <a:ext cx="7269763" cy="26823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11" name="Line 3"/>
          <p:cNvSpPr>
            <a:spLocks noChangeShapeType="1"/>
          </p:cNvSpPr>
          <p:nvPr/>
        </p:nvSpPr>
        <p:spPr bwMode="auto">
          <a:xfrm flipV="1">
            <a:off x="2843807" y="1628800"/>
            <a:ext cx="1" cy="504056"/>
          </a:xfrm>
          <a:prstGeom prst="line">
            <a:avLst/>
          </a:prstGeom>
          <a:noFill/>
          <a:ln w="57150" cmpd="sng">
            <a:solidFill>
              <a:srgbClr val="0000FF"/>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12" name="Rectangle 4"/>
          <p:cNvSpPr>
            <a:spLocks noChangeArrowheads="1"/>
          </p:cNvSpPr>
          <p:nvPr/>
        </p:nvSpPr>
        <p:spPr bwMode="auto">
          <a:xfrm>
            <a:off x="1403648" y="1196752"/>
            <a:ext cx="30243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sz="2400" b="1" dirty="0">
                <a:solidFill>
                  <a:srgbClr val="0000FF"/>
                </a:solidFill>
                <a:latin typeface="+mj-ea"/>
                <a:ea typeface="+mj-ea"/>
              </a:rPr>
              <a:t>信道</a:t>
            </a:r>
            <a:r>
              <a:rPr lang="zh-CN" sz="2400" b="1" dirty="0" smtClean="0">
                <a:solidFill>
                  <a:srgbClr val="0000FF"/>
                </a:solidFill>
                <a:latin typeface="+mj-ea"/>
                <a:ea typeface="+mj-ea"/>
              </a:rPr>
              <a:t>转移概率</a:t>
            </a:r>
            <a:r>
              <a:rPr lang="zh-CN" sz="2400" b="1" dirty="0">
                <a:solidFill>
                  <a:srgbClr val="0000FF"/>
                </a:solidFill>
                <a:latin typeface="+mj-ea"/>
                <a:ea typeface="+mj-ea"/>
              </a:rPr>
              <a:t>矩阵</a:t>
            </a:r>
          </a:p>
        </p:txBody>
      </p:sp>
      <p:sp>
        <p:nvSpPr>
          <p:cNvPr id="17413" name="Rectangle 5"/>
          <p:cNvSpPr>
            <a:spLocks noChangeArrowheads="1"/>
          </p:cNvSpPr>
          <p:nvPr/>
        </p:nvSpPr>
        <p:spPr bwMode="auto">
          <a:xfrm>
            <a:off x="3851920" y="1196752"/>
            <a:ext cx="273630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sz="2400" b="1" dirty="0">
                <a:solidFill>
                  <a:srgbClr val="FF0000"/>
                </a:solidFill>
                <a:latin typeface="+mj-ea"/>
                <a:ea typeface="+mj-ea"/>
              </a:rPr>
              <a:t>简称</a:t>
            </a:r>
            <a:r>
              <a:rPr lang="zh-CN" sz="2400" b="1" dirty="0" smtClean="0">
                <a:solidFill>
                  <a:srgbClr val="FF0000"/>
                </a:solidFill>
                <a:latin typeface="+mj-ea"/>
                <a:ea typeface="+mj-ea"/>
              </a:rPr>
              <a:t>：信道</a:t>
            </a:r>
            <a:r>
              <a:rPr lang="zh-CN" sz="2400" b="1" dirty="0">
                <a:solidFill>
                  <a:srgbClr val="FF0000"/>
                </a:solidFill>
                <a:latin typeface="+mj-ea"/>
                <a:ea typeface="+mj-ea"/>
              </a:rPr>
              <a:t>矩阵</a:t>
            </a:r>
          </a:p>
        </p:txBody>
      </p:sp>
      <p:grpSp>
        <p:nvGrpSpPr>
          <p:cNvPr id="2" name="Group 6"/>
          <p:cNvGrpSpPr>
            <a:grpSpLocks/>
          </p:cNvGrpSpPr>
          <p:nvPr/>
        </p:nvGrpSpPr>
        <p:grpSpPr bwMode="auto">
          <a:xfrm>
            <a:off x="7444849" y="2201267"/>
            <a:ext cx="635565" cy="4085008"/>
            <a:chOff x="0" y="-51"/>
            <a:chExt cx="387" cy="2274"/>
          </a:xfrm>
        </p:grpSpPr>
        <p:graphicFrame>
          <p:nvGraphicFramePr>
            <p:cNvPr id="17415" name="Object 7"/>
            <p:cNvGraphicFramePr>
              <a:graphicFrameLocks noChangeAspect="1"/>
            </p:cNvGraphicFramePr>
            <p:nvPr>
              <p:extLst>
                <p:ext uri="{D42A27DB-BD31-4B8C-83A1-F6EECF244321}">
                  <p14:modId xmlns:p14="http://schemas.microsoft.com/office/powerpoint/2010/main" val="2765070019"/>
                </p:ext>
              </p:extLst>
            </p:nvPr>
          </p:nvGraphicFramePr>
          <p:xfrm>
            <a:off x="0" y="-51"/>
            <a:ext cx="387" cy="264"/>
          </p:xfrm>
          <a:graphic>
            <a:graphicData uri="http://schemas.openxmlformats.org/presentationml/2006/ole">
              <mc:AlternateContent xmlns:mc="http://schemas.openxmlformats.org/markup-compatibility/2006">
                <mc:Choice xmlns:v="urn:schemas-microsoft-com:vml" Requires="v">
                  <p:oleObj spid="_x0000_s1071427" r:id="rId5" imgW="279279" imgH="190417" progId="Equation.DSMT4">
                    <p:embed/>
                  </p:oleObj>
                </mc:Choice>
                <mc:Fallback>
                  <p:oleObj r:id="rId5" imgW="279279" imgH="190417"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51"/>
                          <a:ext cx="387" cy="264"/>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16" name="Object 8"/>
            <p:cNvGraphicFramePr>
              <a:graphicFrameLocks noChangeAspect="1"/>
            </p:cNvGraphicFramePr>
            <p:nvPr>
              <p:extLst>
                <p:ext uri="{D42A27DB-BD31-4B8C-83A1-F6EECF244321}">
                  <p14:modId xmlns:p14="http://schemas.microsoft.com/office/powerpoint/2010/main" val="2130287657"/>
                </p:ext>
              </p:extLst>
            </p:nvPr>
          </p:nvGraphicFramePr>
          <p:xfrm>
            <a:off x="0" y="350"/>
            <a:ext cx="387" cy="264"/>
          </p:xfrm>
          <a:graphic>
            <a:graphicData uri="http://schemas.openxmlformats.org/presentationml/2006/ole">
              <mc:AlternateContent xmlns:mc="http://schemas.openxmlformats.org/markup-compatibility/2006">
                <mc:Choice xmlns:v="urn:schemas-microsoft-com:vml" Requires="v">
                  <p:oleObj spid="_x0000_s1071428" r:id="rId7" imgW="279279" imgH="190417" progId="Equation.DSMT4">
                    <p:embed/>
                  </p:oleObj>
                </mc:Choice>
                <mc:Fallback>
                  <p:oleObj r:id="rId7" imgW="279279" imgH="190417" progId="Equation.DSMT4">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350"/>
                          <a:ext cx="387" cy="264"/>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17" name="Object 9"/>
            <p:cNvGraphicFramePr>
              <a:graphicFrameLocks noChangeAspect="1"/>
            </p:cNvGraphicFramePr>
            <p:nvPr>
              <p:extLst>
                <p:ext uri="{D42A27DB-BD31-4B8C-83A1-F6EECF244321}">
                  <p14:modId xmlns:p14="http://schemas.microsoft.com/office/powerpoint/2010/main" val="1648780875"/>
                </p:ext>
              </p:extLst>
            </p:nvPr>
          </p:nvGraphicFramePr>
          <p:xfrm>
            <a:off x="0" y="1031"/>
            <a:ext cx="387" cy="264"/>
          </p:xfrm>
          <a:graphic>
            <a:graphicData uri="http://schemas.openxmlformats.org/presentationml/2006/ole">
              <mc:AlternateContent xmlns:mc="http://schemas.openxmlformats.org/markup-compatibility/2006">
                <mc:Choice xmlns:v="urn:schemas-microsoft-com:vml" Requires="v">
                  <p:oleObj spid="_x0000_s1071429" name="Equation" r:id="rId8" imgW="279279" imgH="190417" progId="Equation.DSMT4">
                    <p:embed/>
                  </p:oleObj>
                </mc:Choice>
                <mc:Fallback>
                  <p:oleObj name="Equation" r:id="rId8" imgW="279279" imgH="190417" progId="Equation.DSMT4">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031"/>
                          <a:ext cx="387" cy="264"/>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18" name="Rectangle 10"/>
            <p:cNvSpPr>
              <a:spLocks noChangeArrowheads="1"/>
            </p:cNvSpPr>
            <p:nvPr/>
          </p:nvSpPr>
          <p:spPr bwMode="auto">
            <a:xfrm rot="5400000">
              <a:off x="-638" y="1257"/>
              <a:ext cx="16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a:solidFill>
                    <a:srgbClr val="000066"/>
                  </a:solidFill>
                </a:rPr>
                <a:t>…</a:t>
              </a:r>
            </a:p>
          </p:txBody>
        </p:sp>
      </p:grpSp>
      <p:grpSp>
        <p:nvGrpSpPr>
          <p:cNvPr id="3" name="Group 11"/>
          <p:cNvGrpSpPr>
            <a:grpSpLocks noChangeAspect="1"/>
          </p:cNvGrpSpPr>
          <p:nvPr/>
        </p:nvGrpSpPr>
        <p:grpSpPr bwMode="auto">
          <a:xfrm>
            <a:off x="8071912" y="2171724"/>
            <a:ext cx="344558" cy="2403890"/>
            <a:chOff x="0" y="-36"/>
            <a:chExt cx="172" cy="1200"/>
          </a:xfrm>
        </p:grpSpPr>
        <p:graphicFrame>
          <p:nvGraphicFramePr>
            <p:cNvPr id="17420" name="Object 12"/>
            <p:cNvGraphicFramePr>
              <a:graphicFrameLocks noChangeAspect="1"/>
            </p:cNvGraphicFramePr>
            <p:nvPr>
              <p:extLst>
                <p:ext uri="{D42A27DB-BD31-4B8C-83A1-F6EECF244321}">
                  <p14:modId xmlns:p14="http://schemas.microsoft.com/office/powerpoint/2010/main" val="104376261"/>
                </p:ext>
              </p:extLst>
            </p:nvPr>
          </p:nvGraphicFramePr>
          <p:xfrm>
            <a:off x="0" y="-36"/>
            <a:ext cx="158" cy="229"/>
          </p:xfrm>
          <a:graphic>
            <a:graphicData uri="http://schemas.openxmlformats.org/presentationml/2006/ole">
              <mc:AlternateContent xmlns:mc="http://schemas.openxmlformats.org/markup-compatibility/2006">
                <mc:Choice xmlns:v="urn:schemas-microsoft-com:vml" Requires="v">
                  <p:oleObj spid="_x0000_s1071430" r:id="rId9" imgW="114102" imgH="164814" progId="Equation.DSMT4">
                    <p:embed/>
                  </p:oleObj>
                </mc:Choice>
                <mc:Fallback>
                  <p:oleObj r:id="rId9" imgW="114102" imgH="164814" progId="Equation.DSMT4">
                    <p:embed/>
                    <p:pic>
                      <p:nvPicPr>
                        <p:cNvPr id="0"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36"/>
                          <a:ext cx="158" cy="229"/>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21" name="Object 13"/>
            <p:cNvGraphicFramePr>
              <a:graphicFrameLocks noChangeAspect="1"/>
            </p:cNvGraphicFramePr>
            <p:nvPr>
              <p:extLst>
                <p:ext uri="{D42A27DB-BD31-4B8C-83A1-F6EECF244321}">
                  <p14:modId xmlns:p14="http://schemas.microsoft.com/office/powerpoint/2010/main" val="1090100626"/>
                </p:ext>
              </p:extLst>
            </p:nvPr>
          </p:nvGraphicFramePr>
          <p:xfrm>
            <a:off x="0" y="324"/>
            <a:ext cx="158" cy="229"/>
          </p:xfrm>
          <a:graphic>
            <a:graphicData uri="http://schemas.openxmlformats.org/presentationml/2006/ole">
              <mc:AlternateContent xmlns:mc="http://schemas.openxmlformats.org/markup-compatibility/2006">
                <mc:Choice xmlns:v="urn:schemas-microsoft-com:vml" Requires="v">
                  <p:oleObj spid="_x0000_s1071431" r:id="rId11" imgW="114102" imgH="164814" progId="Equation.DSMT4">
                    <p:embed/>
                  </p:oleObj>
                </mc:Choice>
                <mc:Fallback>
                  <p:oleObj r:id="rId11" imgW="114102" imgH="164814" progId="Equation.DSMT4">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324"/>
                          <a:ext cx="158" cy="229"/>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22" name="Object 14"/>
            <p:cNvGraphicFramePr>
              <a:graphicFrameLocks noChangeAspect="1"/>
            </p:cNvGraphicFramePr>
            <p:nvPr>
              <p:extLst>
                <p:ext uri="{D42A27DB-BD31-4B8C-83A1-F6EECF244321}">
                  <p14:modId xmlns:p14="http://schemas.microsoft.com/office/powerpoint/2010/main" val="3777683297"/>
                </p:ext>
              </p:extLst>
            </p:nvPr>
          </p:nvGraphicFramePr>
          <p:xfrm>
            <a:off x="14" y="935"/>
            <a:ext cx="158" cy="229"/>
          </p:xfrm>
          <a:graphic>
            <a:graphicData uri="http://schemas.openxmlformats.org/presentationml/2006/ole">
              <mc:AlternateContent xmlns:mc="http://schemas.openxmlformats.org/markup-compatibility/2006">
                <mc:Choice xmlns:v="urn:schemas-microsoft-com:vml" Requires="v">
                  <p:oleObj spid="_x0000_s1071432" r:id="rId12" imgW="114102" imgH="164814" progId="Equation.DSMT4">
                    <p:embed/>
                  </p:oleObj>
                </mc:Choice>
                <mc:Fallback>
                  <p:oleObj r:id="rId12" imgW="114102" imgH="164814" progId="Equation.DSMT4">
                    <p:embed/>
                    <p:pic>
                      <p:nvPicPr>
                        <p:cNvPr id="0"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 y="935"/>
                          <a:ext cx="158" cy="229"/>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 name="Group 15"/>
          <p:cNvGrpSpPr>
            <a:grpSpLocks/>
          </p:cNvGrpSpPr>
          <p:nvPr/>
        </p:nvGrpSpPr>
        <p:grpSpPr bwMode="auto">
          <a:xfrm>
            <a:off x="1035608" y="4764121"/>
            <a:ext cx="5222496" cy="758505"/>
            <a:chOff x="0" y="0"/>
            <a:chExt cx="3052" cy="367"/>
          </a:xfrm>
        </p:grpSpPr>
        <p:grpSp>
          <p:nvGrpSpPr>
            <p:cNvPr id="5" name="Group 16"/>
            <p:cNvGrpSpPr>
              <a:grpSpLocks/>
            </p:cNvGrpSpPr>
            <p:nvPr/>
          </p:nvGrpSpPr>
          <p:grpSpPr bwMode="auto">
            <a:xfrm>
              <a:off x="0" y="0"/>
              <a:ext cx="1472" cy="365"/>
              <a:chOff x="0" y="0"/>
              <a:chExt cx="1472" cy="365"/>
            </a:xfrm>
          </p:grpSpPr>
          <p:graphicFrame>
            <p:nvGraphicFramePr>
              <p:cNvPr id="17425" name="Object 17"/>
              <p:cNvGraphicFramePr>
                <a:graphicFrameLocks noChangeAspect="1"/>
              </p:cNvGraphicFramePr>
              <p:nvPr/>
            </p:nvGraphicFramePr>
            <p:xfrm>
              <a:off x="0" y="103"/>
              <a:ext cx="525" cy="262"/>
            </p:xfrm>
            <a:graphic>
              <a:graphicData uri="http://schemas.openxmlformats.org/presentationml/2006/ole">
                <mc:AlternateContent xmlns:mc="http://schemas.openxmlformats.org/markup-compatibility/2006">
                  <mc:Choice xmlns:v="urn:schemas-microsoft-com:vml" Requires="v">
                    <p:oleObj spid="_x0000_s1071433" r:id="rId13" imgW="380835" imgH="190417" progId="Equation.DSMT4">
                      <p:embed/>
                    </p:oleObj>
                  </mc:Choice>
                  <mc:Fallback>
                    <p:oleObj r:id="rId13" imgW="380835" imgH="190417" progId="Equation.DSMT4">
                      <p:embed/>
                      <p:pic>
                        <p:nvPicPr>
                          <p:cNvPr id="0" name="Picture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103"/>
                            <a:ext cx="525" cy="26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26" name="Rectangle 18"/>
              <p:cNvSpPr>
                <a:spLocks noChangeArrowheads="1"/>
              </p:cNvSpPr>
              <p:nvPr/>
            </p:nvSpPr>
            <p:spPr bwMode="auto">
              <a:xfrm>
                <a:off x="164" y="0"/>
                <a:ext cx="1308" cy="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3600" b="1" dirty="0"/>
                  <a:t>?</a:t>
                </a:r>
              </a:p>
            </p:txBody>
          </p:sp>
        </p:grpSp>
        <p:grpSp>
          <p:nvGrpSpPr>
            <p:cNvPr id="6" name="Group 19"/>
            <p:cNvGrpSpPr>
              <a:grpSpLocks/>
            </p:cNvGrpSpPr>
            <p:nvPr/>
          </p:nvGrpSpPr>
          <p:grpSpPr bwMode="auto">
            <a:xfrm>
              <a:off x="1097" y="0"/>
              <a:ext cx="1472" cy="365"/>
              <a:chOff x="0" y="0"/>
              <a:chExt cx="1472" cy="365"/>
            </a:xfrm>
          </p:grpSpPr>
          <p:graphicFrame>
            <p:nvGraphicFramePr>
              <p:cNvPr id="17428" name="Object 20"/>
              <p:cNvGraphicFramePr>
                <a:graphicFrameLocks noChangeAspect="1"/>
              </p:cNvGraphicFramePr>
              <p:nvPr/>
            </p:nvGraphicFramePr>
            <p:xfrm>
              <a:off x="0" y="103"/>
              <a:ext cx="525" cy="262"/>
            </p:xfrm>
            <a:graphic>
              <a:graphicData uri="http://schemas.openxmlformats.org/presentationml/2006/ole">
                <mc:AlternateContent xmlns:mc="http://schemas.openxmlformats.org/markup-compatibility/2006">
                  <mc:Choice xmlns:v="urn:schemas-microsoft-com:vml" Requires="v">
                    <p:oleObj spid="_x0000_s1071434" r:id="rId15" imgW="380835" imgH="190417" progId="Equation.DSMT4">
                      <p:embed/>
                    </p:oleObj>
                  </mc:Choice>
                  <mc:Fallback>
                    <p:oleObj r:id="rId15" imgW="380835" imgH="190417" progId="Equation.DSMT4">
                      <p:embed/>
                      <p:pic>
                        <p:nvPicPr>
                          <p:cNvPr id="0" name="Picture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103"/>
                            <a:ext cx="525" cy="26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29" name="Rectangle 21"/>
              <p:cNvSpPr>
                <a:spLocks noChangeArrowheads="1"/>
              </p:cNvSpPr>
              <p:nvPr/>
            </p:nvSpPr>
            <p:spPr bwMode="auto">
              <a:xfrm>
                <a:off x="164" y="0"/>
                <a:ext cx="1308" cy="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3600" b="1" dirty="0"/>
                  <a:t>?</a:t>
                </a:r>
              </a:p>
            </p:txBody>
          </p:sp>
        </p:grpSp>
        <p:grpSp>
          <p:nvGrpSpPr>
            <p:cNvPr id="7" name="Group 22"/>
            <p:cNvGrpSpPr>
              <a:grpSpLocks/>
            </p:cNvGrpSpPr>
            <p:nvPr/>
          </p:nvGrpSpPr>
          <p:grpSpPr bwMode="auto">
            <a:xfrm>
              <a:off x="2336" y="0"/>
              <a:ext cx="716" cy="367"/>
              <a:chOff x="-1" y="0"/>
              <a:chExt cx="716" cy="367"/>
            </a:xfrm>
          </p:grpSpPr>
          <p:graphicFrame>
            <p:nvGraphicFramePr>
              <p:cNvPr id="17431" name="Object 23"/>
              <p:cNvGraphicFramePr>
                <a:graphicFrameLocks noChangeAspect="1"/>
              </p:cNvGraphicFramePr>
              <p:nvPr>
                <p:extLst>
                  <p:ext uri="{D42A27DB-BD31-4B8C-83A1-F6EECF244321}">
                    <p14:modId xmlns:p14="http://schemas.microsoft.com/office/powerpoint/2010/main" val="455561079"/>
                  </p:ext>
                </p:extLst>
              </p:nvPr>
            </p:nvGraphicFramePr>
            <p:xfrm>
              <a:off x="-1" y="105"/>
              <a:ext cx="525" cy="262"/>
            </p:xfrm>
            <a:graphic>
              <a:graphicData uri="http://schemas.openxmlformats.org/presentationml/2006/ole">
                <mc:AlternateContent xmlns:mc="http://schemas.openxmlformats.org/markup-compatibility/2006">
                  <mc:Choice xmlns:v="urn:schemas-microsoft-com:vml" Requires="v">
                    <p:oleObj spid="_x0000_s1071435" r:id="rId16" imgW="380835" imgH="190417" progId="Equation.DSMT4">
                      <p:embed/>
                    </p:oleObj>
                  </mc:Choice>
                  <mc:Fallback>
                    <p:oleObj r:id="rId16" imgW="380835" imgH="190417" progId="Equation.DSMT4">
                      <p:embed/>
                      <p:pic>
                        <p:nvPicPr>
                          <p:cNvPr id="0" name="Picture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 y="105"/>
                            <a:ext cx="525" cy="26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32" name="Rectangle 24"/>
              <p:cNvSpPr>
                <a:spLocks noChangeArrowheads="1"/>
              </p:cNvSpPr>
              <p:nvPr/>
            </p:nvSpPr>
            <p:spPr bwMode="auto">
              <a:xfrm>
                <a:off x="164" y="0"/>
                <a:ext cx="551" cy="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zh-CN" sz="3600" b="1" dirty="0"/>
                  <a:t>?</a:t>
                </a:r>
              </a:p>
            </p:txBody>
          </p:sp>
        </p:grpSp>
      </p:grpSp>
      <p:sp>
        <p:nvSpPr>
          <p:cNvPr id="17433" name="Rectangle 25"/>
          <p:cNvSpPr>
            <a:spLocks noChangeArrowheads="1"/>
          </p:cNvSpPr>
          <p:nvPr/>
        </p:nvSpPr>
        <p:spPr bwMode="auto">
          <a:xfrm>
            <a:off x="949325" y="5694347"/>
            <a:ext cx="707905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sz="2400" b="1" dirty="0">
                <a:solidFill>
                  <a:srgbClr val="FF0000"/>
                </a:solidFill>
                <a:latin typeface="+mj-ea"/>
                <a:ea typeface="+mj-ea"/>
              </a:rPr>
              <a:t>每一列的和不一定等于</a:t>
            </a:r>
            <a:r>
              <a:rPr lang="zh-CN" altLang="zh-CN" sz="2400" b="1" dirty="0">
                <a:solidFill>
                  <a:srgbClr val="FF0000"/>
                </a:solidFill>
                <a:latin typeface="+mj-ea"/>
                <a:ea typeface="+mj-ea"/>
              </a:rPr>
              <a:t>1  </a:t>
            </a:r>
            <a:r>
              <a:rPr lang="zh-CN" sz="2400" b="1" dirty="0">
                <a:latin typeface="+mj-ea"/>
                <a:ea typeface="+mj-ea"/>
              </a:rPr>
              <a:t>（只有强对称信道等特</a:t>
            </a:r>
          </a:p>
          <a:p>
            <a:r>
              <a:rPr lang="zh-CN" sz="2400" b="1" dirty="0">
                <a:latin typeface="+mj-ea"/>
                <a:ea typeface="+mj-ea"/>
              </a:rPr>
              <a:t>                                           </a:t>
            </a:r>
            <a:r>
              <a:rPr lang="zh-CN" sz="2400" b="1" dirty="0" smtClean="0">
                <a:latin typeface="+mj-ea"/>
                <a:ea typeface="+mj-ea"/>
              </a:rPr>
              <a:t>殊</a:t>
            </a:r>
            <a:r>
              <a:rPr lang="zh-CN" sz="2400" b="1" dirty="0">
                <a:latin typeface="+mj-ea"/>
                <a:ea typeface="+mj-ea"/>
              </a:rPr>
              <a:t>情况下才等于</a:t>
            </a:r>
            <a:r>
              <a:rPr lang="zh-CN" altLang="zh-CN" sz="2400" b="1" dirty="0">
                <a:latin typeface="+mj-ea"/>
                <a:ea typeface="+mj-ea"/>
              </a:rPr>
              <a:t>1</a:t>
            </a:r>
            <a:r>
              <a:rPr lang="zh-CN" sz="2400" b="1" dirty="0">
                <a:latin typeface="+mj-ea"/>
                <a:ea typeface="+mj-ea"/>
              </a:rPr>
              <a:t>）</a:t>
            </a:r>
          </a:p>
        </p:txBody>
      </p:sp>
      <p:sp>
        <p:nvSpPr>
          <p:cNvPr id="26" name="矩形 25"/>
          <p:cNvSpPr/>
          <p:nvPr/>
        </p:nvSpPr>
        <p:spPr>
          <a:xfrm>
            <a:off x="7164288" y="1523761"/>
            <a:ext cx="1723549" cy="3416320"/>
          </a:xfrm>
          <a:prstGeom prst="rect">
            <a:avLst/>
          </a:prstGeom>
          <a:noFill/>
        </p:spPr>
        <p:style>
          <a:lnRef idx="2">
            <a:schemeClr val="accent2"/>
          </a:lnRef>
          <a:fillRef idx="1">
            <a:schemeClr val="lt1"/>
          </a:fillRef>
          <a:effectRef idx="0">
            <a:schemeClr val="accent2"/>
          </a:effectRef>
          <a:fontRef idx="minor">
            <a:schemeClr val="dk1"/>
          </a:fontRef>
        </p:style>
        <p:txBody>
          <a:bodyPr wrap="none">
            <a:spAutoFit/>
          </a:bodyPr>
          <a:lstStyle/>
          <a:p>
            <a:r>
              <a:rPr lang="zh-CN" altLang="zh-CN" sz="2400" b="1" dirty="0" smtClean="0">
                <a:solidFill>
                  <a:srgbClr val="FF0000"/>
                </a:solidFill>
                <a:latin typeface="+mj-ea"/>
                <a:ea typeface="+mj-ea"/>
              </a:rPr>
              <a:t>每一</a:t>
            </a:r>
            <a:r>
              <a:rPr lang="zh-CN" altLang="en-US" sz="2400" b="1" dirty="0" smtClean="0">
                <a:solidFill>
                  <a:srgbClr val="FF0000"/>
                </a:solidFill>
                <a:latin typeface="+mj-ea"/>
                <a:ea typeface="+mj-ea"/>
              </a:rPr>
              <a:t>行</a:t>
            </a:r>
            <a:r>
              <a:rPr lang="zh-CN" altLang="zh-CN" sz="2400" b="1" dirty="0" smtClean="0">
                <a:solidFill>
                  <a:srgbClr val="FF0000"/>
                </a:solidFill>
                <a:latin typeface="+mj-ea"/>
                <a:ea typeface="+mj-ea"/>
              </a:rPr>
              <a:t>的和</a:t>
            </a:r>
            <a:endParaRPr lang="en-US" altLang="zh-CN" sz="2400" b="1" dirty="0" smtClean="0">
              <a:solidFill>
                <a:srgbClr val="FF0000"/>
              </a:solidFill>
              <a:latin typeface="+mj-ea"/>
              <a:ea typeface="+mj-ea"/>
            </a:endParaRPr>
          </a:p>
          <a:p>
            <a:endParaRPr lang="en-US" altLang="zh-CN" sz="2400" b="1" dirty="0" smtClean="0">
              <a:solidFill>
                <a:srgbClr val="FF0000"/>
              </a:solidFill>
              <a:latin typeface="+mj-ea"/>
              <a:ea typeface="+mj-ea"/>
            </a:endParaRPr>
          </a:p>
          <a:p>
            <a:endParaRPr lang="en-US" altLang="zh-CN" sz="2400" b="1" dirty="0" smtClean="0">
              <a:solidFill>
                <a:srgbClr val="FF0000"/>
              </a:solidFill>
              <a:latin typeface="+mj-ea"/>
              <a:ea typeface="+mj-ea"/>
            </a:endParaRPr>
          </a:p>
          <a:p>
            <a:endParaRPr lang="en-US" altLang="zh-CN" sz="2400" b="1" dirty="0" smtClean="0">
              <a:solidFill>
                <a:srgbClr val="FF0000"/>
              </a:solidFill>
              <a:latin typeface="+mj-ea"/>
              <a:ea typeface="+mj-ea"/>
            </a:endParaRPr>
          </a:p>
          <a:p>
            <a:endParaRPr lang="en-US" altLang="zh-CN" sz="2400" b="1" dirty="0" smtClean="0">
              <a:solidFill>
                <a:srgbClr val="FF0000"/>
              </a:solidFill>
              <a:latin typeface="+mj-ea"/>
              <a:ea typeface="+mj-ea"/>
            </a:endParaRPr>
          </a:p>
          <a:p>
            <a:endParaRPr lang="en-US" altLang="zh-CN" sz="2400" b="1" dirty="0" smtClean="0">
              <a:solidFill>
                <a:srgbClr val="FF0000"/>
              </a:solidFill>
              <a:latin typeface="+mj-ea"/>
              <a:ea typeface="+mj-ea"/>
            </a:endParaRPr>
          </a:p>
          <a:p>
            <a:endParaRPr lang="en-US" altLang="zh-CN" sz="2400" b="1" dirty="0" smtClean="0">
              <a:solidFill>
                <a:srgbClr val="FF0000"/>
              </a:solidFill>
              <a:latin typeface="+mj-ea"/>
              <a:ea typeface="+mj-ea"/>
            </a:endParaRPr>
          </a:p>
          <a:p>
            <a:endParaRPr lang="en-US" altLang="zh-CN" sz="2400" b="1" dirty="0" smtClean="0">
              <a:solidFill>
                <a:srgbClr val="FF0000"/>
              </a:solidFill>
              <a:latin typeface="+mj-ea"/>
              <a:ea typeface="+mj-ea"/>
            </a:endParaRPr>
          </a:p>
          <a:p>
            <a:endParaRPr lang="zh-CN" altLang="en-US" sz="2400" dirty="0">
              <a:latin typeface="+mj-ea"/>
              <a:ea typeface="+mj-ea"/>
            </a:endParaRPr>
          </a:p>
        </p:txBody>
      </p:sp>
      <p:sp>
        <p:nvSpPr>
          <p:cNvPr id="27" name="标题 26"/>
          <p:cNvSpPr>
            <a:spLocks noGrp="1"/>
          </p:cNvSpPr>
          <p:nvPr>
            <p:ph type="title"/>
          </p:nvPr>
        </p:nvSpPr>
        <p:spPr/>
        <p:txBody>
          <a:bodyPr/>
          <a:lstStyle/>
          <a:p>
            <a:r>
              <a:rPr lang="zh-CN" altLang="zh-CN" dirty="0" smtClean="0"/>
              <a:t>单符号信道的数学模型</a:t>
            </a:r>
            <a:r>
              <a:rPr lang="zh-CN" altLang="en-US" dirty="0" smtClean="0"/>
              <a:t>（续）</a:t>
            </a:r>
            <a:endParaRPr lang="zh-CN" altLang="en-US" dirty="0"/>
          </a:p>
        </p:txBody>
      </p:sp>
      <p:sp>
        <p:nvSpPr>
          <p:cNvPr id="28" name="灯片编号占位符 27"/>
          <p:cNvSpPr>
            <a:spLocks noGrp="1"/>
          </p:cNvSpPr>
          <p:nvPr>
            <p:ph type="sldNum" sz="quarter" idx="12"/>
          </p:nvPr>
        </p:nvSpPr>
        <p:spPr/>
        <p:txBody>
          <a:bodyPr/>
          <a:lstStyle/>
          <a:p>
            <a:fld id="{E31375A4-56A4-47D6-9801-1991572033F7}" type="slidenum">
              <a:rPr lang="en-US" smtClean="0"/>
              <a:pPr/>
              <a:t>16</a:t>
            </a:fld>
            <a:endParaRPr lang="en-US"/>
          </a:p>
        </p:txBody>
      </p:sp>
    </p:spTree>
    <p:extLst>
      <p:ext uri="{BB962C8B-B14F-4D97-AF65-F5344CB8AC3E}">
        <p14:creationId xmlns:p14="http://schemas.microsoft.com/office/powerpoint/2010/main" val="21791500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3" presetClass="entr" presetSubtype="1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animEffect transition="in" filter="blinds(horizontal)">
                                      <p:cBhvr>
                                        <p:cTn id="9" dur="500"/>
                                        <p:tgtEl>
                                          <p:spTgt spid="26"/>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left)">
                                      <p:cBhvr>
                                        <p:cTn id="14" dur="10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1000"/>
                                        <p:tgtEl>
                                          <p:spTgt spid="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7433"/>
                                        </p:tgtEl>
                                        <p:attrNameLst>
                                          <p:attrName>style.visibility</p:attrName>
                                        </p:attrNameLst>
                                      </p:cBhvr>
                                      <p:to>
                                        <p:strVal val="visible"/>
                                      </p:to>
                                    </p:set>
                                    <p:animEffect transition="in" filter="wipe(left)">
                                      <p:cBhvr>
                                        <p:cTn id="24" dur="1000"/>
                                        <p:tgtEl>
                                          <p:spTgt spid="174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33" grpId="0" autoUpdateAnimBg="0"/>
      <p:bldP spid="2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6" name="Object 4"/>
          <p:cNvGraphicFramePr>
            <a:graphicFrameLocks noChangeAspect="1"/>
          </p:cNvGraphicFramePr>
          <p:nvPr>
            <p:extLst>
              <p:ext uri="{D42A27DB-BD31-4B8C-83A1-F6EECF244321}">
                <p14:modId xmlns:p14="http://schemas.microsoft.com/office/powerpoint/2010/main" val="3958456001"/>
              </p:ext>
            </p:extLst>
          </p:nvPr>
        </p:nvGraphicFramePr>
        <p:xfrm>
          <a:off x="6230535" y="2784227"/>
          <a:ext cx="1797849" cy="1584163"/>
        </p:xfrm>
        <a:graphic>
          <a:graphicData uri="http://schemas.openxmlformats.org/presentationml/2006/ole">
            <mc:AlternateContent xmlns:mc="http://schemas.openxmlformats.org/markup-compatibility/2006">
              <mc:Choice xmlns:v="urn:schemas-microsoft-com:vml" Requires="v">
                <p:oleObj spid="_x0000_s1072194" r:id="rId3" imgW="533169" imgH="469696" progId="Equation.DSMT4">
                  <p:embed/>
                </p:oleObj>
              </mc:Choice>
              <mc:Fallback>
                <p:oleObj r:id="rId3" imgW="533169" imgH="469696"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0535" y="2784227"/>
                        <a:ext cx="1797849" cy="1584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7" name="Object 5"/>
          <p:cNvGraphicFramePr>
            <a:graphicFrameLocks noChangeAspect="1"/>
          </p:cNvGraphicFramePr>
          <p:nvPr>
            <p:extLst>
              <p:ext uri="{D42A27DB-BD31-4B8C-83A1-F6EECF244321}">
                <p14:modId xmlns:p14="http://schemas.microsoft.com/office/powerpoint/2010/main" val="3739007265"/>
              </p:ext>
            </p:extLst>
          </p:nvPr>
        </p:nvGraphicFramePr>
        <p:xfrm>
          <a:off x="904875" y="2149227"/>
          <a:ext cx="4551127" cy="3079973"/>
        </p:xfrm>
        <a:graphic>
          <a:graphicData uri="http://schemas.openxmlformats.org/presentationml/2006/ole">
            <mc:AlternateContent xmlns:mc="http://schemas.openxmlformats.org/markup-compatibility/2006">
              <mc:Choice xmlns:v="urn:schemas-microsoft-com:vml" Requires="v">
                <p:oleObj spid="_x0000_s1072195" r:id="rId5" imgW="2508261" imgH="1696396" progId="Visio.Drawing.11">
                  <p:embed/>
                </p:oleObj>
              </mc:Choice>
              <mc:Fallback>
                <p:oleObj r:id="rId5" imgW="2508261" imgH="1696396" progId="Visio.Drawing.11">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4875" y="2149227"/>
                        <a:ext cx="4551127" cy="30799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标题 1"/>
          <p:cNvSpPr>
            <a:spLocks noGrp="1"/>
          </p:cNvSpPr>
          <p:nvPr>
            <p:ph type="title"/>
          </p:nvPr>
        </p:nvSpPr>
        <p:spPr/>
        <p:txBody>
          <a:bodyPr/>
          <a:lstStyle/>
          <a:p>
            <a:r>
              <a:rPr lang="zh-CN" altLang="zh-CN" dirty="0" smtClean="0"/>
              <a:t>实际信道矩阵举例</a:t>
            </a:r>
            <a:endParaRPr lang="zh-CN" altLang="en-US" dirty="0"/>
          </a:p>
        </p:txBody>
      </p:sp>
      <p:sp>
        <p:nvSpPr>
          <p:cNvPr id="3" name="内容占位符 2"/>
          <p:cNvSpPr>
            <a:spLocks noGrp="1"/>
          </p:cNvSpPr>
          <p:nvPr>
            <p:ph idx="1"/>
          </p:nvPr>
        </p:nvSpPr>
        <p:spPr>
          <a:xfrm>
            <a:off x="539552" y="1196752"/>
            <a:ext cx="8064896" cy="936104"/>
          </a:xfrm>
        </p:spPr>
        <p:txBody>
          <a:bodyPr/>
          <a:lstStyle/>
          <a:p>
            <a:r>
              <a:rPr lang="zh-CN" altLang="zh-CN" dirty="0" smtClean="0">
                <a:solidFill>
                  <a:srgbClr val="0000FF"/>
                </a:solidFill>
              </a:rPr>
              <a:t>实例1   二进制对称信道</a:t>
            </a:r>
          </a:p>
          <a:p>
            <a:endParaRPr lang="zh-CN" altLang="en-US" dirty="0">
              <a:solidFill>
                <a:srgbClr val="0000FF"/>
              </a:solidFill>
            </a:endParaRPr>
          </a:p>
        </p:txBody>
      </p:sp>
      <p:sp>
        <p:nvSpPr>
          <p:cNvPr id="6" name="灯片编号占位符 5"/>
          <p:cNvSpPr>
            <a:spLocks noGrp="1"/>
          </p:cNvSpPr>
          <p:nvPr>
            <p:ph type="sldNum" sz="quarter" idx="12"/>
          </p:nvPr>
        </p:nvSpPr>
        <p:spPr/>
        <p:txBody>
          <a:bodyPr/>
          <a:lstStyle/>
          <a:p>
            <a:fld id="{E31375A4-56A4-47D6-9801-1991572033F7}" type="slidenum">
              <a:rPr lang="en-US" smtClean="0"/>
              <a:pPr/>
              <a:t>17</a:t>
            </a:fld>
            <a:endParaRPr lang="en-US"/>
          </a:p>
        </p:txBody>
      </p:sp>
    </p:spTree>
    <p:extLst>
      <p:ext uri="{BB962C8B-B14F-4D97-AF65-F5344CB8AC3E}">
        <p14:creationId xmlns:p14="http://schemas.microsoft.com/office/powerpoint/2010/main" val="20265111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8436"/>
                                        </p:tgtEl>
                                        <p:attrNameLst>
                                          <p:attrName>style.visibility</p:attrName>
                                        </p:attrNameLst>
                                      </p:cBhvr>
                                      <p:to>
                                        <p:strVal val="visible"/>
                                      </p:to>
                                    </p:set>
                                    <p:animEffect transition="in" filter="wipe(left)">
                                      <p:cBhvr>
                                        <p:cTn id="7" dur="500"/>
                                        <p:tgtEl>
                                          <p:spTgt spid="18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9" name="Object 3"/>
          <p:cNvGraphicFramePr>
            <a:graphicFrameLocks noChangeAspect="1"/>
          </p:cNvGraphicFramePr>
          <p:nvPr>
            <p:extLst>
              <p:ext uri="{D42A27DB-BD31-4B8C-83A1-F6EECF244321}">
                <p14:modId xmlns:p14="http://schemas.microsoft.com/office/powerpoint/2010/main" val="70569849"/>
              </p:ext>
            </p:extLst>
          </p:nvPr>
        </p:nvGraphicFramePr>
        <p:xfrm>
          <a:off x="395536" y="3843338"/>
          <a:ext cx="2782639" cy="2815622"/>
        </p:xfrm>
        <a:graphic>
          <a:graphicData uri="http://schemas.openxmlformats.org/presentationml/2006/ole">
            <mc:AlternateContent xmlns:mc="http://schemas.openxmlformats.org/markup-compatibility/2006">
              <mc:Choice xmlns:v="urn:schemas-microsoft-com:vml" Requires="v">
                <p:oleObj spid="_x0000_s1073250" r:id="rId3" imgW="2544136" imgH="2575398" progId="Visio.Drawing.11">
                  <p:embed/>
                </p:oleObj>
              </mc:Choice>
              <mc:Fallback>
                <p:oleObj r:id="rId3" imgW="2544136" imgH="2575398"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3843338"/>
                        <a:ext cx="2782639" cy="28156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60" name="Object 4"/>
          <p:cNvGraphicFramePr>
            <a:graphicFrameLocks noChangeAspect="1"/>
          </p:cNvGraphicFramePr>
          <p:nvPr>
            <p:extLst>
              <p:ext uri="{D42A27DB-BD31-4B8C-83A1-F6EECF244321}">
                <p14:modId xmlns:p14="http://schemas.microsoft.com/office/powerpoint/2010/main" val="3278300605"/>
              </p:ext>
            </p:extLst>
          </p:nvPr>
        </p:nvGraphicFramePr>
        <p:xfrm>
          <a:off x="3629753" y="4221088"/>
          <a:ext cx="5342895" cy="1993975"/>
        </p:xfrm>
        <a:graphic>
          <a:graphicData uri="http://schemas.openxmlformats.org/presentationml/2006/ole">
            <mc:AlternateContent xmlns:mc="http://schemas.openxmlformats.org/markup-compatibility/2006">
              <mc:Choice xmlns:v="urn:schemas-microsoft-com:vml" Requires="v">
                <p:oleObj spid="_x0000_s1073251" r:id="rId5" imgW="1904174" imgH="710891" progId="Equation.DSMT4">
                  <p:embed/>
                </p:oleObj>
              </mc:Choice>
              <mc:Fallback>
                <p:oleObj r:id="rId5" imgW="1904174" imgH="710891"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29753" y="4221088"/>
                        <a:ext cx="5342895" cy="1993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62" name="Rectangle 6"/>
          <p:cNvSpPr>
            <a:spLocks noChangeArrowheads="1"/>
          </p:cNvSpPr>
          <p:nvPr/>
        </p:nvSpPr>
        <p:spPr bwMode="auto">
          <a:xfrm>
            <a:off x="318418" y="2031231"/>
            <a:ext cx="21653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dirty="0">
                <a:latin typeface="+mj-ea"/>
                <a:ea typeface="+mj-ea"/>
              </a:rPr>
              <a:t>正方波</a:t>
            </a:r>
          </a:p>
        </p:txBody>
      </p:sp>
      <p:sp>
        <p:nvSpPr>
          <p:cNvPr id="19463" name="Rectangle 7"/>
          <p:cNvSpPr>
            <a:spLocks noChangeArrowheads="1"/>
          </p:cNvSpPr>
          <p:nvPr/>
        </p:nvSpPr>
        <p:spPr bwMode="auto">
          <a:xfrm>
            <a:off x="318418" y="2955925"/>
            <a:ext cx="21653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dirty="0">
                <a:latin typeface="+mj-ea"/>
                <a:ea typeface="+mj-ea"/>
              </a:rPr>
              <a:t>负方波</a:t>
            </a:r>
          </a:p>
        </p:txBody>
      </p:sp>
      <p:graphicFrame>
        <p:nvGraphicFramePr>
          <p:cNvPr id="19464" name="Object 8"/>
          <p:cNvGraphicFramePr>
            <a:graphicFrameLocks noChangeAspect="1"/>
          </p:cNvGraphicFramePr>
          <p:nvPr>
            <p:extLst>
              <p:ext uri="{D42A27DB-BD31-4B8C-83A1-F6EECF244321}">
                <p14:modId xmlns:p14="http://schemas.microsoft.com/office/powerpoint/2010/main" val="2914521110"/>
              </p:ext>
            </p:extLst>
          </p:nvPr>
        </p:nvGraphicFramePr>
        <p:xfrm>
          <a:off x="1290638" y="1085850"/>
          <a:ext cx="7459662" cy="2914650"/>
        </p:xfrm>
        <a:graphic>
          <a:graphicData uri="http://schemas.openxmlformats.org/presentationml/2006/ole">
            <mc:AlternateContent xmlns:mc="http://schemas.openxmlformats.org/markup-compatibility/2006">
              <mc:Choice xmlns:v="urn:schemas-microsoft-com:vml" Requires="v">
                <p:oleObj spid="_x0000_s1073252" name="Visio" r:id="rId7" imgW="8650737" imgH="3477600" progId="Visio.Drawing.11">
                  <p:embed/>
                </p:oleObj>
              </mc:Choice>
              <mc:Fallback>
                <p:oleObj name="Visio" r:id="rId7" imgW="8650737" imgH="3477600" progId="Visio.Drawing.11">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0638" y="1085850"/>
                        <a:ext cx="7459662" cy="291465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标题 1"/>
          <p:cNvSpPr>
            <a:spLocks noGrp="1"/>
          </p:cNvSpPr>
          <p:nvPr>
            <p:ph type="title"/>
          </p:nvPr>
        </p:nvSpPr>
        <p:spPr/>
        <p:txBody>
          <a:bodyPr/>
          <a:lstStyle/>
          <a:p>
            <a:r>
              <a:rPr lang="zh-CN" altLang="zh-CN" dirty="0" smtClean="0"/>
              <a:t>实际信道矩阵举例</a:t>
            </a:r>
            <a:endParaRPr lang="zh-CN" altLang="en-US" dirty="0"/>
          </a:p>
        </p:txBody>
      </p:sp>
      <p:sp>
        <p:nvSpPr>
          <p:cNvPr id="8" name="矩形 7"/>
          <p:cNvSpPr/>
          <p:nvPr/>
        </p:nvSpPr>
        <p:spPr>
          <a:xfrm>
            <a:off x="611560" y="1124744"/>
            <a:ext cx="3102131" cy="461665"/>
          </a:xfrm>
          <a:prstGeom prst="rect">
            <a:avLst/>
          </a:prstGeom>
        </p:spPr>
        <p:txBody>
          <a:bodyPr wrap="none">
            <a:spAutoFit/>
          </a:bodyPr>
          <a:lstStyle/>
          <a:p>
            <a:r>
              <a:rPr lang="zh-CN" altLang="zh-CN" sz="2400" b="1" dirty="0" smtClean="0">
                <a:solidFill>
                  <a:srgbClr val="0000FF"/>
                </a:solidFill>
                <a:latin typeface="+mj-ea"/>
                <a:ea typeface="+mj-ea"/>
              </a:rPr>
              <a:t>实例2   二元删除信道</a:t>
            </a:r>
            <a:endParaRPr lang="zh-CN" altLang="en-US" sz="2400" b="1" dirty="0">
              <a:latin typeface="+mj-ea"/>
              <a:ea typeface="+mj-ea"/>
            </a:endParaRPr>
          </a:p>
        </p:txBody>
      </p:sp>
      <p:sp>
        <p:nvSpPr>
          <p:cNvPr id="10" name="灯片编号占位符 9"/>
          <p:cNvSpPr>
            <a:spLocks noGrp="1"/>
          </p:cNvSpPr>
          <p:nvPr>
            <p:ph type="sldNum" sz="quarter" idx="12"/>
          </p:nvPr>
        </p:nvSpPr>
        <p:spPr/>
        <p:txBody>
          <a:bodyPr/>
          <a:lstStyle/>
          <a:p>
            <a:fld id="{E31375A4-56A4-47D6-9801-1991572033F7}" type="slidenum">
              <a:rPr lang="en-US" smtClean="0"/>
              <a:pPr/>
              <a:t>18</a:t>
            </a:fld>
            <a:endParaRPr lang="en-US"/>
          </a:p>
        </p:txBody>
      </p:sp>
    </p:spTree>
    <p:extLst>
      <p:ext uri="{BB962C8B-B14F-4D97-AF65-F5344CB8AC3E}">
        <p14:creationId xmlns:p14="http://schemas.microsoft.com/office/powerpoint/2010/main" val="4590169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9459"/>
                                        </p:tgtEl>
                                        <p:attrNameLst>
                                          <p:attrName>style.visibility</p:attrName>
                                        </p:attrNameLst>
                                      </p:cBhvr>
                                      <p:to>
                                        <p:strVal val="visible"/>
                                      </p:to>
                                    </p:set>
                                    <p:animEffect transition="in" filter="wipe(left)">
                                      <p:cBhvr>
                                        <p:cTn id="7" dur="1000"/>
                                        <p:tgtEl>
                                          <p:spTgt spid="194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9460"/>
                                        </p:tgtEl>
                                        <p:attrNameLst>
                                          <p:attrName>style.visibility</p:attrName>
                                        </p:attrNameLst>
                                      </p:cBhvr>
                                      <p:to>
                                        <p:strVal val="visible"/>
                                      </p:to>
                                    </p:set>
                                    <p:animEffect transition="in" filter="wipe(left)">
                                      <p:cBhvr>
                                        <p:cTn id="12" dur="500"/>
                                        <p:tgtEl>
                                          <p:spTgt spid="19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zh-CN" altLang="zh-CN" smtClean="0"/>
              <a:t>3.3  </a:t>
            </a:r>
            <a:r>
              <a:rPr lang="zh-CN" smtClean="0"/>
              <a:t>单符号离散信道的信道容量</a:t>
            </a:r>
            <a:endParaRPr lang="zh-CN" dirty="0"/>
          </a:p>
        </p:txBody>
      </p:sp>
      <p:sp>
        <p:nvSpPr>
          <p:cNvPr id="3" name="内容占位符 2"/>
          <p:cNvSpPr>
            <a:spLocks noGrp="1"/>
          </p:cNvSpPr>
          <p:nvPr>
            <p:ph idx="1"/>
          </p:nvPr>
        </p:nvSpPr>
        <p:spPr/>
        <p:txBody>
          <a:bodyPr>
            <a:normAutofit/>
          </a:bodyPr>
          <a:lstStyle/>
          <a:p>
            <a:r>
              <a:rPr lang="zh-CN" altLang="zh-CN" dirty="0" smtClean="0"/>
              <a:t>3.3.1 单符号信道的定义和数学模型</a:t>
            </a:r>
            <a:endParaRPr lang="en-US" altLang="zh-CN" dirty="0" smtClean="0"/>
          </a:p>
          <a:p>
            <a:pPr lvl="1"/>
            <a:r>
              <a:rPr lang="zh-CN" altLang="zh-CN" dirty="0" smtClean="0"/>
              <a:t>信道转移概率矩阵</a:t>
            </a:r>
          </a:p>
          <a:p>
            <a:r>
              <a:rPr lang="zh-CN" altLang="zh-CN" dirty="0" smtClean="0">
                <a:solidFill>
                  <a:srgbClr val="FF0000"/>
                </a:solidFill>
              </a:rPr>
              <a:t>3.3.2 信道容量的定义及一般求取原则</a:t>
            </a:r>
            <a:endParaRPr lang="en-US" altLang="zh-CN" dirty="0" smtClean="0">
              <a:solidFill>
                <a:srgbClr val="FF0000"/>
              </a:solidFill>
            </a:endParaRPr>
          </a:p>
          <a:p>
            <a:pPr lvl="1"/>
            <a:r>
              <a:rPr lang="en-US" altLang="zh-CN" dirty="0" smtClean="0">
                <a:solidFill>
                  <a:srgbClr val="FF0000"/>
                </a:solidFill>
              </a:rPr>
              <a:t>1. </a:t>
            </a:r>
            <a:r>
              <a:rPr lang="zh-CN" altLang="zh-CN" dirty="0" smtClean="0">
                <a:solidFill>
                  <a:srgbClr val="FF0000"/>
                </a:solidFill>
              </a:rPr>
              <a:t>第二章内容相关内容的回忆</a:t>
            </a:r>
            <a:endParaRPr lang="en-US" altLang="zh-CN" dirty="0" smtClean="0">
              <a:solidFill>
                <a:srgbClr val="FF0000"/>
              </a:solidFill>
            </a:endParaRPr>
          </a:p>
          <a:p>
            <a:pPr lvl="1"/>
            <a:r>
              <a:rPr lang="en-US" altLang="zh-CN" dirty="0" smtClean="0">
                <a:solidFill>
                  <a:srgbClr val="FF0000"/>
                </a:solidFill>
              </a:rPr>
              <a:t>2. </a:t>
            </a:r>
            <a:r>
              <a:rPr lang="zh-CN" altLang="en-US" dirty="0" smtClean="0">
                <a:solidFill>
                  <a:srgbClr val="FF0000"/>
                </a:solidFill>
              </a:rPr>
              <a:t>数据处理定理</a:t>
            </a:r>
            <a:endParaRPr lang="en-US" altLang="zh-CN" dirty="0" smtClean="0">
              <a:solidFill>
                <a:srgbClr val="FF0000"/>
              </a:solidFill>
            </a:endParaRPr>
          </a:p>
          <a:p>
            <a:r>
              <a:rPr lang="zh-CN" altLang="zh-CN" dirty="0" smtClean="0"/>
              <a:t>3.3.3 几种特殊信道的信道容量</a:t>
            </a:r>
            <a:endParaRPr lang="en-US" altLang="zh-CN" dirty="0" smtClean="0"/>
          </a:p>
          <a:p>
            <a:pPr lvl="1"/>
            <a:r>
              <a:rPr lang="zh-CN" altLang="zh-CN" dirty="0" smtClean="0"/>
              <a:t>无噪 强对称 对称 准对称</a:t>
            </a:r>
            <a:endParaRPr lang="en-US" altLang="zh-CN" dirty="0" smtClean="0"/>
          </a:p>
          <a:p>
            <a:r>
              <a:rPr lang="zh-CN" altLang="zh-CN" dirty="0" smtClean="0"/>
              <a:t>3.3.4 通过解方程组求信道容量 </a:t>
            </a:r>
            <a:endParaRPr lang="en-US" altLang="zh-CN" dirty="0" smtClean="0"/>
          </a:p>
          <a:p>
            <a:pPr lvl="1"/>
            <a:r>
              <a:rPr lang="zh-CN" altLang="zh-CN" dirty="0" smtClean="0"/>
              <a:t>适用于输入、输出消息数相等的信道；</a:t>
            </a:r>
            <a:endParaRPr lang="en-US" altLang="zh-CN" dirty="0" smtClean="0"/>
          </a:p>
          <a:p>
            <a:pPr lvl="1"/>
            <a:r>
              <a:rPr lang="zh-CN" altLang="zh-CN" dirty="0" smtClean="0"/>
              <a:t>补充：利用定义进行求解</a:t>
            </a:r>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19</a:t>
            </a:fld>
            <a:endParaRPr lang="en-US"/>
          </a:p>
        </p:txBody>
      </p:sp>
    </p:spTree>
    <p:extLst>
      <p:ext uri="{BB962C8B-B14F-4D97-AF65-F5344CB8AC3E}">
        <p14:creationId xmlns:p14="http://schemas.microsoft.com/office/powerpoint/2010/main" val="3168694264"/>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4" name="Rectangle 12"/>
          <p:cNvSpPr>
            <a:spLocks noGrp="1" noChangeArrowheads="1"/>
          </p:cNvSpPr>
          <p:nvPr>
            <p:ph type="title"/>
          </p:nvPr>
        </p:nvSpPr>
        <p:spPr/>
        <p:txBody>
          <a:bodyPr/>
          <a:lstStyle/>
          <a:p>
            <a:r>
              <a:rPr lang="zh-CN" altLang="en-US" dirty="0" smtClean="0"/>
              <a:t>第</a:t>
            </a:r>
            <a:r>
              <a:rPr lang="en-US" altLang="zh-CN" dirty="0"/>
              <a:t>3</a:t>
            </a:r>
            <a:r>
              <a:rPr lang="zh-CN" altLang="en-US" dirty="0" smtClean="0"/>
              <a:t>章 信道容量</a:t>
            </a:r>
            <a:endParaRPr lang="zh-CN" altLang="en-US" dirty="0"/>
          </a:p>
        </p:txBody>
      </p:sp>
      <p:sp>
        <p:nvSpPr>
          <p:cNvPr id="3085" name="Rectangle 13"/>
          <p:cNvSpPr>
            <a:spLocks noGrp="1" noChangeArrowheads="1"/>
          </p:cNvSpPr>
          <p:nvPr>
            <p:ph idx="1"/>
          </p:nvPr>
        </p:nvSpPr>
        <p:spPr/>
        <p:txBody>
          <a:bodyPr>
            <a:normAutofit fontScale="92500" lnSpcReduction="20000"/>
          </a:bodyPr>
          <a:lstStyle/>
          <a:p>
            <a:r>
              <a:rPr lang="en-US" altLang="zh-CN" sz="2800" dirty="0" smtClean="0"/>
              <a:t>3.0  </a:t>
            </a:r>
            <a:r>
              <a:rPr lang="zh-CN" altLang="en-US" sz="2800" dirty="0" smtClean="0"/>
              <a:t>引言</a:t>
            </a:r>
            <a:endParaRPr lang="en-US" altLang="zh-CN" sz="2800" dirty="0" smtClean="0"/>
          </a:p>
          <a:p>
            <a:r>
              <a:rPr lang="en-US" altLang="zh-CN" sz="2800" dirty="0" smtClean="0"/>
              <a:t>3.1  </a:t>
            </a:r>
            <a:r>
              <a:rPr lang="zh-CN" altLang="en-US" sz="2800" dirty="0"/>
              <a:t>信道的数学模型和分类</a:t>
            </a:r>
          </a:p>
          <a:p>
            <a:r>
              <a:rPr lang="en-US" altLang="zh-CN" sz="2800" dirty="0" smtClean="0"/>
              <a:t>3.2  </a:t>
            </a:r>
            <a:r>
              <a:rPr lang="zh-CN" altLang="en-US" sz="2800" dirty="0"/>
              <a:t>单符号离散信道的信道容量   （重点）  </a:t>
            </a:r>
          </a:p>
          <a:p>
            <a:pPr lvl="1"/>
            <a:r>
              <a:rPr lang="zh-CN" altLang="en-US" dirty="0" smtClean="0"/>
              <a:t>特殊</a:t>
            </a:r>
            <a:r>
              <a:rPr lang="zh-CN" altLang="en-US" dirty="0"/>
              <a:t>信道；一般</a:t>
            </a:r>
            <a:r>
              <a:rPr lang="zh-CN" altLang="en-US" dirty="0" smtClean="0"/>
              <a:t>信道；解方程组；定义；信道容量</a:t>
            </a:r>
            <a:r>
              <a:rPr lang="zh-CN" altLang="en-US" dirty="0"/>
              <a:t>定理 </a:t>
            </a:r>
          </a:p>
          <a:p>
            <a:pPr lvl="1"/>
            <a:r>
              <a:rPr lang="zh-CN" altLang="en-US" dirty="0" smtClean="0"/>
              <a:t>利用</a:t>
            </a:r>
            <a:r>
              <a:rPr lang="zh-CN" altLang="en-US" dirty="0"/>
              <a:t>计算机迭代计算（实验内容）</a:t>
            </a:r>
          </a:p>
          <a:p>
            <a:r>
              <a:rPr lang="en-US" altLang="zh-CN" sz="2800" dirty="0" smtClean="0"/>
              <a:t>3.3  </a:t>
            </a:r>
            <a:r>
              <a:rPr lang="zh-CN" altLang="en-US" sz="2800" dirty="0"/>
              <a:t>多符号离散信道 （多个输入、输出符号）</a:t>
            </a:r>
          </a:p>
          <a:p>
            <a:r>
              <a:rPr lang="en-US" altLang="zh-CN" sz="2800" dirty="0" smtClean="0"/>
              <a:t>3.4  </a:t>
            </a:r>
            <a:r>
              <a:rPr lang="zh-CN" altLang="en-US" sz="2800" dirty="0"/>
              <a:t>离散组合信道 （独立并联  级联）</a:t>
            </a:r>
          </a:p>
          <a:p>
            <a:r>
              <a:rPr lang="en-US" altLang="zh-CN" sz="2800" dirty="0" smtClean="0"/>
              <a:t>3.5  </a:t>
            </a:r>
            <a:r>
              <a:rPr lang="zh-CN" altLang="en-US" sz="2800" dirty="0" smtClean="0"/>
              <a:t>连续信道</a:t>
            </a:r>
            <a:endParaRPr lang="en-US" altLang="zh-CN" sz="2800" dirty="0" smtClean="0"/>
          </a:p>
          <a:p>
            <a:pPr lvl="1"/>
            <a:r>
              <a:rPr lang="zh-CN" altLang="en-US" dirty="0" smtClean="0"/>
              <a:t>重点</a:t>
            </a:r>
            <a:r>
              <a:rPr lang="zh-CN" altLang="en-US" dirty="0"/>
              <a:t>：香农公式的推导 物理意义 应用</a:t>
            </a:r>
          </a:p>
          <a:p>
            <a:r>
              <a:rPr lang="en-US" altLang="zh-CN" sz="2800" dirty="0" smtClean="0"/>
              <a:t>3.6  </a:t>
            </a:r>
            <a:r>
              <a:rPr lang="zh-CN" altLang="en-US" sz="2800" dirty="0"/>
              <a:t>信道编码定理</a:t>
            </a:r>
          </a:p>
        </p:txBody>
      </p:sp>
      <p:sp>
        <p:nvSpPr>
          <p:cNvPr id="2" name="灯片编号占位符 1"/>
          <p:cNvSpPr>
            <a:spLocks noGrp="1"/>
          </p:cNvSpPr>
          <p:nvPr>
            <p:ph type="sldNum" sz="quarter" idx="12"/>
          </p:nvPr>
        </p:nvSpPr>
        <p:spPr/>
        <p:txBody>
          <a:bodyPr/>
          <a:lstStyle/>
          <a:p>
            <a:fld id="{E31375A4-56A4-47D6-9801-1991572033F7}" type="slidenum">
              <a:rPr lang="en-US" smtClean="0"/>
              <a:pPr/>
              <a:t>2</a:t>
            </a:fld>
            <a:endParaRPr lang="en-US"/>
          </a:p>
        </p:txBody>
      </p:sp>
    </p:spTree>
    <p:extLst>
      <p:ext uri="{BB962C8B-B14F-4D97-AF65-F5344CB8AC3E}">
        <p14:creationId xmlns:p14="http://schemas.microsoft.com/office/powerpoint/2010/main" val="1970987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ChangeArrowheads="1"/>
          </p:cNvSpPr>
          <p:nvPr/>
        </p:nvSpPr>
        <p:spPr bwMode="auto">
          <a:xfrm>
            <a:off x="4535488" y="1148551"/>
            <a:ext cx="4140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dirty="0">
                <a:latin typeface="+mj-ea"/>
                <a:ea typeface="+mj-ea"/>
              </a:rPr>
              <a:t>如果信源熵为           ，当然希望在信道输出端接收全部的信息量。</a:t>
            </a:r>
          </a:p>
        </p:txBody>
      </p:sp>
      <p:graphicFrame>
        <p:nvGraphicFramePr>
          <p:cNvPr id="20485" name="Object 5"/>
          <p:cNvGraphicFramePr>
            <a:graphicFrameLocks noChangeAspect="1"/>
          </p:cNvGraphicFramePr>
          <p:nvPr/>
        </p:nvGraphicFramePr>
        <p:xfrm>
          <a:off x="6429399" y="1181125"/>
          <a:ext cx="950913" cy="447675"/>
        </p:xfrm>
        <a:graphic>
          <a:graphicData uri="http://schemas.openxmlformats.org/presentationml/2006/ole">
            <mc:AlternateContent xmlns:mc="http://schemas.openxmlformats.org/markup-compatibility/2006">
              <mc:Choice xmlns:v="urn:schemas-microsoft-com:vml" Requires="v">
                <p:oleObj spid="_x0000_s1074434" r:id="rId3" imgW="431425" imgH="203024" progId="Equation.DSMT4">
                  <p:embed/>
                </p:oleObj>
              </mc:Choice>
              <mc:Fallback>
                <p:oleObj r:id="rId3" imgW="431425" imgH="203024"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9399" y="1181125"/>
                        <a:ext cx="950913" cy="44767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Group 6"/>
          <p:cNvGrpSpPr>
            <a:grpSpLocks/>
          </p:cNvGrpSpPr>
          <p:nvPr/>
        </p:nvGrpSpPr>
        <p:grpSpPr bwMode="auto">
          <a:xfrm>
            <a:off x="4508500" y="2370138"/>
            <a:ext cx="4203700" cy="857250"/>
            <a:chOff x="0" y="0"/>
            <a:chExt cx="2648" cy="540"/>
          </a:xfrm>
        </p:grpSpPr>
        <p:sp>
          <p:nvSpPr>
            <p:cNvPr id="20487" name="Rectangle 7"/>
            <p:cNvSpPr>
              <a:spLocks noChangeArrowheads="1"/>
            </p:cNvSpPr>
            <p:nvPr/>
          </p:nvSpPr>
          <p:spPr bwMode="auto">
            <a:xfrm>
              <a:off x="0" y="0"/>
              <a:ext cx="2648"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dirty="0">
                  <a:latin typeface="+mj-ea"/>
                  <a:ea typeface="+mj-ea"/>
                </a:rPr>
                <a:t>但由于干扰的存在，信宿</a:t>
              </a:r>
              <a:r>
                <a:rPr lang="zh-CN" sz="2400" b="1" dirty="0">
                  <a:solidFill>
                    <a:srgbClr val="FF0000"/>
                  </a:solidFill>
                  <a:latin typeface="+mj-ea"/>
                  <a:ea typeface="+mj-ea"/>
                </a:rPr>
                <a:t>只能接收到</a:t>
              </a:r>
              <a:r>
                <a:rPr lang="zh-CN" sz="2400" b="1" dirty="0">
                  <a:latin typeface="+mj-ea"/>
                  <a:ea typeface="+mj-ea"/>
                </a:rPr>
                <a:t>             。</a:t>
              </a:r>
              <a:endParaRPr lang="zh-CN" sz="2400" b="1" dirty="0">
                <a:solidFill>
                  <a:srgbClr val="FF0000"/>
                </a:solidFill>
                <a:latin typeface="+mj-ea"/>
                <a:ea typeface="+mj-ea"/>
              </a:endParaRPr>
            </a:p>
          </p:txBody>
        </p:sp>
        <p:graphicFrame>
          <p:nvGraphicFramePr>
            <p:cNvPr id="20488" name="Object 8"/>
            <p:cNvGraphicFramePr>
              <a:graphicFrameLocks noChangeAspect="1"/>
            </p:cNvGraphicFramePr>
            <p:nvPr>
              <p:extLst>
                <p:ext uri="{D42A27DB-BD31-4B8C-83A1-F6EECF244321}">
                  <p14:modId xmlns:p14="http://schemas.microsoft.com/office/powerpoint/2010/main" val="3846229301"/>
                </p:ext>
              </p:extLst>
            </p:nvPr>
          </p:nvGraphicFramePr>
          <p:xfrm>
            <a:off x="630" y="259"/>
            <a:ext cx="739" cy="281"/>
          </p:xfrm>
          <a:graphic>
            <a:graphicData uri="http://schemas.openxmlformats.org/presentationml/2006/ole">
              <mc:AlternateContent xmlns:mc="http://schemas.openxmlformats.org/markup-compatibility/2006">
                <mc:Choice xmlns:v="urn:schemas-microsoft-com:vml" Requires="v">
                  <p:oleObj spid="_x0000_s1074435" name="Equation" r:id="rId5" imgW="533160" imgH="203040" progId="Equation.DSMT4">
                    <p:embed/>
                  </p:oleObj>
                </mc:Choice>
                <mc:Fallback>
                  <p:oleObj name="Equation" r:id="rId5" imgW="533160" imgH="203040" progId="Equation.DSMT4">
                    <p:embed/>
                    <p:pic>
                      <p:nvPicPr>
                        <p:cNvPr id="0" name="Picture 3"/>
                        <p:cNvPicPr>
                          <a:picLocks noChangeAspect="1" noChangeArrowheads="1"/>
                        </p:cNvPicPr>
                        <p:nvPr/>
                      </p:nvPicPr>
                      <p:blipFill>
                        <a:blip r:embed="rId6"/>
                        <a:srcRect/>
                        <a:stretch>
                          <a:fillRect/>
                        </a:stretch>
                      </p:blipFill>
                      <p:spPr bwMode="auto">
                        <a:xfrm>
                          <a:off x="630" y="259"/>
                          <a:ext cx="739" cy="281"/>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 name="Group 9"/>
          <p:cNvGrpSpPr>
            <a:grpSpLocks noChangeAspect="1"/>
          </p:cNvGrpSpPr>
          <p:nvPr/>
        </p:nvGrpSpPr>
        <p:grpSpPr bwMode="auto">
          <a:xfrm>
            <a:off x="1869667" y="3341688"/>
            <a:ext cx="4681514" cy="1245639"/>
            <a:chOff x="69" y="0"/>
            <a:chExt cx="3048" cy="811"/>
          </a:xfrm>
        </p:grpSpPr>
        <p:graphicFrame>
          <p:nvGraphicFramePr>
            <p:cNvPr id="20490" name="Object 10"/>
            <p:cNvGraphicFramePr>
              <a:graphicFrameLocks noChangeAspect="1"/>
            </p:cNvGraphicFramePr>
            <p:nvPr>
              <p:extLst>
                <p:ext uri="{D42A27DB-BD31-4B8C-83A1-F6EECF244321}">
                  <p14:modId xmlns:p14="http://schemas.microsoft.com/office/powerpoint/2010/main" val="2154203814"/>
                </p:ext>
              </p:extLst>
            </p:nvPr>
          </p:nvGraphicFramePr>
          <p:xfrm>
            <a:off x="443" y="0"/>
            <a:ext cx="2521" cy="281"/>
          </p:xfrm>
          <a:graphic>
            <a:graphicData uri="http://schemas.openxmlformats.org/presentationml/2006/ole">
              <mc:AlternateContent xmlns:mc="http://schemas.openxmlformats.org/markup-compatibility/2006">
                <mc:Choice xmlns:v="urn:schemas-microsoft-com:vml" Requires="v">
                  <p:oleObj spid="_x0000_s1074436" name="Equation" r:id="rId7" imgW="1815840" imgH="203040" progId="Equation.DSMT4">
                    <p:embed/>
                  </p:oleObj>
                </mc:Choice>
                <mc:Fallback>
                  <p:oleObj name="Equation" r:id="rId7" imgW="1815840" imgH="203040" progId="Equation.DSMT4">
                    <p:embed/>
                    <p:pic>
                      <p:nvPicPr>
                        <p:cNvPr id="0" name="Picture 4"/>
                        <p:cNvPicPr>
                          <a:picLocks noChangeAspect="1" noChangeArrowheads="1"/>
                        </p:cNvPicPr>
                        <p:nvPr/>
                      </p:nvPicPr>
                      <p:blipFill>
                        <a:blip r:embed="rId8"/>
                        <a:srcRect/>
                        <a:stretch>
                          <a:fillRect/>
                        </a:stretch>
                      </p:blipFill>
                      <p:spPr bwMode="auto">
                        <a:xfrm>
                          <a:off x="443" y="0"/>
                          <a:ext cx="2521" cy="2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491" name="Object 11"/>
            <p:cNvGraphicFramePr>
              <a:graphicFrameLocks noChangeAspect="1"/>
            </p:cNvGraphicFramePr>
            <p:nvPr>
              <p:extLst>
                <p:ext uri="{D42A27DB-BD31-4B8C-83A1-F6EECF244321}">
                  <p14:modId xmlns:p14="http://schemas.microsoft.com/office/powerpoint/2010/main" val="2553498719"/>
                </p:ext>
              </p:extLst>
            </p:nvPr>
          </p:nvGraphicFramePr>
          <p:xfrm>
            <a:off x="422" y="265"/>
            <a:ext cx="2468" cy="281"/>
          </p:xfrm>
          <a:graphic>
            <a:graphicData uri="http://schemas.openxmlformats.org/presentationml/2006/ole">
              <mc:AlternateContent xmlns:mc="http://schemas.openxmlformats.org/markup-compatibility/2006">
                <mc:Choice xmlns:v="urn:schemas-microsoft-com:vml" Requires="v">
                  <p:oleObj spid="_x0000_s1074437" name="Equation" r:id="rId9" imgW="1777680" imgH="203040" progId="Equation.DSMT4">
                    <p:embed/>
                  </p:oleObj>
                </mc:Choice>
                <mc:Fallback>
                  <p:oleObj name="Equation" r:id="rId9" imgW="1777680" imgH="203040" progId="Equation.DSMT4">
                    <p:embed/>
                    <p:pic>
                      <p:nvPicPr>
                        <p:cNvPr id="0" name="Picture 5"/>
                        <p:cNvPicPr>
                          <a:picLocks noChangeAspect="1" noChangeArrowheads="1"/>
                        </p:cNvPicPr>
                        <p:nvPr/>
                      </p:nvPicPr>
                      <p:blipFill>
                        <a:blip r:embed="rId10"/>
                        <a:srcRect/>
                        <a:stretch>
                          <a:fillRect/>
                        </a:stretch>
                      </p:blipFill>
                      <p:spPr bwMode="auto">
                        <a:xfrm>
                          <a:off x="422" y="265"/>
                          <a:ext cx="2468" cy="2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492" name="Object 12"/>
            <p:cNvGraphicFramePr>
              <a:graphicFrameLocks noChangeAspect="1"/>
            </p:cNvGraphicFramePr>
            <p:nvPr/>
          </p:nvGraphicFramePr>
          <p:xfrm>
            <a:off x="69" y="530"/>
            <a:ext cx="3048" cy="281"/>
          </p:xfrm>
          <a:graphic>
            <a:graphicData uri="http://schemas.openxmlformats.org/presentationml/2006/ole">
              <mc:AlternateContent xmlns:mc="http://schemas.openxmlformats.org/markup-compatibility/2006">
                <mc:Choice xmlns:v="urn:schemas-microsoft-com:vml" Requires="v">
                  <p:oleObj spid="_x0000_s1074438" name="Equation" r:id="rId11" imgW="2197080" imgH="203040" progId="Equation.DSMT4">
                    <p:embed/>
                  </p:oleObj>
                </mc:Choice>
                <mc:Fallback>
                  <p:oleObj name="Equation" r:id="rId11" imgW="2197080" imgH="203040"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 y="530"/>
                          <a:ext cx="3048" cy="2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 name="Group 13"/>
          <p:cNvGrpSpPr>
            <a:grpSpLocks/>
          </p:cNvGrpSpPr>
          <p:nvPr/>
        </p:nvGrpSpPr>
        <p:grpSpPr bwMode="auto">
          <a:xfrm>
            <a:off x="700087" y="4508500"/>
            <a:ext cx="7905751" cy="865188"/>
            <a:chOff x="249" y="-48"/>
            <a:chExt cx="4980" cy="545"/>
          </a:xfrm>
        </p:grpSpPr>
        <p:sp>
          <p:nvSpPr>
            <p:cNvPr id="20494" name="AutoShape 14"/>
            <p:cNvSpPr>
              <a:spLocks noChangeArrowheads="1"/>
            </p:cNvSpPr>
            <p:nvPr/>
          </p:nvSpPr>
          <p:spPr bwMode="auto">
            <a:xfrm rot="16200000">
              <a:off x="2433" y="-337"/>
              <a:ext cx="237" cy="816"/>
            </a:xfrm>
            <a:prstGeom prst="leftArrow">
              <a:avLst>
                <a:gd name="adj1" fmla="val 50000"/>
                <a:gd name="adj2" fmla="val 37500"/>
              </a:avLst>
            </a:prstGeom>
            <a:ln>
              <a:headEnd/>
              <a:tailEnd/>
            </a:ln>
            <a:extLst/>
          </p:spPr>
          <p:style>
            <a:lnRef idx="0">
              <a:schemeClr val="accent5"/>
            </a:lnRef>
            <a:fillRef idx="3">
              <a:schemeClr val="accent5"/>
            </a:fillRef>
            <a:effectRef idx="3">
              <a:schemeClr val="accent5"/>
            </a:effectRef>
            <a:fontRef idx="minor">
              <a:schemeClr val="lt1"/>
            </a:fontRef>
          </p:style>
          <p:txBody>
            <a:bodyPr wrap="none" anchor="ctr"/>
            <a:lstStyle/>
            <a:p>
              <a:endParaRPr lang="zh-CN" altLang="en-US" sz="2400" b="1">
                <a:latin typeface="+mj-ea"/>
                <a:ea typeface="+mj-ea"/>
              </a:endParaRPr>
            </a:p>
          </p:txBody>
        </p:sp>
        <p:graphicFrame>
          <p:nvGraphicFramePr>
            <p:cNvPr id="20495" name="Object 15"/>
            <p:cNvGraphicFramePr>
              <a:graphicFrameLocks noChangeAspect="1"/>
            </p:cNvGraphicFramePr>
            <p:nvPr/>
          </p:nvGraphicFramePr>
          <p:xfrm>
            <a:off x="2688" y="216"/>
            <a:ext cx="739" cy="281"/>
          </p:xfrm>
          <a:graphic>
            <a:graphicData uri="http://schemas.openxmlformats.org/presentationml/2006/ole">
              <mc:AlternateContent xmlns:mc="http://schemas.openxmlformats.org/markup-compatibility/2006">
                <mc:Choice xmlns:v="urn:schemas-microsoft-com:vml" Requires="v">
                  <p:oleObj spid="_x0000_s1074439" r:id="rId13" imgW="532937" imgH="203024" progId="Equation.DSMT4">
                    <p:embed/>
                  </p:oleObj>
                </mc:Choice>
                <mc:Fallback>
                  <p:oleObj r:id="rId13" imgW="532937" imgH="203024" progId="Equation.DSMT4">
                    <p:embed/>
                    <p:pic>
                      <p:nvPicPr>
                        <p:cNvPr id="0" name="Picture 7"/>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688" y="216"/>
                          <a:ext cx="739" cy="281"/>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96" name="Rectangle 16"/>
            <p:cNvSpPr>
              <a:spLocks noChangeArrowheads="1"/>
            </p:cNvSpPr>
            <p:nvPr/>
          </p:nvSpPr>
          <p:spPr bwMode="auto">
            <a:xfrm>
              <a:off x="249" y="179"/>
              <a:ext cx="126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dirty="0">
                  <a:solidFill>
                    <a:srgbClr val="0000FF"/>
                  </a:solidFill>
                  <a:latin typeface="+mj-ea"/>
                  <a:ea typeface="+mj-ea"/>
                </a:rPr>
                <a:t>信道容量</a:t>
              </a:r>
              <a:r>
                <a:rPr lang="zh-CN" sz="2400" b="1" dirty="0">
                  <a:latin typeface="+mj-ea"/>
                  <a:ea typeface="+mj-ea"/>
                </a:rPr>
                <a:t>：</a:t>
              </a:r>
            </a:p>
          </p:txBody>
        </p:sp>
        <p:sp>
          <p:nvSpPr>
            <p:cNvPr id="20497" name="Rectangle 17"/>
            <p:cNvSpPr>
              <a:spLocks noChangeArrowheads="1"/>
            </p:cNvSpPr>
            <p:nvPr/>
          </p:nvSpPr>
          <p:spPr bwMode="auto">
            <a:xfrm>
              <a:off x="1373" y="179"/>
              <a:ext cx="385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sz="2400" b="1" dirty="0" smtClean="0">
                  <a:latin typeface="+mj-ea"/>
                  <a:ea typeface="+mj-ea"/>
                </a:rPr>
                <a:t>在某一信道中，           可能达到的最大值。</a:t>
              </a:r>
              <a:endParaRPr lang="zh-CN" sz="2400" b="1" dirty="0">
                <a:latin typeface="+mj-ea"/>
                <a:ea typeface="+mj-ea"/>
              </a:endParaRPr>
            </a:p>
          </p:txBody>
        </p:sp>
      </p:grpSp>
      <p:grpSp>
        <p:nvGrpSpPr>
          <p:cNvPr id="7" name="Group 19"/>
          <p:cNvGrpSpPr>
            <a:grpSpLocks/>
          </p:cNvGrpSpPr>
          <p:nvPr/>
        </p:nvGrpSpPr>
        <p:grpSpPr bwMode="auto">
          <a:xfrm>
            <a:off x="1204913" y="5281613"/>
            <a:ext cx="4294188" cy="1200150"/>
            <a:chOff x="133" y="0"/>
            <a:chExt cx="2705" cy="756"/>
          </a:xfrm>
        </p:grpSpPr>
        <p:graphicFrame>
          <p:nvGraphicFramePr>
            <p:cNvPr id="20500" name="Object 20"/>
            <p:cNvGraphicFramePr>
              <a:graphicFrameLocks noChangeAspect="1"/>
            </p:cNvGraphicFramePr>
            <p:nvPr>
              <p:extLst>
                <p:ext uri="{D42A27DB-BD31-4B8C-83A1-F6EECF244321}">
                  <p14:modId xmlns:p14="http://schemas.microsoft.com/office/powerpoint/2010/main" val="2273272401"/>
                </p:ext>
              </p:extLst>
            </p:nvPr>
          </p:nvGraphicFramePr>
          <p:xfrm>
            <a:off x="133" y="90"/>
            <a:ext cx="1532" cy="421"/>
          </p:xfrm>
          <a:graphic>
            <a:graphicData uri="http://schemas.openxmlformats.org/presentationml/2006/ole">
              <mc:AlternateContent xmlns:mc="http://schemas.openxmlformats.org/markup-compatibility/2006">
                <mc:Choice xmlns:v="urn:schemas-microsoft-com:vml" Requires="v">
                  <p:oleObj spid="_x0000_s1074440" name="Equation" r:id="rId14" imgW="1104840" imgH="304560" progId="Equation.DSMT4">
                    <p:embed/>
                  </p:oleObj>
                </mc:Choice>
                <mc:Fallback>
                  <p:oleObj name="Equation" r:id="rId14" imgW="1104840" imgH="304560" progId="Equation.DSMT4">
                    <p:embed/>
                    <p:pic>
                      <p:nvPicPr>
                        <p:cNvPr id="0" name="Picture 8"/>
                        <p:cNvPicPr>
                          <a:picLocks noChangeAspect="1" noChangeArrowheads="1"/>
                        </p:cNvPicPr>
                        <p:nvPr/>
                      </p:nvPicPr>
                      <p:blipFill>
                        <a:blip r:embed="rId15"/>
                        <a:srcRect/>
                        <a:stretch>
                          <a:fillRect/>
                        </a:stretch>
                      </p:blipFill>
                      <p:spPr bwMode="auto">
                        <a:xfrm>
                          <a:off x="133" y="90"/>
                          <a:ext cx="1532" cy="421"/>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01" name="Rectangle 21"/>
            <p:cNvSpPr>
              <a:spLocks noChangeArrowheads="1"/>
            </p:cNvSpPr>
            <p:nvPr/>
          </p:nvSpPr>
          <p:spPr bwMode="auto">
            <a:xfrm>
              <a:off x="1650" y="0"/>
              <a:ext cx="1188"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7200" b="1">
                  <a:solidFill>
                    <a:srgbClr val="FF0000"/>
                  </a:solidFill>
                  <a:latin typeface="+mj-ea"/>
                  <a:ea typeface="+mj-ea"/>
                </a:rPr>
                <a:t>*</a:t>
              </a:r>
            </a:p>
          </p:txBody>
        </p:sp>
      </p:grpSp>
      <p:grpSp>
        <p:nvGrpSpPr>
          <p:cNvPr id="8" name="Group 22"/>
          <p:cNvGrpSpPr>
            <a:grpSpLocks/>
          </p:cNvGrpSpPr>
          <p:nvPr/>
        </p:nvGrpSpPr>
        <p:grpSpPr bwMode="auto">
          <a:xfrm>
            <a:off x="2222500" y="6007101"/>
            <a:ext cx="4238625" cy="692150"/>
            <a:chOff x="0" y="91"/>
            <a:chExt cx="2670" cy="436"/>
          </a:xfrm>
        </p:grpSpPr>
        <p:sp>
          <p:nvSpPr>
            <p:cNvPr id="20503" name="Line 23"/>
            <p:cNvSpPr>
              <a:spLocks noChangeShapeType="1"/>
            </p:cNvSpPr>
            <p:nvPr/>
          </p:nvSpPr>
          <p:spPr bwMode="auto">
            <a:xfrm>
              <a:off x="0" y="91"/>
              <a:ext cx="119" cy="190"/>
            </a:xfrm>
            <a:prstGeom prst="line">
              <a:avLst/>
            </a:prstGeom>
            <a:noFill/>
            <a:ln w="57150"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j-ea"/>
                <a:ea typeface="+mj-ea"/>
              </a:endParaRPr>
            </a:p>
          </p:txBody>
        </p:sp>
        <p:sp>
          <p:nvSpPr>
            <p:cNvPr id="20504" name="Rectangle 24"/>
            <p:cNvSpPr>
              <a:spLocks noChangeArrowheads="1"/>
            </p:cNvSpPr>
            <p:nvPr/>
          </p:nvSpPr>
          <p:spPr bwMode="auto">
            <a:xfrm>
              <a:off x="29" y="236"/>
              <a:ext cx="264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dirty="0">
                  <a:solidFill>
                    <a:srgbClr val="FF0000"/>
                  </a:solidFill>
                  <a:latin typeface="+mj-ea"/>
                  <a:ea typeface="+mj-ea"/>
                </a:rPr>
                <a:t>输入信源的概率分布可调</a:t>
              </a:r>
            </a:p>
          </p:txBody>
        </p:sp>
      </p:grpSp>
      <p:sp>
        <p:nvSpPr>
          <p:cNvPr id="20505" name="Rectangle 25"/>
          <p:cNvSpPr>
            <a:spLocks noChangeArrowheads="1"/>
          </p:cNvSpPr>
          <p:nvPr/>
        </p:nvSpPr>
        <p:spPr bwMode="auto">
          <a:xfrm>
            <a:off x="4427984" y="5445224"/>
            <a:ext cx="357981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sz="2400" b="1" dirty="0">
                <a:latin typeface="+mj-ea"/>
                <a:ea typeface="+mj-ea"/>
              </a:rPr>
              <a:t>单位：比特</a:t>
            </a:r>
            <a:r>
              <a:rPr lang="zh-CN" altLang="zh-CN" sz="2400" b="1" dirty="0">
                <a:latin typeface="+mj-ea"/>
                <a:ea typeface="+mj-ea"/>
              </a:rPr>
              <a:t>/</a:t>
            </a:r>
            <a:r>
              <a:rPr lang="zh-CN" sz="2400" b="1" dirty="0">
                <a:latin typeface="+mj-ea"/>
                <a:ea typeface="+mj-ea"/>
              </a:rPr>
              <a:t>符号</a:t>
            </a:r>
          </a:p>
        </p:txBody>
      </p:sp>
      <p:graphicFrame>
        <p:nvGraphicFramePr>
          <p:cNvPr id="20506" name="Object 26"/>
          <p:cNvGraphicFramePr>
            <a:graphicFrameLocks noChangeAspect="1"/>
          </p:cNvGraphicFramePr>
          <p:nvPr>
            <p:extLst>
              <p:ext uri="{D42A27DB-BD31-4B8C-83A1-F6EECF244321}">
                <p14:modId xmlns:p14="http://schemas.microsoft.com/office/powerpoint/2010/main" val="2563479225"/>
              </p:ext>
            </p:extLst>
          </p:nvPr>
        </p:nvGraphicFramePr>
        <p:xfrm>
          <a:off x="349250" y="1250256"/>
          <a:ext cx="4222750" cy="1890712"/>
        </p:xfrm>
        <a:graphic>
          <a:graphicData uri="http://schemas.openxmlformats.org/presentationml/2006/ole">
            <mc:AlternateContent xmlns:mc="http://schemas.openxmlformats.org/markup-compatibility/2006">
              <mc:Choice xmlns:v="urn:schemas-microsoft-com:vml" Requires="v">
                <p:oleObj spid="_x0000_s1074441" name="Visio" r:id="rId16" imgW="4528779" imgH="1984230" progId="Visio.Drawing.11">
                  <p:embed/>
                </p:oleObj>
              </mc:Choice>
              <mc:Fallback>
                <p:oleObj name="Visio" r:id="rId16" imgW="4528779" imgH="1984230" progId="Visio.Drawing.11">
                  <p:embed/>
                  <p:pic>
                    <p:nvPicPr>
                      <p:cNvPr id="0" name="Picture 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49250" y="1250256"/>
                        <a:ext cx="4222750" cy="189071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标题 1"/>
          <p:cNvSpPr>
            <a:spLocks noGrp="1"/>
          </p:cNvSpPr>
          <p:nvPr>
            <p:ph type="title"/>
          </p:nvPr>
        </p:nvSpPr>
        <p:spPr/>
        <p:txBody>
          <a:bodyPr/>
          <a:lstStyle/>
          <a:p>
            <a:r>
              <a:rPr lang="zh-CN" altLang="zh-CN" smtClean="0"/>
              <a:t>3.3.2 信道容量的定义及一般求取原则</a:t>
            </a:r>
            <a:endParaRPr lang="zh-CN" altLang="en-US" dirty="0"/>
          </a:p>
        </p:txBody>
      </p:sp>
      <p:sp>
        <p:nvSpPr>
          <p:cNvPr id="26" name="灯片编号占位符 25"/>
          <p:cNvSpPr>
            <a:spLocks noGrp="1"/>
          </p:cNvSpPr>
          <p:nvPr>
            <p:ph type="sldNum" sz="quarter" idx="12"/>
          </p:nvPr>
        </p:nvSpPr>
        <p:spPr/>
        <p:txBody>
          <a:bodyPr/>
          <a:lstStyle/>
          <a:p>
            <a:fld id="{E31375A4-56A4-47D6-9801-1991572033F7}" type="slidenum">
              <a:rPr lang="en-US" smtClean="0"/>
              <a:pPr/>
              <a:t>20</a:t>
            </a:fld>
            <a:endParaRPr lang="en-US" dirty="0"/>
          </a:p>
        </p:txBody>
      </p:sp>
    </p:spTree>
    <p:extLst>
      <p:ext uri="{BB962C8B-B14F-4D97-AF65-F5344CB8AC3E}">
        <p14:creationId xmlns:p14="http://schemas.microsoft.com/office/powerpoint/2010/main" val="41242621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10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1000"/>
                                        <p:tgtEl>
                                          <p:spTgt spid="5"/>
                                        </p:tgtEl>
                                      </p:cBhvr>
                                    </p:animEffect>
                                  </p:childTnLst>
                                </p:cTn>
                              </p:par>
                              <p:par>
                                <p:cTn id="18" presetID="1" presetClass="entr" presetSubtype="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2050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blinds(horizontal)">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5"/>
          <p:cNvSpPr>
            <a:spLocks noChangeArrowheads="1"/>
          </p:cNvSpPr>
          <p:nvPr/>
        </p:nvSpPr>
        <p:spPr bwMode="auto">
          <a:xfrm>
            <a:off x="528638" y="1484784"/>
            <a:ext cx="86153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dirty="0">
                <a:latin typeface="+mj-ea"/>
                <a:ea typeface="+mj-ea"/>
              </a:rPr>
              <a:t>有时更关心：</a:t>
            </a:r>
            <a:r>
              <a:rPr lang="zh-CN" sz="2400" b="1" dirty="0">
                <a:solidFill>
                  <a:srgbClr val="FF0000"/>
                </a:solidFill>
                <a:latin typeface="+mj-ea"/>
                <a:ea typeface="+mj-ea"/>
              </a:rPr>
              <a:t>单位时间内信道的极限信息传输率</a:t>
            </a:r>
            <a:r>
              <a:rPr lang="zh-CN" sz="2400" b="1" dirty="0">
                <a:latin typeface="+mj-ea"/>
                <a:ea typeface="+mj-ea"/>
              </a:rPr>
              <a:t>。</a:t>
            </a:r>
          </a:p>
        </p:txBody>
      </p:sp>
      <p:grpSp>
        <p:nvGrpSpPr>
          <p:cNvPr id="21510" name="Group 6"/>
          <p:cNvGrpSpPr>
            <a:grpSpLocks/>
          </p:cNvGrpSpPr>
          <p:nvPr/>
        </p:nvGrpSpPr>
        <p:grpSpPr bwMode="auto">
          <a:xfrm>
            <a:off x="636587" y="2276872"/>
            <a:ext cx="7002463" cy="3054348"/>
            <a:chOff x="0" y="0"/>
            <a:chExt cx="4411" cy="1924"/>
          </a:xfrm>
        </p:grpSpPr>
        <p:sp>
          <p:nvSpPr>
            <p:cNvPr id="21511" name="Rectangle 7"/>
            <p:cNvSpPr>
              <a:spLocks noChangeArrowheads="1"/>
            </p:cNvSpPr>
            <p:nvPr/>
          </p:nvSpPr>
          <p:spPr bwMode="auto">
            <a:xfrm>
              <a:off x="0" y="0"/>
              <a:ext cx="441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dirty="0">
                  <a:latin typeface="+mj-ea"/>
                  <a:ea typeface="+mj-ea"/>
                </a:rPr>
                <a:t>假设平均每个符号的传输时间需要 </a:t>
              </a:r>
              <a:r>
                <a:rPr lang="zh-CN" altLang="zh-CN" sz="2400" b="1" i="1" dirty="0">
                  <a:latin typeface="+mj-ea"/>
                  <a:ea typeface="+mj-ea"/>
                </a:rPr>
                <a:t>t </a:t>
              </a:r>
              <a:r>
                <a:rPr lang="zh-CN" sz="2400" b="1" dirty="0">
                  <a:latin typeface="+mj-ea"/>
                  <a:ea typeface="+mj-ea"/>
                </a:rPr>
                <a:t>秒：</a:t>
              </a:r>
              <a:endParaRPr lang="zh-CN" sz="2400" b="1" dirty="0">
                <a:solidFill>
                  <a:srgbClr val="FF0000"/>
                </a:solidFill>
                <a:latin typeface="+mj-ea"/>
                <a:ea typeface="+mj-ea"/>
              </a:endParaRPr>
            </a:p>
          </p:txBody>
        </p:sp>
        <p:graphicFrame>
          <p:nvGraphicFramePr>
            <p:cNvPr id="21512" name="Object 8"/>
            <p:cNvGraphicFramePr>
              <a:graphicFrameLocks noChangeAspect="1"/>
            </p:cNvGraphicFramePr>
            <p:nvPr/>
          </p:nvGraphicFramePr>
          <p:xfrm>
            <a:off x="651" y="405"/>
            <a:ext cx="440" cy="316"/>
          </p:xfrm>
          <a:graphic>
            <a:graphicData uri="http://schemas.openxmlformats.org/presentationml/2006/ole">
              <mc:AlternateContent xmlns:mc="http://schemas.openxmlformats.org/markup-compatibility/2006">
                <mc:Choice xmlns:v="urn:schemas-microsoft-com:vml" Requires="v">
                  <p:oleObj spid="_x0000_s868510" r:id="rId3" imgW="317225" imgH="228402" progId="Equation.DSMT4">
                    <p:embed/>
                  </p:oleObj>
                </mc:Choice>
                <mc:Fallback>
                  <p:oleObj r:id="rId3" imgW="317225" imgH="228402" progId="Equation.DSMT4">
                    <p:embed/>
                    <p:pic>
                      <p:nvPicPr>
                        <p:cNvPr id="0" name="Picture 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 y="405"/>
                          <a:ext cx="440" cy="3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13" name="Object 9"/>
            <p:cNvGraphicFramePr>
              <a:graphicFrameLocks noChangeAspect="1"/>
            </p:cNvGraphicFramePr>
            <p:nvPr/>
          </p:nvGraphicFramePr>
          <p:xfrm>
            <a:off x="1117" y="291"/>
            <a:ext cx="246" cy="562"/>
          </p:xfrm>
          <a:graphic>
            <a:graphicData uri="http://schemas.openxmlformats.org/presentationml/2006/ole">
              <mc:AlternateContent xmlns:mc="http://schemas.openxmlformats.org/markup-compatibility/2006">
                <mc:Choice xmlns:v="urn:schemas-microsoft-com:vml" Requires="v">
                  <p:oleObj spid="_x0000_s868511" r:id="rId5" imgW="177492" imgH="405696" progId="Equation.DSMT4">
                    <p:embed/>
                  </p:oleObj>
                </mc:Choice>
                <mc:Fallback>
                  <p:oleObj r:id="rId5" imgW="177492" imgH="405696" progId="Equation.DSMT4">
                    <p:embed/>
                    <p:pic>
                      <p:nvPicPr>
                        <p:cNvPr id="0" name="Picture 6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7" y="291"/>
                          <a:ext cx="246" cy="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1514" name="Group 10"/>
            <p:cNvGrpSpPr>
              <a:grpSpLocks/>
            </p:cNvGrpSpPr>
            <p:nvPr/>
          </p:nvGrpSpPr>
          <p:grpSpPr bwMode="auto">
            <a:xfrm>
              <a:off x="256" y="889"/>
              <a:ext cx="3173" cy="1035"/>
              <a:chOff x="-995" y="0"/>
              <a:chExt cx="3173" cy="1035"/>
            </a:xfrm>
          </p:grpSpPr>
          <p:sp>
            <p:nvSpPr>
              <p:cNvPr id="21515" name="Rectangle 11"/>
              <p:cNvSpPr>
                <a:spLocks noChangeArrowheads="1"/>
              </p:cNvSpPr>
              <p:nvPr/>
            </p:nvSpPr>
            <p:spPr bwMode="auto">
              <a:xfrm>
                <a:off x="-995" y="744"/>
                <a:ext cx="189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sz="2400" b="1" dirty="0">
                    <a:latin typeface="+mj-ea"/>
                    <a:ea typeface="+mj-ea"/>
                  </a:rPr>
                  <a:t>单位：比特</a:t>
                </a:r>
                <a:r>
                  <a:rPr lang="zh-CN" altLang="zh-CN" sz="2400" b="1" dirty="0">
                    <a:latin typeface="+mj-ea"/>
                    <a:ea typeface="+mj-ea"/>
                  </a:rPr>
                  <a:t>/</a:t>
                </a:r>
                <a:r>
                  <a:rPr lang="zh-CN" sz="2400" b="1" dirty="0">
                    <a:latin typeface="+mj-ea"/>
                    <a:ea typeface="+mj-ea"/>
                  </a:rPr>
                  <a:t>秒</a:t>
                </a:r>
              </a:p>
            </p:txBody>
          </p:sp>
          <p:sp>
            <p:nvSpPr>
              <p:cNvPr id="21516" name="Rectangle 12"/>
              <p:cNvSpPr>
                <a:spLocks noChangeArrowheads="1"/>
              </p:cNvSpPr>
              <p:nvPr/>
            </p:nvSpPr>
            <p:spPr bwMode="auto">
              <a:xfrm>
                <a:off x="292" y="29"/>
                <a:ext cx="188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latin typeface="+mj-ea"/>
                    <a:ea typeface="+mj-ea"/>
                  </a:rPr>
                  <a:t>比特</a:t>
                </a:r>
                <a:r>
                  <a:rPr lang="zh-CN" altLang="zh-CN" sz="2400" b="1">
                    <a:latin typeface="+mj-ea"/>
                    <a:ea typeface="+mj-ea"/>
                  </a:rPr>
                  <a:t>/</a:t>
                </a:r>
                <a:r>
                  <a:rPr lang="zh-CN" sz="2400" b="1">
                    <a:latin typeface="+mj-ea"/>
                    <a:ea typeface="+mj-ea"/>
                  </a:rPr>
                  <a:t>符号</a:t>
                </a:r>
              </a:p>
            </p:txBody>
          </p:sp>
          <p:sp>
            <p:nvSpPr>
              <p:cNvPr id="21517" name="Line 13"/>
              <p:cNvSpPr>
                <a:spLocks noChangeShapeType="1"/>
              </p:cNvSpPr>
              <p:nvPr/>
            </p:nvSpPr>
            <p:spPr bwMode="auto">
              <a:xfrm>
                <a:off x="272" y="344"/>
                <a:ext cx="1072" cy="0"/>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j-ea"/>
                  <a:ea typeface="+mj-ea"/>
                </a:endParaRPr>
              </a:p>
            </p:txBody>
          </p:sp>
          <p:sp>
            <p:nvSpPr>
              <p:cNvPr id="21518" name="Rectangle 14"/>
              <p:cNvSpPr>
                <a:spLocks noChangeArrowheads="1"/>
              </p:cNvSpPr>
              <p:nvPr/>
            </p:nvSpPr>
            <p:spPr bwMode="auto">
              <a:xfrm>
                <a:off x="365" y="333"/>
                <a:ext cx="162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latin typeface="+mj-ea"/>
                    <a:ea typeface="+mj-ea"/>
                  </a:rPr>
                  <a:t>秒</a:t>
                </a:r>
                <a:r>
                  <a:rPr lang="zh-CN" altLang="zh-CN" sz="2400" b="1">
                    <a:latin typeface="+mj-ea"/>
                    <a:ea typeface="+mj-ea"/>
                  </a:rPr>
                  <a:t>/</a:t>
                </a:r>
                <a:r>
                  <a:rPr lang="zh-CN" sz="2400" b="1">
                    <a:latin typeface="+mj-ea"/>
                    <a:ea typeface="+mj-ea"/>
                  </a:rPr>
                  <a:t>符号</a:t>
                </a:r>
              </a:p>
            </p:txBody>
          </p:sp>
          <p:sp>
            <p:nvSpPr>
              <p:cNvPr id="21519" name="Line 15"/>
              <p:cNvSpPr>
                <a:spLocks noChangeShapeType="1"/>
              </p:cNvSpPr>
              <p:nvPr/>
            </p:nvSpPr>
            <p:spPr bwMode="auto">
              <a:xfrm>
                <a:off x="0" y="0"/>
                <a:ext cx="208" cy="296"/>
              </a:xfrm>
              <a:prstGeom prst="line">
                <a:avLst/>
              </a:prstGeom>
              <a:noFill/>
              <a:ln w="25400" cmpd="sng">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j-ea"/>
                  <a:ea typeface="+mj-ea"/>
                </a:endParaRPr>
              </a:p>
            </p:txBody>
          </p:sp>
        </p:grpSp>
        <p:grpSp>
          <p:nvGrpSpPr>
            <p:cNvPr id="21520" name="Group 16"/>
            <p:cNvGrpSpPr>
              <a:grpSpLocks/>
            </p:cNvGrpSpPr>
            <p:nvPr/>
          </p:nvGrpSpPr>
          <p:grpSpPr bwMode="auto">
            <a:xfrm>
              <a:off x="1372" y="268"/>
              <a:ext cx="2881" cy="782"/>
              <a:chOff x="0" y="0"/>
              <a:chExt cx="2881" cy="782"/>
            </a:xfrm>
          </p:grpSpPr>
          <p:graphicFrame>
            <p:nvGraphicFramePr>
              <p:cNvPr id="21521" name="Object 17"/>
              <p:cNvGraphicFramePr>
                <a:graphicFrameLocks noChangeAspect="1"/>
              </p:cNvGraphicFramePr>
              <p:nvPr/>
            </p:nvGraphicFramePr>
            <p:xfrm>
              <a:off x="0" y="0"/>
              <a:ext cx="1477" cy="563"/>
            </p:xfrm>
            <a:graphic>
              <a:graphicData uri="http://schemas.openxmlformats.org/presentationml/2006/ole">
                <mc:AlternateContent xmlns:mc="http://schemas.openxmlformats.org/markup-compatibility/2006">
                  <mc:Choice xmlns:v="urn:schemas-microsoft-com:vml" Requires="v">
                    <p:oleObj spid="_x0000_s868512" r:id="rId7" imgW="1065875" imgH="406048" progId="Equation.DSMT4">
                      <p:embed/>
                    </p:oleObj>
                  </mc:Choice>
                  <mc:Fallback>
                    <p:oleObj r:id="rId7" imgW="1065875" imgH="406048" progId="Equation.DSMT4">
                      <p:embed/>
                      <p:pic>
                        <p:nvPicPr>
                          <p:cNvPr id="0" name="Picture 6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77" cy="56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22" name="Rectangle 18"/>
              <p:cNvSpPr>
                <a:spLocks noChangeArrowheads="1"/>
              </p:cNvSpPr>
              <p:nvPr/>
            </p:nvSpPr>
            <p:spPr bwMode="auto">
              <a:xfrm>
                <a:off x="2165" y="26"/>
                <a:ext cx="716"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7200" b="1">
                    <a:solidFill>
                      <a:srgbClr val="FF0000"/>
                    </a:solidFill>
                    <a:latin typeface="+mj-ea"/>
                    <a:ea typeface="+mj-ea"/>
                  </a:rPr>
                  <a:t>*</a:t>
                </a:r>
              </a:p>
            </p:txBody>
          </p:sp>
        </p:grpSp>
      </p:grpSp>
      <p:sp>
        <p:nvSpPr>
          <p:cNvPr id="24" name="标题 23"/>
          <p:cNvSpPr>
            <a:spLocks noGrp="1"/>
          </p:cNvSpPr>
          <p:nvPr>
            <p:ph type="title"/>
          </p:nvPr>
        </p:nvSpPr>
        <p:spPr/>
        <p:txBody>
          <a:bodyPr/>
          <a:lstStyle/>
          <a:p>
            <a:r>
              <a:rPr lang="zh-CN" altLang="en-US" dirty="0" smtClean="0"/>
              <a:t>极限信息传速率</a:t>
            </a:r>
            <a:endParaRPr lang="zh-CN" altLang="en-US" dirty="0"/>
          </a:p>
        </p:txBody>
      </p:sp>
      <p:sp>
        <p:nvSpPr>
          <p:cNvPr id="2" name="灯片编号占位符 1"/>
          <p:cNvSpPr>
            <a:spLocks noGrp="1"/>
          </p:cNvSpPr>
          <p:nvPr>
            <p:ph type="sldNum" sz="quarter" idx="12"/>
          </p:nvPr>
        </p:nvSpPr>
        <p:spPr/>
        <p:txBody>
          <a:bodyPr/>
          <a:lstStyle/>
          <a:p>
            <a:fld id="{E31375A4-56A4-47D6-9801-1991572033F7}" type="slidenum">
              <a:rPr lang="en-US" smtClean="0"/>
              <a:pPr/>
              <a:t>21</a:t>
            </a:fld>
            <a:endParaRPr lang="en-US"/>
          </a:p>
        </p:txBody>
      </p:sp>
    </p:spTree>
    <p:extLst>
      <p:ext uri="{BB962C8B-B14F-4D97-AF65-F5344CB8AC3E}">
        <p14:creationId xmlns:p14="http://schemas.microsoft.com/office/powerpoint/2010/main" val="19797668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3446014" y="2852936"/>
            <a:ext cx="5878514"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pPr>
            <a:r>
              <a:rPr lang="zh-CN" altLang="zh-CN" sz="2400" b="1" dirty="0">
                <a:latin typeface="+mj-ea"/>
                <a:ea typeface="+mj-ea"/>
              </a:rPr>
              <a:t>1. </a:t>
            </a:r>
            <a:r>
              <a:rPr lang="zh-CN" sz="2400" b="1" dirty="0">
                <a:latin typeface="+mj-ea"/>
                <a:ea typeface="+mj-ea"/>
              </a:rPr>
              <a:t>选定信道，信道转移特性保持不变</a:t>
            </a:r>
          </a:p>
        </p:txBody>
      </p:sp>
      <p:sp>
        <p:nvSpPr>
          <p:cNvPr id="21507" name="Rectangle 3"/>
          <p:cNvSpPr>
            <a:spLocks noChangeArrowheads="1"/>
          </p:cNvSpPr>
          <p:nvPr/>
        </p:nvSpPr>
        <p:spPr bwMode="auto">
          <a:xfrm>
            <a:off x="3471712" y="3501008"/>
            <a:ext cx="4572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2400" b="1" dirty="0">
                <a:latin typeface="+mj-ea"/>
                <a:ea typeface="+mj-ea"/>
              </a:rPr>
              <a:t>2. </a:t>
            </a:r>
            <a:r>
              <a:rPr lang="zh-CN" sz="2400" b="1" dirty="0">
                <a:latin typeface="+mj-ea"/>
                <a:ea typeface="+mj-ea"/>
              </a:rPr>
              <a:t>选择不同试验信源</a:t>
            </a:r>
            <a:endParaRPr lang="zh-CN" sz="2400" b="1" dirty="0">
              <a:solidFill>
                <a:srgbClr val="FF0000"/>
              </a:solidFill>
              <a:latin typeface="+mj-ea"/>
              <a:ea typeface="+mj-ea"/>
            </a:endParaRPr>
          </a:p>
        </p:txBody>
      </p:sp>
      <p:sp>
        <p:nvSpPr>
          <p:cNvPr id="21508" name="Rectangle 4"/>
          <p:cNvSpPr>
            <a:spLocks noChangeArrowheads="1"/>
          </p:cNvSpPr>
          <p:nvPr/>
        </p:nvSpPr>
        <p:spPr bwMode="auto">
          <a:xfrm>
            <a:off x="3471712" y="4046686"/>
            <a:ext cx="5283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2400" b="1" dirty="0">
                <a:latin typeface="+mj-ea"/>
                <a:ea typeface="+mj-ea"/>
              </a:rPr>
              <a:t>3. </a:t>
            </a:r>
            <a:r>
              <a:rPr lang="zh-CN" sz="2400" b="1" dirty="0">
                <a:latin typeface="+mj-ea"/>
                <a:ea typeface="+mj-ea"/>
              </a:rPr>
              <a:t>寻找平均互信息量的</a:t>
            </a:r>
            <a:r>
              <a:rPr lang="zh-CN" sz="2400" b="1" dirty="0">
                <a:solidFill>
                  <a:srgbClr val="FF0000"/>
                </a:solidFill>
                <a:latin typeface="+mj-ea"/>
                <a:ea typeface="+mj-ea"/>
              </a:rPr>
              <a:t>最大值</a:t>
            </a:r>
          </a:p>
        </p:txBody>
      </p:sp>
      <p:sp>
        <p:nvSpPr>
          <p:cNvPr id="21523" name="Rectangle 19"/>
          <p:cNvSpPr>
            <a:spLocks noChangeArrowheads="1"/>
          </p:cNvSpPr>
          <p:nvPr/>
        </p:nvSpPr>
        <p:spPr bwMode="auto">
          <a:xfrm>
            <a:off x="611560" y="1340768"/>
            <a:ext cx="71707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dirty="0">
                <a:solidFill>
                  <a:srgbClr val="FF0000"/>
                </a:solidFill>
                <a:latin typeface="+mj-ea"/>
                <a:ea typeface="+mj-ea"/>
              </a:rPr>
              <a:t>问题</a:t>
            </a:r>
            <a:r>
              <a:rPr lang="zh-CN" sz="2400" b="1" dirty="0">
                <a:latin typeface="+mj-ea"/>
                <a:ea typeface="+mj-ea"/>
              </a:rPr>
              <a:t>：如何测定某实际信道的信道容量？</a:t>
            </a:r>
          </a:p>
        </p:txBody>
      </p:sp>
      <p:grpSp>
        <p:nvGrpSpPr>
          <p:cNvPr id="6" name="Group 21"/>
          <p:cNvGrpSpPr>
            <a:grpSpLocks/>
          </p:cNvGrpSpPr>
          <p:nvPr/>
        </p:nvGrpSpPr>
        <p:grpSpPr bwMode="auto">
          <a:xfrm>
            <a:off x="488950" y="2133427"/>
            <a:ext cx="8540750" cy="2200274"/>
            <a:chOff x="0" y="-45"/>
            <a:chExt cx="5380" cy="1386"/>
          </a:xfrm>
        </p:grpSpPr>
        <p:sp>
          <p:nvSpPr>
            <p:cNvPr id="21526" name="Rectangle 22"/>
            <p:cNvSpPr>
              <a:spLocks noChangeArrowheads="1"/>
            </p:cNvSpPr>
            <p:nvPr/>
          </p:nvSpPr>
          <p:spPr bwMode="auto">
            <a:xfrm>
              <a:off x="1347" y="-45"/>
              <a:ext cx="4033"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sz="2400" b="1" u="sng" dirty="0">
                  <a:latin typeface="+mj-ea"/>
                  <a:ea typeface="+mj-ea"/>
                </a:rPr>
                <a:t>用实验方法测定信道容量的步骤</a:t>
              </a:r>
              <a:endParaRPr lang="zh-CN" sz="2400" b="1" u="sng" dirty="0">
                <a:solidFill>
                  <a:srgbClr val="FF0000"/>
                </a:solidFill>
                <a:latin typeface="+mj-ea"/>
                <a:ea typeface="+mj-ea"/>
              </a:endParaRPr>
            </a:p>
          </p:txBody>
        </p:sp>
        <p:graphicFrame>
          <p:nvGraphicFramePr>
            <p:cNvPr id="21527" name="Object 23"/>
            <p:cNvGraphicFramePr>
              <a:graphicFrameLocks noChangeAspect="1"/>
            </p:cNvGraphicFramePr>
            <p:nvPr/>
          </p:nvGraphicFramePr>
          <p:xfrm>
            <a:off x="0" y="144"/>
            <a:ext cx="1691" cy="1197"/>
          </p:xfrm>
          <a:graphic>
            <a:graphicData uri="http://schemas.openxmlformats.org/presentationml/2006/ole">
              <mc:AlternateContent xmlns:mc="http://schemas.openxmlformats.org/markup-compatibility/2006">
                <mc:Choice xmlns:v="urn:schemas-microsoft-com:vml" Requires="v">
                  <p:oleObj spid="_x0000_s1075237" r:id="rId3" imgW="2275750" imgH="1611279" progId="Visio.Drawing.11">
                    <p:embed/>
                  </p:oleObj>
                </mc:Choice>
                <mc:Fallback>
                  <p:oleObj r:id="rId3" imgW="2275750" imgH="1611279" progId="Visio.Drawing.11">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44"/>
                          <a:ext cx="1691" cy="119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4" name="标题 23"/>
          <p:cNvSpPr>
            <a:spLocks noGrp="1"/>
          </p:cNvSpPr>
          <p:nvPr>
            <p:ph type="title"/>
          </p:nvPr>
        </p:nvSpPr>
        <p:spPr/>
        <p:txBody>
          <a:bodyPr/>
          <a:lstStyle/>
          <a:p>
            <a:r>
              <a:rPr lang="zh-CN" altLang="en-US" dirty="0" smtClean="0"/>
              <a:t>信道容量的求取原则</a:t>
            </a:r>
            <a:endParaRPr lang="zh-CN" altLang="en-US" dirty="0"/>
          </a:p>
        </p:txBody>
      </p:sp>
      <p:sp>
        <p:nvSpPr>
          <p:cNvPr id="2" name="灯片编号占位符 1"/>
          <p:cNvSpPr>
            <a:spLocks noGrp="1"/>
          </p:cNvSpPr>
          <p:nvPr>
            <p:ph type="sldNum" sz="quarter" idx="12"/>
          </p:nvPr>
        </p:nvSpPr>
        <p:spPr/>
        <p:txBody>
          <a:bodyPr/>
          <a:lstStyle/>
          <a:p>
            <a:fld id="{E31375A4-56A4-47D6-9801-1991572033F7}" type="slidenum">
              <a:rPr lang="en-US" smtClean="0"/>
              <a:pPr/>
              <a:t>22</a:t>
            </a:fld>
            <a:endParaRPr lang="en-US"/>
          </a:p>
        </p:txBody>
      </p:sp>
      <p:sp>
        <p:nvSpPr>
          <p:cNvPr id="25" name="Rectangle 2"/>
          <p:cNvSpPr>
            <a:spLocks noChangeArrowheads="1"/>
          </p:cNvSpPr>
          <p:nvPr/>
        </p:nvSpPr>
        <p:spPr bwMode="auto">
          <a:xfrm>
            <a:off x="539552" y="4780951"/>
            <a:ext cx="8239323" cy="1421928"/>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20000"/>
              </a:lnSpc>
            </a:pPr>
            <a:r>
              <a:rPr lang="zh-CN" sz="2400" b="1" dirty="0">
                <a:latin typeface="+mj-ea"/>
                <a:ea typeface="+mj-ea"/>
              </a:rPr>
              <a:t>上述利用实验的测量方法很直观，但由于实际的信源有无穷多种可能的概率分布，这种测量方法肯定是不现实的。因此，我们必须采用</a:t>
            </a:r>
            <a:r>
              <a:rPr lang="zh-CN" sz="2400" b="1" dirty="0">
                <a:solidFill>
                  <a:srgbClr val="FF0000"/>
                </a:solidFill>
                <a:latin typeface="+mj-ea"/>
                <a:ea typeface="+mj-ea"/>
              </a:rPr>
              <a:t>数学计算的方法</a:t>
            </a:r>
            <a:r>
              <a:rPr lang="zh-CN" sz="2400" b="1" dirty="0">
                <a:latin typeface="+mj-ea"/>
                <a:ea typeface="+mj-ea"/>
              </a:rPr>
              <a:t>。</a:t>
            </a:r>
          </a:p>
        </p:txBody>
      </p:sp>
    </p:spTree>
    <p:extLst>
      <p:ext uri="{BB962C8B-B14F-4D97-AF65-F5344CB8AC3E}">
        <p14:creationId xmlns:p14="http://schemas.microsoft.com/office/powerpoint/2010/main" val="19797668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506"/>
                                        </p:tgtEl>
                                        <p:attrNameLst>
                                          <p:attrName>style.visibility</p:attrName>
                                        </p:attrNameLst>
                                      </p:cBhvr>
                                      <p:to>
                                        <p:strVal val="visible"/>
                                      </p:to>
                                    </p:set>
                                    <p:animEffect transition="in" filter="wipe(left)">
                                      <p:cBhvr>
                                        <p:cTn id="12" dur="1000"/>
                                        <p:tgtEl>
                                          <p:spTgt spid="2150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507"/>
                                        </p:tgtEl>
                                        <p:attrNameLst>
                                          <p:attrName>style.visibility</p:attrName>
                                        </p:attrNameLst>
                                      </p:cBhvr>
                                      <p:to>
                                        <p:strVal val="visible"/>
                                      </p:to>
                                    </p:set>
                                    <p:animEffect transition="in" filter="wipe(left)">
                                      <p:cBhvr>
                                        <p:cTn id="17" dur="1000"/>
                                        <p:tgtEl>
                                          <p:spTgt spid="2150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508"/>
                                        </p:tgtEl>
                                        <p:attrNameLst>
                                          <p:attrName>style.visibility</p:attrName>
                                        </p:attrNameLst>
                                      </p:cBhvr>
                                      <p:to>
                                        <p:strVal val="visible"/>
                                      </p:to>
                                    </p:set>
                                    <p:animEffect transition="in" filter="wipe(left)">
                                      <p:cBhvr>
                                        <p:cTn id="22" dur="1000"/>
                                        <p:tgtEl>
                                          <p:spTgt spid="2150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blinds(horizontal)">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autoUpdateAnimBg="0"/>
      <p:bldP spid="21507" grpId="0" autoUpdateAnimBg="0"/>
      <p:bldP spid="21508" grpId="0" autoUpdateAnimBg="0"/>
      <p:bldP spid="2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1" name="Group 3"/>
          <p:cNvGrpSpPr>
            <a:grpSpLocks/>
          </p:cNvGrpSpPr>
          <p:nvPr/>
        </p:nvGrpSpPr>
        <p:grpSpPr bwMode="auto">
          <a:xfrm>
            <a:off x="539552" y="1238150"/>
            <a:ext cx="8064500" cy="1470026"/>
            <a:chOff x="0" y="-110"/>
            <a:chExt cx="5080" cy="926"/>
          </a:xfrm>
        </p:grpSpPr>
        <p:sp>
          <p:nvSpPr>
            <p:cNvPr id="22532" name="Rectangle 4"/>
            <p:cNvSpPr>
              <a:spLocks noChangeArrowheads="1"/>
            </p:cNvSpPr>
            <p:nvPr/>
          </p:nvSpPr>
          <p:spPr bwMode="auto">
            <a:xfrm>
              <a:off x="16" y="-110"/>
              <a:ext cx="462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dirty="0">
                  <a:solidFill>
                    <a:srgbClr val="FF0000"/>
                  </a:solidFill>
                  <a:latin typeface="+mj-ea"/>
                  <a:ea typeface="+mj-ea"/>
                </a:rPr>
                <a:t>问题</a:t>
              </a:r>
              <a:r>
                <a:rPr lang="zh-CN" sz="2400" b="1" dirty="0">
                  <a:latin typeface="+mj-ea"/>
                  <a:ea typeface="+mj-ea"/>
                </a:rPr>
                <a:t>：最大值如何计算？计算依据是什么？</a:t>
              </a:r>
            </a:p>
          </p:txBody>
        </p:sp>
        <p:sp>
          <p:nvSpPr>
            <p:cNvPr id="22533" name="Rectangle 5"/>
            <p:cNvSpPr>
              <a:spLocks noChangeArrowheads="1"/>
            </p:cNvSpPr>
            <p:nvPr/>
          </p:nvSpPr>
          <p:spPr bwMode="auto">
            <a:xfrm>
              <a:off x="0" y="199"/>
              <a:ext cx="5080" cy="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pPr>
              <a:r>
                <a:rPr lang="zh-CN" sz="2400" b="1" dirty="0">
                  <a:solidFill>
                    <a:srgbClr val="FF0000"/>
                  </a:solidFill>
                  <a:latin typeface="+mj-ea"/>
                  <a:ea typeface="+mj-ea"/>
                </a:rPr>
                <a:t>分析</a:t>
              </a:r>
              <a:r>
                <a:rPr lang="zh-CN" sz="2400" b="1" dirty="0">
                  <a:latin typeface="+mj-ea"/>
                  <a:ea typeface="+mj-ea"/>
                </a:rPr>
                <a:t>：当固定信道转移特性的条件下，平均互信息量是</a:t>
              </a:r>
            </a:p>
            <a:p>
              <a:pPr>
                <a:lnSpc>
                  <a:spcPct val="120000"/>
                </a:lnSpc>
              </a:pPr>
              <a:r>
                <a:rPr lang="zh-CN" sz="2400" b="1" dirty="0">
                  <a:latin typeface="+mj-ea"/>
                  <a:ea typeface="+mj-ea"/>
                </a:rPr>
                <a:t>            信源概率分布的</a:t>
              </a:r>
              <a:r>
                <a:rPr lang="zh-CN" sz="2400" b="1" dirty="0">
                  <a:solidFill>
                    <a:srgbClr val="FF0000"/>
                  </a:solidFill>
                  <a:latin typeface="+mj-ea"/>
                  <a:ea typeface="+mj-ea"/>
                </a:rPr>
                <a:t>上凸函数</a:t>
              </a:r>
              <a:r>
                <a:rPr lang="zh-CN" sz="2400" b="1" dirty="0">
                  <a:latin typeface="+mj-ea"/>
                  <a:ea typeface="+mj-ea"/>
                </a:rPr>
                <a:t>。</a:t>
              </a:r>
            </a:p>
          </p:txBody>
        </p:sp>
      </p:grpSp>
      <p:grpSp>
        <p:nvGrpSpPr>
          <p:cNvPr id="22534" name="Group 6"/>
          <p:cNvGrpSpPr>
            <a:grpSpLocks/>
          </p:cNvGrpSpPr>
          <p:nvPr/>
        </p:nvGrpSpPr>
        <p:grpSpPr bwMode="auto">
          <a:xfrm>
            <a:off x="261938" y="2764829"/>
            <a:ext cx="8413750" cy="2392363"/>
            <a:chOff x="0" y="-181"/>
            <a:chExt cx="5300" cy="1507"/>
          </a:xfrm>
        </p:grpSpPr>
        <p:pic>
          <p:nvPicPr>
            <p:cNvPr id="22535" name="Picture 7" descr="Mutual_Entropy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81"/>
              <a:ext cx="2009" cy="1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2536" name="Group 8"/>
            <p:cNvGrpSpPr>
              <a:grpSpLocks/>
            </p:cNvGrpSpPr>
            <p:nvPr/>
          </p:nvGrpSpPr>
          <p:grpSpPr bwMode="auto">
            <a:xfrm>
              <a:off x="2024" y="-45"/>
              <a:ext cx="3276" cy="1235"/>
              <a:chOff x="0" y="-45"/>
              <a:chExt cx="3276" cy="1235"/>
            </a:xfrm>
          </p:grpSpPr>
          <p:sp>
            <p:nvSpPr>
              <p:cNvPr id="22537" name="Rectangle 9"/>
              <p:cNvSpPr>
                <a:spLocks noChangeArrowheads="1"/>
              </p:cNvSpPr>
              <p:nvPr/>
            </p:nvSpPr>
            <p:spPr bwMode="auto">
              <a:xfrm>
                <a:off x="959" y="-45"/>
                <a:ext cx="222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dirty="0">
                    <a:solidFill>
                      <a:srgbClr val="0066FF"/>
                    </a:solidFill>
                    <a:latin typeface="+mj-ea"/>
                    <a:ea typeface="+mj-ea"/>
                  </a:rPr>
                  <a:t>上凸函数的特点</a:t>
                </a:r>
              </a:p>
            </p:txBody>
          </p:sp>
          <p:sp>
            <p:nvSpPr>
              <p:cNvPr id="22538" name="Rectangle 10"/>
              <p:cNvSpPr>
                <a:spLocks noChangeArrowheads="1"/>
              </p:cNvSpPr>
              <p:nvPr/>
            </p:nvSpPr>
            <p:spPr bwMode="auto">
              <a:xfrm>
                <a:off x="0" y="294"/>
                <a:ext cx="3276" cy="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pPr>
                <a:r>
                  <a:rPr lang="zh-CN" sz="2400" b="1" dirty="0">
                    <a:latin typeface="+mj-ea"/>
                    <a:ea typeface="+mj-ea"/>
                  </a:rPr>
                  <a:t>函数的最大值或者在边界上，或者对应中间导数等于</a:t>
                </a:r>
                <a:r>
                  <a:rPr lang="zh-CN" altLang="zh-CN" sz="2400" b="1" dirty="0">
                    <a:latin typeface="+mj-ea"/>
                    <a:ea typeface="+mj-ea"/>
                  </a:rPr>
                  <a:t>0</a:t>
                </a:r>
                <a:r>
                  <a:rPr lang="zh-CN" sz="2400" b="1" dirty="0">
                    <a:latin typeface="+mj-ea"/>
                    <a:ea typeface="+mj-ea"/>
                  </a:rPr>
                  <a:t>的点，而该点是唯一的导数等于</a:t>
                </a:r>
                <a:r>
                  <a:rPr lang="zh-CN" altLang="zh-CN" sz="2400" b="1" dirty="0">
                    <a:latin typeface="+mj-ea"/>
                    <a:ea typeface="+mj-ea"/>
                  </a:rPr>
                  <a:t>0</a:t>
                </a:r>
                <a:r>
                  <a:rPr lang="zh-CN" sz="2400" b="1" dirty="0">
                    <a:latin typeface="+mj-ea"/>
                    <a:ea typeface="+mj-ea"/>
                  </a:rPr>
                  <a:t>的点。</a:t>
                </a:r>
              </a:p>
            </p:txBody>
          </p:sp>
        </p:grpSp>
      </p:grpSp>
      <p:sp>
        <p:nvSpPr>
          <p:cNvPr id="12" name="标题 11"/>
          <p:cNvSpPr>
            <a:spLocks noGrp="1"/>
          </p:cNvSpPr>
          <p:nvPr>
            <p:ph type="title"/>
          </p:nvPr>
        </p:nvSpPr>
        <p:spPr/>
        <p:txBody>
          <a:bodyPr/>
          <a:lstStyle/>
          <a:p>
            <a:r>
              <a:rPr lang="zh-CN" altLang="en-US" dirty="0" smtClean="0"/>
              <a:t>信道容量的求取原则（续）</a:t>
            </a:r>
            <a:endParaRPr lang="zh-CN" altLang="en-US" dirty="0"/>
          </a:p>
        </p:txBody>
      </p:sp>
      <p:sp>
        <p:nvSpPr>
          <p:cNvPr id="2" name="灯片编号占位符 1"/>
          <p:cNvSpPr>
            <a:spLocks noGrp="1"/>
          </p:cNvSpPr>
          <p:nvPr>
            <p:ph type="sldNum" sz="quarter" idx="12"/>
          </p:nvPr>
        </p:nvSpPr>
        <p:spPr/>
        <p:txBody>
          <a:bodyPr/>
          <a:lstStyle/>
          <a:p>
            <a:fld id="{E31375A4-56A4-47D6-9801-1991572033F7}" type="slidenum">
              <a:rPr lang="en-US" smtClean="0"/>
              <a:pPr/>
              <a:t>23</a:t>
            </a:fld>
            <a:endParaRPr lang="en-US"/>
          </a:p>
        </p:txBody>
      </p:sp>
      <p:sp>
        <p:nvSpPr>
          <p:cNvPr id="13" name="Rectangle 2"/>
          <p:cNvSpPr>
            <a:spLocks noChangeArrowheads="1"/>
          </p:cNvSpPr>
          <p:nvPr/>
        </p:nvSpPr>
        <p:spPr bwMode="auto">
          <a:xfrm>
            <a:off x="683568" y="5301208"/>
            <a:ext cx="6745312" cy="535531"/>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20000"/>
              </a:lnSpc>
            </a:pPr>
            <a:r>
              <a:rPr lang="zh-CN" sz="2400" b="1" dirty="0">
                <a:latin typeface="+mj-ea"/>
                <a:ea typeface="+mj-ea"/>
              </a:rPr>
              <a:t>信道容量的计算即为</a:t>
            </a:r>
            <a:r>
              <a:rPr lang="zh-CN" sz="2400" b="1" dirty="0">
                <a:solidFill>
                  <a:srgbClr val="FF0000"/>
                </a:solidFill>
                <a:latin typeface="+mj-ea"/>
                <a:ea typeface="+mj-ea"/>
              </a:rPr>
              <a:t>多元函数求极值</a:t>
            </a:r>
            <a:r>
              <a:rPr lang="zh-CN" sz="2400" b="1" dirty="0">
                <a:latin typeface="+mj-ea"/>
                <a:ea typeface="+mj-ea"/>
              </a:rPr>
              <a:t>的问题</a:t>
            </a:r>
            <a:r>
              <a:rPr lang="zh-CN" sz="2400" b="1" dirty="0" smtClean="0">
                <a:latin typeface="+mj-ea"/>
                <a:ea typeface="+mj-ea"/>
              </a:rPr>
              <a:t>。</a:t>
            </a:r>
            <a:endParaRPr lang="zh-CN" sz="2400" b="1" dirty="0">
              <a:latin typeface="+mj-ea"/>
              <a:ea typeface="+mj-ea"/>
            </a:endParaRPr>
          </a:p>
        </p:txBody>
      </p:sp>
    </p:spTree>
    <p:extLst>
      <p:ext uri="{BB962C8B-B14F-4D97-AF65-F5344CB8AC3E}">
        <p14:creationId xmlns:p14="http://schemas.microsoft.com/office/powerpoint/2010/main" val="36860826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2531"/>
                                        </p:tgtEl>
                                        <p:attrNameLst>
                                          <p:attrName>style.visibility</p:attrName>
                                        </p:attrNameLst>
                                      </p:cBhvr>
                                      <p:to>
                                        <p:strVal val="visible"/>
                                      </p:to>
                                    </p:set>
                                    <p:animEffect transition="in" filter="wipe(left)">
                                      <p:cBhvr>
                                        <p:cTn id="7" dur="1000"/>
                                        <p:tgtEl>
                                          <p:spTgt spid="225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2534"/>
                                        </p:tgtEl>
                                        <p:attrNameLst>
                                          <p:attrName>style.visibility</p:attrName>
                                        </p:attrNameLst>
                                      </p:cBhvr>
                                      <p:to>
                                        <p:strVal val="visible"/>
                                      </p:to>
                                    </p:set>
                                    <p:animEffect transition="in" filter="wipe(left)">
                                      <p:cBhvr>
                                        <p:cTn id="12" dur="1000"/>
                                        <p:tgtEl>
                                          <p:spTgt spid="22534"/>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03" name="Object 3"/>
          <p:cNvGraphicFramePr>
            <a:graphicFrameLocks noChangeAspect="1"/>
          </p:cNvGraphicFramePr>
          <p:nvPr>
            <p:extLst>
              <p:ext uri="{D42A27DB-BD31-4B8C-83A1-F6EECF244321}">
                <p14:modId xmlns:p14="http://schemas.microsoft.com/office/powerpoint/2010/main" val="3709523418"/>
              </p:ext>
            </p:extLst>
          </p:nvPr>
        </p:nvGraphicFramePr>
        <p:xfrm>
          <a:off x="611560" y="1268760"/>
          <a:ext cx="7991475" cy="530225"/>
        </p:xfrm>
        <a:graphic>
          <a:graphicData uri="http://schemas.openxmlformats.org/presentationml/2006/ole">
            <mc:AlternateContent xmlns:mc="http://schemas.openxmlformats.org/markup-compatibility/2006">
              <mc:Choice xmlns:v="urn:schemas-microsoft-com:vml" Requires="v">
                <p:oleObj spid="_x0000_s1178710" name="Equation" r:id="rId3" imgW="3632040" imgH="241200" progId="Equation.DSMT4">
                  <p:embed/>
                </p:oleObj>
              </mc:Choice>
              <mc:Fallback>
                <p:oleObj name="Equation" r:id="rId3" imgW="3632040" imgH="241200" progId="Equation.DSMT4">
                  <p:embed/>
                  <p:pic>
                    <p:nvPicPr>
                      <p:cNvPr id="0" name=""/>
                      <p:cNvPicPr>
                        <a:picLocks noChangeAspect="1" noChangeArrowheads="1"/>
                      </p:cNvPicPr>
                      <p:nvPr/>
                    </p:nvPicPr>
                    <p:blipFill>
                      <a:blip r:embed="rId4"/>
                      <a:srcRect/>
                      <a:stretch>
                        <a:fillRect/>
                      </a:stretch>
                    </p:blipFill>
                    <p:spPr bwMode="auto">
                      <a:xfrm>
                        <a:off x="611560" y="1268760"/>
                        <a:ext cx="7991475" cy="53022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5"/>
          <p:cNvGrpSpPr>
            <a:grpSpLocks/>
          </p:cNvGrpSpPr>
          <p:nvPr/>
        </p:nvGrpSpPr>
        <p:grpSpPr bwMode="auto">
          <a:xfrm>
            <a:off x="1691161" y="1786285"/>
            <a:ext cx="2303463" cy="1209676"/>
            <a:chOff x="-707" y="0"/>
            <a:chExt cx="1451" cy="762"/>
          </a:xfrm>
        </p:grpSpPr>
        <p:sp>
          <p:nvSpPr>
            <p:cNvPr id="153606" name="Line 6"/>
            <p:cNvSpPr>
              <a:spLocks noChangeShapeType="1"/>
            </p:cNvSpPr>
            <p:nvPr/>
          </p:nvSpPr>
          <p:spPr bwMode="auto">
            <a:xfrm>
              <a:off x="0" y="0"/>
              <a:ext cx="476" cy="0"/>
            </a:xfrm>
            <a:prstGeom prst="line">
              <a:avLst/>
            </a:prstGeom>
            <a:ln>
              <a:headEnd/>
              <a:tailEnd/>
            </a:ln>
          </p:spPr>
          <p:style>
            <a:lnRef idx="3">
              <a:schemeClr val="accent3"/>
            </a:lnRef>
            <a:fillRef idx="0">
              <a:schemeClr val="accent3"/>
            </a:fillRef>
            <a:effectRef idx="2">
              <a:schemeClr val="accent3"/>
            </a:effectRef>
            <a:fontRef idx="minor">
              <a:schemeClr val="tx1"/>
            </a:fontRef>
          </p:style>
          <p:txBody>
            <a:bodyPr/>
            <a:lstStyle/>
            <a:p>
              <a:endParaRPr lang="zh-CN" altLang="en-US" sz="2400" b="1">
                <a:latin typeface="+mj-ea"/>
                <a:ea typeface="+mj-ea"/>
              </a:endParaRPr>
            </a:p>
          </p:txBody>
        </p:sp>
        <p:sp>
          <p:nvSpPr>
            <p:cNvPr id="153607" name="Line 7"/>
            <p:cNvSpPr>
              <a:spLocks noChangeShapeType="1"/>
            </p:cNvSpPr>
            <p:nvPr/>
          </p:nvSpPr>
          <p:spPr bwMode="auto">
            <a:xfrm flipH="1">
              <a:off x="19" y="18"/>
              <a:ext cx="328" cy="155"/>
            </a:xfrm>
            <a:prstGeom prst="line">
              <a:avLst/>
            </a:pr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p>
              <a:endParaRPr lang="zh-CN" altLang="en-US" sz="2400" b="1">
                <a:latin typeface="+mj-ea"/>
                <a:ea typeface="+mj-ea"/>
              </a:endParaRPr>
            </a:p>
          </p:txBody>
        </p:sp>
        <p:sp>
          <p:nvSpPr>
            <p:cNvPr id="153608" name="Rectangle 8"/>
            <p:cNvSpPr>
              <a:spLocks noChangeArrowheads="1"/>
            </p:cNvSpPr>
            <p:nvPr/>
          </p:nvSpPr>
          <p:spPr bwMode="auto">
            <a:xfrm>
              <a:off x="-707" y="239"/>
              <a:ext cx="1451" cy="52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r>
                <a:rPr lang="zh-CN" altLang="en-US" sz="2400" b="1" dirty="0" smtClean="0">
                  <a:latin typeface="+mj-ea"/>
                  <a:ea typeface="+mj-ea"/>
                </a:rPr>
                <a:t>信源概率分布，</a:t>
              </a:r>
              <a:r>
                <a:rPr lang="zh-CN" sz="2400" b="1" dirty="0" smtClean="0">
                  <a:latin typeface="+mj-ea"/>
                  <a:ea typeface="+mj-ea"/>
                </a:rPr>
                <a:t>向量</a:t>
              </a:r>
              <a:endParaRPr lang="zh-CN" sz="2400" b="1" dirty="0">
                <a:latin typeface="+mj-ea"/>
                <a:ea typeface="+mj-ea"/>
              </a:endParaRPr>
            </a:p>
          </p:txBody>
        </p:sp>
      </p:grpSp>
      <p:grpSp>
        <p:nvGrpSpPr>
          <p:cNvPr id="3" name="Group 9"/>
          <p:cNvGrpSpPr>
            <a:grpSpLocks/>
          </p:cNvGrpSpPr>
          <p:nvPr/>
        </p:nvGrpSpPr>
        <p:grpSpPr bwMode="auto">
          <a:xfrm>
            <a:off x="3756348" y="1786285"/>
            <a:ext cx="3624263" cy="1438276"/>
            <a:chOff x="0" y="0"/>
            <a:chExt cx="2283" cy="906"/>
          </a:xfrm>
        </p:grpSpPr>
        <p:sp>
          <p:nvSpPr>
            <p:cNvPr id="153610" name="Line 10"/>
            <p:cNvSpPr>
              <a:spLocks noChangeShapeType="1"/>
            </p:cNvSpPr>
            <p:nvPr/>
          </p:nvSpPr>
          <p:spPr bwMode="auto">
            <a:xfrm>
              <a:off x="0" y="0"/>
              <a:ext cx="787" cy="0"/>
            </a:xfrm>
            <a:prstGeom prst="line">
              <a:avLst/>
            </a:prstGeom>
            <a:ln>
              <a:headEnd/>
              <a:tailEnd/>
            </a:ln>
          </p:spPr>
          <p:style>
            <a:lnRef idx="3">
              <a:schemeClr val="accent3"/>
            </a:lnRef>
            <a:fillRef idx="0">
              <a:schemeClr val="accent3"/>
            </a:fillRef>
            <a:effectRef idx="2">
              <a:schemeClr val="accent3"/>
            </a:effectRef>
            <a:fontRef idx="minor">
              <a:schemeClr val="tx1"/>
            </a:fontRef>
          </p:style>
          <p:txBody>
            <a:bodyPr/>
            <a:lstStyle/>
            <a:p>
              <a:endParaRPr lang="zh-CN" altLang="en-US" sz="2400" b="1">
                <a:latin typeface="+mj-ea"/>
                <a:ea typeface="+mj-ea"/>
              </a:endParaRPr>
            </a:p>
          </p:txBody>
        </p:sp>
        <p:sp>
          <p:nvSpPr>
            <p:cNvPr id="153611" name="Line 11"/>
            <p:cNvSpPr>
              <a:spLocks noChangeShapeType="1"/>
            </p:cNvSpPr>
            <p:nvPr/>
          </p:nvSpPr>
          <p:spPr bwMode="auto">
            <a:xfrm>
              <a:off x="511" y="18"/>
              <a:ext cx="74" cy="128"/>
            </a:xfrm>
            <a:prstGeom prst="line">
              <a:avLst/>
            </a:pr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p>
              <a:endParaRPr lang="zh-CN" altLang="en-US" sz="2400" b="1">
                <a:latin typeface="+mj-ea"/>
                <a:ea typeface="+mj-ea"/>
              </a:endParaRPr>
            </a:p>
          </p:txBody>
        </p:sp>
        <p:sp>
          <p:nvSpPr>
            <p:cNvPr id="153612" name="Rectangle 12"/>
            <p:cNvSpPr>
              <a:spLocks noChangeArrowheads="1"/>
            </p:cNvSpPr>
            <p:nvPr/>
          </p:nvSpPr>
          <p:spPr bwMode="auto">
            <a:xfrm>
              <a:off x="360" y="150"/>
              <a:ext cx="1923" cy="75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r>
                <a:rPr lang="zh-CN" altLang="en-US" sz="2400" b="1" dirty="0" smtClean="0">
                  <a:latin typeface="+mj-ea"/>
                  <a:ea typeface="+mj-ea"/>
                </a:rPr>
                <a:t>输入输出的条件概率</a:t>
              </a:r>
              <a:r>
                <a:rPr lang="en-US" altLang="zh-CN" sz="2400" b="1" dirty="0" smtClean="0">
                  <a:latin typeface="+mj-ea"/>
                  <a:ea typeface="+mj-ea"/>
                </a:rPr>
                <a:t>/</a:t>
              </a:r>
              <a:r>
                <a:rPr lang="zh-CN" altLang="en-US" sz="2400" b="1" dirty="0" smtClean="0">
                  <a:latin typeface="+mj-ea"/>
                  <a:ea typeface="+mj-ea"/>
                </a:rPr>
                <a:t>信道传递概率分布，</a:t>
              </a:r>
              <a:r>
                <a:rPr lang="zh-CN" sz="2400" b="1" dirty="0" smtClean="0">
                  <a:latin typeface="+mj-ea"/>
                  <a:ea typeface="+mj-ea"/>
                </a:rPr>
                <a:t>矩阵</a:t>
              </a:r>
              <a:endParaRPr lang="zh-CN" sz="2400" b="1" dirty="0">
                <a:latin typeface="+mj-ea"/>
                <a:ea typeface="+mj-ea"/>
              </a:endParaRPr>
            </a:p>
          </p:txBody>
        </p:sp>
      </p:grpSp>
      <p:grpSp>
        <p:nvGrpSpPr>
          <p:cNvPr id="4" name="Group 13"/>
          <p:cNvGrpSpPr>
            <a:grpSpLocks/>
          </p:cNvGrpSpPr>
          <p:nvPr/>
        </p:nvGrpSpPr>
        <p:grpSpPr bwMode="auto">
          <a:xfrm>
            <a:off x="828451" y="3264241"/>
            <a:ext cx="6119813" cy="1143000"/>
            <a:chOff x="227" y="0"/>
            <a:chExt cx="3855" cy="720"/>
          </a:xfrm>
        </p:grpSpPr>
        <p:sp>
          <p:nvSpPr>
            <p:cNvPr id="153614" name="Rectangle 14"/>
            <p:cNvSpPr>
              <a:spLocks noChangeArrowheads="1"/>
            </p:cNvSpPr>
            <p:nvPr/>
          </p:nvSpPr>
          <p:spPr bwMode="auto">
            <a:xfrm>
              <a:off x="227" y="0"/>
              <a:ext cx="3855" cy="291"/>
            </a:xfrm>
            <a:prstGeom prst="rect">
              <a:avLst/>
            </a:prstGeom>
            <a:noFill/>
            <a:ln w="9525">
              <a:noFill/>
              <a:miter lim="800000"/>
              <a:headEnd/>
              <a:tailEnd/>
            </a:ln>
            <a:effectLst/>
          </p:spPr>
          <p:txBody>
            <a:bodyPr wrap="square">
              <a:spAutoFit/>
            </a:bodyPr>
            <a:lstStyle/>
            <a:p>
              <a:r>
                <a:rPr lang="en-US" altLang="zh-CN" sz="2400" b="1" dirty="0" smtClean="0">
                  <a:latin typeface="+mj-ea"/>
                  <a:ea typeface="+mj-ea"/>
                </a:rPr>
                <a:t>1. </a:t>
              </a:r>
              <a:r>
                <a:rPr lang="zh-CN" sz="2400" b="1" dirty="0" smtClean="0">
                  <a:latin typeface="+mj-ea"/>
                  <a:ea typeface="+mj-ea"/>
                </a:rPr>
                <a:t>如果</a:t>
              </a:r>
              <a:r>
                <a:rPr lang="zh-CN" sz="2400" b="1" dirty="0">
                  <a:latin typeface="+mj-ea"/>
                  <a:ea typeface="+mj-ea"/>
                </a:rPr>
                <a:t>固定信道，调节信源，则有：</a:t>
              </a:r>
            </a:p>
          </p:txBody>
        </p:sp>
        <p:graphicFrame>
          <p:nvGraphicFramePr>
            <p:cNvPr id="153615" name="Object 15"/>
            <p:cNvGraphicFramePr>
              <a:graphicFrameLocks noChangeAspect="1"/>
            </p:cNvGraphicFramePr>
            <p:nvPr>
              <p:extLst>
                <p:ext uri="{D42A27DB-BD31-4B8C-83A1-F6EECF244321}">
                  <p14:modId xmlns:p14="http://schemas.microsoft.com/office/powerpoint/2010/main" val="1551267082"/>
                </p:ext>
              </p:extLst>
            </p:nvPr>
          </p:nvGraphicFramePr>
          <p:xfrm>
            <a:off x="952" y="402"/>
            <a:ext cx="1731" cy="318"/>
          </p:xfrm>
          <a:graphic>
            <a:graphicData uri="http://schemas.openxmlformats.org/presentationml/2006/ole">
              <mc:AlternateContent xmlns:mc="http://schemas.openxmlformats.org/markup-compatibility/2006">
                <mc:Choice xmlns:v="urn:schemas-microsoft-com:vml" Requires="v">
                  <p:oleObj spid="_x0000_s1178711" name="Equation" r:id="rId5" imgW="1244520" imgH="228600" progId="Equation.DSMT4">
                    <p:embed/>
                  </p:oleObj>
                </mc:Choice>
                <mc:Fallback>
                  <p:oleObj name="Equation" r:id="rId5" imgW="1244520" imgH="228600" progId="Equation.DSMT4">
                    <p:embed/>
                    <p:pic>
                      <p:nvPicPr>
                        <p:cNvPr id="0" name=""/>
                        <p:cNvPicPr>
                          <a:picLocks noChangeAspect="1" noChangeArrowheads="1"/>
                        </p:cNvPicPr>
                        <p:nvPr/>
                      </p:nvPicPr>
                      <p:blipFill>
                        <a:blip r:embed="rId6"/>
                        <a:srcRect/>
                        <a:stretch>
                          <a:fillRect/>
                        </a:stretch>
                      </p:blipFill>
                      <p:spPr bwMode="auto">
                        <a:xfrm>
                          <a:off x="952" y="402"/>
                          <a:ext cx="1731" cy="31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5" name="Group 16"/>
          <p:cNvGrpSpPr>
            <a:grpSpLocks/>
          </p:cNvGrpSpPr>
          <p:nvPr/>
        </p:nvGrpSpPr>
        <p:grpSpPr bwMode="auto">
          <a:xfrm>
            <a:off x="828448" y="4592981"/>
            <a:ext cx="6046787" cy="1284291"/>
            <a:chOff x="227" y="454"/>
            <a:chExt cx="3809" cy="809"/>
          </a:xfrm>
        </p:grpSpPr>
        <p:sp>
          <p:nvSpPr>
            <p:cNvPr id="153617" name="Rectangle 17"/>
            <p:cNvSpPr>
              <a:spLocks noChangeArrowheads="1"/>
            </p:cNvSpPr>
            <p:nvPr/>
          </p:nvSpPr>
          <p:spPr bwMode="auto">
            <a:xfrm>
              <a:off x="227" y="454"/>
              <a:ext cx="3809" cy="291"/>
            </a:xfrm>
            <a:prstGeom prst="rect">
              <a:avLst/>
            </a:prstGeom>
            <a:noFill/>
            <a:ln w="9525">
              <a:noFill/>
              <a:miter lim="800000"/>
              <a:headEnd/>
              <a:tailEnd/>
            </a:ln>
            <a:effectLst/>
          </p:spPr>
          <p:txBody>
            <a:bodyPr wrap="square">
              <a:spAutoFit/>
            </a:bodyPr>
            <a:lstStyle/>
            <a:p>
              <a:r>
                <a:rPr lang="en-US" altLang="zh-CN" sz="2400" b="1" dirty="0" smtClean="0">
                  <a:latin typeface="+mj-ea"/>
                  <a:ea typeface="+mj-ea"/>
                </a:rPr>
                <a:t>2. </a:t>
              </a:r>
              <a:r>
                <a:rPr lang="zh-CN" sz="2400" b="1" dirty="0" smtClean="0">
                  <a:latin typeface="+mj-ea"/>
                  <a:ea typeface="+mj-ea"/>
                </a:rPr>
                <a:t>如果</a:t>
              </a:r>
              <a:r>
                <a:rPr lang="zh-CN" sz="2400" b="1" dirty="0">
                  <a:latin typeface="+mj-ea"/>
                  <a:ea typeface="+mj-ea"/>
                </a:rPr>
                <a:t>固定信源，调节信道，则有：</a:t>
              </a:r>
            </a:p>
          </p:txBody>
        </p:sp>
        <p:graphicFrame>
          <p:nvGraphicFramePr>
            <p:cNvPr id="153618" name="Object 18"/>
            <p:cNvGraphicFramePr>
              <a:graphicFrameLocks noChangeAspect="1"/>
            </p:cNvGraphicFramePr>
            <p:nvPr>
              <p:extLst>
                <p:ext uri="{D42A27DB-BD31-4B8C-83A1-F6EECF244321}">
                  <p14:modId xmlns:p14="http://schemas.microsoft.com/office/powerpoint/2010/main" val="279338129"/>
                </p:ext>
              </p:extLst>
            </p:nvPr>
          </p:nvGraphicFramePr>
          <p:xfrm>
            <a:off x="816" y="927"/>
            <a:ext cx="2084" cy="336"/>
          </p:xfrm>
          <a:graphic>
            <a:graphicData uri="http://schemas.openxmlformats.org/presentationml/2006/ole">
              <mc:AlternateContent xmlns:mc="http://schemas.openxmlformats.org/markup-compatibility/2006">
                <mc:Choice xmlns:v="urn:schemas-microsoft-com:vml" Requires="v">
                  <p:oleObj spid="_x0000_s1178712" name="Equation" r:id="rId7" imgW="1498320" imgH="241200" progId="Equation.DSMT4">
                    <p:embed/>
                  </p:oleObj>
                </mc:Choice>
                <mc:Fallback>
                  <p:oleObj name="Equation" r:id="rId7" imgW="1498320" imgH="241200" progId="Equation.DSMT4">
                    <p:embed/>
                    <p:pic>
                      <p:nvPicPr>
                        <p:cNvPr id="0" name=""/>
                        <p:cNvPicPr>
                          <a:picLocks noChangeAspect="1" noChangeArrowheads="1"/>
                        </p:cNvPicPr>
                        <p:nvPr/>
                      </p:nvPicPr>
                      <p:blipFill>
                        <a:blip r:embed="rId8"/>
                        <a:srcRect/>
                        <a:stretch>
                          <a:fillRect/>
                        </a:stretch>
                      </p:blipFill>
                      <p:spPr bwMode="auto">
                        <a:xfrm>
                          <a:off x="816" y="927"/>
                          <a:ext cx="2084" cy="336"/>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6" name="标题 35"/>
          <p:cNvSpPr>
            <a:spLocks noGrp="1"/>
          </p:cNvSpPr>
          <p:nvPr>
            <p:ph type="title"/>
          </p:nvPr>
        </p:nvSpPr>
        <p:spPr/>
        <p:txBody>
          <a:bodyPr/>
          <a:lstStyle/>
          <a:p>
            <a:r>
              <a:rPr lang="zh-CN" altLang="en-US" dirty="0" smtClean="0"/>
              <a:t>凸函数性</a:t>
            </a:r>
            <a:endParaRPr lang="zh-CN" altLang="en-US" dirty="0"/>
          </a:p>
        </p:txBody>
      </p:sp>
      <p:sp>
        <p:nvSpPr>
          <p:cNvPr id="34" name="灯片编号占位符 6"/>
          <p:cNvSpPr>
            <a:spLocks noGrp="1"/>
          </p:cNvSpPr>
          <p:nvPr>
            <p:ph type="sldNum" sz="quarter" idx="12"/>
          </p:nvPr>
        </p:nvSpPr>
        <p:spPr/>
        <p:txBody>
          <a:bodyPr/>
          <a:lstStyle/>
          <a:p>
            <a:fld id="{AF808B1E-F19B-416D-A71D-0D0C310BF82A}" type="slidenum">
              <a:rPr lang="zh-CN" altLang="en-US" smtClean="0"/>
              <a:pPr/>
              <a:t>24</a:t>
            </a:fld>
            <a:endParaRPr lang="en-US" altLang="zh-CN" dirty="0"/>
          </a:p>
        </p:txBody>
      </p:sp>
    </p:spTree>
    <p:extLst>
      <p:ext uri="{BB962C8B-B14F-4D97-AF65-F5344CB8AC3E}">
        <p14:creationId xmlns:p14="http://schemas.microsoft.com/office/powerpoint/2010/main" val="183660161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4" name="Text Box 4"/>
          <p:cNvSpPr txBox="1">
            <a:spLocks noChangeArrowheads="1"/>
          </p:cNvSpPr>
          <p:nvPr/>
        </p:nvSpPr>
        <p:spPr bwMode="auto">
          <a:xfrm>
            <a:off x="683568" y="1340768"/>
            <a:ext cx="5573713" cy="461665"/>
          </a:xfrm>
          <a:prstGeom prst="rect">
            <a:avLst/>
          </a:prstGeom>
          <a:noFill/>
          <a:ln w="9525">
            <a:noFill/>
            <a:miter lim="800000"/>
            <a:headEnd/>
            <a:tailEnd/>
          </a:ln>
          <a:effectLst/>
        </p:spPr>
        <p:txBody>
          <a:bodyPr>
            <a:spAutoFit/>
          </a:bodyPr>
          <a:lstStyle/>
          <a:p>
            <a:r>
              <a:rPr lang="zh-CN" altLang="zh-CN" sz="2400" b="1" dirty="0">
                <a:solidFill>
                  <a:srgbClr val="0000FF"/>
                </a:solidFill>
                <a:latin typeface="+mj-ea"/>
                <a:ea typeface="+mj-ea"/>
              </a:rPr>
              <a:t>(2) </a:t>
            </a:r>
            <a:r>
              <a:rPr lang="zh-CN" sz="2400" b="1" dirty="0">
                <a:solidFill>
                  <a:srgbClr val="0000FF"/>
                </a:solidFill>
                <a:latin typeface="+mj-ea"/>
                <a:ea typeface="+mj-ea"/>
              </a:rPr>
              <a:t>凸函数性质的具体内容</a:t>
            </a:r>
          </a:p>
        </p:txBody>
      </p:sp>
      <p:grpSp>
        <p:nvGrpSpPr>
          <p:cNvPr id="6" name="Group 19"/>
          <p:cNvGrpSpPr>
            <a:grpSpLocks/>
          </p:cNvGrpSpPr>
          <p:nvPr/>
        </p:nvGrpSpPr>
        <p:grpSpPr bwMode="auto">
          <a:xfrm>
            <a:off x="467667" y="2276872"/>
            <a:ext cx="9547226" cy="3455988"/>
            <a:chOff x="-136" y="0"/>
            <a:chExt cx="6014" cy="2177"/>
          </a:xfrm>
        </p:grpSpPr>
        <p:sp>
          <p:nvSpPr>
            <p:cNvPr id="153620" name="Rectangle 20"/>
            <p:cNvSpPr>
              <a:spLocks noChangeArrowheads="1"/>
            </p:cNvSpPr>
            <p:nvPr/>
          </p:nvSpPr>
          <p:spPr bwMode="auto">
            <a:xfrm>
              <a:off x="0" y="0"/>
              <a:ext cx="5878" cy="291"/>
            </a:xfrm>
            <a:prstGeom prst="rect">
              <a:avLst/>
            </a:prstGeom>
            <a:noFill/>
            <a:ln w="9525">
              <a:noFill/>
              <a:miter lim="800000"/>
              <a:headEnd/>
              <a:tailEnd/>
            </a:ln>
            <a:effectLst/>
          </p:spPr>
          <p:txBody>
            <a:bodyPr>
              <a:spAutoFit/>
            </a:bodyPr>
            <a:lstStyle/>
            <a:p>
              <a:r>
                <a:rPr lang="zh-CN" sz="2400" b="1" dirty="0" smtClean="0">
                  <a:latin typeface="+mj-ea"/>
                  <a:ea typeface="+mj-ea"/>
                </a:rPr>
                <a:t>当</a:t>
              </a:r>
              <a:r>
                <a:rPr lang="zh-CN" sz="2400" b="1" dirty="0">
                  <a:latin typeface="+mj-ea"/>
                  <a:ea typeface="+mj-ea"/>
                </a:rPr>
                <a:t>信道固定时，           是关于          的上凸函数</a:t>
              </a:r>
            </a:p>
          </p:txBody>
        </p:sp>
        <p:graphicFrame>
          <p:nvGraphicFramePr>
            <p:cNvPr id="153621" name="Object 21"/>
            <p:cNvGraphicFramePr>
              <a:graphicFrameLocks noChangeAspect="1"/>
            </p:cNvGraphicFramePr>
            <p:nvPr>
              <p:extLst>
                <p:ext uri="{D42A27DB-BD31-4B8C-83A1-F6EECF244321}">
                  <p14:modId xmlns:p14="http://schemas.microsoft.com/office/powerpoint/2010/main" val="3972953892"/>
                </p:ext>
              </p:extLst>
            </p:nvPr>
          </p:nvGraphicFramePr>
          <p:xfrm>
            <a:off x="1332" y="34"/>
            <a:ext cx="739" cy="281"/>
          </p:xfrm>
          <a:graphic>
            <a:graphicData uri="http://schemas.openxmlformats.org/presentationml/2006/ole">
              <mc:AlternateContent xmlns:mc="http://schemas.openxmlformats.org/markup-compatibility/2006">
                <mc:Choice xmlns:v="urn:schemas-microsoft-com:vml" Requires="v">
                  <p:oleObj spid="_x0000_s1179874" name="Equation" r:id="rId3" imgW="533160" imgH="203040" progId="Equation.DSMT4">
                    <p:embed/>
                  </p:oleObj>
                </mc:Choice>
                <mc:Fallback>
                  <p:oleObj name="Equation" r:id="rId3" imgW="533160" imgH="203040" progId="Equation.DSMT4">
                    <p:embed/>
                    <p:pic>
                      <p:nvPicPr>
                        <p:cNvPr id="0" name=""/>
                        <p:cNvPicPr>
                          <a:picLocks noChangeAspect="1" noChangeArrowheads="1"/>
                        </p:cNvPicPr>
                        <p:nvPr/>
                      </p:nvPicPr>
                      <p:blipFill>
                        <a:blip r:embed="rId4"/>
                        <a:srcRect/>
                        <a:stretch>
                          <a:fillRect/>
                        </a:stretch>
                      </p:blipFill>
                      <p:spPr bwMode="auto">
                        <a:xfrm>
                          <a:off x="1332" y="34"/>
                          <a:ext cx="739" cy="281"/>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22" name="Object 22"/>
            <p:cNvGraphicFramePr>
              <a:graphicFrameLocks noChangeAspect="1"/>
            </p:cNvGraphicFramePr>
            <p:nvPr>
              <p:extLst>
                <p:ext uri="{D42A27DB-BD31-4B8C-83A1-F6EECF244321}">
                  <p14:modId xmlns:p14="http://schemas.microsoft.com/office/powerpoint/2010/main" val="2022864357"/>
                </p:ext>
              </p:extLst>
            </p:nvPr>
          </p:nvGraphicFramePr>
          <p:xfrm>
            <a:off x="2648" y="9"/>
            <a:ext cx="548" cy="318"/>
          </p:xfrm>
          <a:graphic>
            <a:graphicData uri="http://schemas.openxmlformats.org/presentationml/2006/ole">
              <mc:AlternateContent xmlns:mc="http://schemas.openxmlformats.org/markup-compatibility/2006">
                <mc:Choice xmlns:v="urn:schemas-microsoft-com:vml" Requires="v">
                  <p:oleObj spid="_x0000_s1179875" name="Equation" r:id="rId5" imgW="393480" imgH="228600" progId="Equation.DSMT4">
                    <p:embed/>
                  </p:oleObj>
                </mc:Choice>
                <mc:Fallback>
                  <p:oleObj name="Equation" r:id="rId5" imgW="393480" imgH="228600" progId="Equation.DSMT4">
                    <p:embed/>
                    <p:pic>
                      <p:nvPicPr>
                        <p:cNvPr id="0" name=""/>
                        <p:cNvPicPr>
                          <a:picLocks noChangeAspect="1" noChangeArrowheads="1"/>
                        </p:cNvPicPr>
                        <p:nvPr/>
                      </p:nvPicPr>
                      <p:blipFill>
                        <a:blip r:embed="rId6"/>
                        <a:srcRect/>
                        <a:stretch>
                          <a:fillRect/>
                        </a:stretch>
                      </p:blipFill>
                      <p:spPr bwMode="auto">
                        <a:xfrm>
                          <a:off x="2648" y="9"/>
                          <a:ext cx="548" cy="31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624" name="AutoShape 24"/>
            <p:cNvSpPr>
              <a:spLocks/>
            </p:cNvSpPr>
            <p:nvPr/>
          </p:nvSpPr>
          <p:spPr bwMode="auto">
            <a:xfrm>
              <a:off x="-136" y="164"/>
              <a:ext cx="136" cy="2013"/>
            </a:xfrm>
            <a:prstGeom prst="leftBrace">
              <a:avLst>
                <a:gd name="adj1" fmla="val 251852"/>
                <a:gd name="adj2" fmla="val 50000"/>
              </a:avLst>
            </a:prstGeom>
            <a:noFill/>
            <a:ln w="25400" cmpd="sng">
              <a:solidFill>
                <a:schemeClr val="tx1"/>
              </a:solidFill>
              <a:round/>
              <a:headEnd/>
              <a:tailEnd/>
            </a:ln>
            <a:effectLst/>
          </p:spPr>
          <p:txBody>
            <a:bodyPr wrap="none" anchor="ctr"/>
            <a:lstStyle/>
            <a:p>
              <a:endParaRPr lang="zh-CN" altLang="en-US" sz="2400" b="1">
                <a:latin typeface="+mj-ea"/>
                <a:ea typeface="+mj-ea"/>
              </a:endParaRPr>
            </a:p>
          </p:txBody>
        </p:sp>
      </p:grpSp>
      <p:grpSp>
        <p:nvGrpSpPr>
          <p:cNvPr id="7" name="Group 25"/>
          <p:cNvGrpSpPr>
            <a:grpSpLocks noChangeAspect="1"/>
          </p:cNvGrpSpPr>
          <p:nvPr/>
        </p:nvGrpSpPr>
        <p:grpSpPr bwMode="auto">
          <a:xfrm>
            <a:off x="730250" y="2852936"/>
            <a:ext cx="7427913" cy="933451"/>
            <a:chOff x="0" y="0"/>
            <a:chExt cx="4679" cy="588"/>
          </a:xfrm>
        </p:grpSpPr>
        <p:graphicFrame>
          <p:nvGraphicFramePr>
            <p:cNvPr id="153626" name="Object 26"/>
            <p:cNvGraphicFramePr>
              <a:graphicFrameLocks noChangeAspect="1"/>
            </p:cNvGraphicFramePr>
            <p:nvPr>
              <p:extLst>
                <p:ext uri="{D42A27DB-BD31-4B8C-83A1-F6EECF244321}">
                  <p14:modId xmlns:p14="http://schemas.microsoft.com/office/powerpoint/2010/main" val="3536503819"/>
                </p:ext>
              </p:extLst>
            </p:nvPr>
          </p:nvGraphicFramePr>
          <p:xfrm>
            <a:off x="0" y="0"/>
            <a:ext cx="2411" cy="316"/>
          </p:xfrm>
          <a:graphic>
            <a:graphicData uri="http://schemas.openxmlformats.org/presentationml/2006/ole">
              <mc:AlternateContent xmlns:mc="http://schemas.openxmlformats.org/markup-compatibility/2006">
                <mc:Choice xmlns:v="urn:schemas-microsoft-com:vml" Requires="v">
                  <p:oleObj spid="_x0000_s1179876" name="Equation" r:id="rId7" imgW="1739880" imgH="228600" progId="Equation.DSMT4">
                    <p:embed/>
                  </p:oleObj>
                </mc:Choice>
                <mc:Fallback>
                  <p:oleObj name="Equation" r:id="rId7" imgW="1739880" imgH="228600" progId="Equation.DSMT4">
                    <p:embed/>
                    <p:pic>
                      <p:nvPicPr>
                        <p:cNvPr id="0" name=""/>
                        <p:cNvPicPr>
                          <a:picLocks noChangeAspect="1" noChangeArrowheads="1"/>
                        </p:cNvPicPr>
                        <p:nvPr/>
                      </p:nvPicPr>
                      <p:blipFill>
                        <a:blip r:embed="rId8"/>
                        <a:srcRect/>
                        <a:stretch>
                          <a:fillRect/>
                        </a:stretch>
                      </p:blipFill>
                      <p:spPr bwMode="auto">
                        <a:xfrm>
                          <a:off x="0" y="0"/>
                          <a:ext cx="2411" cy="316"/>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27" name="Object 27"/>
            <p:cNvGraphicFramePr>
              <a:graphicFrameLocks noChangeAspect="1"/>
            </p:cNvGraphicFramePr>
            <p:nvPr>
              <p:extLst>
                <p:ext uri="{D42A27DB-BD31-4B8C-83A1-F6EECF244321}">
                  <p14:modId xmlns:p14="http://schemas.microsoft.com/office/powerpoint/2010/main" val="494407702"/>
                </p:ext>
              </p:extLst>
            </p:nvPr>
          </p:nvGraphicFramePr>
          <p:xfrm>
            <a:off x="1740" y="272"/>
            <a:ext cx="2939" cy="316"/>
          </p:xfrm>
          <a:graphic>
            <a:graphicData uri="http://schemas.openxmlformats.org/presentationml/2006/ole">
              <mc:AlternateContent xmlns:mc="http://schemas.openxmlformats.org/markup-compatibility/2006">
                <mc:Choice xmlns:v="urn:schemas-microsoft-com:vml" Requires="v">
                  <p:oleObj spid="_x0000_s1179877" name="Equation" r:id="rId9" imgW="2120760" imgH="228600" progId="Equation.DSMT4">
                    <p:embed/>
                  </p:oleObj>
                </mc:Choice>
                <mc:Fallback>
                  <p:oleObj name="Equation" r:id="rId9" imgW="2120760" imgH="228600" progId="Equation.DSMT4">
                    <p:embed/>
                    <p:pic>
                      <p:nvPicPr>
                        <p:cNvPr id="0" name=""/>
                        <p:cNvPicPr>
                          <a:picLocks noChangeAspect="1" noChangeArrowheads="1"/>
                        </p:cNvPicPr>
                        <p:nvPr/>
                      </p:nvPicPr>
                      <p:blipFill>
                        <a:blip r:embed="rId10"/>
                        <a:srcRect/>
                        <a:stretch>
                          <a:fillRect/>
                        </a:stretch>
                      </p:blipFill>
                      <p:spPr bwMode="auto">
                        <a:xfrm>
                          <a:off x="1740" y="272"/>
                          <a:ext cx="2939" cy="316"/>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8" name="Group 28"/>
          <p:cNvGrpSpPr>
            <a:grpSpLocks/>
          </p:cNvGrpSpPr>
          <p:nvPr/>
        </p:nvGrpSpPr>
        <p:grpSpPr bwMode="auto">
          <a:xfrm>
            <a:off x="684213" y="4263752"/>
            <a:ext cx="9331325" cy="533400"/>
            <a:chOff x="218" y="-964"/>
            <a:chExt cx="5878" cy="336"/>
          </a:xfrm>
        </p:grpSpPr>
        <p:sp>
          <p:nvSpPr>
            <p:cNvPr id="153629" name="Rectangle 29"/>
            <p:cNvSpPr>
              <a:spLocks noChangeArrowheads="1"/>
            </p:cNvSpPr>
            <p:nvPr/>
          </p:nvSpPr>
          <p:spPr bwMode="auto">
            <a:xfrm>
              <a:off x="218" y="-964"/>
              <a:ext cx="5878" cy="291"/>
            </a:xfrm>
            <a:prstGeom prst="rect">
              <a:avLst/>
            </a:prstGeom>
            <a:noFill/>
            <a:ln w="9525">
              <a:noFill/>
              <a:miter lim="800000"/>
              <a:headEnd/>
              <a:tailEnd/>
            </a:ln>
            <a:effectLst/>
          </p:spPr>
          <p:txBody>
            <a:bodyPr>
              <a:spAutoFit/>
            </a:bodyPr>
            <a:lstStyle/>
            <a:p>
              <a:r>
                <a:rPr lang="zh-CN" sz="2400" b="1" dirty="0">
                  <a:latin typeface="+mj-ea"/>
                  <a:ea typeface="+mj-ea"/>
                </a:rPr>
                <a:t>当信源固定时，           是关于               的下凸函数</a:t>
              </a:r>
            </a:p>
          </p:txBody>
        </p:sp>
        <p:graphicFrame>
          <p:nvGraphicFramePr>
            <p:cNvPr id="153630" name="Object 30"/>
            <p:cNvGraphicFramePr>
              <a:graphicFrameLocks noChangeAspect="1"/>
            </p:cNvGraphicFramePr>
            <p:nvPr>
              <p:extLst>
                <p:ext uri="{D42A27DB-BD31-4B8C-83A1-F6EECF244321}">
                  <p14:modId xmlns:p14="http://schemas.microsoft.com/office/powerpoint/2010/main" val="3871538307"/>
                </p:ext>
              </p:extLst>
            </p:nvPr>
          </p:nvGraphicFramePr>
          <p:xfrm>
            <a:off x="1533" y="-927"/>
            <a:ext cx="739" cy="281"/>
          </p:xfrm>
          <a:graphic>
            <a:graphicData uri="http://schemas.openxmlformats.org/presentationml/2006/ole">
              <mc:AlternateContent xmlns:mc="http://schemas.openxmlformats.org/markup-compatibility/2006">
                <mc:Choice xmlns:v="urn:schemas-microsoft-com:vml" Requires="v">
                  <p:oleObj spid="_x0000_s1179878" name="Equation" r:id="rId11" imgW="533160" imgH="203040" progId="Equation.DSMT4">
                    <p:embed/>
                  </p:oleObj>
                </mc:Choice>
                <mc:Fallback>
                  <p:oleObj name="Equation" r:id="rId11" imgW="533160" imgH="203040" progId="Equation.DSMT4">
                    <p:embed/>
                    <p:pic>
                      <p:nvPicPr>
                        <p:cNvPr id="0" name=""/>
                        <p:cNvPicPr>
                          <a:picLocks noChangeAspect="1" noChangeArrowheads="1"/>
                        </p:cNvPicPr>
                        <p:nvPr/>
                      </p:nvPicPr>
                      <p:blipFill>
                        <a:blip r:embed="rId12"/>
                        <a:srcRect/>
                        <a:stretch>
                          <a:fillRect/>
                        </a:stretch>
                      </p:blipFill>
                      <p:spPr bwMode="auto">
                        <a:xfrm>
                          <a:off x="1533" y="-927"/>
                          <a:ext cx="739" cy="281"/>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31" name="Object 31"/>
            <p:cNvGraphicFramePr>
              <a:graphicFrameLocks noChangeAspect="1"/>
            </p:cNvGraphicFramePr>
            <p:nvPr>
              <p:extLst>
                <p:ext uri="{D42A27DB-BD31-4B8C-83A1-F6EECF244321}">
                  <p14:modId xmlns:p14="http://schemas.microsoft.com/office/powerpoint/2010/main" val="678540308"/>
                </p:ext>
              </p:extLst>
            </p:nvPr>
          </p:nvGraphicFramePr>
          <p:xfrm>
            <a:off x="2803" y="-964"/>
            <a:ext cx="900" cy="336"/>
          </p:xfrm>
          <a:graphic>
            <a:graphicData uri="http://schemas.openxmlformats.org/presentationml/2006/ole">
              <mc:AlternateContent xmlns:mc="http://schemas.openxmlformats.org/markup-compatibility/2006">
                <mc:Choice xmlns:v="urn:schemas-microsoft-com:vml" Requires="v">
                  <p:oleObj spid="_x0000_s1179879" name="Equation" r:id="rId13" imgW="647640" imgH="241200" progId="Equation.DSMT4">
                    <p:embed/>
                  </p:oleObj>
                </mc:Choice>
                <mc:Fallback>
                  <p:oleObj name="Equation" r:id="rId13" imgW="647640" imgH="241200" progId="Equation.DSMT4">
                    <p:embed/>
                    <p:pic>
                      <p:nvPicPr>
                        <p:cNvPr id="0" name=""/>
                        <p:cNvPicPr>
                          <a:picLocks noChangeAspect="1" noChangeArrowheads="1"/>
                        </p:cNvPicPr>
                        <p:nvPr/>
                      </p:nvPicPr>
                      <p:blipFill>
                        <a:blip r:embed="rId14"/>
                        <a:srcRect/>
                        <a:stretch>
                          <a:fillRect/>
                        </a:stretch>
                      </p:blipFill>
                      <p:spPr bwMode="auto">
                        <a:xfrm>
                          <a:off x="2803" y="-964"/>
                          <a:ext cx="900" cy="336"/>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9" name="Group 32"/>
          <p:cNvGrpSpPr>
            <a:grpSpLocks noChangeAspect="1"/>
          </p:cNvGrpSpPr>
          <p:nvPr/>
        </p:nvGrpSpPr>
        <p:grpSpPr bwMode="auto">
          <a:xfrm>
            <a:off x="755576" y="4725144"/>
            <a:ext cx="7519988" cy="1058863"/>
            <a:chOff x="248" y="-677"/>
            <a:chExt cx="4737" cy="667"/>
          </a:xfrm>
        </p:grpSpPr>
        <p:graphicFrame>
          <p:nvGraphicFramePr>
            <p:cNvPr id="153633" name="Object 33"/>
            <p:cNvGraphicFramePr>
              <a:graphicFrameLocks noChangeAspect="1"/>
            </p:cNvGraphicFramePr>
            <p:nvPr>
              <p:extLst>
                <p:ext uri="{D42A27DB-BD31-4B8C-83A1-F6EECF244321}">
                  <p14:modId xmlns:p14="http://schemas.microsoft.com/office/powerpoint/2010/main" val="2858157707"/>
                </p:ext>
              </p:extLst>
            </p:nvPr>
          </p:nvGraphicFramePr>
          <p:xfrm>
            <a:off x="248" y="-677"/>
            <a:ext cx="2293" cy="334"/>
          </p:xfrm>
          <a:graphic>
            <a:graphicData uri="http://schemas.openxmlformats.org/presentationml/2006/ole">
              <mc:AlternateContent xmlns:mc="http://schemas.openxmlformats.org/markup-compatibility/2006">
                <mc:Choice xmlns:v="urn:schemas-microsoft-com:vml" Requires="v">
                  <p:oleObj spid="_x0000_s1179880" name="Equation" r:id="rId15" imgW="2247840" imgH="241200" progId="Equation.DSMT4">
                    <p:embed/>
                  </p:oleObj>
                </mc:Choice>
                <mc:Fallback>
                  <p:oleObj name="Equation" r:id="rId15" imgW="2247840" imgH="241200" progId="Equation.DSMT4">
                    <p:embed/>
                    <p:pic>
                      <p:nvPicPr>
                        <p:cNvPr id="0" name=""/>
                        <p:cNvPicPr>
                          <a:picLocks noChangeAspect="1" noChangeArrowheads="1"/>
                        </p:cNvPicPr>
                        <p:nvPr/>
                      </p:nvPicPr>
                      <p:blipFill>
                        <a:blip r:embed="rId16"/>
                        <a:srcRect/>
                        <a:stretch>
                          <a:fillRect/>
                        </a:stretch>
                      </p:blipFill>
                      <p:spPr bwMode="auto">
                        <a:xfrm>
                          <a:off x="248" y="-677"/>
                          <a:ext cx="2293" cy="334"/>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34" name="Object 34"/>
            <p:cNvGraphicFramePr>
              <a:graphicFrameLocks noChangeAspect="1"/>
            </p:cNvGraphicFramePr>
            <p:nvPr>
              <p:extLst>
                <p:ext uri="{D42A27DB-BD31-4B8C-83A1-F6EECF244321}">
                  <p14:modId xmlns:p14="http://schemas.microsoft.com/office/powerpoint/2010/main" val="877556593"/>
                </p:ext>
              </p:extLst>
            </p:nvPr>
          </p:nvGraphicFramePr>
          <p:xfrm>
            <a:off x="1881" y="-343"/>
            <a:ext cx="3104" cy="333"/>
          </p:xfrm>
          <a:graphic>
            <a:graphicData uri="http://schemas.openxmlformats.org/presentationml/2006/ole">
              <mc:AlternateContent xmlns:mc="http://schemas.openxmlformats.org/markup-compatibility/2006">
                <mc:Choice xmlns:v="urn:schemas-microsoft-com:vml" Requires="v">
                  <p:oleObj spid="_x0000_s1179881" name="Equation" r:id="rId17" imgW="2616120" imgH="241200" progId="Equation.DSMT4">
                    <p:embed/>
                  </p:oleObj>
                </mc:Choice>
                <mc:Fallback>
                  <p:oleObj name="Equation" r:id="rId17" imgW="2616120" imgH="241200" progId="Equation.DSMT4">
                    <p:embed/>
                    <p:pic>
                      <p:nvPicPr>
                        <p:cNvPr id="0" name=""/>
                        <p:cNvPicPr>
                          <a:picLocks noChangeAspect="1" noChangeArrowheads="1"/>
                        </p:cNvPicPr>
                        <p:nvPr/>
                      </p:nvPicPr>
                      <p:blipFill>
                        <a:blip r:embed="rId18"/>
                        <a:srcRect/>
                        <a:stretch>
                          <a:fillRect/>
                        </a:stretch>
                      </p:blipFill>
                      <p:spPr bwMode="auto">
                        <a:xfrm>
                          <a:off x="1881" y="-343"/>
                          <a:ext cx="3104" cy="33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5" name="标题 34"/>
          <p:cNvSpPr>
            <a:spLocks noGrp="1"/>
          </p:cNvSpPr>
          <p:nvPr>
            <p:ph type="title"/>
          </p:nvPr>
        </p:nvSpPr>
        <p:spPr/>
        <p:txBody>
          <a:bodyPr/>
          <a:lstStyle/>
          <a:p>
            <a:r>
              <a:rPr lang="zh-CN" altLang="en-US" dirty="0" smtClean="0"/>
              <a:t>凸函数性</a:t>
            </a:r>
            <a:r>
              <a:rPr lang="en-US" altLang="zh-CN" dirty="0" smtClean="0"/>
              <a:t>(</a:t>
            </a:r>
            <a:r>
              <a:rPr lang="zh-CN" altLang="en-US" dirty="0" smtClean="0"/>
              <a:t>续</a:t>
            </a:r>
            <a:r>
              <a:rPr lang="en-US" altLang="zh-CN" dirty="0" smtClean="0"/>
              <a:t>)</a:t>
            </a:r>
            <a:endParaRPr lang="zh-CN" altLang="en-US" dirty="0"/>
          </a:p>
        </p:txBody>
      </p:sp>
      <p:sp>
        <p:nvSpPr>
          <p:cNvPr id="34" name="灯片编号占位符 6"/>
          <p:cNvSpPr>
            <a:spLocks noGrp="1"/>
          </p:cNvSpPr>
          <p:nvPr>
            <p:ph type="sldNum" sz="quarter" idx="12"/>
          </p:nvPr>
        </p:nvSpPr>
        <p:spPr/>
        <p:txBody>
          <a:bodyPr/>
          <a:lstStyle/>
          <a:p>
            <a:fld id="{AF808B1E-F19B-416D-A71D-0D0C310BF82A}" type="slidenum">
              <a:rPr lang="zh-CN" altLang="en-US" smtClean="0"/>
              <a:pPr/>
              <a:t>25</a:t>
            </a:fld>
            <a:endParaRPr lang="en-US" altLang="zh-CN" dirty="0"/>
          </a:p>
        </p:txBody>
      </p:sp>
      <p:sp>
        <p:nvSpPr>
          <p:cNvPr id="37" name="矩形 36"/>
          <p:cNvSpPr/>
          <p:nvPr/>
        </p:nvSpPr>
        <p:spPr>
          <a:xfrm>
            <a:off x="827584" y="3717032"/>
            <a:ext cx="4801314" cy="461665"/>
          </a:xfrm>
          <a:prstGeom prst="rect">
            <a:avLst/>
          </a:prstGeom>
        </p:spPr>
        <p:txBody>
          <a:bodyPr wrap="none">
            <a:spAutoFit/>
          </a:bodyPr>
          <a:lstStyle/>
          <a:p>
            <a:pPr marL="0" lvl="2"/>
            <a:r>
              <a:rPr lang="zh-CN" altLang="en-US" sz="2400" b="1" dirty="0" smtClean="0">
                <a:solidFill>
                  <a:srgbClr val="FF0000"/>
                </a:solidFill>
                <a:latin typeface="+mj-ea"/>
                <a:ea typeface="+mj-ea"/>
              </a:rPr>
              <a:t>该性质是研究信道容量的理论基础</a:t>
            </a:r>
          </a:p>
        </p:txBody>
      </p:sp>
      <p:sp>
        <p:nvSpPr>
          <p:cNvPr id="38" name="矩形 37"/>
          <p:cNvSpPr/>
          <p:nvPr/>
        </p:nvSpPr>
        <p:spPr>
          <a:xfrm>
            <a:off x="827584" y="5733256"/>
            <a:ext cx="5472608" cy="461665"/>
          </a:xfrm>
          <a:prstGeom prst="rect">
            <a:avLst/>
          </a:prstGeom>
        </p:spPr>
        <p:txBody>
          <a:bodyPr wrap="square">
            <a:spAutoFit/>
          </a:bodyPr>
          <a:lstStyle/>
          <a:p>
            <a:pPr marL="0" lvl="2"/>
            <a:r>
              <a:rPr lang="zh-CN" altLang="en-US" sz="2400" b="1" dirty="0" smtClean="0">
                <a:solidFill>
                  <a:srgbClr val="FF0000"/>
                </a:solidFill>
                <a:latin typeface="+mj-ea"/>
                <a:ea typeface="+mj-ea"/>
              </a:rPr>
              <a:t>该性质是研究率失真函数的理论基础</a:t>
            </a:r>
            <a:endParaRPr lang="zh-CN" altLang="en-US" sz="2400" b="1" dirty="0">
              <a:solidFill>
                <a:srgbClr val="FF0000"/>
              </a:solidFill>
              <a:latin typeface="+mj-ea"/>
              <a:ea typeface="+mj-ea"/>
            </a:endParaRPr>
          </a:p>
        </p:txBody>
      </p:sp>
    </p:spTree>
    <p:extLst>
      <p:ext uri="{BB962C8B-B14F-4D97-AF65-F5344CB8AC3E}">
        <p14:creationId xmlns:p14="http://schemas.microsoft.com/office/powerpoint/2010/main" val="299956222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10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1000"/>
                                        <p:tgtEl>
                                          <p:spTgt spid="8"/>
                                        </p:tgtEl>
                                      </p:cBhvr>
                                    </p:animEffect>
                                  </p:childTnLst>
                                </p:cTn>
                              </p:par>
                              <p:par>
                                <p:cTn id="16" presetID="22" presetClass="entr" presetSubtype="8"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10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539552" y="1286992"/>
            <a:ext cx="8329488" cy="1421928"/>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20000"/>
              </a:lnSpc>
            </a:pPr>
            <a:r>
              <a:rPr lang="zh-CN" sz="2400" b="1" dirty="0" smtClean="0">
                <a:latin typeface="+mj-ea"/>
                <a:ea typeface="+mj-ea"/>
              </a:rPr>
              <a:t>由于</a:t>
            </a:r>
            <a:r>
              <a:rPr lang="zh-CN" sz="2400" b="1" dirty="0">
                <a:latin typeface="+mj-ea"/>
                <a:ea typeface="+mj-ea"/>
              </a:rPr>
              <a:t>信源概率分布必须满足归一化条件。因此，对平均互信息量的最大值的计算就转化为在归一化条件下，计算信源概率分布的</a:t>
            </a:r>
            <a:r>
              <a:rPr lang="zh-CN" sz="2400" b="1" dirty="0">
                <a:solidFill>
                  <a:srgbClr val="FF0000"/>
                </a:solidFill>
                <a:latin typeface="+mj-ea"/>
                <a:ea typeface="+mj-ea"/>
              </a:rPr>
              <a:t>条件极值</a:t>
            </a:r>
            <a:r>
              <a:rPr lang="zh-CN" sz="2400" b="1" dirty="0">
                <a:latin typeface="+mj-ea"/>
                <a:ea typeface="+mj-ea"/>
              </a:rPr>
              <a:t>问题。</a:t>
            </a:r>
          </a:p>
        </p:txBody>
      </p:sp>
      <p:sp>
        <p:nvSpPr>
          <p:cNvPr id="23555" name="Rectangle 3"/>
          <p:cNvSpPr>
            <a:spLocks noChangeArrowheads="1"/>
          </p:cNvSpPr>
          <p:nvPr/>
        </p:nvSpPr>
        <p:spPr bwMode="auto">
          <a:xfrm>
            <a:off x="474217" y="3055938"/>
            <a:ext cx="834625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sz="2400" b="1" dirty="0">
                <a:latin typeface="+mj-ea"/>
                <a:ea typeface="+mj-ea"/>
              </a:rPr>
              <a:t>因此，最一般的方法就是采用</a:t>
            </a:r>
            <a:r>
              <a:rPr lang="zh-CN" sz="2400" b="1" dirty="0">
                <a:solidFill>
                  <a:srgbClr val="0066FF"/>
                </a:solidFill>
                <a:latin typeface="+mj-ea"/>
                <a:ea typeface="+mj-ea"/>
              </a:rPr>
              <a:t>拉格朗日乘数法</a:t>
            </a:r>
            <a:r>
              <a:rPr lang="zh-CN" sz="2400" b="1" dirty="0">
                <a:latin typeface="+mj-ea"/>
                <a:ea typeface="+mj-ea"/>
              </a:rPr>
              <a:t>。</a:t>
            </a:r>
          </a:p>
        </p:txBody>
      </p:sp>
      <p:sp>
        <p:nvSpPr>
          <p:cNvPr id="23556" name="Rectangle 4"/>
          <p:cNvSpPr>
            <a:spLocks noChangeArrowheads="1"/>
          </p:cNvSpPr>
          <p:nvPr/>
        </p:nvSpPr>
        <p:spPr bwMode="auto">
          <a:xfrm>
            <a:off x="474217" y="3792538"/>
            <a:ext cx="8346256" cy="14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pPr>
            <a:r>
              <a:rPr lang="zh-CN" sz="2400" b="1" dirty="0">
                <a:solidFill>
                  <a:srgbClr val="FF0000"/>
                </a:solidFill>
                <a:latin typeface="+mj-ea"/>
                <a:ea typeface="+mj-ea"/>
              </a:rPr>
              <a:t>注意</a:t>
            </a:r>
            <a:r>
              <a:rPr lang="zh-CN" sz="2400" b="1" dirty="0">
                <a:latin typeface="+mj-ea"/>
                <a:ea typeface="+mj-ea"/>
              </a:rPr>
              <a:t>：信道容量是</a:t>
            </a:r>
            <a:r>
              <a:rPr lang="zh-CN" sz="2400" b="1" dirty="0">
                <a:solidFill>
                  <a:srgbClr val="FF0000"/>
                </a:solidFill>
                <a:latin typeface="+mj-ea"/>
                <a:ea typeface="+mj-ea"/>
              </a:rPr>
              <a:t>信道本身特性的参量</a:t>
            </a:r>
            <a:r>
              <a:rPr lang="zh-CN" sz="2400" b="1" dirty="0">
                <a:latin typeface="+mj-ea"/>
                <a:ea typeface="+mj-ea"/>
              </a:rPr>
              <a:t>。 尽管这个最大值的计算过程涉及到最佳信源的寻找问题，但一旦找到这样一个最大值以后，这个值就与信源无关了。</a:t>
            </a:r>
          </a:p>
        </p:txBody>
      </p:sp>
      <p:sp>
        <p:nvSpPr>
          <p:cNvPr id="23557" name="Rectangle 5"/>
          <p:cNvSpPr>
            <a:spLocks noChangeArrowheads="1"/>
          </p:cNvSpPr>
          <p:nvPr/>
        </p:nvSpPr>
        <p:spPr bwMode="auto">
          <a:xfrm>
            <a:off x="474216" y="5445224"/>
            <a:ext cx="55532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sz="2400" b="1">
                <a:solidFill>
                  <a:srgbClr val="FF0000"/>
                </a:solidFill>
                <a:latin typeface="+mj-ea"/>
                <a:ea typeface="+mj-ea"/>
              </a:rPr>
              <a:t>对比</a:t>
            </a:r>
            <a:r>
              <a:rPr lang="zh-CN" sz="2400" b="1">
                <a:latin typeface="+mj-ea"/>
                <a:ea typeface="+mj-ea"/>
              </a:rPr>
              <a:t>：电阻器的阻值   物体的密度 </a:t>
            </a:r>
          </a:p>
        </p:txBody>
      </p:sp>
      <p:sp>
        <p:nvSpPr>
          <p:cNvPr id="7" name="标题 6"/>
          <p:cNvSpPr>
            <a:spLocks noGrp="1"/>
          </p:cNvSpPr>
          <p:nvPr>
            <p:ph type="title"/>
          </p:nvPr>
        </p:nvSpPr>
        <p:spPr/>
        <p:txBody>
          <a:bodyPr/>
          <a:lstStyle/>
          <a:p>
            <a:r>
              <a:rPr lang="zh-CN" altLang="en-US" dirty="0" smtClean="0"/>
              <a:t>信道容量的求取原则（续）</a:t>
            </a:r>
            <a:endParaRPr lang="zh-CN" altLang="en-US" dirty="0"/>
          </a:p>
        </p:txBody>
      </p:sp>
      <p:sp>
        <p:nvSpPr>
          <p:cNvPr id="2" name="灯片编号占位符 1"/>
          <p:cNvSpPr>
            <a:spLocks noGrp="1"/>
          </p:cNvSpPr>
          <p:nvPr>
            <p:ph type="sldNum" sz="quarter" idx="12"/>
          </p:nvPr>
        </p:nvSpPr>
        <p:spPr/>
        <p:txBody>
          <a:bodyPr/>
          <a:lstStyle/>
          <a:p>
            <a:fld id="{E31375A4-56A4-47D6-9801-1991572033F7}" type="slidenum">
              <a:rPr lang="en-US" smtClean="0"/>
              <a:pPr/>
              <a:t>26</a:t>
            </a:fld>
            <a:endParaRPr lang="en-US"/>
          </a:p>
        </p:txBody>
      </p:sp>
      <p:cxnSp>
        <p:nvCxnSpPr>
          <p:cNvPr id="9" name="直接连接符 8"/>
          <p:cNvCxnSpPr/>
          <p:nvPr/>
        </p:nvCxnSpPr>
        <p:spPr>
          <a:xfrm>
            <a:off x="611560" y="3717032"/>
            <a:ext cx="7920880"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3923710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56"/>
                                        </p:tgtEl>
                                        <p:attrNameLst>
                                          <p:attrName>style.visibility</p:attrName>
                                        </p:attrNameLst>
                                      </p:cBhvr>
                                      <p:to>
                                        <p:strVal val="visible"/>
                                      </p:to>
                                    </p:set>
                                    <p:animEffect transition="in" filter="wipe(left)">
                                      <p:cBhvr>
                                        <p:cTn id="7" dur="1000"/>
                                        <p:tgtEl>
                                          <p:spTgt spid="235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557"/>
                                        </p:tgtEl>
                                        <p:attrNameLst>
                                          <p:attrName>style.visibility</p:attrName>
                                        </p:attrNameLst>
                                      </p:cBhvr>
                                      <p:to>
                                        <p:strVal val="visible"/>
                                      </p:to>
                                    </p:set>
                                    <p:animEffect transition="in" filter="wipe(left)">
                                      <p:cBhvr>
                                        <p:cTn id="12" dur="1000"/>
                                        <p:tgtEl>
                                          <p:spTgt spid="23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autoUpdateAnimBg="0"/>
      <p:bldP spid="23557"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数据处理定理</a:t>
            </a:r>
            <a:endParaRPr lang="zh-CN" altLang="en-US" dirty="0"/>
          </a:p>
        </p:txBody>
      </p:sp>
      <p:sp>
        <p:nvSpPr>
          <p:cNvPr id="176132" name="Rectangle 4"/>
          <p:cNvSpPr>
            <a:spLocks noChangeArrowheads="1"/>
          </p:cNvSpPr>
          <p:nvPr/>
        </p:nvSpPr>
        <p:spPr bwMode="auto">
          <a:xfrm>
            <a:off x="588590" y="1282700"/>
            <a:ext cx="7943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2400" b="1" dirty="0">
                <a:solidFill>
                  <a:srgbClr val="0000FF"/>
                </a:solidFill>
                <a:latin typeface="+mj-ea"/>
                <a:ea typeface="+mj-ea"/>
              </a:rPr>
              <a:t>1. </a:t>
            </a:r>
            <a:r>
              <a:rPr lang="zh-CN" sz="2400" b="1" dirty="0">
                <a:solidFill>
                  <a:srgbClr val="0000FF"/>
                </a:solidFill>
                <a:latin typeface="+mj-ea"/>
                <a:ea typeface="+mj-ea"/>
              </a:rPr>
              <a:t>平均联合互信息量  平均条件互信息量</a:t>
            </a:r>
          </a:p>
        </p:txBody>
      </p:sp>
      <p:grpSp>
        <p:nvGrpSpPr>
          <p:cNvPr id="176133" name="Group 5"/>
          <p:cNvGrpSpPr>
            <a:grpSpLocks/>
          </p:cNvGrpSpPr>
          <p:nvPr/>
        </p:nvGrpSpPr>
        <p:grpSpPr bwMode="auto">
          <a:xfrm>
            <a:off x="611188" y="4046538"/>
            <a:ext cx="7704137" cy="979488"/>
            <a:chOff x="254" y="0"/>
            <a:chExt cx="4853" cy="617"/>
          </a:xfrm>
        </p:grpSpPr>
        <p:sp>
          <p:nvSpPr>
            <p:cNvPr id="176134" name="Rectangle 6"/>
            <p:cNvSpPr>
              <a:spLocks noChangeArrowheads="1"/>
            </p:cNvSpPr>
            <p:nvPr/>
          </p:nvSpPr>
          <p:spPr bwMode="auto">
            <a:xfrm>
              <a:off x="254" y="0"/>
              <a:ext cx="4853" cy="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pPr>
              <a:r>
                <a:rPr lang="zh-CN" sz="2400" b="1" dirty="0">
                  <a:solidFill>
                    <a:srgbClr val="0000FF"/>
                  </a:solidFill>
                  <a:latin typeface="+mj-ea"/>
                  <a:ea typeface="+mj-ea"/>
                </a:rPr>
                <a:t>平均联合互信息量</a:t>
              </a:r>
              <a:r>
                <a:rPr lang="zh-CN" sz="2400" b="1" dirty="0">
                  <a:latin typeface="+mj-ea"/>
                  <a:ea typeface="+mj-ea"/>
                </a:rPr>
                <a:t>：联合随机变量      发生后所间接</a:t>
              </a:r>
              <a:r>
                <a:rPr lang="zh-CN" sz="2400" b="1" dirty="0" smtClean="0">
                  <a:latin typeface="+mj-ea"/>
                  <a:ea typeface="+mj-ea"/>
                </a:rPr>
                <a:t>提</a:t>
              </a:r>
            </a:p>
            <a:p>
              <a:pPr>
                <a:lnSpc>
                  <a:spcPct val="120000"/>
                </a:lnSpc>
              </a:pPr>
              <a:r>
                <a:rPr lang="zh-CN" sz="2400" b="1" dirty="0" smtClean="0">
                  <a:latin typeface="+mj-ea"/>
                  <a:ea typeface="+mj-ea"/>
                </a:rPr>
                <a:t>                              供的关于    的信息量。 </a:t>
              </a:r>
              <a:endParaRPr lang="zh-CN" sz="2400" b="1" dirty="0">
                <a:latin typeface="+mj-ea"/>
                <a:ea typeface="+mj-ea"/>
              </a:endParaRPr>
            </a:p>
          </p:txBody>
        </p:sp>
        <p:graphicFrame>
          <p:nvGraphicFramePr>
            <p:cNvPr id="176135" name="Object 7"/>
            <p:cNvGraphicFramePr>
              <a:graphicFrameLocks noChangeAspect="1"/>
            </p:cNvGraphicFramePr>
            <p:nvPr/>
          </p:nvGraphicFramePr>
          <p:xfrm>
            <a:off x="3157" y="65"/>
            <a:ext cx="336" cy="230"/>
          </p:xfrm>
          <a:graphic>
            <a:graphicData uri="http://schemas.openxmlformats.org/presentationml/2006/ole">
              <mc:AlternateContent xmlns:mc="http://schemas.openxmlformats.org/markup-compatibility/2006">
                <mc:Choice xmlns:v="urn:schemas-microsoft-com:vml" Requires="v">
                  <p:oleObj spid="_x0000_s1032522" r:id="rId3" imgW="240986" imgH="164885" progId="Equation.DSMT4">
                    <p:embed/>
                  </p:oleObj>
                </mc:Choice>
                <mc:Fallback>
                  <p:oleObj r:id="rId3" imgW="240986" imgH="164885" progId="Equation.DSMT4">
                    <p:embed/>
                    <p:pic>
                      <p:nvPicPr>
                        <p:cNvPr id="0" name="Picture 7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7" y="65"/>
                          <a:ext cx="336" cy="23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6136" name="Object 8"/>
            <p:cNvGraphicFramePr>
              <a:graphicFrameLocks noChangeAspect="1"/>
            </p:cNvGraphicFramePr>
            <p:nvPr>
              <p:extLst>
                <p:ext uri="{D42A27DB-BD31-4B8C-83A1-F6EECF244321}">
                  <p14:modId xmlns:p14="http://schemas.microsoft.com/office/powerpoint/2010/main" val="2057512804"/>
                </p:ext>
              </p:extLst>
            </p:nvPr>
          </p:nvGraphicFramePr>
          <p:xfrm>
            <a:off x="2749" y="337"/>
            <a:ext cx="247" cy="230"/>
          </p:xfrm>
          <a:graphic>
            <a:graphicData uri="http://schemas.openxmlformats.org/presentationml/2006/ole">
              <mc:AlternateContent xmlns:mc="http://schemas.openxmlformats.org/markup-compatibility/2006">
                <mc:Choice xmlns:v="urn:schemas-microsoft-com:vml" Requires="v">
                  <p:oleObj spid="_x0000_s1032523" r:id="rId5" imgW="177492" imgH="164814" progId="Equation.DSMT4">
                    <p:embed/>
                  </p:oleObj>
                </mc:Choice>
                <mc:Fallback>
                  <p:oleObj r:id="rId5" imgW="177492" imgH="164814" progId="Equation.DSMT4">
                    <p:embed/>
                    <p:pic>
                      <p:nvPicPr>
                        <p:cNvPr id="0" name="Picture 7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9" y="337"/>
                          <a:ext cx="247" cy="23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176137" name="Object 9"/>
          <p:cNvGraphicFramePr>
            <a:graphicFrameLocks noChangeAspect="1"/>
          </p:cNvGraphicFramePr>
          <p:nvPr>
            <p:extLst>
              <p:ext uri="{D42A27DB-BD31-4B8C-83A1-F6EECF244321}">
                <p14:modId xmlns:p14="http://schemas.microsoft.com/office/powerpoint/2010/main" val="1038843856"/>
              </p:ext>
            </p:extLst>
          </p:nvPr>
        </p:nvGraphicFramePr>
        <p:xfrm>
          <a:off x="1454150" y="5395913"/>
          <a:ext cx="1654175" cy="449262"/>
        </p:xfrm>
        <a:graphic>
          <a:graphicData uri="http://schemas.openxmlformats.org/presentationml/2006/ole">
            <mc:AlternateContent xmlns:mc="http://schemas.openxmlformats.org/markup-compatibility/2006">
              <mc:Choice xmlns:v="urn:schemas-microsoft-com:vml" Requires="v">
                <p:oleObj spid="_x0000_s1032524" r:id="rId7" imgW="748650" imgH="203024" progId="Equation.DSMT4">
                  <p:embed/>
                </p:oleObj>
              </mc:Choice>
              <mc:Fallback>
                <p:oleObj r:id="rId7" imgW="748650" imgH="203024" progId="Equation.DSMT4">
                  <p:embed/>
                  <p:pic>
                    <p:nvPicPr>
                      <p:cNvPr id="0" name="Picture 7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54150" y="5395913"/>
                        <a:ext cx="1654175" cy="44926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6138" name="Object 10"/>
          <p:cNvGraphicFramePr>
            <a:graphicFrameLocks noChangeAspect="1"/>
          </p:cNvGraphicFramePr>
          <p:nvPr>
            <p:extLst>
              <p:ext uri="{D42A27DB-BD31-4B8C-83A1-F6EECF244321}">
                <p14:modId xmlns:p14="http://schemas.microsoft.com/office/powerpoint/2010/main" val="3821892553"/>
              </p:ext>
            </p:extLst>
          </p:nvPr>
        </p:nvGraphicFramePr>
        <p:xfrm>
          <a:off x="2992438" y="5105400"/>
          <a:ext cx="4949825" cy="1008063"/>
        </p:xfrm>
        <a:graphic>
          <a:graphicData uri="http://schemas.openxmlformats.org/presentationml/2006/ole">
            <mc:AlternateContent xmlns:mc="http://schemas.openxmlformats.org/markup-compatibility/2006">
              <mc:Choice xmlns:v="urn:schemas-microsoft-com:vml" Requires="v">
                <p:oleObj spid="_x0000_s1032525" r:id="rId9" imgW="2247900" imgH="457200" progId="Equation.DSMT4">
                  <p:embed/>
                </p:oleObj>
              </mc:Choice>
              <mc:Fallback>
                <p:oleObj r:id="rId9" imgW="2247900" imgH="457200" progId="Equation.DSMT4">
                  <p:embed/>
                  <p:pic>
                    <p:nvPicPr>
                      <p:cNvPr id="0" name="Picture 7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92438" y="5105400"/>
                        <a:ext cx="4949825" cy="100806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76139" name="Group 11"/>
          <p:cNvGrpSpPr>
            <a:grpSpLocks/>
          </p:cNvGrpSpPr>
          <p:nvPr/>
        </p:nvGrpSpPr>
        <p:grpSpPr bwMode="auto">
          <a:xfrm>
            <a:off x="571501" y="1760538"/>
            <a:ext cx="8464550" cy="1955800"/>
            <a:chOff x="189" y="0"/>
            <a:chExt cx="5332" cy="1232"/>
          </a:xfrm>
        </p:grpSpPr>
        <p:grpSp>
          <p:nvGrpSpPr>
            <p:cNvPr id="176140" name="Group 12"/>
            <p:cNvGrpSpPr>
              <a:grpSpLocks/>
            </p:cNvGrpSpPr>
            <p:nvPr/>
          </p:nvGrpSpPr>
          <p:grpSpPr bwMode="auto">
            <a:xfrm>
              <a:off x="189" y="0"/>
              <a:ext cx="5332" cy="598"/>
              <a:chOff x="189" y="0"/>
              <a:chExt cx="5332" cy="598"/>
            </a:xfrm>
          </p:grpSpPr>
          <p:grpSp>
            <p:nvGrpSpPr>
              <p:cNvPr id="176141" name="Group 13"/>
              <p:cNvGrpSpPr>
                <a:grpSpLocks/>
              </p:cNvGrpSpPr>
              <p:nvPr/>
            </p:nvGrpSpPr>
            <p:grpSpPr bwMode="auto">
              <a:xfrm>
                <a:off x="1576" y="0"/>
                <a:ext cx="3945" cy="598"/>
                <a:chOff x="0" y="0"/>
                <a:chExt cx="3945" cy="598"/>
              </a:xfrm>
            </p:grpSpPr>
            <p:sp>
              <p:nvSpPr>
                <p:cNvPr id="176142" name="Rectangle 14"/>
                <p:cNvSpPr>
                  <a:spLocks noChangeArrowheads="1"/>
                </p:cNvSpPr>
                <p:nvPr/>
              </p:nvSpPr>
              <p:spPr bwMode="auto">
                <a:xfrm>
                  <a:off x="0" y="0"/>
                  <a:ext cx="3945" cy="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pPr>
                  <a:r>
                    <a:rPr lang="zh-CN" sz="2400" b="1" dirty="0">
                      <a:latin typeface="+mj-ea"/>
                      <a:ea typeface="+mj-ea"/>
                    </a:rPr>
                    <a:t>随机事件对        发生后所间接提供的</a:t>
                  </a:r>
                </a:p>
                <a:p>
                  <a:pPr>
                    <a:lnSpc>
                      <a:spcPct val="120000"/>
                    </a:lnSpc>
                  </a:pPr>
                  <a:r>
                    <a:rPr lang="zh-CN" sz="2400" b="1" dirty="0">
                      <a:latin typeface="+mj-ea"/>
                      <a:ea typeface="+mj-ea"/>
                    </a:rPr>
                    <a:t>关于     的信息量。 </a:t>
                  </a:r>
                </a:p>
              </p:txBody>
            </p:sp>
            <p:graphicFrame>
              <p:nvGraphicFramePr>
                <p:cNvPr id="176143" name="Object 15"/>
                <p:cNvGraphicFramePr>
                  <a:graphicFrameLocks noChangeAspect="1"/>
                </p:cNvGraphicFramePr>
                <p:nvPr/>
              </p:nvGraphicFramePr>
              <p:xfrm>
                <a:off x="1042" y="31"/>
                <a:ext cx="424" cy="335"/>
              </p:xfrm>
              <a:graphic>
                <a:graphicData uri="http://schemas.openxmlformats.org/presentationml/2006/ole">
                  <mc:AlternateContent xmlns:mc="http://schemas.openxmlformats.org/markup-compatibility/2006">
                    <mc:Choice xmlns:v="urn:schemas-microsoft-com:vml" Requires="v">
                      <p:oleObj spid="_x0000_s1032526" r:id="rId11" imgW="304536" imgH="241091" progId="Equation.DSMT4">
                        <p:embed/>
                      </p:oleObj>
                    </mc:Choice>
                    <mc:Fallback>
                      <p:oleObj r:id="rId11" imgW="304536" imgH="241091" progId="Equation.DSMT4">
                        <p:embed/>
                        <p:pic>
                          <p:nvPicPr>
                            <p:cNvPr id="0" name="Picture 7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42" y="31"/>
                              <a:ext cx="424" cy="33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6144" name="Object 16"/>
                <p:cNvGraphicFramePr>
                  <a:graphicFrameLocks noChangeAspect="1"/>
                </p:cNvGraphicFramePr>
                <p:nvPr/>
              </p:nvGraphicFramePr>
              <p:xfrm>
                <a:off x="453" y="280"/>
                <a:ext cx="230" cy="318"/>
              </p:xfrm>
              <a:graphic>
                <a:graphicData uri="http://schemas.openxmlformats.org/presentationml/2006/ole">
                  <mc:AlternateContent xmlns:mc="http://schemas.openxmlformats.org/markup-compatibility/2006">
                    <mc:Choice xmlns:v="urn:schemas-microsoft-com:vml" Requires="v">
                      <p:oleObj spid="_x0000_s1032527" r:id="rId13" imgW="164885" imgH="228303" progId="Equation.DSMT4">
                        <p:embed/>
                      </p:oleObj>
                    </mc:Choice>
                    <mc:Fallback>
                      <p:oleObj r:id="rId13" imgW="164885" imgH="228303" progId="Equation.DSMT4">
                        <p:embed/>
                        <p:pic>
                          <p:nvPicPr>
                            <p:cNvPr id="0" name="Picture 7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3" y="280"/>
                              <a:ext cx="230" cy="31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76145" name="Rectangle 17"/>
              <p:cNvSpPr>
                <a:spLocks noChangeArrowheads="1"/>
              </p:cNvSpPr>
              <p:nvPr/>
            </p:nvSpPr>
            <p:spPr bwMode="auto">
              <a:xfrm>
                <a:off x="189" y="168"/>
                <a:ext cx="247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dirty="0">
                    <a:latin typeface="+mj-ea"/>
                    <a:ea typeface="+mj-ea"/>
                  </a:rPr>
                  <a:t>联合互信息量：</a:t>
                </a:r>
              </a:p>
            </p:txBody>
          </p:sp>
        </p:grpSp>
        <p:grpSp>
          <p:nvGrpSpPr>
            <p:cNvPr id="176146" name="Group 18"/>
            <p:cNvGrpSpPr>
              <a:grpSpLocks noChangeAspect="1"/>
            </p:cNvGrpSpPr>
            <p:nvPr/>
          </p:nvGrpSpPr>
          <p:grpSpPr bwMode="auto">
            <a:xfrm>
              <a:off x="1387" y="597"/>
              <a:ext cx="2518" cy="635"/>
              <a:chOff x="0" y="-158"/>
              <a:chExt cx="2518" cy="635"/>
            </a:xfrm>
          </p:grpSpPr>
          <p:graphicFrame>
            <p:nvGraphicFramePr>
              <p:cNvPr id="176147" name="Object 19"/>
              <p:cNvGraphicFramePr>
                <a:graphicFrameLocks noChangeAspect="1"/>
              </p:cNvGraphicFramePr>
              <p:nvPr/>
            </p:nvGraphicFramePr>
            <p:xfrm>
              <a:off x="0" y="-10"/>
              <a:ext cx="1148" cy="336"/>
            </p:xfrm>
            <a:graphic>
              <a:graphicData uri="http://schemas.openxmlformats.org/presentationml/2006/ole">
                <mc:AlternateContent xmlns:mc="http://schemas.openxmlformats.org/markup-compatibility/2006">
                  <mc:Choice xmlns:v="urn:schemas-microsoft-com:vml" Requires="v">
                    <p:oleObj spid="_x0000_s1032528" r:id="rId15" imgW="825142" imgH="241195" progId="Equation.DSMT4">
                      <p:embed/>
                    </p:oleObj>
                  </mc:Choice>
                  <mc:Fallback>
                    <p:oleObj r:id="rId15" imgW="825142" imgH="241195" progId="Equation.DSMT4">
                      <p:embed/>
                      <p:pic>
                        <p:nvPicPr>
                          <p:cNvPr id="0" name="Picture 8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10"/>
                            <a:ext cx="1148" cy="336"/>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6148" name="Object 20"/>
              <p:cNvGraphicFramePr>
                <a:graphicFrameLocks noChangeAspect="1"/>
              </p:cNvGraphicFramePr>
              <p:nvPr/>
            </p:nvGraphicFramePr>
            <p:xfrm>
              <a:off x="1126" y="-158"/>
              <a:ext cx="1392" cy="635"/>
            </p:xfrm>
            <a:graphic>
              <a:graphicData uri="http://schemas.openxmlformats.org/presentationml/2006/ole">
                <mc:AlternateContent xmlns:mc="http://schemas.openxmlformats.org/markup-compatibility/2006">
                  <mc:Choice xmlns:v="urn:schemas-microsoft-com:vml" Requires="v">
                    <p:oleObj spid="_x0000_s1032529" r:id="rId17" imgW="1002865" imgH="457002" progId="Equation.DSMT4">
                      <p:embed/>
                    </p:oleObj>
                  </mc:Choice>
                  <mc:Fallback>
                    <p:oleObj r:id="rId17" imgW="1002865" imgH="457002" progId="Equation.DSMT4">
                      <p:embed/>
                      <p:pic>
                        <p:nvPicPr>
                          <p:cNvPr id="0" name="Picture 8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26" y="-158"/>
                            <a:ext cx="1392" cy="63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sp>
        <p:nvSpPr>
          <p:cNvPr id="3" name="灯片编号占位符 2"/>
          <p:cNvSpPr>
            <a:spLocks noGrp="1"/>
          </p:cNvSpPr>
          <p:nvPr>
            <p:ph type="sldNum" sz="quarter" idx="12"/>
          </p:nvPr>
        </p:nvSpPr>
        <p:spPr/>
        <p:txBody>
          <a:bodyPr/>
          <a:lstStyle/>
          <a:p>
            <a:fld id="{E31375A4-56A4-47D6-9801-1991572033F7}" type="slidenum">
              <a:rPr lang="en-US" smtClean="0"/>
              <a:pPr/>
              <a:t>27</a:t>
            </a:fld>
            <a:endParaRPr lang="en-US"/>
          </a:p>
        </p:txBody>
      </p:sp>
      <p:sp>
        <p:nvSpPr>
          <p:cNvPr id="21" name="下箭头 20"/>
          <p:cNvSpPr/>
          <p:nvPr/>
        </p:nvSpPr>
        <p:spPr>
          <a:xfrm>
            <a:off x="3131840" y="3645024"/>
            <a:ext cx="1008112" cy="360040"/>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832917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6132"/>
                                        </p:tgtEl>
                                        <p:attrNameLst>
                                          <p:attrName>style.visibility</p:attrName>
                                        </p:attrNameLst>
                                      </p:cBhvr>
                                      <p:to>
                                        <p:strVal val="visible"/>
                                      </p:to>
                                    </p:set>
                                    <p:animEffect transition="in" filter="wipe(left)">
                                      <p:cBhvr>
                                        <p:cTn id="7" dur="1000"/>
                                        <p:tgtEl>
                                          <p:spTgt spid="1761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76139"/>
                                        </p:tgtEl>
                                        <p:attrNameLst>
                                          <p:attrName>style.visibility</p:attrName>
                                        </p:attrNameLst>
                                      </p:cBhvr>
                                      <p:to>
                                        <p:strVal val="visible"/>
                                      </p:to>
                                    </p:set>
                                    <p:animEffect transition="in" filter="wipe(left)">
                                      <p:cBhvr>
                                        <p:cTn id="12" dur="1000"/>
                                        <p:tgtEl>
                                          <p:spTgt spid="1761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22" presetClass="entr" presetSubtype="8" fill="hold" nodeType="withEffect">
                                  <p:stCondLst>
                                    <p:cond delay="0"/>
                                  </p:stCondLst>
                                  <p:childTnLst>
                                    <p:set>
                                      <p:cBhvr>
                                        <p:cTn id="18" dur="1" fill="hold">
                                          <p:stCondLst>
                                            <p:cond delay="0"/>
                                          </p:stCondLst>
                                        </p:cTn>
                                        <p:tgtEl>
                                          <p:spTgt spid="176133"/>
                                        </p:tgtEl>
                                        <p:attrNameLst>
                                          <p:attrName>style.visibility</p:attrName>
                                        </p:attrNameLst>
                                      </p:cBhvr>
                                      <p:to>
                                        <p:strVal val="visible"/>
                                      </p:to>
                                    </p:set>
                                    <p:animEffect transition="in" filter="wipe(left)">
                                      <p:cBhvr>
                                        <p:cTn id="19" dur="1000"/>
                                        <p:tgtEl>
                                          <p:spTgt spid="176133"/>
                                        </p:tgtEl>
                                      </p:cBhvr>
                                    </p:animEffect>
                                  </p:childTnLst>
                                </p:cTn>
                              </p:par>
                              <p:par>
                                <p:cTn id="20" presetID="22" presetClass="entr" presetSubtype="8" fill="hold" nodeType="withEffect">
                                  <p:stCondLst>
                                    <p:cond delay="0"/>
                                  </p:stCondLst>
                                  <p:childTnLst>
                                    <p:set>
                                      <p:cBhvr>
                                        <p:cTn id="21" dur="1" fill="hold">
                                          <p:stCondLst>
                                            <p:cond delay="0"/>
                                          </p:stCondLst>
                                        </p:cTn>
                                        <p:tgtEl>
                                          <p:spTgt spid="176137"/>
                                        </p:tgtEl>
                                        <p:attrNameLst>
                                          <p:attrName>style.visibility</p:attrName>
                                        </p:attrNameLst>
                                      </p:cBhvr>
                                      <p:to>
                                        <p:strVal val="visible"/>
                                      </p:to>
                                    </p:set>
                                    <p:animEffect transition="in" filter="wipe(left)">
                                      <p:cBhvr>
                                        <p:cTn id="22" dur="1000"/>
                                        <p:tgtEl>
                                          <p:spTgt spid="176137"/>
                                        </p:tgtEl>
                                      </p:cBhvr>
                                    </p:animEffect>
                                  </p:childTnLst>
                                </p:cTn>
                              </p:par>
                              <p:par>
                                <p:cTn id="23" presetID="22" presetClass="entr" presetSubtype="8" fill="hold" nodeType="withEffect">
                                  <p:stCondLst>
                                    <p:cond delay="0"/>
                                  </p:stCondLst>
                                  <p:childTnLst>
                                    <p:set>
                                      <p:cBhvr>
                                        <p:cTn id="24" dur="1" fill="hold">
                                          <p:stCondLst>
                                            <p:cond delay="0"/>
                                          </p:stCondLst>
                                        </p:cTn>
                                        <p:tgtEl>
                                          <p:spTgt spid="176138"/>
                                        </p:tgtEl>
                                        <p:attrNameLst>
                                          <p:attrName>style.visibility</p:attrName>
                                        </p:attrNameLst>
                                      </p:cBhvr>
                                      <p:to>
                                        <p:strVal val="visible"/>
                                      </p:to>
                                    </p:set>
                                    <p:animEffect transition="in" filter="wipe(left)">
                                      <p:cBhvr>
                                        <p:cTn id="25" dur="1000"/>
                                        <p:tgtEl>
                                          <p:spTgt spid="176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2" grpId="0" autoUpdateAnimBg="0"/>
      <p:bldP spid="2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5" name="Rectangle 3"/>
          <p:cNvSpPr>
            <a:spLocks noChangeArrowheads="1"/>
          </p:cNvSpPr>
          <p:nvPr/>
        </p:nvSpPr>
        <p:spPr bwMode="auto">
          <a:xfrm>
            <a:off x="539552" y="1657498"/>
            <a:ext cx="35863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sz="2400" b="1" dirty="0">
                <a:latin typeface="+mj-ea"/>
                <a:ea typeface="+mj-ea"/>
              </a:rPr>
              <a:t>条件互信息量：</a:t>
            </a:r>
          </a:p>
        </p:txBody>
      </p:sp>
      <p:grpSp>
        <p:nvGrpSpPr>
          <p:cNvPr id="177156" name="Group 4"/>
          <p:cNvGrpSpPr>
            <a:grpSpLocks/>
          </p:cNvGrpSpPr>
          <p:nvPr/>
        </p:nvGrpSpPr>
        <p:grpSpPr bwMode="auto">
          <a:xfrm>
            <a:off x="2647950" y="1105048"/>
            <a:ext cx="6027738" cy="1428750"/>
            <a:chOff x="0" y="-4"/>
            <a:chExt cx="3797" cy="900"/>
          </a:xfrm>
        </p:grpSpPr>
        <p:sp>
          <p:nvSpPr>
            <p:cNvPr id="177157" name="Rectangle 5"/>
            <p:cNvSpPr>
              <a:spLocks noChangeArrowheads="1"/>
            </p:cNvSpPr>
            <p:nvPr/>
          </p:nvSpPr>
          <p:spPr bwMode="auto">
            <a:xfrm>
              <a:off x="0" y="0"/>
              <a:ext cx="3797" cy="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pPr>
              <a:r>
                <a:rPr lang="zh-CN" sz="2400" b="1" dirty="0">
                  <a:latin typeface="+mj-ea"/>
                  <a:ea typeface="+mj-ea"/>
                </a:rPr>
                <a:t>在随机事件     已经发生的条件下，随机事件   发生后，所间接提供的关于随机事件    的信息量。 </a:t>
              </a:r>
            </a:p>
          </p:txBody>
        </p:sp>
        <p:graphicFrame>
          <p:nvGraphicFramePr>
            <p:cNvPr id="177158" name="Object 6"/>
            <p:cNvGraphicFramePr>
              <a:graphicFrameLocks noChangeAspect="1"/>
            </p:cNvGraphicFramePr>
            <p:nvPr/>
          </p:nvGraphicFramePr>
          <p:xfrm>
            <a:off x="1031" y="-4"/>
            <a:ext cx="230" cy="317"/>
          </p:xfrm>
          <a:graphic>
            <a:graphicData uri="http://schemas.openxmlformats.org/presentationml/2006/ole">
              <mc:AlternateContent xmlns:mc="http://schemas.openxmlformats.org/markup-compatibility/2006">
                <mc:Choice xmlns:v="urn:schemas-microsoft-com:vml" Requires="v">
                  <p:oleObj spid="_x0000_s1033628" r:id="rId3" imgW="164885" imgH="228303" progId="Equation.DSMT4">
                    <p:embed/>
                  </p:oleObj>
                </mc:Choice>
                <mc:Fallback>
                  <p:oleObj r:id="rId3" imgW="164885" imgH="228303" progId="Equation.DSMT4">
                    <p:embed/>
                    <p:pic>
                      <p:nvPicPr>
                        <p:cNvPr id="0" name="Picture 9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1" y="-4"/>
                          <a:ext cx="230" cy="31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7159" name="Object 7"/>
            <p:cNvGraphicFramePr>
              <a:graphicFrameLocks noChangeAspect="1"/>
            </p:cNvGraphicFramePr>
            <p:nvPr>
              <p:extLst>
                <p:ext uri="{D42A27DB-BD31-4B8C-83A1-F6EECF244321}">
                  <p14:modId xmlns:p14="http://schemas.microsoft.com/office/powerpoint/2010/main" val="1640197501"/>
                </p:ext>
              </p:extLst>
            </p:nvPr>
          </p:nvGraphicFramePr>
          <p:xfrm>
            <a:off x="3480" y="268"/>
            <a:ext cx="230" cy="318"/>
          </p:xfrm>
          <a:graphic>
            <a:graphicData uri="http://schemas.openxmlformats.org/presentationml/2006/ole">
              <mc:AlternateContent xmlns:mc="http://schemas.openxmlformats.org/markup-compatibility/2006">
                <mc:Choice xmlns:v="urn:schemas-microsoft-com:vml" Requires="v">
                  <p:oleObj spid="_x0000_s1033629" r:id="rId5" imgW="164885" imgH="228303" progId="Equation.DSMT4">
                    <p:embed/>
                  </p:oleObj>
                </mc:Choice>
                <mc:Fallback>
                  <p:oleObj r:id="rId5" imgW="164885" imgH="228303" progId="Equation.DSMT4">
                    <p:embed/>
                    <p:pic>
                      <p:nvPicPr>
                        <p:cNvPr id="0" name="Picture 9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80" y="268"/>
                          <a:ext cx="230" cy="31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7160" name="Object 8"/>
            <p:cNvGraphicFramePr>
              <a:graphicFrameLocks noChangeAspect="1"/>
            </p:cNvGraphicFramePr>
            <p:nvPr/>
          </p:nvGraphicFramePr>
          <p:xfrm>
            <a:off x="214" y="268"/>
            <a:ext cx="247" cy="335"/>
          </p:xfrm>
          <a:graphic>
            <a:graphicData uri="http://schemas.openxmlformats.org/presentationml/2006/ole">
              <mc:AlternateContent xmlns:mc="http://schemas.openxmlformats.org/markup-compatibility/2006">
                <mc:Choice xmlns:v="urn:schemas-microsoft-com:vml" Requires="v">
                  <p:oleObj spid="_x0000_s1033630" r:id="rId7" imgW="177492" imgH="240882" progId="Equation.DSMT4">
                    <p:embed/>
                  </p:oleObj>
                </mc:Choice>
                <mc:Fallback>
                  <p:oleObj r:id="rId7" imgW="177492" imgH="240882" progId="Equation.DSMT4">
                    <p:embed/>
                    <p:pic>
                      <p:nvPicPr>
                        <p:cNvPr id="0" name="Picture 9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4" y="268"/>
                          <a:ext cx="247" cy="33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77161" name="Group 9"/>
          <p:cNvGrpSpPr>
            <a:grpSpLocks/>
          </p:cNvGrpSpPr>
          <p:nvPr/>
        </p:nvGrpSpPr>
        <p:grpSpPr bwMode="auto">
          <a:xfrm>
            <a:off x="587375" y="3814911"/>
            <a:ext cx="8088313" cy="1422400"/>
            <a:chOff x="0" y="0"/>
            <a:chExt cx="5095" cy="896"/>
          </a:xfrm>
        </p:grpSpPr>
        <p:grpSp>
          <p:nvGrpSpPr>
            <p:cNvPr id="177162" name="Group 10"/>
            <p:cNvGrpSpPr>
              <a:grpSpLocks/>
            </p:cNvGrpSpPr>
            <p:nvPr/>
          </p:nvGrpSpPr>
          <p:grpSpPr bwMode="auto">
            <a:xfrm>
              <a:off x="1321" y="0"/>
              <a:ext cx="3774" cy="896"/>
              <a:chOff x="0" y="0"/>
              <a:chExt cx="3774" cy="896"/>
            </a:xfrm>
          </p:grpSpPr>
          <p:sp>
            <p:nvSpPr>
              <p:cNvPr id="177163" name="Rectangle 11"/>
              <p:cNvSpPr>
                <a:spLocks noChangeArrowheads="1"/>
              </p:cNvSpPr>
              <p:nvPr/>
            </p:nvSpPr>
            <p:spPr bwMode="auto">
              <a:xfrm>
                <a:off x="0" y="0"/>
                <a:ext cx="3774" cy="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pPr>
                <a:r>
                  <a:rPr lang="zh-CN" sz="2400" b="1" dirty="0">
                    <a:latin typeface="+mj-ea"/>
                    <a:ea typeface="+mj-ea"/>
                  </a:rPr>
                  <a:t>在随机变量    已发生的前提下，随机变量    发生后，所间接提供的关于随机变量    的信息量。</a:t>
                </a:r>
              </a:p>
            </p:txBody>
          </p:sp>
          <p:graphicFrame>
            <p:nvGraphicFramePr>
              <p:cNvPr id="177164" name="Object 12"/>
              <p:cNvGraphicFramePr>
                <a:graphicFrameLocks noChangeAspect="1"/>
              </p:cNvGraphicFramePr>
              <p:nvPr/>
            </p:nvGraphicFramePr>
            <p:xfrm>
              <a:off x="3502" y="16"/>
              <a:ext cx="212" cy="230"/>
            </p:xfrm>
            <a:graphic>
              <a:graphicData uri="http://schemas.openxmlformats.org/presentationml/2006/ole">
                <mc:AlternateContent xmlns:mc="http://schemas.openxmlformats.org/markup-compatibility/2006">
                  <mc:Choice xmlns:v="urn:schemas-microsoft-com:vml" Requires="v">
                    <p:oleObj spid="_x0000_s1033631" r:id="rId9" imgW="152202" imgH="164885" progId="Equation.DSMT4">
                      <p:embed/>
                    </p:oleObj>
                  </mc:Choice>
                  <mc:Fallback>
                    <p:oleObj r:id="rId9" imgW="152202" imgH="164885" progId="Equation.DSMT4">
                      <p:embed/>
                      <p:pic>
                        <p:nvPicPr>
                          <p:cNvPr id="0" name="Picture 9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02" y="16"/>
                            <a:ext cx="212" cy="23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7165" name="Object 13"/>
              <p:cNvGraphicFramePr>
                <a:graphicFrameLocks noChangeAspect="1"/>
              </p:cNvGraphicFramePr>
              <p:nvPr/>
            </p:nvGraphicFramePr>
            <p:xfrm>
              <a:off x="3094" y="334"/>
              <a:ext cx="247" cy="230"/>
            </p:xfrm>
            <a:graphic>
              <a:graphicData uri="http://schemas.openxmlformats.org/presentationml/2006/ole">
                <mc:AlternateContent xmlns:mc="http://schemas.openxmlformats.org/markup-compatibility/2006">
                  <mc:Choice xmlns:v="urn:schemas-microsoft-com:vml" Requires="v">
                    <p:oleObj spid="_x0000_s1033632" r:id="rId11" imgW="177492" imgH="164814" progId="Equation.DSMT4">
                      <p:embed/>
                    </p:oleObj>
                  </mc:Choice>
                  <mc:Fallback>
                    <p:oleObj r:id="rId11" imgW="177492" imgH="164814" progId="Equation.DSMT4">
                      <p:embed/>
                      <p:pic>
                        <p:nvPicPr>
                          <p:cNvPr id="0" name="Picture 9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94" y="334"/>
                            <a:ext cx="247" cy="23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7166" name="Object 14"/>
              <p:cNvGraphicFramePr>
                <a:graphicFrameLocks noChangeAspect="1"/>
              </p:cNvGraphicFramePr>
              <p:nvPr/>
            </p:nvGraphicFramePr>
            <p:xfrm>
              <a:off x="1008" y="62"/>
              <a:ext cx="229" cy="229"/>
            </p:xfrm>
            <a:graphic>
              <a:graphicData uri="http://schemas.openxmlformats.org/presentationml/2006/ole">
                <mc:AlternateContent xmlns:mc="http://schemas.openxmlformats.org/markup-compatibility/2006">
                  <mc:Choice xmlns:v="urn:schemas-microsoft-com:vml" Requires="v">
                    <p:oleObj spid="_x0000_s1033633" r:id="rId13" imgW="164885" imgH="164885" progId="Equation.DSMT4">
                      <p:embed/>
                    </p:oleObj>
                  </mc:Choice>
                  <mc:Fallback>
                    <p:oleObj r:id="rId13" imgW="164885" imgH="164885" progId="Equation.DSMT4">
                      <p:embed/>
                      <p:pic>
                        <p:nvPicPr>
                          <p:cNvPr id="0" name="Picture 9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08" y="62"/>
                            <a:ext cx="229" cy="229"/>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77167" name="Rectangle 15"/>
            <p:cNvSpPr>
              <a:spLocks noChangeArrowheads="1"/>
            </p:cNvSpPr>
            <p:nvPr/>
          </p:nvSpPr>
          <p:spPr bwMode="auto">
            <a:xfrm>
              <a:off x="0" y="160"/>
              <a:ext cx="1181"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solidFill>
                    <a:srgbClr val="0000FF"/>
                  </a:solidFill>
                  <a:latin typeface="+mj-ea"/>
                  <a:ea typeface="+mj-ea"/>
                </a:rPr>
                <a:t>平均条件互信息量</a:t>
              </a:r>
              <a:r>
                <a:rPr lang="zh-CN" sz="2400" b="1">
                  <a:latin typeface="+mj-ea"/>
                  <a:ea typeface="+mj-ea"/>
                </a:rPr>
                <a:t>：</a:t>
              </a:r>
            </a:p>
          </p:txBody>
        </p:sp>
      </p:grpSp>
      <p:graphicFrame>
        <p:nvGraphicFramePr>
          <p:cNvPr id="177168" name="Object 16"/>
          <p:cNvGraphicFramePr>
            <a:graphicFrameLocks noChangeAspect="1"/>
          </p:cNvGraphicFramePr>
          <p:nvPr>
            <p:extLst>
              <p:ext uri="{D42A27DB-BD31-4B8C-83A1-F6EECF244321}">
                <p14:modId xmlns:p14="http://schemas.microsoft.com/office/powerpoint/2010/main" val="1719505746"/>
              </p:ext>
            </p:extLst>
          </p:nvPr>
        </p:nvGraphicFramePr>
        <p:xfrm>
          <a:off x="1176338" y="5748486"/>
          <a:ext cx="1906587" cy="449262"/>
        </p:xfrm>
        <a:graphic>
          <a:graphicData uri="http://schemas.openxmlformats.org/presentationml/2006/ole">
            <mc:AlternateContent xmlns:mc="http://schemas.openxmlformats.org/markup-compatibility/2006">
              <mc:Choice xmlns:v="urn:schemas-microsoft-com:vml" Requires="v">
                <p:oleObj spid="_x0000_s1033634" r:id="rId15" imgW="862851" imgH="203024" progId="Equation.DSMT4">
                  <p:embed/>
                </p:oleObj>
              </mc:Choice>
              <mc:Fallback>
                <p:oleObj r:id="rId15" imgW="862851" imgH="203024" progId="Equation.DSMT4">
                  <p:embed/>
                  <p:pic>
                    <p:nvPicPr>
                      <p:cNvPr id="0" name="Picture 9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76338" y="5748486"/>
                        <a:ext cx="1906587" cy="44926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7169" name="Object 17"/>
          <p:cNvGraphicFramePr>
            <a:graphicFrameLocks noChangeAspect="1"/>
          </p:cNvGraphicFramePr>
          <p:nvPr>
            <p:extLst>
              <p:ext uri="{D42A27DB-BD31-4B8C-83A1-F6EECF244321}">
                <p14:modId xmlns:p14="http://schemas.microsoft.com/office/powerpoint/2010/main" val="1626690392"/>
              </p:ext>
            </p:extLst>
          </p:nvPr>
        </p:nvGraphicFramePr>
        <p:xfrm>
          <a:off x="3005138" y="5445273"/>
          <a:ext cx="4951412" cy="1008063"/>
        </p:xfrm>
        <a:graphic>
          <a:graphicData uri="http://schemas.openxmlformats.org/presentationml/2006/ole">
            <mc:AlternateContent xmlns:mc="http://schemas.openxmlformats.org/markup-compatibility/2006">
              <mc:Choice xmlns:v="urn:schemas-microsoft-com:vml" Requires="v">
                <p:oleObj spid="_x0000_s1033635" r:id="rId17" imgW="2247900" imgH="457200" progId="Equation.DSMT4">
                  <p:embed/>
                </p:oleObj>
              </mc:Choice>
              <mc:Fallback>
                <p:oleObj r:id="rId17" imgW="2247900" imgH="457200" progId="Equation.DSMT4">
                  <p:embed/>
                  <p:pic>
                    <p:nvPicPr>
                      <p:cNvPr id="0" name="Picture 9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005138" y="5445273"/>
                        <a:ext cx="4951412" cy="100806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77170" name="Group 18"/>
          <p:cNvGrpSpPr>
            <a:grpSpLocks noChangeAspect="1"/>
          </p:cNvGrpSpPr>
          <p:nvPr/>
        </p:nvGrpSpPr>
        <p:grpSpPr bwMode="auto">
          <a:xfrm>
            <a:off x="2195513" y="2472605"/>
            <a:ext cx="4275137" cy="1008063"/>
            <a:chOff x="0" y="0"/>
            <a:chExt cx="2693" cy="635"/>
          </a:xfrm>
        </p:grpSpPr>
        <p:graphicFrame>
          <p:nvGraphicFramePr>
            <p:cNvPr id="177171" name="Object 19"/>
            <p:cNvGraphicFramePr>
              <a:graphicFrameLocks noChangeAspect="1"/>
            </p:cNvGraphicFramePr>
            <p:nvPr/>
          </p:nvGraphicFramePr>
          <p:xfrm>
            <a:off x="0" y="148"/>
            <a:ext cx="1307" cy="336"/>
          </p:xfrm>
          <a:graphic>
            <a:graphicData uri="http://schemas.openxmlformats.org/presentationml/2006/ole">
              <mc:AlternateContent xmlns:mc="http://schemas.openxmlformats.org/markup-compatibility/2006">
                <mc:Choice xmlns:v="urn:schemas-microsoft-com:vml" Requires="v">
                  <p:oleObj spid="_x0000_s1033636" r:id="rId19" imgW="939392" imgH="241195" progId="Equation.DSMT4">
                    <p:embed/>
                  </p:oleObj>
                </mc:Choice>
                <mc:Fallback>
                  <p:oleObj r:id="rId19" imgW="939392" imgH="241195" progId="Equation.DSMT4">
                    <p:embed/>
                    <p:pic>
                      <p:nvPicPr>
                        <p:cNvPr id="0" name="Picture 10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148"/>
                          <a:ext cx="1307" cy="336"/>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7172" name="Object 20"/>
            <p:cNvGraphicFramePr>
              <a:graphicFrameLocks noChangeAspect="1"/>
            </p:cNvGraphicFramePr>
            <p:nvPr/>
          </p:nvGraphicFramePr>
          <p:xfrm>
            <a:off x="1301" y="0"/>
            <a:ext cx="1392" cy="635"/>
          </p:xfrm>
          <a:graphic>
            <a:graphicData uri="http://schemas.openxmlformats.org/presentationml/2006/ole">
              <mc:AlternateContent xmlns:mc="http://schemas.openxmlformats.org/markup-compatibility/2006">
                <mc:Choice xmlns:v="urn:schemas-microsoft-com:vml" Requires="v">
                  <p:oleObj spid="_x0000_s1033637" r:id="rId21" imgW="1002865" imgH="457002" progId="Equation.DSMT4">
                    <p:embed/>
                  </p:oleObj>
                </mc:Choice>
                <mc:Fallback>
                  <p:oleObj r:id="rId21" imgW="1002865" imgH="457002" progId="Equation.DSMT4">
                    <p:embed/>
                    <p:pic>
                      <p:nvPicPr>
                        <p:cNvPr id="0" name="Picture 10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301" y="0"/>
                          <a:ext cx="1392" cy="63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 name="灯片编号占位符 1"/>
          <p:cNvSpPr>
            <a:spLocks noGrp="1"/>
          </p:cNvSpPr>
          <p:nvPr>
            <p:ph type="sldNum" sz="quarter" idx="12"/>
          </p:nvPr>
        </p:nvSpPr>
        <p:spPr/>
        <p:txBody>
          <a:bodyPr/>
          <a:lstStyle/>
          <a:p>
            <a:fld id="{E31375A4-56A4-47D6-9801-1991572033F7}" type="slidenum">
              <a:rPr lang="en-US" smtClean="0"/>
              <a:pPr/>
              <a:t>28</a:t>
            </a:fld>
            <a:endParaRPr lang="en-US"/>
          </a:p>
        </p:txBody>
      </p:sp>
      <p:sp>
        <p:nvSpPr>
          <p:cNvPr id="21" name="下箭头 20"/>
          <p:cNvSpPr/>
          <p:nvPr/>
        </p:nvSpPr>
        <p:spPr>
          <a:xfrm>
            <a:off x="3563888" y="3501008"/>
            <a:ext cx="1008112" cy="360040"/>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504022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177161"/>
                                        </p:tgtEl>
                                        <p:attrNameLst>
                                          <p:attrName>style.visibility</p:attrName>
                                        </p:attrNameLst>
                                      </p:cBhvr>
                                      <p:to>
                                        <p:strVal val="visible"/>
                                      </p:to>
                                    </p:set>
                                    <p:animEffect transition="in" filter="wipe(left)">
                                      <p:cBhvr>
                                        <p:cTn id="9" dur="1000"/>
                                        <p:tgtEl>
                                          <p:spTgt spid="177161"/>
                                        </p:tgtEl>
                                      </p:cBhvr>
                                    </p:animEffect>
                                  </p:childTnLst>
                                </p:cTn>
                              </p:par>
                              <p:par>
                                <p:cTn id="10" presetID="22" presetClass="entr" presetSubtype="8" fill="hold" nodeType="withEffect">
                                  <p:stCondLst>
                                    <p:cond delay="0"/>
                                  </p:stCondLst>
                                  <p:childTnLst>
                                    <p:set>
                                      <p:cBhvr>
                                        <p:cTn id="11" dur="1" fill="hold">
                                          <p:stCondLst>
                                            <p:cond delay="0"/>
                                          </p:stCondLst>
                                        </p:cTn>
                                        <p:tgtEl>
                                          <p:spTgt spid="177168"/>
                                        </p:tgtEl>
                                        <p:attrNameLst>
                                          <p:attrName>style.visibility</p:attrName>
                                        </p:attrNameLst>
                                      </p:cBhvr>
                                      <p:to>
                                        <p:strVal val="visible"/>
                                      </p:to>
                                    </p:set>
                                    <p:animEffect transition="in" filter="wipe(left)">
                                      <p:cBhvr>
                                        <p:cTn id="12" dur="1000"/>
                                        <p:tgtEl>
                                          <p:spTgt spid="177168"/>
                                        </p:tgtEl>
                                      </p:cBhvr>
                                    </p:animEffect>
                                  </p:childTnLst>
                                </p:cTn>
                              </p:par>
                              <p:par>
                                <p:cTn id="13" presetID="22" presetClass="entr" presetSubtype="8" fill="hold" nodeType="withEffect">
                                  <p:stCondLst>
                                    <p:cond delay="0"/>
                                  </p:stCondLst>
                                  <p:childTnLst>
                                    <p:set>
                                      <p:cBhvr>
                                        <p:cTn id="14" dur="1" fill="hold">
                                          <p:stCondLst>
                                            <p:cond delay="0"/>
                                          </p:stCondLst>
                                        </p:cTn>
                                        <p:tgtEl>
                                          <p:spTgt spid="177169"/>
                                        </p:tgtEl>
                                        <p:attrNameLst>
                                          <p:attrName>style.visibility</p:attrName>
                                        </p:attrNameLst>
                                      </p:cBhvr>
                                      <p:to>
                                        <p:strVal val="visible"/>
                                      </p:to>
                                    </p:set>
                                    <p:animEffect transition="in" filter="wipe(left)">
                                      <p:cBhvr>
                                        <p:cTn id="15" dur="1000"/>
                                        <p:tgtEl>
                                          <p:spTgt spid="177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zh-CN" dirty="0" smtClean="0">
                <a:solidFill>
                  <a:srgbClr val="A50021"/>
                </a:solidFill>
              </a:rPr>
              <a:t>数据处理定理的内容</a:t>
            </a:r>
            <a:endParaRPr lang="zh-CN" altLang="en-US" dirty="0">
              <a:solidFill>
                <a:srgbClr val="A50021"/>
              </a:solidFill>
            </a:endParaRPr>
          </a:p>
        </p:txBody>
      </p:sp>
      <p:sp>
        <p:nvSpPr>
          <p:cNvPr id="2" name="Rectangle 4"/>
          <p:cNvSpPr>
            <a:spLocks noChangeArrowheads="1"/>
          </p:cNvSpPr>
          <p:nvPr/>
        </p:nvSpPr>
        <p:spPr bwMode="auto">
          <a:xfrm>
            <a:off x="451420" y="1233488"/>
            <a:ext cx="88011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sz="2400" b="1" dirty="0">
                <a:latin typeface="+mj-ea"/>
                <a:ea typeface="+mj-ea"/>
              </a:rPr>
              <a:t>对于串联信道</a:t>
            </a:r>
            <a:r>
              <a:rPr lang="zh-CN" altLang="zh-CN" sz="2400" b="1" dirty="0">
                <a:latin typeface="+mj-ea"/>
                <a:ea typeface="+mj-ea"/>
              </a:rPr>
              <a:t>, </a:t>
            </a:r>
            <a:r>
              <a:rPr lang="zh-CN" sz="2400" b="1" dirty="0">
                <a:latin typeface="+mj-ea"/>
                <a:ea typeface="+mj-ea"/>
              </a:rPr>
              <a:t>例</a:t>
            </a:r>
            <a:r>
              <a:rPr lang="zh-CN" altLang="zh-CN" sz="2400" b="1" dirty="0">
                <a:latin typeface="+mj-ea"/>
                <a:ea typeface="+mj-ea"/>
              </a:rPr>
              <a:t>: </a:t>
            </a:r>
            <a:r>
              <a:rPr lang="zh-CN" sz="2400" b="1" dirty="0">
                <a:latin typeface="+mj-ea"/>
                <a:ea typeface="+mj-ea"/>
              </a:rPr>
              <a:t>微波接力通信</a:t>
            </a:r>
            <a:r>
              <a:rPr lang="zh-CN" altLang="zh-CN" sz="2400" b="1" dirty="0">
                <a:latin typeface="+mj-ea"/>
                <a:ea typeface="+mj-ea"/>
              </a:rPr>
              <a:t>(</a:t>
            </a:r>
            <a:r>
              <a:rPr lang="zh-CN" sz="2400" b="1" dirty="0">
                <a:latin typeface="+mj-ea"/>
                <a:ea typeface="+mj-ea"/>
              </a:rPr>
              <a:t>地球曲率、功率限制</a:t>
            </a:r>
            <a:r>
              <a:rPr lang="zh-CN" altLang="zh-CN" sz="2400" b="1" dirty="0">
                <a:latin typeface="+mj-ea"/>
                <a:ea typeface="+mj-ea"/>
              </a:rPr>
              <a:t>)</a:t>
            </a:r>
            <a:r>
              <a:rPr lang="zh-CN" sz="2400" b="1" dirty="0">
                <a:latin typeface="+mj-ea"/>
                <a:ea typeface="+mj-ea"/>
              </a:rPr>
              <a:t>。</a:t>
            </a:r>
          </a:p>
        </p:txBody>
      </p:sp>
      <p:grpSp>
        <p:nvGrpSpPr>
          <p:cNvPr id="178181" name="Group 5"/>
          <p:cNvGrpSpPr>
            <a:grpSpLocks/>
          </p:cNvGrpSpPr>
          <p:nvPr/>
        </p:nvGrpSpPr>
        <p:grpSpPr bwMode="auto">
          <a:xfrm>
            <a:off x="755650" y="1927225"/>
            <a:ext cx="5572125" cy="1935163"/>
            <a:chOff x="0" y="0"/>
            <a:chExt cx="3510" cy="1219"/>
          </a:xfrm>
        </p:grpSpPr>
        <p:graphicFrame>
          <p:nvGraphicFramePr>
            <p:cNvPr id="3" name="Object 6"/>
            <p:cNvGraphicFramePr>
              <a:graphicFrameLocks noChangeAspect="1"/>
            </p:cNvGraphicFramePr>
            <p:nvPr/>
          </p:nvGraphicFramePr>
          <p:xfrm>
            <a:off x="783" y="0"/>
            <a:ext cx="2727" cy="499"/>
          </p:xfrm>
          <a:graphic>
            <a:graphicData uri="http://schemas.openxmlformats.org/presentationml/2006/ole">
              <mc:AlternateContent xmlns:mc="http://schemas.openxmlformats.org/markup-compatibility/2006">
                <mc:Choice xmlns:v="urn:schemas-microsoft-com:vml" Requires="v">
                  <p:oleObj spid="_x0000_s1020188" r:id="rId3" imgW="3090618" imgH="564474" progId="Visio.Drawing.11">
                    <p:embed/>
                  </p:oleObj>
                </mc:Choice>
                <mc:Fallback>
                  <p:oleObj r:id="rId3" imgW="3090618" imgH="564474" progId="Visio.Drawing.11">
                    <p:embed/>
                    <p:pic>
                      <p:nvPicPr>
                        <p:cNvPr id="0" name="Picture 9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 y="0"/>
                          <a:ext cx="2727" cy="499"/>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 name="Group 7"/>
            <p:cNvGrpSpPr>
              <a:grpSpLocks/>
            </p:cNvGrpSpPr>
            <p:nvPr/>
          </p:nvGrpSpPr>
          <p:grpSpPr bwMode="auto">
            <a:xfrm>
              <a:off x="0" y="624"/>
              <a:ext cx="3416" cy="595"/>
              <a:chOff x="0" y="0"/>
              <a:chExt cx="3416" cy="595"/>
            </a:xfrm>
          </p:grpSpPr>
          <p:sp>
            <p:nvSpPr>
              <p:cNvPr id="178192" name="Rectangle 8"/>
              <p:cNvSpPr>
                <a:spLocks noChangeArrowheads="1"/>
              </p:cNvSpPr>
              <p:nvPr/>
            </p:nvSpPr>
            <p:spPr bwMode="auto">
              <a:xfrm>
                <a:off x="0" y="111"/>
                <a:ext cx="200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dirty="0">
                    <a:solidFill>
                      <a:srgbClr val="A50021"/>
                    </a:solidFill>
                    <a:latin typeface="+mj-ea"/>
                    <a:ea typeface="+mj-ea"/>
                  </a:rPr>
                  <a:t>数据处理定理：</a:t>
                </a:r>
              </a:p>
            </p:txBody>
          </p:sp>
          <p:graphicFrame>
            <p:nvGraphicFramePr>
              <p:cNvPr id="178193" name="Object 9"/>
              <p:cNvGraphicFramePr>
                <a:graphicFrameLocks noChangeAspect="1"/>
              </p:cNvGraphicFramePr>
              <p:nvPr>
                <p:extLst>
                  <p:ext uri="{D42A27DB-BD31-4B8C-83A1-F6EECF244321}">
                    <p14:modId xmlns:p14="http://schemas.microsoft.com/office/powerpoint/2010/main" val="4197462465"/>
                  </p:ext>
                </p:extLst>
              </p:nvPr>
            </p:nvGraphicFramePr>
            <p:xfrm>
              <a:off x="1754" y="0"/>
              <a:ext cx="1662" cy="282"/>
            </p:xfrm>
            <a:graphic>
              <a:graphicData uri="http://schemas.openxmlformats.org/presentationml/2006/ole">
                <mc:AlternateContent xmlns:mc="http://schemas.openxmlformats.org/markup-compatibility/2006">
                  <mc:Choice xmlns:v="urn:schemas-microsoft-com:vml" Requires="v">
                    <p:oleObj spid="_x0000_s1020189" name="Equation" r:id="rId5" imgW="1193760" imgH="203040" progId="Equation.DSMT4">
                      <p:embed/>
                    </p:oleObj>
                  </mc:Choice>
                  <mc:Fallback>
                    <p:oleObj name="Equation" r:id="rId5" imgW="1193760" imgH="203040" progId="Equation.DSMT4">
                      <p:embed/>
                      <p:pic>
                        <p:nvPicPr>
                          <p:cNvPr id="0" name="Picture 9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4" y="0"/>
                            <a:ext cx="1662" cy="28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8194" name="Object 10"/>
              <p:cNvGraphicFramePr>
                <a:graphicFrameLocks noChangeAspect="1"/>
              </p:cNvGraphicFramePr>
              <p:nvPr>
                <p:extLst>
                  <p:ext uri="{D42A27DB-BD31-4B8C-83A1-F6EECF244321}">
                    <p14:modId xmlns:p14="http://schemas.microsoft.com/office/powerpoint/2010/main" val="379702889"/>
                  </p:ext>
                </p:extLst>
              </p:nvPr>
            </p:nvGraphicFramePr>
            <p:xfrm>
              <a:off x="1771" y="313"/>
              <a:ext cx="1627" cy="282"/>
            </p:xfrm>
            <a:graphic>
              <a:graphicData uri="http://schemas.openxmlformats.org/presentationml/2006/ole">
                <mc:AlternateContent xmlns:mc="http://schemas.openxmlformats.org/markup-compatibility/2006">
                  <mc:Choice xmlns:v="urn:schemas-microsoft-com:vml" Requires="v">
                    <p:oleObj spid="_x0000_s1020190" name="Equation" r:id="rId7" imgW="1168200" imgH="203040" progId="Equation.DSMT4">
                      <p:embed/>
                    </p:oleObj>
                  </mc:Choice>
                  <mc:Fallback>
                    <p:oleObj name="Equation" r:id="rId7" imgW="1168200" imgH="203040" progId="Equation.DSMT4">
                      <p:embed/>
                      <p:pic>
                        <p:nvPicPr>
                          <p:cNvPr id="0" name="Picture 9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71" y="313"/>
                            <a:ext cx="1627" cy="28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grpSp>
        <p:nvGrpSpPr>
          <p:cNvPr id="178187" name="Group 11"/>
          <p:cNvGrpSpPr>
            <a:grpSpLocks/>
          </p:cNvGrpSpPr>
          <p:nvPr/>
        </p:nvGrpSpPr>
        <p:grpSpPr bwMode="auto">
          <a:xfrm>
            <a:off x="506153" y="3970338"/>
            <a:ext cx="8602663" cy="501650"/>
            <a:chOff x="79" y="0"/>
            <a:chExt cx="5798" cy="316"/>
          </a:xfrm>
        </p:grpSpPr>
        <p:sp>
          <p:nvSpPr>
            <p:cNvPr id="178188" name="Rectangle 12"/>
            <p:cNvSpPr>
              <a:spLocks noChangeArrowheads="1"/>
            </p:cNvSpPr>
            <p:nvPr/>
          </p:nvSpPr>
          <p:spPr bwMode="auto">
            <a:xfrm>
              <a:off x="79" y="0"/>
              <a:ext cx="579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dirty="0">
                  <a:latin typeface="+mj-ea"/>
                  <a:ea typeface="+mj-ea"/>
                </a:rPr>
                <a:t>证：首先对                进行变形             </a:t>
              </a:r>
            </a:p>
          </p:txBody>
        </p:sp>
        <p:graphicFrame>
          <p:nvGraphicFramePr>
            <p:cNvPr id="178189" name="Object 13"/>
            <p:cNvGraphicFramePr>
              <a:graphicFrameLocks noChangeAspect="1"/>
            </p:cNvGraphicFramePr>
            <p:nvPr/>
          </p:nvGraphicFramePr>
          <p:xfrm>
            <a:off x="1203" y="35"/>
            <a:ext cx="860" cy="281"/>
          </p:xfrm>
          <a:graphic>
            <a:graphicData uri="http://schemas.openxmlformats.org/presentationml/2006/ole">
              <mc:AlternateContent xmlns:mc="http://schemas.openxmlformats.org/markup-compatibility/2006">
                <mc:Choice xmlns:v="urn:schemas-microsoft-com:vml" Requires="v">
                  <p:oleObj spid="_x0000_s1020191" r:id="rId9" imgW="621760" imgH="203024" progId="Equation.DSMT4">
                    <p:embed/>
                  </p:oleObj>
                </mc:Choice>
                <mc:Fallback>
                  <p:oleObj r:id="rId9" imgW="621760" imgH="203024" progId="Equation.DSMT4">
                    <p:embed/>
                    <p:pic>
                      <p:nvPicPr>
                        <p:cNvPr id="0" name="Picture 9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03" y="35"/>
                          <a:ext cx="860" cy="281"/>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178190" name="Object 14"/>
          <p:cNvGraphicFramePr>
            <a:graphicFrameLocks noChangeAspect="1"/>
          </p:cNvGraphicFramePr>
          <p:nvPr>
            <p:extLst>
              <p:ext uri="{D42A27DB-BD31-4B8C-83A1-F6EECF244321}">
                <p14:modId xmlns:p14="http://schemas.microsoft.com/office/powerpoint/2010/main" val="1437700584"/>
              </p:ext>
            </p:extLst>
          </p:nvPr>
        </p:nvGraphicFramePr>
        <p:xfrm>
          <a:off x="209550" y="5426075"/>
          <a:ext cx="8723313" cy="866775"/>
        </p:xfrm>
        <a:graphic>
          <a:graphicData uri="http://schemas.openxmlformats.org/presentationml/2006/ole">
            <mc:AlternateContent xmlns:mc="http://schemas.openxmlformats.org/markup-compatibility/2006">
              <mc:Choice xmlns:v="urn:schemas-microsoft-com:vml" Requires="v">
                <p:oleObj spid="_x0000_s1020192" r:id="rId11" imgW="4468461" imgH="444307" progId="Equation.DSMT4">
                  <p:embed/>
                </p:oleObj>
              </mc:Choice>
              <mc:Fallback>
                <p:oleObj r:id="rId11" imgW="4468461" imgH="444307" progId="Equation.DSMT4">
                  <p:embed/>
                  <p:pic>
                    <p:nvPicPr>
                      <p:cNvPr id="0" name="Picture 9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9550" y="5426075"/>
                        <a:ext cx="8723313" cy="86677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8186" name="Object 16"/>
          <p:cNvGraphicFramePr>
            <a:graphicFrameLocks noChangeAspect="1"/>
          </p:cNvGraphicFramePr>
          <p:nvPr>
            <p:extLst>
              <p:ext uri="{D42A27DB-BD31-4B8C-83A1-F6EECF244321}">
                <p14:modId xmlns:p14="http://schemas.microsoft.com/office/powerpoint/2010/main" val="2255423494"/>
              </p:ext>
            </p:extLst>
          </p:nvPr>
        </p:nvGraphicFramePr>
        <p:xfrm>
          <a:off x="623217" y="4510088"/>
          <a:ext cx="6469063" cy="1003300"/>
        </p:xfrm>
        <a:graphic>
          <a:graphicData uri="http://schemas.openxmlformats.org/presentationml/2006/ole">
            <mc:AlternateContent xmlns:mc="http://schemas.openxmlformats.org/markup-compatibility/2006">
              <mc:Choice xmlns:v="urn:schemas-microsoft-com:vml" Requires="v">
                <p:oleObj spid="_x0000_s1020193" r:id="rId13" imgW="2946400" imgH="457200" progId="Equation.DSMT4">
                  <p:embed/>
                </p:oleObj>
              </mc:Choice>
              <mc:Fallback>
                <p:oleObj r:id="rId13" imgW="2946400" imgH="457200" progId="Equation.DSMT4">
                  <p:embed/>
                  <p:pic>
                    <p:nvPicPr>
                      <p:cNvPr id="0" name="Picture 9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3217" y="4510088"/>
                        <a:ext cx="6469063" cy="10033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10" name="直接连接符 9"/>
          <p:cNvCxnSpPr/>
          <p:nvPr/>
        </p:nvCxnSpPr>
        <p:spPr>
          <a:xfrm>
            <a:off x="0" y="1052736"/>
            <a:ext cx="9144000" cy="0"/>
          </a:xfrm>
          <a:prstGeom prst="line">
            <a:avLst/>
          </a:prstGeom>
        </p:spPr>
        <p:style>
          <a:lnRef idx="3">
            <a:schemeClr val="accent2"/>
          </a:lnRef>
          <a:fillRef idx="0">
            <a:schemeClr val="accent2"/>
          </a:fillRef>
          <a:effectRef idx="2">
            <a:schemeClr val="accent2"/>
          </a:effectRef>
          <a:fontRef idx="minor">
            <a:schemeClr val="tx1"/>
          </a:fontRef>
        </p:style>
      </p:cxnSp>
      <p:sp>
        <p:nvSpPr>
          <p:cNvPr id="5" name="灯片编号占位符 4"/>
          <p:cNvSpPr>
            <a:spLocks noGrp="1"/>
          </p:cNvSpPr>
          <p:nvPr>
            <p:ph type="sldNum" sz="quarter" idx="12"/>
          </p:nvPr>
        </p:nvSpPr>
        <p:spPr/>
        <p:txBody>
          <a:bodyPr/>
          <a:lstStyle/>
          <a:p>
            <a:fld id="{E31375A4-56A4-47D6-9801-1991572033F7}" type="slidenum">
              <a:rPr lang="en-US" smtClean="0"/>
              <a:pPr/>
              <a:t>29</a:t>
            </a:fld>
            <a:endParaRPr lang="en-US"/>
          </a:p>
        </p:txBody>
      </p:sp>
    </p:spTree>
    <p:extLst>
      <p:ext uri="{BB962C8B-B14F-4D97-AF65-F5344CB8AC3E}">
        <p14:creationId xmlns:p14="http://schemas.microsoft.com/office/powerpoint/2010/main" val="20258878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78181"/>
                                        </p:tgtEl>
                                        <p:attrNameLst>
                                          <p:attrName>style.visibility</p:attrName>
                                        </p:attrNameLst>
                                      </p:cBhvr>
                                      <p:to>
                                        <p:strVal val="visible"/>
                                      </p:to>
                                    </p:set>
                                    <p:animEffect transition="in" filter="wipe(left)">
                                      <p:cBhvr>
                                        <p:cTn id="12" dur="1000"/>
                                        <p:tgtEl>
                                          <p:spTgt spid="17818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78187"/>
                                        </p:tgtEl>
                                        <p:attrNameLst>
                                          <p:attrName>style.visibility</p:attrName>
                                        </p:attrNameLst>
                                      </p:cBhvr>
                                      <p:to>
                                        <p:strVal val="visible"/>
                                      </p:to>
                                    </p:set>
                                    <p:animEffect transition="in" filter="wipe(left)">
                                      <p:cBhvr>
                                        <p:cTn id="17" dur="1000"/>
                                        <p:tgtEl>
                                          <p:spTgt spid="178187"/>
                                        </p:tgtEl>
                                      </p:cBhvr>
                                    </p:animEffect>
                                  </p:childTnLst>
                                </p:cTn>
                              </p:par>
                              <p:par>
                                <p:cTn id="18" presetID="3" presetClass="entr" presetSubtype="10" fill="hold" nodeType="withEffect">
                                  <p:stCondLst>
                                    <p:cond delay="0"/>
                                  </p:stCondLst>
                                  <p:childTnLst>
                                    <p:set>
                                      <p:cBhvr>
                                        <p:cTn id="19" dur="1" fill="hold">
                                          <p:stCondLst>
                                            <p:cond delay="0"/>
                                          </p:stCondLst>
                                        </p:cTn>
                                        <p:tgtEl>
                                          <p:spTgt spid="178186"/>
                                        </p:tgtEl>
                                        <p:attrNameLst>
                                          <p:attrName>style.visibility</p:attrName>
                                        </p:attrNameLst>
                                      </p:cBhvr>
                                      <p:to>
                                        <p:strVal val="visible"/>
                                      </p:to>
                                    </p:set>
                                    <p:animEffect transition="in" filter="blinds(horizontal)">
                                      <p:cBhvr>
                                        <p:cTn id="20" dur="500"/>
                                        <p:tgtEl>
                                          <p:spTgt spid="17818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78190"/>
                                        </p:tgtEl>
                                        <p:attrNameLst>
                                          <p:attrName>style.visibility</p:attrName>
                                        </p:attrNameLst>
                                      </p:cBhvr>
                                      <p:to>
                                        <p:strVal val="visible"/>
                                      </p:to>
                                    </p:set>
                                    <p:animEffect transition="in" filter="wipe(left)">
                                      <p:cBhvr>
                                        <p:cTn id="25" dur="1000"/>
                                        <p:tgtEl>
                                          <p:spTgt spid="1781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4" name="Rectangle 12"/>
          <p:cNvSpPr>
            <a:spLocks noGrp="1" noChangeArrowheads="1"/>
          </p:cNvSpPr>
          <p:nvPr>
            <p:ph type="title"/>
          </p:nvPr>
        </p:nvSpPr>
        <p:spPr/>
        <p:txBody>
          <a:bodyPr/>
          <a:lstStyle/>
          <a:p>
            <a:r>
              <a:rPr lang="zh-CN" altLang="en-US" dirty="0" smtClean="0"/>
              <a:t>第</a:t>
            </a:r>
            <a:r>
              <a:rPr lang="en-US" altLang="zh-CN" dirty="0" smtClean="0"/>
              <a:t>3</a:t>
            </a:r>
            <a:r>
              <a:rPr lang="zh-CN" altLang="en-US" dirty="0" smtClean="0"/>
              <a:t>章 信道容量</a:t>
            </a:r>
            <a:endParaRPr lang="zh-CN" altLang="en-US" dirty="0"/>
          </a:p>
        </p:txBody>
      </p:sp>
      <p:sp>
        <p:nvSpPr>
          <p:cNvPr id="3085" name="Rectangle 13"/>
          <p:cNvSpPr>
            <a:spLocks noGrp="1" noChangeArrowheads="1"/>
          </p:cNvSpPr>
          <p:nvPr>
            <p:ph idx="1"/>
          </p:nvPr>
        </p:nvSpPr>
        <p:spPr>
          <a:xfrm>
            <a:off x="539552" y="1196752"/>
            <a:ext cx="8064896" cy="5184576"/>
          </a:xfrm>
        </p:spPr>
        <p:txBody>
          <a:bodyPr>
            <a:normAutofit fontScale="92500" lnSpcReduction="10000"/>
          </a:bodyPr>
          <a:lstStyle/>
          <a:p>
            <a:r>
              <a:rPr lang="en-US" altLang="zh-CN" dirty="0" smtClean="0">
                <a:solidFill>
                  <a:srgbClr val="FF0000"/>
                </a:solidFill>
              </a:rPr>
              <a:t>3.0  </a:t>
            </a:r>
            <a:r>
              <a:rPr lang="zh-CN" altLang="en-US" dirty="0" smtClean="0">
                <a:solidFill>
                  <a:srgbClr val="FF0000"/>
                </a:solidFill>
              </a:rPr>
              <a:t>引言</a:t>
            </a:r>
            <a:endParaRPr lang="en-US" altLang="zh-CN" dirty="0" smtClean="0">
              <a:solidFill>
                <a:srgbClr val="FF0000"/>
              </a:solidFill>
            </a:endParaRPr>
          </a:p>
          <a:p>
            <a:pPr lvl="1"/>
            <a:r>
              <a:rPr lang="en-US" altLang="zh-CN" dirty="0" smtClean="0">
                <a:solidFill>
                  <a:srgbClr val="FF0000"/>
                </a:solidFill>
              </a:rPr>
              <a:t>1. </a:t>
            </a:r>
            <a:r>
              <a:rPr lang="zh-CN" altLang="zh-CN" dirty="0" smtClean="0">
                <a:solidFill>
                  <a:srgbClr val="FF0000"/>
                </a:solidFill>
              </a:rPr>
              <a:t>信道的定义</a:t>
            </a:r>
          </a:p>
          <a:p>
            <a:pPr lvl="1"/>
            <a:r>
              <a:rPr lang="en-US" altLang="zh-CN" dirty="0" smtClean="0">
                <a:solidFill>
                  <a:srgbClr val="FF0000"/>
                </a:solidFill>
              </a:rPr>
              <a:t>2. </a:t>
            </a:r>
            <a:r>
              <a:rPr lang="zh-CN" altLang="en-US" dirty="0" smtClean="0">
                <a:solidFill>
                  <a:srgbClr val="FF0000"/>
                </a:solidFill>
              </a:rPr>
              <a:t>信道的功能</a:t>
            </a:r>
            <a:endParaRPr lang="en-US" altLang="zh-CN" dirty="0" smtClean="0">
              <a:solidFill>
                <a:srgbClr val="FF0000"/>
              </a:solidFill>
            </a:endParaRPr>
          </a:p>
          <a:p>
            <a:pPr lvl="1"/>
            <a:r>
              <a:rPr lang="en-US" altLang="zh-CN" dirty="0" smtClean="0">
                <a:solidFill>
                  <a:srgbClr val="FF0000"/>
                </a:solidFill>
              </a:rPr>
              <a:t>3. </a:t>
            </a:r>
            <a:r>
              <a:rPr lang="zh-CN" altLang="en-US" dirty="0" smtClean="0">
                <a:solidFill>
                  <a:srgbClr val="FF0000"/>
                </a:solidFill>
              </a:rPr>
              <a:t>影响信息传输速率的因素</a:t>
            </a:r>
          </a:p>
          <a:p>
            <a:pPr lvl="1"/>
            <a:r>
              <a:rPr lang="en-US" altLang="zh-CN" dirty="0" smtClean="0">
                <a:solidFill>
                  <a:srgbClr val="FF0000"/>
                </a:solidFill>
              </a:rPr>
              <a:t>4. </a:t>
            </a:r>
            <a:r>
              <a:rPr lang="zh-CN" altLang="en-US" dirty="0" smtClean="0">
                <a:solidFill>
                  <a:srgbClr val="FF0000"/>
                </a:solidFill>
              </a:rPr>
              <a:t>研究信道的目的</a:t>
            </a:r>
            <a:endParaRPr lang="en-US" altLang="zh-CN" dirty="0" smtClean="0">
              <a:solidFill>
                <a:srgbClr val="FF0000"/>
              </a:solidFill>
            </a:endParaRPr>
          </a:p>
          <a:p>
            <a:r>
              <a:rPr lang="en-US" altLang="zh-CN" dirty="0" smtClean="0"/>
              <a:t>3.1  </a:t>
            </a:r>
            <a:r>
              <a:rPr lang="zh-CN" altLang="en-US" dirty="0" smtClean="0"/>
              <a:t>信道的数学模型和分类</a:t>
            </a:r>
          </a:p>
          <a:p>
            <a:r>
              <a:rPr lang="en-US" altLang="zh-CN" dirty="0" smtClean="0"/>
              <a:t>3.2  </a:t>
            </a:r>
            <a:r>
              <a:rPr lang="zh-CN" altLang="en-US" dirty="0" smtClean="0"/>
              <a:t>单符号离散信道的信道容量  </a:t>
            </a:r>
          </a:p>
          <a:p>
            <a:r>
              <a:rPr lang="en-US" altLang="zh-CN" dirty="0" smtClean="0"/>
              <a:t>3.3  </a:t>
            </a:r>
            <a:r>
              <a:rPr lang="zh-CN" altLang="en-US" dirty="0" smtClean="0"/>
              <a:t>多符号离散信道</a:t>
            </a:r>
            <a:endParaRPr lang="en-US" altLang="zh-CN" dirty="0" smtClean="0"/>
          </a:p>
          <a:p>
            <a:r>
              <a:rPr lang="en-US" altLang="zh-CN" dirty="0" smtClean="0"/>
              <a:t>3.4  </a:t>
            </a:r>
            <a:r>
              <a:rPr lang="zh-CN" altLang="en-US" dirty="0" smtClean="0"/>
              <a:t>离散组合信道</a:t>
            </a:r>
          </a:p>
          <a:p>
            <a:r>
              <a:rPr lang="en-US" altLang="zh-CN" dirty="0" smtClean="0"/>
              <a:t>3.5  </a:t>
            </a:r>
            <a:r>
              <a:rPr lang="zh-CN" altLang="en-US" dirty="0" smtClean="0"/>
              <a:t>连续信道</a:t>
            </a:r>
            <a:endParaRPr lang="en-US" altLang="zh-CN" dirty="0" smtClean="0"/>
          </a:p>
          <a:p>
            <a:r>
              <a:rPr lang="en-US" altLang="zh-CN" dirty="0" smtClean="0"/>
              <a:t>3.6  </a:t>
            </a:r>
            <a:r>
              <a:rPr lang="zh-CN" altLang="en-US" dirty="0" smtClean="0"/>
              <a:t>信道编码定理</a:t>
            </a:r>
            <a:endParaRPr lang="zh-CN" altLang="en-US" dirty="0"/>
          </a:p>
        </p:txBody>
      </p:sp>
      <p:sp>
        <p:nvSpPr>
          <p:cNvPr id="2" name="灯片编号占位符 1"/>
          <p:cNvSpPr>
            <a:spLocks noGrp="1"/>
          </p:cNvSpPr>
          <p:nvPr>
            <p:ph type="sldNum" sz="quarter" idx="12"/>
          </p:nvPr>
        </p:nvSpPr>
        <p:spPr/>
        <p:txBody>
          <a:bodyPr/>
          <a:lstStyle/>
          <a:p>
            <a:fld id="{E31375A4-56A4-47D6-9801-1991572033F7}" type="slidenum">
              <a:rPr lang="en-US" smtClean="0"/>
              <a:pPr/>
              <a:t>3</a:t>
            </a:fld>
            <a:endParaRPr lang="en-US"/>
          </a:p>
        </p:txBody>
      </p:sp>
    </p:spTree>
    <p:extLst>
      <p:ext uri="{BB962C8B-B14F-4D97-AF65-F5344CB8AC3E}">
        <p14:creationId xmlns:p14="http://schemas.microsoft.com/office/powerpoint/2010/main" val="3907468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9204" name="Object 3"/>
          <p:cNvGraphicFramePr>
            <a:graphicFrameLocks noChangeAspect="1"/>
          </p:cNvGraphicFramePr>
          <p:nvPr>
            <p:extLst>
              <p:ext uri="{D42A27DB-BD31-4B8C-83A1-F6EECF244321}">
                <p14:modId xmlns:p14="http://schemas.microsoft.com/office/powerpoint/2010/main" val="3430804242"/>
              </p:ext>
            </p:extLst>
          </p:nvPr>
        </p:nvGraphicFramePr>
        <p:xfrm>
          <a:off x="251520" y="548680"/>
          <a:ext cx="5097462" cy="842962"/>
        </p:xfrm>
        <a:graphic>
          <a:graphicData uri="http://schemas.openxmlformats.org/presentationml/2006/ole">
            <mc:AlternateContent xmlns:mc="http://schemas.openxmlformats.org/markup-compatibility/2006">
              <mc:Choice xmlns:v="urn:schemas-microsoft-com:vml" Requires="v">
                <p:oleObj spid="_x0000_s1021238" r:id="rId3" imgW="2805482" imgH="431613" progId="Equation.DSMT4">
                  <p:embed/>
                </p:oleObj>
              </mc:Choice>
              <mc:Fallback>
                <p:oleObj r:id="rId3" imgW="2805482" imgH="431613" progId="Equation.DSMT4">
                  <p:embed/>
                  <p:pic>
                    <p:nvPicPr>
                      <p:cNvPr id="0" name="Picture 8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548680"/>
                        <a:ext cx="5097462" cy="84296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4"/>
          <p:cNvGrpSpPr>
            <a:grpSpLocks/>
          </p:cNvGrpSpPr>
          <p:nvPr/>
        </p:nvGrpSpPr>
        <p:grpSpPr bwMode="auto">
          <a:xfrm>
            <a:off x="5341045" y="669330"/>
            <a:ext cx="3622675" cy="523875"/>
            <a:chOff x="0" y="0"/>
            <a:chExt cx="2282" cy="330"/>
          </a:xfrm>
        </p:grpSpPr>
        <p:graphicFrame>
          <p:nvGraphicFramePr>
            <p:cNvPr id="179215" name="Object 5"/>
            <p:cNvGraphicFramePr>
              <a:graphicFrameLocks noChangeAspect="1"/>
            </p:cNvGraphicFramePr>
            <p:nvPr/>
          </p:nvGraphicFramePr>
          <p:xfrm>
            <a:off x="0" y="49"/>
            <a:ext cx="1621" cy="281"/>
          </p:xfrm>
          <a:graphic>
            <a:graphicData uri="http://schemas.openxmlformats.org/presentationml/2006/ole">
              <mc:AlternateContent xmlns:mc="http://schemas.openxmlformats.org/markup-compatibility/2006">
                <mc:Choice xmlns:v="urn:schemas-microsoft-com:vml" Requires="v">
                  <p:oleObj spid="_x0000_s1021239" r:id="rId5" imgW="1370410" imgH="203024" progId="Equation.DSMT4">
                    <p:embed/>
                  </p:oleObj>
                </mc:Choice>
                <mc:Fallback>
                  <p:oleObj r:id="rId5" imgW="1370410" imgH="203024" progId="Equation.DSMT4">
                    <p:embed/>
                    <p:pic>
                      <p:nvPicPr>
                        <p:cNvPr id="0" name="Picture 8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9"/>
                          <a:ext cx="1621" cy="281"/>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9216" name="Rectangle 6"/>
            <p:cNvSpPr>
              <a:spLocks noChangeArrowheads="1"/>
            </p:cNvSpPr>
            <p:nvPr/>
          </p:nvSpPr>
          <p:spPr bwMode="auto">
            <a:xfrm>
              <a:off x="1623" y="0"/>
              <a:ext cx="65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sz="2400" b="1" dirty="0">
                  <a:solidFill>
                    <a:srgbClr val="800000"/>
                  </a:solidFill>
                  <a:latin typeface="+mj-ea"/>
                  <a:ea typeface="+mj-ea"/>
                </a:rPr>
                <a:t>式</a:t>
              </a:r>
              <a:r>
                <a:rPr lang="zh-CN" altLang="zh-CN" sz="2400" b="1" dirty="0">
                  <a:solidFill>
                    <a:srgbClr val="800000"/>
                  </a:solidFill>
                  <a:latin typeface="+mj-ea"/>
                  <a:ea typeface="+mj-ea"/>
                </a:rPr>
                <a:t>(a)</a:t>
              </a:r>
            </a:p>
          </p:txBody>
        </p:sp>
      </p:grpSp>
      <p:grpSp>
        <p:nvGrpSpPr>
          <p:cNvPr id="179207" name="Group 7"/>
          <p:cNvGrpSpPr>
            <a:grpSpLocks/>
          </p:cNvGrpSpPr>
          <p:nvPr/>
        </p:nvGrpSpPr>
        <p:grpSpPr bwMode="auto">
          <a:xfrm>
            <a:off x="370583" y="1507530"/>
            <a:ext cx="5911850" cy="488950"/>
            <a:chOff x="0" y="0"/>
            <a:chExt cx="3724" cy="308"/>
          </a:xfrm>
        </p:grpSpPr>
        <p:sp>
          <p:nvSpPr>
            <p:cNvPr id="3" name="Rectangle 8"/>
            <p:cNvSpPr>
              <a:spLocks noChangeArrowheads="1"/>
            </p:cNvSpPr>
            <p:nvPr/>
          </p:nvSpPr>
          <p:spPr bwMode="auto">
            <a:xfrm>
              <a:off x="0" y="0"/>
              <a:ext cx="372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sz="2400" b="1" dirty="0">
                  <a:latin typeface="+mj-ea"/>
                  <a:ea typeface="+mj-ea"/>
                </a:rPr>
                <a:t>接下来对                  进行变形：</a:t>
              </a:r>
            </a:p>
          </p:txBody>
        </p:sp>
        <p:graphicFrame>
          <p:nvGraphicFramePr>
            <p:cNvPr id="179214" name="Object 9"/>
            <p:cNvGraphicFramePr>
              <a:graphicFrameLocks noChangeAspect="1"/>
            </p:cNvGraphicFramePr>
            <p:nvPr/>
          </p:nvGraphicFramePr>
          <p:xfrm>
            <a:off x="793" y="27"/>
            <a:ext cx="1036" cy="281"/>
          </p:xfrm>
          <a:graphic>
            <a:graphicData uri="http://schemas.openxmlformats.org/presentationml/2006/ole">
              <mc:AlternateContent xmlns:mc="http://schemas.openxmlformats.org/markup-compatibility/2006">
                <mc:Choice xmlns:v="urn:schemas-microsoft-com:vml" Requires="v">
                  <p:oleObj spid="_x0000_s1021240" r:id="rId7" imgW="748650" imgH="203024" progId="Equation.DSMT4">
                    <p:embed/>
                  </p:oleObj>
                </mc:Choice>
                <mc:Fallback>
                  <p:oleObj r:id="rId7" imgW="748650" imgH="203024" progId="Equation.DSMT4">
                    <p:embed/>
                    <p:pic>
                      <p:nvPicPr>
                        <p:cNvPr id="0" name="Picture 8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3" y="27"/>
                          <a:ext cx="1036" cy="281"/>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179210" name="Object 10"/>
          <p:cNvGraphicFramePr>
            <a:graphicFrameLocks noChangeAspect="1"/>
          </p:cNvGraphicFramePr>
          <p:nvPr>
            <p:extLst>
              <p:ext uri="{D42A27DB-BD31-4B8C-83A1-F6EECF244321}">
                <p14:modId xmlns:p14="http://schemas.microsoft.com/office/powerpoint/2010/main" val="1085455069"/>
              </p:ext>
            </p:extLst>
          </p:nvPr>
        </p:nvGraphicFramePr>
        <p:xfrm>
          <a:off x="259458" y="3126780"/>
          <a:ext cx="8637587" cy="820737"/>
        </p:xfrm>
        <a:graphic>
          <a:graphicData uri="http://schemas.openxmlformats.org/presentationml/2006/ole">
            <mc:AlternateContent xmlns:mc="http://schemas.openxmlformats.org/markup-compatibility/2006">
              <mc:Choice xmlns:v="urn:schemas-microsoft-com:vml" Requires="v">
                <p:oleObj spid="_x0000_s1021241" r:id="rId9" imgW="4684267" imgH="444307" progId="Equation.DSMT4">
                  <p:embed/>
                </p:oleObj>
              </mc:Choice>
              <mc:Fallback>
                <p:oleObj r:id="rId9" imgW="4684267" imgH="444307" progId="Equation.DSMT4">
                  <p:embed/>
                  <p:pic>
                    <p:nvPicPr>
                      <p:cNvPr id="0" name="Picture 8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9458" y="3126780"/>
                        <a:ext cx="8637587" cy="82073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9211" name="Object 11"/>
          <p:cNvGraphicFramePr>
            <a:graphicFrameLocks noChangeAspect="1"/>
          </p:cNvGraphicFramePr>
          <p:nvPr>
            <p:extLst>
              <p:ext uri="{D42A27DB-BD31-4B8C-83A1-F6EECF244321}">
                <p14:modId xmlns:p14="http://schemas.microsoft.com/office/powerpoint/2010/main" val="2119390186"/>
              </p:ext>
            </p:extLst>
          </p:nvPr>
        </p:nvGraphicFramePr>
        <p:xfrm>
          <a:off x="254695" y="4017367"/>
          <a:ext cx="6729413" cy="974725"/>
        </p:xfrm>
        <a:graphic>
          <a:graphicData uri="http://schemas.openxmlformats.org/presentationml/2006/ole">
            <mc:AlternateContent xmlns:mc="http://schemas.openxmlformats.org/markup-compatibility/2006">
              <mc:Choice xmlns:v="urn:schemas-microsoft-com:vml" Requires="v">
                <p:oleObj spid="_x0000_s1021242" r:id="rId11" imgW="3072067" imgH="444307" progId="Equation.DSMT4">
                  <p:embed/>
                </p:oleObj>
              </mc:Choice>
              <mc:Fallback>
                <p:oleObj r:id="rId11" imgW="3072067" imgH="444307" progId="Equation.DSMT4">
                  <p:embed/>
                  <p:pic>
                    <p:nvPicPr>
                      <p:cNvPr id="0" name="Picture 9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4695" y="4017367"/>
                        <a:ext cx="6729413" cy="97472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9212" name="Object 12"/>
          <p:cNvGraphicFramePr>
            <a:graphicFrameLocks noChangeAspect="1"/>
          </p:cNvGraphicFramePr>
          <p:nvPr>
            <p:extLst>
              <p:ext uri="{D42A27DB-BD31-4B8C-83A1-F6EECF244321}">
                <p14:modId xmlns:p14="http://schemas.microsoft.com/office/powerpoint/2010/main" val="141614704"/>
              </p:ext>
            </p:extLst>
          </p:nvPr>
        </p:nvGraphicFramePr>
        <p:xfrm>
          <a:off x="254695" y="4823817"/>
          <a:ext cx="6030913" cy="947738"/>
        </p:xfrm>
        <a:graphic>
          <a:graphicData uri="http://schemas.openxmlformats.org/presentationml/2006/ole">
            <mc:AlternateContent xmlns:mc="http://schemas.openxmlformats.org/markup-compatibility/2006">
              <mc:Choice xmlns:v="urn:schemas-microsoft-com:vml" Requires="v">
                <p:oleObj spid="_x0000_s1021243" r:id="rId13" imgW="2754704" imgH="431613" progId="Equation.DSMT4">
                  <p:embed/>
                </p:oleObj>
              </mc:Choice>
              <mc:Fallback>
                <p:oleObj r:id="rId13" imgW="2754704" imgH="431613" progId="Equation.DSMT4">
                  <p:embed/>
                  <p:pic>
                    <p:nvPicPr>
                      <p:cNvPr id="0" name="Picture 9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4695" y="4823817"/>
                        <a:ext cx="6030913" cy="94773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Object 14"/>
          <p:cNvGraphicFramePr>
            <a:graphicFrameLocks noChangeAspect="1"/>
          </p:cNvGraphicFramePr>
          <p:nvPr>
            <p:extLst>
              <p:ext uri="{D42A27DB-BD31-4B8C-83A1-F6EECF244321}">
                <p14:modId xmlns:p14="http://schemas.microsoft.com/office/powerpoint/2010/main" val="2478180178"/>
              </p:ext>
            </p:extLst>
          </p:nvPr>
        </p:nvGraphicFramePr>
        <p:xfrm>
          <a:off x="251520" y="2096492"/>
          <a:ext cx="6829425" cy="1008063"/>
        </p:xfrm>
        <a:graphic>
          <a:graphicData uri="http://schemas.openxmlformats.org/presentationml/2006/ole">
            <mc:AlternateContent xmlns:mc="http://schemas.openxmlformats.org/markup-compatibility/2006">
              <mc:Choice xmlns:v="urn:schemas-microsoft-com:vml" Requires="v">
                <p:oleObj spid="_x0000_s1021244" r:id="rId15" imgW="3098800" imgH="457200" progId="Equation.DSMT4">
                  <p:embed/>
                </p:oleObj>
              </mc:Choice>
              <mc:Fallback>
                <p:oleObj r:id="rId15" imgW="3098800" imgH="457200" progId="Equation.DSMT4">
                  <p:embed/>
                  <p:pic>
                    <p:nvPicPr>
                      <p:cNvPr id="0" name="Picture 9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1520" y="2096492"/>
                        <a:ext cx="6829425" cy="100806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灯片编号占位符 4"/>
          <p:cNvSpPr>
            <a:spLocks noGrp="1"/>
          </p:cNvSpPr>
          <p:nvPr>
            <p:ph type="sldNum" sz="quarter" idx="12"/>
          </p:nvPr>
        </p:nvSpPr>
        <p:spPr/>
        <p:txBody>
          <a:bodyPr/>
          <a:lstStyle/>
          <a:p>
            <a:fld id="{E31375A4-56A4-47D6-9801-1991572033F7}" type="slidenum">
              <a:rPr lang="en-US" smtClean="0"/>
              <a:pPr/>
              <a:t>30</a:t>
            </a:fld>
            <a:endParaRPr lang="en-US"/>
          </a:p>
        </p:txBody>
      </p:sp>
    </p:spTree>
    <p:extLst>
      <p:ext uri="{BB962C8B-B14F-4D97-AF65-F5344CB8AC3E}">
        <p14:creationId xmlns:p14="http://schemas.microsoft.com/office/powerpoint/2010/main" val="7260132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79207"/>
                                        </p:tgtEl>
                                        <p:attrNameLst>
                                          <p:attrName>style.visibility</p:attrName>
                                        </p:attrNameLst>
                                      </p:cBhvr>
                                      <p:to>
                                        <p:strVal val="visible"/>
                                      </p:to>
                                    </p:set>
                                    <p:animEffect transition="in" filter="wipe(left)">
                                      <p:cBhvr>
                                        <p:cTn id="12" dur="1000"/>
                                        <p:tgtEl>
                                          <p:spTgt spid="17920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79210"/>
                                        </p:tgtEl>
                                        <p:attrNameLst>
                                          <p:attrName>style.visibility</p:attrName>
                                        </p:attrNameLst>
                                      </p:cBhvr>
                                      <p:to>
                                        <p:strVal val="visible"/>
                                      </p:to>
                                    </p:set>
                                    <p:animEffect transition="in" filter="wipe(left)">
                                      <p:cBhvr>
                                        <p:cTn id="21" dur="1000"/>
                                        <p:tgtEl>
                                          <p:spTgt spid="17921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179211"/>
                                        </p:tgtEl>
                                        <p:attrNameLst>
                                          <p:attrName>style.visibility</p:attrName>
                                        </p:attrNameLst>
                                      </p:cBhvr>
                                      <p:to>
                                        <p:strVal val="visible"/>
                                      </p:to>
                                    </p:set>
                                    <p:animEffect transition="in" filter="wipe(left)">
                                      <p:cBhvr>
                                        <p:cTn id="26" dur="1000"/>
                                        <p:tgtEl>
                                          <p:spTgt spid="17921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179212"/>
                                        </p:tgtEl>
                                        <p:attrNameLst>
                                          <p:attrName>style.visibility</p:attrName>
                                        </p:attrNameLst>
                                      </p:cBhvr>
                                      <p:to>
                                        <p:strVal val="visible"/>
                                      </p:to>
                                    </p:set>
                                    <p:animEffect transition="in" filter="wipe(left)">
                                      <p:cBhvr>
                                        <p:cTn id="31" dur="1000"/>
                                        <p:tgtEl>
                                          <p:spTgt spid="179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0228" name="Object 3"/>
          <p:cNvGraphicFramePr>
            <a:graphicFrameLocks noChangeAspect="1"/>
          </p:cNvGraphicFramePr>
          <p:nvPr>
            <p:extLst>
              <p:ext uri="{D42A27DB-BD31-4B8C-83A1-F6EECF244321}">
                <p14:modId xmlns:p14="http://schemas.microsoft.com/office/powerpoint/2010/main" val="3743443876"/>
              </p:ext>
            </p:extLst>
          </p:nvPr>
        </p:nvGraphicFramePr>
        <p:xfrm>
          <a:off x="252413" y="534988"/>
          <a:ext cx="5097462" cy="842962"/>
        </p:xfrm>
        <a:graphic>
          <a:graphicData uri="http://schemas.openxmlformats.org/presentationml/2006/ole">
            <mc:AlternateContent xmlns:mc="http://schemas.openxmlformats.org/markup-compatibility/2006">
              <mc:Choice xmlns:v="urn:schemas-microsoft-com:vml" Requires="v">
                <p:oleObj spid="_x0000_s1022306" r:id="rId3" imgW="2805482" imgH="431613" progId="Equation.DSMT4">
                  <p:embed/>
                </p:oleObj>
              </mc:Choice>
              <mc:Fallback>
                <p:oleObj r:id="rId3" imgW="2805482" imgH="431613" progId="Equation.DSMT4">
                  <p:embed/>
                  <p:pic>
                    <p:nvPicPr>
                      <p:cNvPr id="0" name="Picture 9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413" y="534988"/>
                        <a:ext cx="5097462" cy="84296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80229" name="Group 4"/>
          <p:cNvGrpSpPr>
            <a:grpSpLocks/>
          </p:cNvGrpSpPr>
          <p:nvPr/>
        </p:nvGrpSpPr>
        <p:grpSpPr bwMode="auto">
          <a:xfrm>
            <a:off x="5341938" y="655638"/>
            <a:ext cx="3694112" cy="523875"/>
            <a:chOff x="0" y="0"/>
            <a:chExt cx="2327" cy="330"/>
          </a:xfrm>
        </p:grpSpPr>
        <p:graphicFrame>
          <p:nvGraphicFramePr>
            <p:cNvPr id="180247" name="Object 5"/>
            <p:cNvGraphicFramePr>
              <a:graphicFrameLocks noChangeAspect="1"/>
            </p:cNvGraphicFramePr>
            <p:nvPr/>
          </p:nvGraphicFramePr>
          <p:xfrm>
            <a:off x="0" y="49"/>
            <a:ext cx="1621" cy="281"/>
          </p:xfrm>
          <a:graphic>
            <a:graphicData uri="http://schemas.openxmlformats.org/presentationml/2006/ole">
              <mc:AlternateContent xmlns:mc="http://schemas.openxmlformats.org/markup-compatibility/2006">
                <mc:Choice xmlns:v="urn:schemas-microsoft-com:vml" Requires="v">
                  <p:oleObj spid="_x0000_s1022307" r:id="rId5" imgW="1370410" imgH="203024" progId="Equation.DSMT4">
                    <p:embed/>
                  </p:oleObj>
                </mc:Choice>
                <mc:Fallback>
                  <p:oleObj r:id="rId5" imgW="1370410" imgH="203024" progId="Equation.DSMT4">
                    <p:embed/>
                    <p:pic>
                      <p:nvPicPr>
                        <p:cNvPr id="0" name="Picture 9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9"/>
                          <a:ext cx="1621" cy="281"/>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0248" name="Rectangle 6"/>
            <p:cNvSpPr>
              <a:spLocks noChangeArrowheads="1"/>
            </p:cNvSpPr>
            <p:nvPr/>
          </p:nvSpPr>
          <p:spPr bwMode="auto">
            <a:xfrm>
              <a:off x="1623" y="0"/>
              <a:ext cx="70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sz="2400" b="1" dirty="0">
                  <a:solidFill>
                    <a:srgbClr val="800000"/>
                  </a:solidFill>
                  <a:latin typeface="+mj-ea"/>
                  <a:ea typeface="+mj-ea"/>
                </a:rPr>
                <a:t>式</a:t>
              </a:r>
              <a:r>
                <a:rPr lang="zh-CN" altLang="zh-CN" sz="2400" b="1" dirty="0">
                  <a:solidFill>
                    <a:srgbClr val="800000"/>
                  </a:solidFill>
                  <a:latin typeface="+mj-ea"/>
                  <a:ea typeface="+mj-ea"/>
                </a:rPr>
                <a:t>(a)</a:t>
              </a:r>
            </a:p>
          </p:txBody>
        </p:sp>
      </p:grpSp>
      <p:grpSp>
        <p:nvGrpSpPr>
          <p:cNvPr id="180230" name="Group 7"/>
          <p:cNvGrpSpPr>
            <a:grpSpLocks/>
          </p:cNvGrpSpPr>
          <p:nvPr/>
        </p:nvGrpSpPr>
        <p:grpSpPr bwMode="auto">
          <a:xfrm>
            <a:off x="360363" y="1493838"/>
            <a:ext cx="5911850" cy="488950"/>
            <a:chOff x="0" y="0"/>
            <a:chExt cx="3724" cy="308"/>
          </a:xfrm>
        </p:grpSpPr>
        <p:sp>
          <p:nvSpPr>
            <p:cNvPr id="180245" name="Rectangle 8"/>
            <p:cNvSpPr>
              <a:spLocks noChangeArrowheads="1"/>
            </p:cNvSpPr>
            <p:nvPr/>
          </p:nvSpPr>
          <p:spPr bwMode="auto">
            <a:xfrm>
              <a:off x="0" y="0"/>
              <a:ext cx="372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sz="2400" b="1" dirty="0">
                  <a:latin typeface="+mj-ea"/>
                  <a:ea typeface="+mj-ea"/>
                </a:rPr>
                <a:t>接下来对                  进行变形：</a:t>
              </a:r>
            </a:p>
          </p:txBody>
        </p:sp>
        <p:graphicFrame>
          <p:nvGraphicFramePr>
            <p:cNvPr id="180246" name="Object 9"/>
            <p:cNvGraphicFramePr>
              <a:graphicFrameLocks noChangeAspect="1"/>
            </p:cNvGraphicFramePr>
            <p:nvPr/>
          </p:nvGraphicFramePr>
          <p:xfrm>
            <a:off x="839" y="27"/>
            <a:ext cx="1036" cy="281"/>
          </p:xfrm>
          <a:graphic>
            <a:graphicData uri="http://schemas.openxmlformats.org/presentationml/2006/ole">
              <mc:AlternateContent xmlns:mc="http://schemas.openxmlformats.org/markup-compatibility/2006">
                <mc:Choice xmlns:v="urn:schemas-microsoft-com:vml" Requires="v">
                  <p:oleObj spid="_x0000_s1022308" r:id="rId7" imgW="748650" imgH="203024" progId="Equation.DSMT4">
                    <p:embed/>
                  </p:oleObj>
                </mc:Choice>
                <mc:Fallback>
                  <p:oleObj r:id="rId7" imgW="748650" imgH="203024" progId="Equation.DSMT4">
                    <p:embed/>
                    <p:pic>
                      <p:nvPicPr>
                        <p:cNvPr id="0" name="Picture 10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9" y="27"/>
                          <a:ext cx="1036" cy="281"/>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180231" name="Object 10"/>
          <p:cNvGraphicFramePr>
            <a:graphicFrameLocks noChangeAspect="1"/>
          </p:cNvGraphicFramePr>
          <p:nvPr>
            <p:extLst>
              <p:ext uri="{D42A27DB-BD31-4B8C-83A1-F6EECF244321}">
                <p14:modId xmlns:p14="http://schemas.microsoft.com/office/powerpoint/2010/main" val="102365435"/>
              </p:ext>
            </p:extLst>
          </p:nvPr>
        </p:nvGraphicFramePr>
        <p:xfrm>
          <a:off x="249238" y="3113088"/>
          <a:ext cx="8637587" cy="820737"/>
        </p:xfrm>
        <a:graphic>
          <a:graphicData uri="http://schemas.openxmlformats.org/presentationml/2006/ole">
            <mc:AlternateContent xmlns:mc="http://schemas.openxmlformats.org/markup-compatibility/2006">
              <mc:Choice xmlns:v="urn:schemas-microsoft-com:vml" Requires="v">
                <p:oleObj spid="_x0000_s1022309" r:id="rId9" imgW="4684267" imgH="444307" progId="Equation.DSMT4">
                  <p:embed/>
                </p:oleObj>
              </mc:Choice>
              <mc:Fallback>
                <p:oleObj r:id="rId9" imgW="4684267" imgH="444307" progId="Equation.DSMT4">
                  <p:embed/>
                  <p:pic>
                    <p:nvPicPr>
                      <p:cNvPr id="0" name="Picture 10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9238" y="3113088"/>
                        <a:ext cx="8637587" cy="82073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0232" name="Object 11"/>
          <p:cNvGraphicFramePr>
            <a:graphicFrameLocks noChangeAspect="1"/>
          </p:cNvGraphicFramePr>
          <p:nvPr>
            <p:extLst>
              <p:ext uri="{D42A27DB-BD31-4B8C-83A1-F6EECF244321}">
                <p14:modId xmlns:p14="http://schemas.microsoft.com/office/powerpoint/2010/main" val="2241318305"/>
              </p:ext>
            </p:extLst>
          </p:nvPr>
        </p:nvGraphicFramePr>
        <p:xfrm>
          <a:off x="244475" y="4003675"/>
          <a:ext cx="6729413" cy="974725"/>
        </p:xfrm>
        <a:graphic>
          <a:graphicData uri="http://schemas.openxmlformats.org/presentationml/2006/ole">
            <mc:AlternateContent xmlns:mc="http://schemas.openxmlformats.org/markup-compatibility/2006">
              <mc:Choice xmlns:v="urn:schemas-microsoft-com:vml" Requires="v">
                <p:oleObj spid="_x0000_s1022310" r:id="rId11" imgW="3072067" imgH="444307" progId="Equation.DSMT4">
                  <p:embed/>
                </p:oleObj>
              </mc:Choice>
              <mc:Fallback>
                <p:oleObj r:id="rId11" imgW="3072067" imgH="444307" progId="Equation.DSMT4">
                  <p:embed/>
                  <p:pic>
                    <p:nvPicPr>
                      <p:cNvPr id="0" name="Picture 10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4475" y="4003675"/>
                        <a:ext cx="6729413" cy="97472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80233" name="Group 12"/>
          <p:cNvGrpSpPr>
            <a:grpSpLocks/>
          </p:cNvGrpSpPr>
          <p:nvPr/>
        </p:nvGrpSpPr>
        <p:grpSpPr bwMode="auto">
          <a:xfrm>
            <a:off x="249238" y="4948238"/>
            <a:ext cx="6211887" cy="515937"/>
            <a:chOff x="0" y="0"/>
            <a:chExt cx="3913" cy="325"/>
          </a:xfrm>
        </p:grpSpPr>
        <p:graphicFrame>
          <p:nvGraphicFramePr>
            <p:cNvPr id="2" name="Object 13"/>
            <p:cNvGraphicFramePr>
              <a:graphicFrameLocks noChangeAspect="1"/>
            </p:cNvGraphicFramePr>
            <p:nvPr/>
          </p:nvGraphicFramePr>
          <p:xfrm>
            <a:off x="0" y="44"/>
            <a:ext cx="2171" cy="281"/>
          </p:xfrm>
          <a:graphic>
            <a:graphicData uri="http://schemas.openxmlformats.org/presentationml/2006/ole">
              <mc:AlternateContent xmlns:mc="http://schemas.openxmlformats.org/markup-compatibility/2006">
                <mc:Choice xmlns:v="urn:schemas-microsoft-com:vml" Requires="v">
                  <p:oleObj spid="_x0000_s1022311" r:id="rId13" imgW="1573434" imgH="203024" progId="Equation.DSMT4">
                    <p:embed/>
                  </p:oleObj>
                </mc:Choice>
                <mc:Fallback>
                  <p:oleObj r:id="rId13" imgW="1573434" imgH="203024" progId="Equation.DSMT4">
                    <p:embed/>
                    <p:pic>
                      <p:nvPicPr>
                        <p:cNvPr id="0" name="Picture 10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44"/>
                          <a:ext cx="2171" cy="281"/>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0244" name="Rectangle 14"/>
            <p:cNvSpPr>
              <a:spLocks noChangeArrowheads="1"/>
            </p:cNvSpPr>
            <p:nvPr/>
          </p:nvSpPr>
          <p:spPr bwMode="auto">
            <a:xfrm>
              <a:off x="2366" y="0"/>
              <a:ext cx="154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solidFill>
                    <a:srgbClr val="800000"/>
                  </a:solidFill>
                  <a:latin typeface="+mj-ea"/>
                  <a:ea typeface="+mj-ea"/>
                </a:rPr>
                <a:t>式</a:t>
              </a:r>
              <a:r>
                <a:rPr lang="zh-CN" altLang="zh-CN" sz="2400" b="1">
                  <a:solidFill>
                    <a:srgbClr val="800000"/>
                  </a:solidFill>
                  <a:latin typeface="+mj-ea"/>
                  <a:ea typeface="+mj-ea"/>
                </a:rPr>
                <a:t>(b)</a:t>
              </a:r>
            </a:p>
          </p:txBody>
        </p:sp>
      </p:grpSp>
      <p:sp>
        <p:nvSpPr>
          <p:cNvPr id="180239" name="Rectangle 15"/>
          <p:cNvSpPr>
            <a:spLocks noChangeArrowheads="1"/>
          </p:cNvSpPr>
          <p:nvPr/>
        </p:nvSpPr>
        <p:spPr bwMode="auto">
          <a:xfrm>
            <a:off x="5226050" y="4960938"/>
            <a:ext cx="3810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sz="2400" b="1" dirty="0">
                <a:latin typeface="+mj-ea"/>
                <a:ea typeface="+mj-ea"/>
              </a:rPr>
              <a:t>用式</a:t>
            </a:r>
            <a:r>
              <a:rPr lang="zh-CN" altLang="zh-CN" sz="2400" b="1" dirty="0">
                <a:latin typeface="+mj-ea"/>
                <a:ea typeface="+mj-ea"/>
              </a:rPr>
              <a:t>(b)</a:t>
            </a:r>
            <a:r>
              <a:rPr lang="zh-CN" sz="2400" b="1" dirty="0">
                <a:latin typeface="+mj-ea"/>
                <a:ea typeface="+mj-ea"/>
              </a:rPr>
              <a:t>减去式</a:t>
            </a:r>
            <a:r>
              <a:rPr lang="zh-CN" altLang="zh-CN" sz="2400" b="1" dirty="0">
                <a:latin typeface="+mj-ea"/>
                <a:ea typeface="+mj-ea"/>
              </a:rPr>
              <a:t>(a), </a:t>
            </a:r>
            <a:r>
              <a:rPr lang="zh-CN" sz="2400" b="1" dirty="0">
                <a:latin typeface="+mj-ea"/>
                <a:ea typeface="+mj-ea"/>
              </a:rPr>
              <a:t>得：</a:t>
            </a:r>
          </a:p>
        </p:txBody>
      </p:sp>
      <p:graphicFrame>
        <p:nvGraphicFramePr>
          <p:cNvPr id="180241" name="Object 17"/>
          <p:cNvGraphicFramePr>
            <a:graphicFrameLocks noChangeAspect="1"/>
          </p:cNvGraphicFramePr>
          <p:nvPr>
            <p:extLst>
              <p:ext uri="{D42A27DB-BD31-4B8C-83A1-F6EECF244321}">
                <p14:modId xmlns:p14="http://schemas.microsoft.com/office/powerpoint/2010/main" val="4145141180"/>
              </p:ext>
            </p:extLst>
          </p:nvPr>
        </p:nvGraphicFramePr>
        <p:xfrm>
          <a:off x="241300" y="2082800"/>
          <a:ext cx="6829425" cy="1008063"/>
        </p:xfrm>
        <a:graphic>
          <a:graphicData uri="http://schemas.openxmlformats.org/presentationml/2006/ole">
            <mc:AlternateContent xmlns:mc="http://schemas.openxmlformats.org/markup-compatibility/2006">
              <mc:Choice xmlns:v="urn:schemas-microsoft-com:vml" Requires="v">
                <p:oleObj spid="_x0000_s1022312" r:id="rId15" imgW="3098800" imgH="457200" progId="Equation.DSMT4">
                  <p:embed/>
                </p:oleObj>
              </mc:Choice>
              <mc:Fallback>
                <p:oleObj r:id="rId15" imgW="3098800" imgH="457200" progId="Equation.DSMT4">
                  <p:embed/>
                  <p:pic>
                    <p:nvPicPr>
                      <p:cNvPr id="0" name="Picture 10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1300" y="2082800"/>
                        <a:ext cx="6829425" cy="100806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80243" name="Group 19"/>
          <p:cNvGrpSpPr>
            <a:grpSpLocks/>
          </p:cNvGrpSpPr>
          <p:nvPr/>
        </p:nvGrpSpPr>
        <p:grpSpPr bwMode="auto">
          <a:xfrm>
            <a:off x="187325" y="682625"/>
            <a:ext cx="8848725" cy="5480050"/>
            <a:chOff x="0" y="0"/>
            <a:chExt cx="5574" cy="3452"/>
          </a:xfrm>
        </p:grpSpPr>
        <p:graphicFrame>
          <p:nvGraphicFramePr>
            <p:cNvPr id="180237" name="Object 20"/>
            <p:cNvGraphicFramePr>
              <a:graphicFrameLocks noChangeAspect="1"/>
            </p:cNvGraphicFramePr>
            <p:nvPr/>
          </p:nvGraphicFramePr>
          <p:xfrm>
            <a:off x="0" y="3154"/>
            <a:ext cx="4644" cy="298"/>
          </p:xfrm>
          <a:graphic>
            <a:graphicData uri="http://schemas.openxmlformats.org/presentationml/2006/ole">
              <mc:AlternateContent xmlns:mc="http://schemas.openxmlformats.org/markup-compatibility/2006">
                <mc:Choice xmlns:v="urn:schemas-microsoft-com:vml" Requires="v">
                  <p:oleObj spid="_x0000_s1022313" r:id="rId17" imgW="3348440" imgH="215619" progId="Equation.DSMT4">
                    <p:embed/>
                  </p:oleObj>
                </mc:Choice>
                <mc:Fallback>
                  <p:oleObj r:id="rId17" imgW="3348440" imgH="215619" progId="Equation.DSMT4">
                    <p:embed/>
                    <p:pic>
                      <p:nvPicPr>
                        <p:cNvPr id="0" name="Picture 10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3154"/>
                          <a:ext cx="4644" cy="29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0238" name="Rectangle 21"/>
            <p:cNvSpPr>
              <a:spLocks noChangeArrowheads="1"/>
            </p:cNvSpPr>
            <p:nvPr/>
          </p:nvSpPr>
          <p:spPr bwMode="auto">
            <a:xfrm>
              <a:off x="4686" y="3140"/>
              <a:ext cx="88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sz="2400" b="1" dirty="0">
                  <a:solidFill>
                    <a:srgbClr val="800000"/>
                  </a:solidFill>
                  <a:latin typeface="+mj-ea"/>
                  <a:ea typeface="+mj-ea"/>
                </a:rPr>
                <a:t>式</a:t>
              </a:r>
              <a:r>
                <a:rPr lang="zh-CN" altLang="zh-CN" sz="2400" b="1" dirty="0">
                  <a:solidFill>
                    <a:srgbClr val="800000"/>
                  </a:solidFill>
                  <a:latin typeface="+mj-ea"/>
                  <a:ea typeface="+mj-ea"/>
                </a:rPr>
                <a:t>(c)</a:t>
              </a:r>
            </a:p>
          </p:txBody>
        </p:sp>
        <p:sp>
          <p:nvSpPr>
            <p:cNvPr id="3" name="Line 22"/>
            <p:cNvSpPr>
              <a:spLocks noChangeShapeType="1"/>
            </p:cNvSpPr>
            <p:nvPr/>
          </p:nvSpPr>
          <p:spPr bwMode="auto">
            <a:xfrm flipV="1">
              <a:off x="4051" y="0"/>
              <a:ext cx="554" cy="32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mj-ea"/>
                <a:ea typeface="+mj-ea"/>
              </a:endParaRPr>
            </a:p>
          </p:txBody>
        </p:sp>
        <p:sp>
          <p:nvSpPr>
            <p:cNvPr id="180240" name="Line 23"/>
            <p:cNvSpPr>
              <a:spLocks noChangeShapeType="1"/>
            </p:cNvSpPr>
            <p:nvPr/>
          </p:nvSpPr>
          <p:spPr bwMode="auto">
            <a:xfrm flipV="1">
              <a:off x="1366" y="2691"/>
              <a:ext cx="554" cy="32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mj-ea"/>
                <a:ea typeface="+mj-ea"/>
              </a:endParaRPr>
            </a:p>
          </p:txBody>
        </p:sp>
      </p:grpSp>
      <p:sp>
        <p:nvSpPr>
          <p:cNvPr id="4" name="灯片编号占位符 3"/>
          <p:cNvSpPr>
            <a:spLocks noGrp="1"/>
          </p:cNvSpPr>
          <p:nvPr>
            <p:ph type="sldNum" sz="quarter" idx="12"/>
          </p:nvPr>
        </p:nvSpPr>
        <p:spPr/>
        <p:txBody>
          <a:bodyPr/>
          <a:lstStyle/>
          <a:p>
            <a:fld id="{E31375A4-56A4-47D6-9801-1991572033F7}" type="slidenum">
              <a:rPr lang="en-US" smtClean="0"/>
              <a:pPr/>
              <a:t>31</a:t>
            </a:fld>
            <a:endParaRPr lang="en-US"/>
          </a:p>
        </p:txBody>
      </p:sp>
    </p:spTree>
    <p:extLst>
      <p:ext uri="{BB962C8B-B14F-4D97-AF65-F5344CB8AC3E}">
        <p14:creationId xmlns:p14="http://schemas.microsoft.com/office/powerpoint/2010/main" val="1768045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0239"/>
                                        </p:tgtEl>
                                        <p:attrNameLst>
                                          <p:attrName>style.visibility</p:attrName>
                                        </p:attrNameLst>
                                      </p:cBhvr>
                                      <p:to>
                                        <p:strVal val="visible"/>
                                      </p:to>
                                    </p:set>
                                    <p:animEffect transition="in" filter="wipe(left)">
                                      <p:cBhvr>
                                        <p:cTn id="7" dur="1000"/>
                                        <p:tgtEl>
                                          <p:spTgt spid="1802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80243"/>
                                        </p:tgtEl>
                                        <p:attrNameLst>
                                          <p:attrName>style.visibility</p:attrName>
                                        </p:attrNameLst>
                                      </p:cBhvr>
                                      <p:to>
                                        <p:strVal val="visible"/>
                                      </p:to>
                                    </p:set>
                                    <p:animEffect transition="in" filter="wipe(left)">
                                      <p:cBhvr>
                                        <p:cTn id="12" dur="1000"/>
                                        <p:tgtEl>
                                          <p:spTgt spid="18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39"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1252" name="Object 3"/>
          <p:cNvGraphicFramePr>
            <a:graphicFrameLocks noChangeAspect="1"/>
          </p:cNvGraphicFramePr>
          <p:nvPr>
            <p:extLst>
              <p:ext uri="{D42A27DB-BD31-4B8C-83A1-F6EECF244321}">
                <p14:modId xmlns:p14="http://schemas.microsoft.com/office/powerpoint/2010/main" val="2744742692"/>
              </p:ext>
            </p:extLst>
          </p:nvPr>
        </p:nvGraphicFramePr>
        <p:xfrm>
          <a:off x="2081213" y="685800"/>
          <a:ext cx="4635500" cy="446088"/>
        </p:xfrm>
        <a:graphic>
          <a:graphicData uri="http://schemas.openxmlformats.org/presentationml/2006/ole">
            <mc:AlternateContent xmlns:mc="http://schemas.openxmlformats.org/markup-compatibility/2006">
              <mc:Choice xmlns:v="urn:schemas-microsoft-com:vml" Requires="v">
                <p:oleObj spid="_x0000_s1023286" r:id="rId3" imgW="2106372" imgH="203024" progId="Equation.DSMT4">
                  <p:embed/>
                </p:oleObj>
              </mc:Choice>
              <mc:Fallback>
                <p:oleObj r:id="rId3" imgW="2106372" imgH="203024" progId="Equation.DSMT4">
                  <p:embed/>
                  <p:pic>
                    <p:nvPicPr>
                      <p:cNvPr id="0" name="Picture 8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1213" y="685800"/>
                        <a:ext cx="4635500" cy="446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1253" name="Line 4"/>
          <p:cNvSpPr>
            <a:spLocks noChangeShapeType="1"/>
          </p:cNvSpPr>
          <p:nvPr/>
        </p:nvSpPr>
        <p:spPr bwMode="auto">
          <a:xfrm>
            <a:off x="0" y="1208088"/>
            <a:ext cx="9144000" cy="0"/>
          </a:xfrm>
          <a:prstGeom prst="line">
            <a:avLst/>
          </a:prstGeom>
          <a:ln>
            <a:headEnd/>
            <a:tailEnd/>
          </a:ln>
          <a:extLst/>
        </p:spPr>
        <p:style>
          <a:lnRef idx="3">
            <a:schemeClr val="accent2"/>
          </a:lnRef>
          <a:fillRef idx="0">
            <a:schemeClr val="accent2"/>
          </a:fillRef>
          <a:effectRef idx="2">
            <a:schemeClr val="accent2"/>
          </a:effectRef>
          <a:fontRef idx="minor">
            <a:schemeClr val="tx1"/>
          </a:fontRef>
        </p:style>
        <p:txBody>
          <a:bodyPr/>
          <a:lstStyle/>
          <a:p>
            <a:endParaRPr lang="zh-CN" altLang="en-US" sz="2400" b="1">
              <a:latin typeface="+mj-ea"/>
              <a:ea typeface="+mj-ea"/>
            </a:endParaRPr>
          </a:p>
        </p:txBody>
      </p:sp>
      <p:graphicFrame>
        <p:nvGraphicFramePr>
          <p:cNvPr id="181254" name="Object 5"/>
          <p:cNvGraphicFramePr>
            <a:graphicFrameLocks noChangeAspect="1"/>
          </p:cNvGraphicFramePr>
          <p:nvPr>
            <p:extLst>
              <p:ext uri="{D42A27DB-BD31-4B8C-83A1-F6EECF244321}">
                <p14:modId xmlns:p14="http://schemas.microsoft.com/office/powerpoint/2010/main" val="3323960343"/>
              </p:ext>
            </p:extLst>
          </p:nvPr>
        </p:nvGraphicFramePr>
        <p:xfrm>
          <a:off x="2081213" y="1436688"/>
          <a:ext cx="4635500" cy="446087"/>
        </p:xfrm>
        <a:graphic>
          <a:graphicData uri="http://schemas.openxmlformats.org/presentationml/2006/ole">
            <mc:AlternateContent xmlns:mc="http://schemas.openxmlformats.org/markup-compatibility/2006">
              <mc:Choice xmlns:v="urn:schemas-microsoft-com:vml" Requires="v">
                <p:oleObj spid="_x0000_s1023287" r:id="rId5" imgW="2106372" imgH="203024" progId="Equation.DSMT4">
                  <p:embed/>
                </p:oleObj>
              </mc:Choice>
              <mc:Fallback>
                <p:oleObj r:id="rId5" imgW="2106372" imgH="203024" progId="Equation.DSMT4">
                  <p:embed/>
                  <p:pic>
                    <p:nvPicPr>
                      <p:cNvPr id="0" name="Picture 8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81213" y="1436688"/>
                        <a:ext cx="4635500" cy="446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1255" name="Rectangle 6"/>
          <p:cNvSpPr>
            <a:spLocks noChangeArrowheads="1"/>
          </p:cNvSpPr>
          <p:nvPr/>
        </p:nvSpPr>
        <p:spPr bwMode="auto">
          <a:xfrm>
            <a:off x="7112000" y="615950"/>
            <a:ext cx="19240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sz="2400" b="1" dirty="0">
                <a:solidFill>
                  <a:srgbClr val="800000"/>
                </a:solidFill>
                <a:latin typeface="+mj-ea"/>
                <a:ea typeface="+mj-ea"/>
              </a:rPr>
              <a:t>式</a:t>
            </a:r>
            <a:r>
              <a:rPr lang="zh-CN" altLang="zh-CN" sz="2400" b="1" dirty="0">
                <a:solidFill>
                  <a:srgbClr val="800000"/>
                </a:solidFill>
                <a:latin typeface="+mj-ea"/>
                <a:ea typeface="+mj-ea"/>
              </a:rPr>
              <a:t>(c)</a:t>
            </a:r>
          </a:p>
        </p:txBody>
      </p:sp>
      <p:sp>
        <p:nvSpPr>
          <p:cNvPr id="181256" name="Rectangle 7"/>
          <p:cNvSpPr>
            <a:spLocks noChangeArrowheads="1"/>
          </p:cNvSpPr>
          <p:nvPr/>
        </p:nvSpPr>
        <p:spPr bwMode="auto">
          <a:xfrm>
            <a:off x="7112000" y="1379538"/>
            <a:ext cx="19240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sz="2400" b="1" dirty="0">
                <a:solidFill>
                  <a:srgbClr val="800000"/>
                </a:solidFill>
                <a:latin typeface="+mj-ea"/>
                <a:ea typeface="+mj-ea"/>
              </a:rPr>
              <a:t>式</a:t>
            </a:r>
            <a:r>
              <a:rPr lang="zh-CN" altLang="zh-CN" sz="2400" b="1" dirty="0">
                <a:solidFill>
                  <a:srgbClr val="800000"/>
                </a:solidFill>
                <a:latin typeface="+mj-ea"/>
                <a:ea typeface="+mj-ea"/>
              </a:rPr>
              <a:t>(d)</a:t>
            </a:r>
          </a:p>
        </p:txBody>
      </p:sp>
      <p:sp>
        <p:nvSpPr>
          <p:cNvPr id="181257" name="Rectangle 8"/>
          <p:cNvSpPr>
            <a:spLocks noChangeArrowheads="1"/>
          </p:cNvSpPr>
          <p:nvPr/>
        </p:nvSpPr>
        <p:spPr bwMode="auto">
          <a:xfrm>
            <a:off x="266700" y="1341438"/>
            <a:ext cx="30511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latin typeface="+mj-ea"/>
                <a:ea typeface="+mj-ea"/>
              </a:rPr>
              <a:t>同理可得：</a:t>
            </a:r>
          </a:p>
        </p:txBody>
      </p:sp>
      <p:grpSp>
        <p:nvGrpSpPr>
          <p:cNvPr id="2" name="Group 9"/>
          <p:cNvGrpSpPr>
            <a:grpSpLocks/>
          </p:cNvGrpSpPr>
          <p:nvPr/>
        </p:nvGrpSpPr>
        <p:grpSpPr bwMode="auto">
          <a:xfrm>
            <a:off x="339850" y="2536998"/>
            <a:ext cx="8121651" cy="1865313"/>
            <a:chOff x="101" y="0"/>
            <a:chExt cx="5116" cy="1175"/>
          </a:xfrm>
        </p:grpSpPr>
        <p:sp>
          <p:nvSpPr>
            <p:cNvPr id="181259" name="Rectangle 10"/>
            <p:cNvSpPr>
              <a:spLocks noChangeArrowheads="1"/>
            </p:cNvSpPr>
            <p:nvPr/>
          </p:nvSpPr>
          <p:spPr bwMode="auto">
            <a:xfrm>
              <a:off x="101" y="0"/>
              <a:ext cx="5116" cy="1175"/>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20000"/>
                </a:lnSpc>
              </a:pPr>
              <a:r>
                <a:rPr lang="zh-CN" sz="2400" b="1" dirty="0">
                  <a:latin typeface="+mj-ea"/>
                  <a:ea typeface="+mj-ea"/>
                </a:rPr>
                <a:t>物理意义：联合随机变量     </a:t>
              </a:r>
              <a:r>
                <a:rPr lang="en-US" altLang="zh-CN" sz="2400" b="1" dirty="0" smtClean="0">
                  <a:latin typeface="+mj-ea"/>
                  <a:ea typeface="+mj-ea"/>
                </a:rPr>
                <a:t> </a:t>
              </a:r>
              <a:r>
                <a:rPr lang="zh-CN" sz="2400" b="1" dirty="0" smtClean="0">
                  <a:latin typeface="+mj-ea"/>
                  <a:ea typeface="+mj-ea"/>
                </a:rPr>
                <a:t>发生</a:t>
              </a:r>
              <a:r>
                <a:rPr lang="zh-CN" sz="2400" b="1" dirty="0">
                  <a:latin typeface="+mj-ea"/>
                  <a:ea typeface="+mj-ea"/>
                </a:rPr>
                <a:t>后，提供的关于   </a:t>
              </a:r>
              <a:r>
                <a:rPr lang="en-US" altLang="zh-CN" sz="2400" b="1" dirty="0" smtClean="0">
                  <a:latin typeface="+mj-ea"/>
                  <a:ea typeface="+mj-ea"/>
                </a:rPr>
                <a:t>  </a:t>
              </a:r>
              <a:r>
                <a:rPr lang="zh-CN" sz="2400" b="1" dirty="0" smtClean="0">
                  <a:latin typeface="+mj-ea"/>
                  <a:ea typeface="+mj-ea"/>
                </a:rPr>
                <a:t>的</a:t>
              </a:r>
              <a:r>
                <a:rPr lang="zh-CN" sz="2400" b="1" dirty="0">
                  <a:latin typeface="+mj-ea"/>
                  <a:ea typeface="+mj-ea"/>
                </a:rPr>
                <a:t>平</a:t>
              </a:r>
            </a:p>
            <a:p>
              <a:pPr>
                <a:lnSpc>
                  <a:spcPct val="120000"/>
                </a:lnSpc>
              </a:pPr>
              <a:r>
                <a:rPr lang="zh-CN" altLang="zh-CN" sz="2400" b="1" dirty="0">
                  <a:latin typeface="+mj-ea"/>
                  <a:ea typeface="+mj-ea"/>
                </a:rPr>
                <a:t>                </a:t>
              </a:r>
              <a:r>
                <a:rPr lang="zh-CN" sz="2400" b="1" dirty="0" smtClean="0">
                  <a:latin typeface="+mj-ea"/>
                  <a:ea typeface="+mj-ea"/>
                </a:rPr>
                <a:t>均</a:t>
              </a:r>
              <a:r>
                <a:rPr lang="zh-CN" sz="2400" b="1" dirty="0">
                  <a:latin typeface="+mj-ea"/>
                  <a:ea typeface="+mj-ea"/>
                </a:rPr>
                <a:t>互信息量，等于从         </a:t>
              </a:r>
              <a:r>
                <a:rPr lang="en-US" altLang="zh-CN" sz="2400" b="1" dirty="0" smtClean="0">
                  <a:latin typeface="+mj-ea"/>
                  <a:ea typeface="+mj-ea"/>
                </a:rPr>
                <a:t> </a:t>
              </a:r>
              <a:r>
                <a:rPr lang="zh-CN" sz="2400" b="1" dirty="0" smtClean="0">
                  <a:latin typeface="+mj-ea"/>
                  <a:ea typeface="+mj-ea"/>
                </a:rPr>
                <a:t>中</a:t>
              </a:r>
              <a:r>
                <a:rPr lang="zh-CN" sz="2400" b="1" dirty="0">
                  <a:latin typeface="+mj-ea"/>
                  <a:ea typeface="+mj-ea"/>
                </a:rPr>
                <a:t>获得的平均互信</a:t>
              </a:r>
            </a:p>
            <a:p>
              <a:pPr>
                <a:lnSpc>
                  <a:spcPct val="120000"/>
                </a:lnSpc>
              </a:pPr>
              <a:r>
                <a:rPr lang="zh-CN" altLang="zh-CN" sz="2400" b="1" dirty="0">
                  <a:latin typeface="+mj-ea"/>
                  <a:ea typeface="+mj-ea"/>
                </a:rPr>
                <a:t>               </a:t>
              </a:r>
              <a:r>
                <a:rPr lang="zh-CN" sz="2400" b="1" dirty="0" smtClean="0">
                  <a:latin typeface="+mj-ea"/>
                  <a:ea typeface="+mj-ea"/>
                </a:rPr>
                <a:t>息</a:t>
              </a:r>
              <a:r>
                <a:rPr lang="zh-CN" sz="2400" b="1" dirty="0">
                  <a:latin typeface="+mj-ea"/>
                  <a:ea typeface="+mj-ea"/>
                </a:rPr>
                <a:t>量，与在         </a:t>
              </a:r>
              <a:r>
                <a:rPr lang="en-US" altLang="zh-CN" sz="2400" b="1" dirty="0" smtClean="0">
                  <a:latin typeface="+mj-ea"/>
                  <a:ea typeface="+mj-ea"/>
                </a:rPr>
                <a:t> </a:t>
              </a:r>
              <a:r>
                <a:rPr lang="zh-CN" sz="2400" b="1" dirty="0" smtClean="0">
                  <a:latin typeface="+mj-ea"/>
                  <a:ea typeface="+mj-ea"/>
                </a:rPr>
                <a:t>已知</a:t>
              </a:r>
              <a:r>
                <a:rPr lang="zh-CN" sz="2400" b="1" dirty="0">
                  <a:latin typeface="+mj-ea"/>
                  <a:ea typeface="+mj-ea"/>
                </a:rPr>
                <a:t>的条件下</a:t>
              </a:r>
              <a:r>
                <a:rPr lang="zh-CN" sz="2400" b="1" dirty="0" smtClean="0">
                  <a:latin typeface="+mj-ea"/>
                  <a:ea typeface="+mj-ea"/>
                </a:rPr>
                <a:t>从</a:t>
              </a:r>
              <a:r>
                <a:rPr lang="en-US" altLang="zh-CN" sz="2400" b="1" dirty="0" smtClean="0">
                  <a:latin typeface="+mj-ea"/>
                  <a:ea typeface="+mj-ea"/>
                </a:rPr>
                <a:t> </a:t>
              </a:r>
              <a:r>
                <a:rPr lang="zh-CN" sz="2400" b="1" dirty="0" smtClean="0">
                  <a:latin typeface="+mj-ea"/>
                  <a:ea typeface="+mj-ea"/>
                </a:rPr>
                <a:t>         </a:t>
              </a:r>
              <a:r>
                <a:rPr lang="zh-CN" sz="2400" b="1" dirty="0">
                  <a:latin typeface="+mj-ea"/>
                  <a:ea typeface="+mj-ea"/>
                </a:rPr>
                <a:t>中获</a:t>
              </a:r>
            </a:p>
            <a:p>
              <a:pPr>
                <a:lnSpc>
                  <a:spcPct val="120000"/>
                </a:lnSpc>
              </a:pPr>
              <a:r>
                <a:rPr lang="zh-CN" altLang="zh-CN" sz="2400" b="1" dirty="0">
                  <a:latin typeface="+mj-ea"/>
                  <a:ea typeface="+mj-ea"/>
                </a:rPr>
                <a:t>               </a:t>
              </a:r>
              <a:r>
                <a:rPr lang="zh-CN" sz="2400" b="1" dirty="0" smtClean="0">
                  <a:latin typeface="+mj-ea"/>
                  <a:ea typeface="+mj-ea"/>
                </a:rPr>
                <a:t>得</a:t>
              </a:r>
              <a:r>
                <a:rPr lang="zh-CN" sz="2400" b="1" dirty="0">
                  <a:latin typeface="+mj-ea"/>
                  <a:ea typeface="+mj-ea"/>
                </a:rPr>
                <a:t>的平均条件互信息量，二者的和。</a:t>
              </a:r>
            </a:p>
          </p:txBody>
        </p:sp>
        <p:grpSp>
          <p:nvGrpSpPr>
            <p:cNvPr id="181260" name="Group 11"/>
            <p:cNvGrpSpPr>
              <a:grpSpLocks noChangeAspect="1"/>
            </p:cNvGrpSpPr>
            <p:nvPr/>
          </p:nvGrpSpPr>
          <p:grpSpPr bwMode="auto">
            <a:xfrm>
              <a:off x="1996" y="63"/>
              <a:ext cx="2605" cy="827"/>
              <a:chOff x="-307" y="-14"/>
              <a:chExt cx="2605" cy="827"/>
            </a:xfrm>
          </p:grpSpPr>
          <p:graphicFrame>
            <p:nvGraphicFramePr>
              <p:cNvPr id="181261" name="Object 12"/>
              <p:cNvGraphicFramePr>
                <a:graphicFrameLocks noChangeAspect="1"/>
              </p:cNvGraphicFramePr>
              <p:nvPr/>
            </p:nvGraphicFramePr>
            <p:xfrm>
              <a:off x="-35" y="-14"/>
              <a:ext cx="333" cy="228"/>
            </p:xfrm>
            <a:graphic>
              <a:graphicData uri="http://schemas.openxmlformats.org/presentationml/2006/ole">
                <mc:AlternateContent xmlns:mc="http://schemas.openxmlformats.org/markup-compatibility/2006">
                  <mc:Choice xmlns:v="urn:schemas-microsoft-com:vml" Requires="v">
                    <p:oleObj spid="_x0000_s1023288" r:id="rId7" imgW="240986" imgH="164885" progId="Equation.DSMT4">
                      <p:embed/>
                    </p:oleObj>
                  </mc:Choice>
                  <mc:Fallback>
                    <p:oleObj r:id="rId7" imgW="240986" imgH="164885" progId="Equation.DSMT4">
                      <p:embed/>
                      <p:pic>
                        <p:nvPicPr>
                          <p:cNvPr id="0" name="Picture 8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 y="-14"/>
                            <a:ext cx="333" cy="22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1262" name="Object 13"/>
              <p:cNvGraphicFramePr>
                <a:graphicFrameLocks noChangeAspect="1"/>
              </p:cNvGraphicFramePr>
              <p:nvPr>
                <p:extLst>
                  <p:ext uri="{D42A27DB-BD31-4B8C-83A1-F6EECF244321}">
                    <p14:modId xmlns:p14="http://schemas.microsoft.com/office/powerpoint/2010/main" val="3789446873"/>
                  </p:ext>
                </p:extLst>
              </p:nvPr>
            </p:nvGraphicFramePr>
            <p:xfrm>
              <a:off x="2051" y="-14"/>
              <a:ext cx="247" cy="230"/>
            </p:xfrm>
            <a:graphic>
              <a:graphicData uri="http://schemas.openxmlformats.org/presentationml/2006/ole">
                <mc:AlternateContent xmlns:mc="http://schemas.openxmlformats.org/markup-compatibility/2006">
                  <mc:Choice xmlns:v="urn:schemas-microsoft-com:vml" Requires="v">
                    <p:oleObj spid="_x0000_s1023289" r:id="rId9" imgW="177492" imgH="164814" progId="Equation.DSMT4">
                      <p:embed/>
                    </p:oleObj>
                  </mc:Choice>
                  <mc:Fallback>
                    <p:oleObj r:id="rId9" imgW="177492" imgH="164814" progId="Equation.DSMT4">
                      <p:embed/>
                      <p:pic>
                        <p:nvPicPr>
                          <p:cNvPr id="0" name="Picture 8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1" y="-14"/>
                            <a:ext cx="247" cy="23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1263" name="Object 14"/>
              <p:cNvGraphicFramePr>
                <a:graphicFrameLocks noChangeAspect="1"/>
              </p:cNvGraphicFramePr>
              <p:nvPr>
                <p:extLst>
                  <p:ext uri="{D42A27DB-BD31-4B8C-83A1-F6EECF244321}">
                    <p14:modId xmlns:p14="http://schemas.microsoft.com/office/powerpoint/2010/main" val="2630959474"/>
                  </p:ext>
                </p:extLst>
              </p:nvPr>
            </p:nvGraphicFramePr>
            <p:xfrm>
              <a:off x="509" y="213"/>
              <a:ext cx="528" cy="283"/>
            </p:xfrm>
            <a:graphic>
              <a:graphicData uri="http://schemas.openxmlformats.org/presentationml/2006/ole">
                <mc:AlternateContent xmlns:mc="http://schemas.openxmlformats.org/markup-compatibility/2006">
                  <mc:Choice xmlns:v="urn:schemas-microsoft-com:vml" Requires="v">
                    <p:oleObj spid="_x0000_s1023290" r:id="rId11" imgW="380670" imgH="203024" progId="Equation.DSMT4">
                      <p:embed/>
                    </p:oleObj>
                  </mc:Choice>
                  <mc:Fallback>
                    <p:oleObj r:id="rId11" imgW="380670" imgH="203024" progId="Equation.DSMT4">
                      <p:embed/>
                      <p:pic>
                        <p:nvPicPr>
                          <p:cNvPr id="0" name="Picture 9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9" y="213"/>
                            <a:ext cx="528" cy="28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1264" name="Object 15"/>
              <p:cNvGraphicFramePr>
                <a:graphicFrameLocks noChangeAspect="1"/>
              </p:cNvGraphicFramePr>
              <p:nvPr>
                <p:extLst>
                  <p:ext uri="{D42A27DB-BD31-4B8C-83A1-F6EECF244321}">
                    <p14:modId xmlns:p14="http://schemas.microsoft.com/office/powerpoint/2010/main" val="2320878314"/>
                  </p:ext>
                </p:extLst>
              </p:nvPr>
            </p:nvGraphicFramePr>
            <p:xfrm>
              <a:off x="-307" y="519"/>
              <a:ext cx="528" cy="283"/>
            </p:xfrm>
            <a:graphic>
              <a:graphicData uri="http://schemas.openxmlformats.org/presentationml/2006/ole">
                <mc:AlternateContent xmlns:mc="http://schemas.openxmlformats.org/markup-compatibility/2006">
                  <mc:Choice xmlns:v="urn:schemas-microsoft-com:vml" Requires="v">
                    <p:oleObj spid="_x0000_s1023291" r:id="rId13" imgW="380670" imgH="203024" progId="Equation.DSMT4">
                      <p:embed/>
                    </p:oleObj>
                  </mc:Choice>
                  <mc:Fallback>
                    <p:oleObj r:id="rId13" imgW="380670" imgH="203024" progId="Equation.DSMT4">
                      <p:embed/>
                      <p:pic>
                        <p:nvPicPr>
                          <p:cNvPr id="0" name="Picture 9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7" y="519"/>
                            <a:ext cx="528" cy="28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1265" name="Object 16"/>
              <p:cNvGraphicFramePr>
                <a:graphicFrameLocks noChangeAspect="1"/>
              </p:cNvGraphicFramePr>
              <p:nvPr/>
            </p:nvGraphicFramePr>
            <p:xfrm>
              <a:off x="1598" y="530"/>
              <a:ext cx="528" cy="283"/>
            </p:xfrm>
            <a:graphic>
              <a:graphicData uri="http://schemas.openxmlformats.org/presentationml/2006/ole">
                <mc:AlternateContent xmlns:mc="http://schemas.openxmlformats.org/markup-compatibility/2006">
                  <mc:Choice xmlns:v="urn:schemas-microsoft-com:vml" Requires="v">
                    <p:oleObj spid="_x0000_s1023292" r:id="rId14" imgW="380670" imgH="203024" progId="Equation.DSMT4">
                      <p:embed/>
                    </p:oleObj>
                  </mc:Choice>
                  <mc:Fallback>
                    <p:oleObj r:id="rId14" imgW="380670" imgH="203024" progId="Equation.DSMT4">
                      <p:embed/>
                      <p:pic>
                        <p:nvPicPr>
                          <p:cNvPr id="0" name="Picture 9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98" y="530"/>
                            <a:ext cx="528" cy="28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sp>
        <p:nvSpPr>
          <p:cNvPr id="3" name="灯片编号占位符 2"/>
          <p:cNvSpPr>
            <a:spLocks noGrp="1"/>
          </p:cNvSpPr>
          <p:nvPr>
            <p:ph type="sldNum" sz="quarter" idx="12"/>
          </p:nvPr>
        </p:nvSpPr>
        <p:spPr/>
        <p:txBody>
          <a:bodyPr/>
          <a:lstStyle/>
          <a:p>
            <a:fld id="{E31375A4-56A4-47D6-9801-1991572033F7}" type="slidenum">
              <a:rPr lang="en-US" smtClean="0"/>
              <a:pPr/>
              <a:t>32</a:t>
            </a:fld>
            <a:endParaRPr lang="en-US"/>
          </a:p>
        </p:txBody>
      </p:sp>
    </p:spTree>
    <p:extLst>
      <p:ext uri="{BB962C8B-B14F-4D97-AF65-F5344CB8AC3E}">
        <p14:creationId xmlns:p14="http://schemas.microsoft.com/office/powerpoint/2010/main" val="23311319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2276" name="Object 3"/>
          <p:cNvGraphicFramePr>
            <a:graphicFrameLocks noChangeAspect="1"/>
          </p:cNvGraphicFramePr>
          <p:nvPr>
            <p:extLst>
              <p:ext uri="{D42A27DB-BD31-4B8C-83A1-F6EECF244321}">
                <p14:modId xmlns:p14="http://schemas.microsoft.com/office/powerpoint/2010/main" val="3192707085"/>
              </p:ext>
            </p:extLst>
          </p:nvPr>
        </p:nvGraphicFramePr>
        <p:xfrm>
          <a:off x="2081213" y="685800"/>
          <a:ext cx="4635500" cy="446088"/>
        </p:xfrm>
        <a:graphic>
          <a:graphicData uri="http://schemas.openxmlformats.org/presentationml/2006/ole">
            <mc:AlternateContent xmlns:mc="http://schemas.openxmlformats.org/markup-compatibility/2006">
              <mc:Choice xmlns:v="urn:schemas-microsoft-com:vml" Requires="v">
                <p:oleObj spid="_x0000_s1024574" r:id="rId3" imgW="2106372" imgH="203024" progId="Equation.DSMT4">
                  <p:embed/>
                </p:oleObj>
              </mc:Choice>
              <mc:Fallback>
                <p:oleObj r:id="rId3" imgW="2106372" imgH="203024" progId="Equation.DSMT4">
                  <p:embed/>
                  <p:pic>
                    <p:nvPicPr>
                      <p:cNvPr id="0" name="Picture 15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1213" y="685800"/>
                        <a:ext cx="4635500" cy="44608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2277" name="Line 4"/>
          <p:cNvSpPr>
            <a:spLocks noChangeShapeType="1"/>
          </p:cNvSpPr>
          <p:nvPr/>
        </p:nvSpPr>
        <p:spPr bwMode="auto">
          <a:xfrm>
            <a:off x="0" y="1196752"/>
            <a:ext cx="9144000" cy="0"/>
          </a:xfrm>
          <a:prstGeom prst="line">
            <a:avLst/>
          </a:prstGeom>
          <a:ln>
            <a:headEnd/>
            <a:tailEnd/>
          </a:ln>
          <a:extLst/>
        </p:spPr>
        <p:style>
          <a:lnRef idx="3">
            <a:schemeClr val="accent2"/>
          </a:lnRef>
          <a:fillRef idx="0">
            <a:schemeClr val="accent2"/>
          </a:fillRef>
          <a:effectRef idx="2">
            <a:schemeClr val="accent2"/>
          </a:effectRef>
          <a:fontRef idx="minor">
            <a:schemeClr val="tx1"/>
          </a:fontRef>
        </p:style>
        <p:txBody>
          <a:bodyPr/>
          <a:lstStyle/>
          <a:p>
            <a:endParaRPr lang="zh-CN" altLang="en-US" sz="2400" b="1">
              <a:latin typeface="+mj-ea"/>
              <a:ea typeface="+mj-ea"/>
            </a:endParaRPr>
          </a:p>
        </p:txBody>
      </p:sp>
      <p:graphicFrame>
        <p:nvGraphicFramePr>
          <p:cNvPr id="182278" name="Object 5"/>
          <p:cNvGraphicFramePr>
            <a:graphicFrameLocks noChangeAspect="1"/>
          </p:cNvGraphicFramePr>
          <p:nvPr>
            <p:extLst>
              <p:ext uri="{D42A27DB-BD31-4B8C-83A1-F6EECF244321}">
                <p14:modId xmlns:p14="http://schemas.microsoft.com/office/powerpoint/2010/main" val="3578069503"/>
              </p:ext>
            </p:extLst>
          </p:nvPr>
        </p:nvGraphicFramePr>
        <p:xfrm>
          <a:off x="2081213" y="1436688"/>
          <a:ext cx="4635500" cy="446087"/>
        </p:xfrm>
        <a:graphic>
          <a:graphicData uri="http://schemas.openxmlformats.org/presentationml/2006/ole">
            <mc:AlternateContent xmlns:mc="http://schemas.openxmlformats.org/markup-compatibility/2006">
              <mc:Choice xmlns:v="urn:schemas-microsoft-com:vml" Requires="v">
                <p:oleObj spid="_x0000_s1024575" r:id="rId5" imgW="2106372" imgH="203024" progId="Equation.DSMT4">
                  <p:embed/>
                </p:oleObj>
              </mc:Choice>
              <mc:Fallback>
                <p:oleObj r:id="rId5" imgW="2106372" imgH="203024" progId="Equation.DSMT4">
                  <p:embed/>
                  <p:pic>
                    <p:nvPicPr>
                      <p:cNvPr id="0" name="Picture 15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81213" y="1436688"/>
                        <a:ext cx="4635500" cy="44608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82279" name="Group 6"/>
          <p:cNvGrpSpPr>
            <a:grpSpLocks/>
          </p:cNvGrpSpPr>
          <p:nvPr/>
        </p:nvGrpSpPr>
        <p:grpSpPr bwMode="auto">
          <a:xfrm>
            <a:off x="568325" y="1989138"/>
            <a:ext cx="8467725" cy="1708150"/>
            <a:chOff x="114" y="0"/>
            <a:chExt cx="5334" cy="1076"/>
          </a:xfrm>
        </p:grpSpPr>
        <p:sp>
          <p:nvSpPr>
            <p:cNvPr id="182304" name="Rectangle 7"/>
            <p:cNvSpPr>
              <a:spLocks noChangeArrowheads="1"/>
            </p:cNvSpPr>
            <p:nvPr/>
          </p:nvSpPr>
          <p:spPr bwMode="auto">
            <a:xfrm>
              <a:off x="114" y="0"/>
              <a:ext cx="433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dirty="0">
                  <a:latin typeface="+mj-ea"/>
                  <a:ea typeface="+mj-ea"/>
                </a:rPr>
                <a:t>接下来对串联信道做如下假设：</a:t>
              </a:r>
            </a:p>
          </p:txBody>
        </p:sp>
        <p:grpSp>
          <p:nvGrpSpPr>
            <p:cNvPr id="182305" name="Group 8"/>
            <p:cNvGrpSpPr>
              <a:grpSpLocks/>
            </p:cNvGrpSpPr>
            <p:nvPr/>
          </p:nvGrpSpPr>
          <p:grpSpPr bwMode="auto">
            <a:xfrm>
              <a:off x="199" y="112"/>
              <a:ext cx="5249" cy="964"/>
              <a:chOff x="0" y="0"/>
              <a:chExt cx="5249" cy="964"/>
            </a:xfrm>
          </p:grpSpPr>
          <p:graphicFrame>
            <p:nvGraphicFramePr>
              <p:cNvPr id="182306" name="Object 9"/>
              <p:cNvGraphicFramePr>
                <a:graphicFrameLocks noChangeAspect="1"/>
              </p:cNvGraphicFramePr>
              <p:nvPr/>
            </p:nvGraphicFramePr>
            <p:xfrm>
              <a:off x="0" y="465"/>
              <a:ext cx="2727" cy="499"/>
            </p:xfrm>
            <a:graphic>
              <a:graphicData uri="http://schemas.openxmlformats.org/presentationml/2006/ole">
                <mc:AlternateContent xmlns:mc="http://schemas.openxmlformats.org/markup-compatibility/2006">
                  <mc:Choice xmlns:v="urn:schemas-microsoft-com:vml" Requires="v">
                    <p:oleObj spid="_x0000_s1024576" r:id="rId7" imgW="3090618" imgH="564474" progId="Visio.Drawing.11">
                      <p:embed/>
                    </p:oleObj>
                  </mc:Choice>
                  <mc:Fallback>
                    <p:oleObj r:id="rId7" imgW="3090618" imgH="564474" progId="Visio.Drawing.11">
                      <p:embed/>
                      <p:pic>
                        <p:nvPicPr>
                          <p:cNvPr id="0" name="Picture 16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465"/>
                            <a:ext cx="2727" cy="499"/>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10"/>
              <p:cNvGrpSpPr>
                <a:grpSpLocks/>
              </p:cNvGrpSpPr>
              <p:nvPr/>
            </p:nvGrpSpPr>
            <p:grpSpPr bwMode="auto">
              <a:xfrm>
                <a:off x="2921" y="0"/>
                <a:ext cx="2328" cy="593"/>
                <a:chOff x="0" y="0"/>
                <a:chExt cx="2328" cy="593"/>
              </a:xfrm>
            </p:grpSpPr>
            <p:sp>
              <p:nvSpPr>
                <p:cNvPr id="182308" name="Rectangle 11"/>
                <p:cNvSpPr>
                  <a:spLocks noChangeArrowheads="1"/>
                </p:cNvSpPr>
                <p:nvPr/>
              </p:nvSpPr>
              <p:spPr bwMode="auto">
                <a:xfrm>
                  <a:off x="0" y="0"/>
                  <a:ext cx="2328" cy="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pPr>
                  <a:r>
                    <a:rPr lang="zh-CN" sz="2400" b="1" dirty="0">
                      <a:latin typeface="+mj-ea"/>
                      <a:ea typeface="+mj-ea"/>
                    </a:rPr>
                    <a:t>已知    的条件下，</a:t>
                  </a:r>
                </a:p>
                <a:p>
                  <a:pPr>
                    <a:lnSpc>
                      <a:spcPct val="120000"/>
                    </a:lnSpc>
                  </a:pPr>
                  <a:r>
                    <a:rPr lang="zh-CN" sz="2400" b="1" dirty="0">
                      <a:latin typeface="+mj-ea"/>
                      <a:ea typeface="+mj-ea"/>
                    </a:rPr>
                    <a:t>与    无关。</a:t>
                  </a:r>
                </a:p>
              </p:txBody>
            </p:sp>
            <p:graphicFrame>
              <p:nvGraphicFramePr>
                <p:cNvPr id="182309" name="Object 12"/>
                <p:cNvGraphicFramePr>
                  <a:graphicFrameLocks noChangeAspect="1"/>
                </p:cNvGraphicFramePr>
                <p:nvPr/>
              </p:nvGraphicFramePr>
              <p:xfrm>
                <a:off x="469" y="24"/>
                <a:ext cx="211" cy="229"/>
              </p:xfrm>
              <a:graphic>
                <a:graphicData uri="http://schemas.openxmlformats.org/presentationml/2006/ole">
                  <mc:AlternateContent xmlns:mc="http://schemas.openxmlformats.org/markup-compatibility/2006">
                    <mc:Choice xmlns:v="urn:schemas-microsoft-com:vml" Requires="v">
                      <p:oleObj spid="_x0000_s1024577" r:id="rId9" imgW="152202" imgH="164885" progId="Equation.DSMT4">
                        <p:embed/>
                      </p:oleObj>
                    </mc:Choice>
                    <mc:Fallback>
                      <p:oleObj r:id="rId9" imgW="152202" imgH="164885" progId="Equation.DSMT4">
                        <p:embed/>
                        <p:pic>
                          <p:nvPicPr>
                            <p:cNvPr id="0" name="Picture 16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9" y="24"/>
                              <a:ext cx="211" cy="229"/>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2310" name="Object 13"/>
                <p:cNvGraphicFramePr>
                  <a:graphicFrameLocks noChangeAspect="1"/>
                </p:cNvGraphicFramePr>
                <p:nvPr/>
              </p:nvGraphicFramePr>
              <p:xfrm>
                <a:off x="1603" y="69"/>
                <a:ext cx="229" cy="229"/>
              </p:xfrm>
              <a:graphic>
                <a:graphicData uri="http://schemas.openxmlformats.org/presentationml/2006/ole">
                  <mc:AlternateContent xmlns:mc="http://schemas.openxmlformats.org/markup-compatibility/2006">
                    <mc:Choice xmlns:v="urn:schemas-microsoft-com:vml" Requires="v">
                      <p:oleObj spid="_x0000_s1024578" r:id="rId11" imgW="164885" imgH="164885" progId="Equation.DSMT4">
                        <p:embed/>
                      </p:oleObj>
                    </mc:Choice>
                    <mc:Fallback>
                      <p:oleObj r:id="rId11" imgW="164885" imgH="164885" progId="Equation.DSMT4">
                        <p:embed/>
                        <p:pic>
                          <p:nvPicPr>
                            <p:cNvPr id="0" name="Picture 16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03" y="69"/>
                              <a:ext cx="229" cy="229"/>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2311" name="Object 14"/>
                <p:cNvGraphicFramePr>
                  <a:graphicFrameLocks noChangeAspect="1"/>
                </p:cNvGraphicFramePr>
                <p:nvPr/>
              </p:nvGraphicFramePr>
              <p:xfrm>
                <a:off x="242" y="341"/>
                <a:ext cx="247" cy="229"/>
              </p:xfrm>
              <a:graphic>
                <a:graphicData uri="http://schemas.openxmlformats.org/presentationml/2006/ole">
                  <mc:AlternateContent xmlns:mc="http://schemas.openxmlformats.org/markup-compatibility/2006">
                    <mc:Choice xmlns:v="urn:schemas-microsoft-com:vml" Requires="v">
                      <p:oleObj spid="_x0000_s1024579" r:id="rId13" imgW="177492" imgH="164814" progId="Equation.DSMT4">
                        <p:embed/>
                      </p:oleObj>
                    </mc:Choice>
                    <mc:Fallback>
                      <p:oleObj r:id="rId13" imgW="177492" imgH="164814" progId="Equation.DSMT4">
                        <p:embed/>
                        <p:pic>
                          <p:nvPicPr>
                            <p:cNvPr id="0" name="Picture 16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2" y="341"/>
                              <a:ext cx="247" cy="229"/>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grpSp>
      <p:grpSp>
        <p:nvGrpSpPr>
          <p:cNvPr id="182287" name="Group 15"/>
          <p:cNvGrpSpPr>
            <a:grpSpLocks/>
          </p:cNvGrpSpPr>
          <p:nvPr/>
        </p:nvGrpSpPr>
        <p:grpSpPr bwMode="auto">
          <a:xfrm>
            <a:off x="5067300" y="1879600"/>
            <a:ext cx="2790825" cy="1919288"/>
            <a:chOff x="0" y="0"/>
            <a:chExt cx="1758" cy="1209"/>
          </a:xfrm>
        </p:grpSpPr>
        <p:sp>
          <p:nvSpPr>
            <p:cNvPr id="3" name="Line 16"/>
            <p:cNvSpPr>
              <a:spLocks noChangeShapeType="1"/>
            </p:cNvSpPr>
            <p:nvPr/>
          </p:nvSpPr>
          <p:spPr bwMode="auto">
            <a:xfrm>
              <a:off x="0" y="0"/>
              <a:ext cx="984"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j-ea"/>
                <a:ea typeface="+mj-ea"/>
              </a:endParaRPr>
            </a:p>
          </p:txBody>
        </p:sp>
        <p:graphicFrame>
          <p:nvGraphicFramePr>
            <p:cNvPr id="182303" name="Object 17"/>
            <p:cNvGraphicFramePr>
              <a:graphicFrameLocks noChangeAspect="1"/>
            </p:cNvGraphicFramePr>
            <p:nvPr/>
          </p:nvGraphicFramePr>
          <p:xfrm>
            <a:off x="406" y="928"/>
            <a:ext cx="1352" cy="281"/>
          </p:xfrm>
          <a:graphic>
            <a:graphicData uri="http://schemas.openxmlformats.org/presentationml/2006/ole">
              <mc:AlternateContent xmlns:mc="http://schemas.openxmlformats.org/markup-compatibility/2006">
                <mc:Choice xmlns:v="urn:schemas-microsoft-com:vml" Requires="v">
                  <p:oleObj spid="_x0000_s1024580" r:id="rId15" imgW="977052" imgH="203024" progId="Equation.DSMT4">
                    <p:embed/>
                  </p:oleObj>
                </mc:Choice>
                <mc:Fallback>
                  <p:oleObj r:id="rId15" imgW="977052" imgH="203024" progId="Equation.DSMT4">
                    <p:embed/>
                    <p:pic>
                      <p:nvPicPr>
                        <p:cNvPr id="0" name="Picture 16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06" y="928"/>
                          <a:ext cx="1352" cy="281"/>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82290" name="Group 18"/>
          <p:cNvGrpSpPr>
            <a:grpSpLocks/>
          </p:cNvGrpSpPr>
          <p:nvPr/>
        </p:nvGrpSpPr>
        <p:grpSpPr bwMode="auto">
          <a:xfrm>
            <a:off x="539751" y="4643438"/>
            <a:ext cx="7808913" cy="1103313"/>
            <a:chOff x="183" y="0"/>
            <a:chExt cx="4919" cy="695"/>
          </a:xfrm>
        </p:grpSpPr>
        <p:grpSp>
          <p:nvGrpSpPr>
            <p:cNvPr id="182298" name="Group 19"/>
            <p:cNvGrpSpPr>
              <a:grpSpLocks/>
            </p:cNvGrpSpPr>
            <p:nvPr/>
          </p:nvGrpSpPr>
          <p:grpSpPr bwMode="auto">
            <a:xfrm>
              <a:off x="183" y="0"/>
              <a:ext cx="2920" cy="695"/>
              <a:chOff x="183" y="0"/>
              <a:chExt cx="2920" cy="695"/>
            </a:xfrm>
          </p:grpSpPr>
          <p:sp>
            <p:nvSpPr>
              <p:cNvPr id="182300" name="Rectangle 20"/>
              <p:cNvSpPr>
                <a:spLocks noChangeArrowheads="1"/>
              </p:cNvSpPr>
              <p:nvPr/>
            </p:nvSpPr>
            <p:spPr bwMode="auto">
              <a:xfrm>
                <a:off x="250" y="0"/>
                <a:ext cx="238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dirty="0">
                    <a:latin typeface="+mj-ea"/>
                    <a:ea typeface="+mj-ea"/>
                  </a:rPr>
                  <a:t>将上式代入式</a:t>
                </a:r>
                <a:r>
                  <a:rPr lang="zh-CN" altLang="zh-CN" sz="2400" b="1" dirty="0">
                    <a:latin typeface="+mj-ea"/>
                    <a:ea typeface="+mj-ea"/>
                  </a:rPr>
                  <a:t>(c)</a:t>
                </a:r>
                <a:r>
                  <a:rPr lang="zh-CN" sz="2400" b="1" dirty="0">
                    <a:latin typeface="+mj-ea"/>
                    <a:ea typeface="+mj-ea"/>
                  </a:rPr>
                  <a:t>，有：</a:t>
                </a:r>
              </a:p>
            </p:txBody>
          </p:sp>
          <p:graphicFrame>
            <p:nvGraphicFramePr>
              <p:cNvPr id="182301" name="Object 21"/>
              <p:cNvGraphicFramePr>
                <a:graphicFrameLocks noChangeAspect="1"/>
              </p:cNvGraphicFramePr>
              <p:nvPr/>
            </p:nvGraphicFramePr>
            <p:xfrm>
              <a:off x="183" y="414"/>
              <a:ext cx="2920" cy="281"/>
            </p:xfrm>
            <a:graphic>
              <a:graphicData uri="http://schemas.openxmlformats.org/presentationml/2006/ole">
                <mc:AlternateContent xmlns:mc="http://schemas.openxmlformats.org/markup-compatibility/2006">
                  <mc:Choice xmlns:v="urn:schemas-microsoft-com:vml" Requires="v">
                    <p:oleObj spid="_x0000_s1024581" r:id="rId17" imgW="2106372" imgH="203024" progId="Equation.DSMT4">
                      <p:embed/>
                    </p:oleObj>
                  </mc:Choice>
                  <mc:Fallback>
                    <p:oleObj r:id="rId17" imgW="2106372" imgH="203024" progId="Equation.DSMT4">
                      <p:embed/>
                      <p:pic>
                        <p:nvPicPr>
                          <p:cNvPr id="0" name="Picture 16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3" y="414"/>
                            <a:ext cx="2920" cy="281"/>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4" name="Object 22"/>
            <p:cNvGraphicFramePr>
              <a:graphicFrameLocks noChangeAspect="1"/>
            </p:cNvGraphicFramePr>
            <p:nvPr/>
          </p:nvGraphicFramePr>
          <p:xfrm>
            <a:off x="3045" y="403"/>
            <a:ext cx="2057" cy="281"/>
          </p:xfrm>
          <a:graphic>
            <a:graphicData uri="http://schemas.openxmlformats.org/presentationml/2006/ole">
              <mc:AlternateContent xmlns:mc="http://schemas.openxmlformats.org/markup-compatibility/2006">
                <mc:Choice xmlns:v="urn:schemas-microsoft-com:vml" Requires="v">
                  <p:oleObj spid="_x0000_s1024582" r:id="rId19" imgW="1484611" imgH="203024" progId="Equation.DSMT4">
                    <p:embed/>
                  </p:oleObj>
                </mc:Choice>
                <mc:Fallback>
                  <p:oleObj r:id="rId19" imgW="1484611" imgH="203024" progId="Equation.DSMT4">
                    <p:embed/>
                    <p:pic>
                      <p:nvPicPr>
                        <p:cNvPr id="0" name="Picture 16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045" y="403"/>
                          <a:ext cx="2057" cy="281"/>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82295" name="Group 23"/>
          <p:cNvGrpSpPr>
            <a:grpSpLocks/>
          </p:cNvGrpSpPr>
          <p:nvPr/>
        </p:nvGrpSpPr>
        <p:grpSpPr bwMode="auto">
          <a:xfrm>
            <a:off x="6753225" y="5186363"/>
            <a:ext cx="2233613" cy="531812"/>
            <a:chOff x="0" y="0"/>
            <a:chExt cx="1407" cy="335"/>
          </a:xfrm>
        </p:grpSpPr>
        <p:sp>
          <p:nvSpPr>
            <p:cNvPr id="5" name="Line 24"/>
            <p:cNvSpPr>
              <a:spLocks noChangeShapeType="1"/>
            </p:cNvSpPr>
            <p:nvPr/>
          </p:nvSpPr>
          <p:spPr bwMode="auto">
            <a:xfrm>
              <a:off x="0" y="335"/>
              <a:ext cx="976"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j-ea"/>
                <a:ea typeface="+mj-ea"/>
              </a:endParaRPr>
            </a:p>
          </p:txBody>
        </p:sp>
        <p:sp>
          <p:nvSpPr>
            <p:cNvPr id="182296" name="Line 25"/>
            <p:cNvSpPr>
              <a:spLocks noChangeShapeType="1"/>
            </p:cNvSpPr>
            <p:nvPr/>
          </p:nvSpPr>
          <p:spPr bwMode="auto">
            <a:xfrm flipV="1">
              <a:off x="998" y="208"/>
              <a:ext cx="168" cy="112"/>
            </a:xfrm>
            <a:prstGeom prst="line">
              <a:avLst/>
            </a:prstGeom>
            <a:noFill/>
            <a:ln w="254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j-ea"/>
                <a:ea typeface="+mj-ea"/>
              </a:endParaRPr>
            </a:p>
          </p:txBody>
        </p:sp>
        <p:graphicFrame>
          <p:nvGraphicFramePr>
            <p:cNvPr id="182297" name="Object 26"/>
            <p:cNvGraphicFramePr>
              <a:graphicFrameLocks noChangeAspect="1"/>
            </p:cNvGraphicFramePr>
            <p:nvPr/>
          </p:nvGraphicFramePr>
          <p:xfrm>
            <a:off x="1073" y="0"/>
            <a:ext cx="334" cy="246"/>
          </p:xfrm>
          <a:graphic>
            <a:graphicData uri="http://schemas.openxmlformats.org/presentationml/2006/ole">
              <mc:AlternateContent xmlns:mc="http://schemas.openxmlformats.org/markup-compatibility/2006">
                <mc:Choice xmlns:v="urn:schemas-microsoft-com:vml" Requires="v">
                  <p:oleObj spid="_x0000_s1024583" r:id="rId21" imgW="240882" imgH="177492" progId="Equation.DSMT4">
                    <p:embed/>
                  </p:oleObj>
                </mc:Choice>
                <mc:Fallback>
                  <p:oleObj r:id="rId21" imgW="240882" imgH="177492" progId="Equation.DSMT4">
                    <p:embed/>
                    <p:pic>
                      <p:nvPicPr>
                        <p:cNvPr id="0" name="Picture 16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073" y="0"/>
                          <a:ext cx="334" cy="246"/>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182293" name="Object 28"/>
          <p:cNvGraphicFramePr>
            <a:graphicFrameLocks noChangeAspect="1"/>
          </p:cNvGraphicFramePr>
          <p:nvPr>
            <p:extLst>
              <p:ext uri="{D42A27DB-BD31-4B8C-83A1-F6EECF244321}">
                <p14:modId xmlns:p14="http://schemas.microsoft.com/office/powerpoint/2010/main" val="2599143042"/>
              </p:ext>
            </p:extLst>
          </p:nvPr>
        </p:nvGraphicFramePr>
        <p:xfrm>
          <a:off x="899592" y="5877272"/>
          <a:ext cx="3067050" cy="446087"/>
        </p:xfrm>
        <a:graphic>
          <a:graphicData uri="http://schemas.openxmlformats.org/presentationml/2006/ole">
            <mc:AlternateContent xmlns:mc="http://schemas.openxmlformats.org/markup-compatibility/2006">
              <mc:Choice xmlns:v="urn:schemas-microsoft-com:vml" Requires="v">
                <p:oleObj spid="_x0000_s1024584" r:id="rId23" imgW="1395788" imgH="203024" progId="Equation.DSMT4">
                  <p:embed/>
                </p:oleObj>
              </mc:Choice>
              <mc:Fallback>
                <p:oleObj r:id="rId23" imgW="1395788" imgH="203024" progId="Equation.DSMT4">
                  <p:embed/>
                  <p:pic>
                    <p:nvPicPr>
                      <p:cNvPr id="0" name="Picture 16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99592" y="5877272"/>
                        <a:ext cx="3067050" cy="44608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82302" name="Group 30"/>
          <p:cNvGrpSpPr>
            <a:grpSpLocks/>
          </p:cNvGrpSpPr>
          <p:nvPr/>
        </p:nvGrpSpPr>
        <p:grpSpPr bwMode="auto">
          <a:xfrm>
            <a:off x="4499992" y="5949280"/>
            <a:ext cx="4111625" cy="514350"/>
            <a:chOff x="0" y="0"/>
            <a:chExt cx="2590" cy="324"/>
          </a:xfrm>
        </p:grpSpPr>
        <p:sp>
          <p:nvSpPr>
            <p:cNvPr id="182291" name="Rectangle 31"/>
            <p:cNvSpPr>
              <a:spLocks noChangeArrowheads="1"/>
            </p:cNvSpPr>
            <p:nvPr/>
          </p:nvSpPr>
          <p:spPr bwMode="auto">
            <a:xfrm>
              <a:off x="0" y="0"/>
              <a:ext cx="175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dirty="0">
                  <a:latin typeface="+mj-ea"/>
                  <a:ea typeface="+mj-ea"/>
                </a:rPr>
                <a:t>同理可证</a:t>
              </a:r>
            </a:p>
          </p:txBody>
        </p:sp>
        <p:graphicFrame>
          <p:nvGraphicFramePr>
            <p:cNvPr id="182292" name="Object 32"/>
            <p:cNvGraphicFramePr>
              <a:graphicFrameLocks noChangeAspect="1"/>
            </p:cNvGraphicFramePr>
            <p:nvPr/>
          </p:nvGraphicFramePr>
          <p:xfrm>
            <a:off x="972" y="43"/>
            <a:ext cx="1618" cy="281"/>
          </p:xfrm>
          <a:graphic>
            <a:graphicData uri="http://schemas.openxmlformats.org/presentationml/2006/ole">
              <mc:AlternateContent xmlns:mc="http://schemas.openxmlformats.org/markup-compatibility/2006">
                <mc:Choice xmlns:v="urn:schemas-microsoft-com:vml" Requires="v">
                  <p:oleObj spid="_x0000_s1024585" r:id="rId25" imgW="1167387" imgH="203024" progId="Equation.DSMT4">
                    <p:embed/>
                  </p:oleObj>
                </mc:Choice>
                <mc:Fallback>
                  <p:oleObj r:id="rId25" imgW="1167387" imgH="203024" progId="Equation.DSMT4">
                    <p:embed/>
                    <p:pic>
                      <p:nvPicPr>
                        <p:cNvPr id="0" name="Picture 16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972" y="43"/>
                          <a:ext cx="1618" cy="281"/>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82285" name="Rectangle 33"/>
          <p:cNvSpPr>
            <a:spLocks noChangeArrowheads="1"/>
          </p:cNvSpPr>
          <p:nvPr/>
        </p:nvSpPr>
        <p:spPr bwMode="auto">
          <a:xfrm>
            <a:off x="7112000" y="615950"/>
            <a:ext cx="192405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sz="2400" b="1" dirty="0">
                <a:solidFill>
                  <a:srgbClr val="800000"/>
                </a:solidFill>
                <a:latin typeface="+mj-ea"/>
                <a:ea typeface="+mj-ea"/>
              </a:rPr>
              <a:t>式</a:t>
            </a:r>
            <a:r>
              <a:rPr lang="zh-CN" altLang="zh-CN" sz="2400" b="1" dirty="0">
                <a:solidFill>
                  <a:srgbClr val="800000"/>
                </a:solidFill>
                <a:latin typeface="+mj-ea"/>
                <a:ea typeface="+mj-ea"/>
              </a:rPr>
              <a:t>(c)</a:t>
            </a:r>
          </a:p>
        </p:txBody>
      </p:sp>
      <p:sp>
        <p:nvSpPr>
          <p:cNvPr id="182286" name="Rectangle 34"/>
          <p:cNvSpPr>
            <a:spLocks noChangeArrowheads="1"/>
          </p:cNvSpPr>
          <p:nvPr/>
        </p:nvSpPr>
        <p:spPr bwMode="auto">
          <a:xfrm>
            <a:off x="7112000" y="1379538"/>
            <a:ext cx="192405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sz="2400" b="1" dirty="0">
                <a:solidFill>
                  <a:srgbClr val="800000"/>
                </a:solidFill>
                <a:latin typeface="+mj-ea"/>
                <a:ea typeface="+mj-ea"/>
              </a:rPr>
              <a:t>式</a:t>
            </a:r>
            <a:r>
              <a:rPr lang="zh-CN" altLang="zh-CN" sz="2400" b="1" dirty="0">
                <a:solidFill>
                  <a:srgbClr val="800000"/>
                </a:solidFill>
                <a:latin typeface="+mj-ea"/>
                <a:ea typeface="+mj-ea"/>
              </a:rPr>
              <a:t>(d)</a:t>
            </a:r>
          </a:p>
        </p:txBody>
      </p:sp>
      <p:grpSp>
        <p:nvGrpSpPr>
          <p:cNvPr id="182307" name="Group 35"/>
          <p:cNvGrpSpPr>
            <a:grpSpLocks/>
          </p:cNvGrpSpPr>
          <p:nvPr/>
        </p:nvGrpSpPr>
        <p:grpSpPr bwMode="auto">
          <a:xfrm>
            <a:off x="541338" y="4056063"/>
            <a:ext cx="5118100" cy="542925"/>
            <a:chOff x="184" y="0"/>
            <a:chExt cx="3224" cy="342"/>
          </a:xfrm>
        </p:grpSpPr>
        <p:graphicFrame>
          <p:nvGraphicFramePr>
            <p:cNvPr id="182289" name="Object 36"/>
            <p:cNvGraphicFramePr>
              <a:graphicFrameLocks noChangeAspect="1"/>
            </p:cNvGraphicFramePr>
            <p:nvPr/>
          </p:nvGraphicFramePr>
          <p:xfrm>
            <a:off x="1669" y="61"/>
            <a:ext cx="1739" cy="281"/>
          </p:xfrm>
          <a:graphic>
            <a:graphicData uri="http://schemas.openxmlformats.org/presentationml/2006/ole">
              <mc:AlternateContent xmlns:mc="http://schemas.openxmlformats.org/markup-compatibility/2006">
                <mc:Choice xmlns:v="urn:schemas-microsoft-com:vml" Requires="v">
                  <p:oleObj spid="_x0000_s1024586" r:id="rId27" imgW="1256210" imgH="203024" progId="Equation.DSMT4">
                    <p:embed/>
                  </p:oleObj>
                </mc:Choice>
                <mc:Fallback>
                  <p:oleObj r:id="rId27" imgW="1256210" imgH="203024" progId="Equation.DSMT4">
                    <p:embed/>
                    <p:pic>
                      <p:nvPicPr>
                        <p:cNvPr id="0" name="Picture 170"/>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669" y="61"/>
                          <a:ext cx="1739" cy="281"/>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ctangle 37"/>
            <p:cNvSpPr>
              <a:spLocks noChangeArrowheads="1"/>
            </p:cNvSpPr>
            <p:nvPr/>
          </p:nvSpPr>
          <p:spPr bwMode="auto">
            <a:xfrm>
              <a:off x="184" y="0"/>
              <a:ext cx="272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dirty="0">
                  <a:latin typeface="+mj-ea"/>
                  <a:ea typeface="+mj-ea"/>
                </a:rPr>
                <a:t>根据式</a:t>
              </a:r>
              <a:r>
                <a:rPr lang="zh-CN" altLang="zh-CN" sz="2400" b="1" dirty="0">
                  <a:latin typeface="+mj-ea"/>
                  <a:ea typeface="+mj-ea"/>
                </a:rPr>
                <a:t>(d)</a:t>
              </a:r>
              <a:r>
                <a:rPr lang="zh-CN" sz="2400" b="1" dirty="0">
                  <a:latin typeface="+mj-ea"/>
                  <a:ea typeface="+mj-ea"/>
                </a:rPr>
                <a:t>，有：</a:t>
              </a:r>
            </a:p>
          </p:txBody>
        </p:sp>
      </p:grpSp>
      <p:sp>
        <p:nvSpPr>
          <p:cNvPr id="182288" name="Rectangle 38"/>
          <p:cNvSpPr>
            <a:spLocks noChangeArrowheads="1"/>
          </p:cNvSpPr>
          <p:nvPr/>
        </p:nvSpPr>
        <p:spPr bwMode="auto">
          <a:xfrm>
            <a:off x="512713" y="1383159"/>
            <a:ext cx="30511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dirty="0">
                <a:latin typeface="+mj-ea"/>
                <a:ea typeface="+mj-ea"/>
              </a:rPr>
              <a:t>同理可得：</a:t>
            </a:r>
          </a:p>
        </p:txBody>
      </p:sp>
      <p:sp>
        <p:nvSpPr>
          <p:cNvPr id="7" name="灯片编号占位符 6"/>
          <p:cNvSpPr>
            <a:spLocks noGrp="1"/>
          </p:cNvSpPr>
          <p:nvPr>
            <p:ph type="sldNum" sz="quarter" idx="12"/>
          </p:nvPr>
        </p:nvSpPr>
        <p:spPr/>
        <p:txBody>
          <a:bodyPr/>
          <a:lstStyle/>
          <a:p>
            <a:fld id="{E31375A4-56A4-47D6-9801-1991572033F7}" type="slidenum">
              <a:rPr lang="en-US" smtClean="0"/>
              <a:pPr/>
              <a:t>33</a:t>
            </a:fld>
            <a:endParaRPr lang="en-US"/>
          </a:p>
        </p:txBody>
      </p:sp>
    </p:spTree>
    <p:extLst>
      <p:ext uri="{BB962C8B-B14F-4D97-AF65-F5344CB8AC3E}">
        <p14:creationId xmlns:p14="http://schemas.microsoft.com/office/powerpoint/2010/main" val="29031077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82287"/>
                                        </p:tgtEl>
                                        <p:attrNameLst>
                                          <p:attrName>style.visibility</p:attrName>
                                        </p:attrNameLst>
                                      </p:cBhvr>
                                      <p:to>
                                        <p:strVal val="visible"/>
                                      </p:to>
                                    </p:set>
                                    <p:animEffect transition="in" filter="wipe(left)">
                                      <p:cBhvr>
                                        <p:cTn id="7" dur="1000"/>
                                        <p:tgtEl>
                                          <p:spTgt spid="1822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82307"/>
                                        </p:tgtEl>
                                        <p:attrNameLst>
                                          <p:attrName>style.visibility</p:attrName>
                                        </p:attrNameLst>
                                      </p:cBhvr>
                                      <p:to>
                                        <p:strVal val="visible"/>
                                      </p:to>
                                    </p:set>
                                    <p:animEffect transition="in" filter="wipe(left)">
                                      <p:cBhvr>
                                        <p:cTn id="12" dur="1000"/>
                                        <p:tgtEl>
                                          <p:spTgt spid="18230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82290"/>
                                        </p:tgtEl>
                                        <p:attrNameLst>
                                          <p:attrName>style.visibility</p:attrName>
                                        </p:attrNameLst>
                                      </p:cBhvr>
                                      <p:to>
                                        <p:strVal val="visible"/>
                                      </p:to>
                                    </p:set>
                                    <p:animEffect transition="in" filter="wipe(left)">
                                      <p:cBhvr>
                                        <p:cTn id="17" dur="1000"/>
                                        <p:tgtEl>
                                          <p:spTgt spid="18229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82295"/>
                                        </p:tgtEl>
                                        <p:attrNameLst>
                                          <p:attrName>style.visibility</p:attrName>
                                        </p:attrNameLst>
                                      </p:cBhvr>
                                      <p:to>
                                        <p:strVal val="visible"/>
                                      </p:to>
                                    </p:set>
                                    <p:animEffect transition="in" filter="wipe(left)">
                                      <p:cBhvr>
                                        <p:cTn id="22" dur="1000"/>
                                        <p:tgtEl>
                                          <p:spTgt spid="18229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182293"/>
                                        </p:tgtEl>
                                        <p:attrNameLst>
                                          <p:attrName>style.visibility</p:attrName>
                                        </p:attrNameLst>
                                      </p:cBhvr>
                                      <p:to>
                                        <p:strVal val="visible"/>
                                      </p:to>
                                    </p:set>
                                    <p:animEffect transition="in" filter="wipe(down)">
                                      <p:cBhvr>
                                        <p:cTn id="27" dur="500"/>
                                        <p:tgtEl>
                                          <p:spTgt spid="18229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82302"/>
                                        </p:tgtEl>
                                        <p:attrNameLst>
                                          <p:attrName>style.visibility</p:attrName>
                                        </p:attrNameLst>
                                      </p:cBhvr>
                                      <p:to>
                                        <p:strVal val="visible"/>
                                      </p:to>
                                    </p:set>
                                    <p:animEffect transition="in" filter="wipe(left)">
                                      <p:cBhvr>
                                        <p:cTn id="32" dur="1000"/>
                                        <p:tgtEl>
                                          <p:spTgt spid="182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3300" name="Object 3"/>
          <p:cNvGraphicFramePr>
            <a:graphicFrameLocks noChangeAspect="1"/>
          </p:cNvGraphicFramePr>
          <p:nvPr>
            <p:extLst>
              <p:ext uri="{D42A27DB-BD31-4B8C-83A1-F6EECF244321}">
                <p14:modId xmlns:p14="http://schemas.microsoft.com/office/powerpoint/2010/main" val="3525882794"/>
              </p:ext>
            </p:extLst>
          </p:nvPr>
        </p:nvGraphicFramePr>
        <p:xfrm>
          <a:off x="792163" y="682625"/>
          <a:ext cx="4329112" cy="792163"/>
        </p:xfrm>
        <a:graphic>
          <a:graphicData uri="http://schemas.openxmlformats.org/presentationml/2006/ole">
            <mc:AlternateContent xmlns:mc="http://schemas.openxmlformats.org/markup-compatibility/2006">
              <mc:Choice xmlns:v="urn:schemas-microsoft-com:vml" Requires="v">
                <p:oleObj spid="_x0000_s1025158" r:id="rId3" imgW="3090618" imgH="564474" progId="Visio.Drawing.11">
                  <p:embed/>
                </p:oleObj>
              </mc:Choice>
              <mc:Fallback>
                <p:oleObj r:id="rId3" imgW="3090618" imgH="564474" progId="Visio.Drawing.11">
                  <p:embed/>
                  <p:pic>
                    <p:nvPicPr>
                      <p:cNvPr id="0" name="Picture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163" y="682625"/>
                        <a:ext cx="4329112" cy="79216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3301" name="Object 4"/>
          <p:cNvGraphicFramePr>
            <a:graphicFrameLocks noChangeAspect="1"/>
          </p:cNvGraphicFramePr>
          <p:nvPr>
            <p:extLst>
              <p:ext uri="{D42A27DB-BD31-4B8C-83A1-F6EECF244321}">
                <p14:modId xmlns:p14="http://schemas.microsoft.com/office/powerpoint/2010/main" val="506337671"/>
              </p:ext>
            </p:extLst>
          </p:nvPr>
        </p:nvGraphicFramePr>
        <p:xfrm>
          <a:off x="5911850" y="660400"/>
          <a:ext cx="2627313" cy="446088"/>
        </p:xfrm>
        <a:graphic>
          <a:graphicData uri="http://schemas.openxmlformats.org/presentationml/2006/ole">
            <mc:AlternateContent xmlns:mc="http://schemas.openxmlformats.org/markup-compatibility/2006">
              <mc:Choice xmlns:v="urn:schemas-microsoft-com:vml" Requires="v">
                <p:oleObj spid="_x0000_s1025159" name="Equation" r:id="rId5" imgW="1193760" imgH="203040" progId="Equation.DSMT4">
                  <p:embed/>
                </p:oleObj>
              </mc:Choice>
              <mc:Fallback>
                <p:oleObj name="Equation" r:id="rId5" imgW="1193760" imgH="203040" progId="Equation.DSMT4">
                  <p:embed/>
                  <p:pic>
                    <p:nvPicPr>
                      <p:cNvPr id="0" name="Picture 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11850" y="660400"/>
                        <a:ext cx="2627313" cy="44608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3302" name="Object 5"/>
          <p:cNvGraphicFramePr>
            <a:graphicFrameLocks noChangeAspect="1"/>
          </p:cNvGraphicFramePr>
          <p:nvPr>
            <p:extLst>
              <p:ext uri="{D42A27DB-BD31-4B8C-83A1-F6EECF244321}">
                <p14:modId xmlns:p14="http://schemas.microsoft.com/office/powerpoint/2010/main" val="2672102419"/>
              </p:ext>
            </p:extLst>
          </p:nvPr>
        </p:nvGraphicFramePr>
        <p:xfrm>
          <a:off x="5880100" y="1119188"/>
          <a:ext cx="2568575" cy="446087"/>
        </p:xfrm>
        <a:graphic>
          <a:graphicData uri="http://schemas.openxmlformats.org/presentationml/2006/ole">
            <mc:AlternateContent xmlns:mc="http://schemas.openxmlformats.org/markup-compatibility/2006">
              <mc:Choice xmlns:v="urn:schemas-microsoft-com:vml" Requires="v">
                <p:oleObj spid="_x0000_s1025160" name="Equation" r:id="rId7" imgW="1168200" imgH="203040" progId="Equation.DSMT4">
                  <p:embed/>
                </p:oleObj>
              </mc:Choice>
              <mc:Fallback>
                <p:oleObj name="Equation" r:id="rId7" imgW="1168200" imgH="203040" progId="Equation.DSMT4">
                  <p:embed/>
                  <p:pic>
                    <p:nvPicPr>
                      <p:cNvPr id="0" name="Picture 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80100" y="1119188"/>
                        <a:ext cx="2568575" cy="44608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3303" name="Line 6"/>
          <p:cNvSpPr>
            <a:spLocks noChangeShapeType="1"/>
          </p:cNvSpPr>
          <p:nvPr/>
        </p:nvSpPr>
        <p:spPr bwMode="auto">
          <a:xfrm>
            <a:off x="0" y="1677988"/>
            <a:ext cx="9144000" cy="0"/>
          </a:xfrm>
          <a:prstGeom prst="line">
            <a:avLst/>
          </a:prstGeom>
          <a:ln>
            <a:headEnd/>
            <a:tailEnd/>
          </a:ln>
          <a:extLst/>
        </p:spPr>
        <p:style>
          <a:lnRef idx="3">
            <a:schemeClr val="accent2"/>
          </a:lnRef>
          <a:fillRef idx="0">
            <a:schemeClr val="accent2"/>
          </a:fillRef>
          <a:effectRef idx="2">
            <a:schemeClr val="accent2"/>
          </a:effectRef>
          <a:fontRef idx="minor">
            <a:schemeClr val="tx1"/>
          </a:fontRef>
        </p:style>
        <p:txBody>
          <a:bodyPr/>
          <a:lstStyle/>
          <a:p>
            <a:endParaRPr lang="zh-CN" altLang="en-US" sz="2400" b="1">
              <a:latin typeface="+mj-ea"/>
              <a:ea typeface="+mj-ea"/>
            </a:endParaRPr>
          </a:p>
        </p:txBody>
      </p:sp>
      <p:grpSp>
        <p:nvGrpSpPr>
          <p:cNvPr id="183304" name="Group 7"/>
          <p:cNvGrpSpPr>
            <a:grpSpLocks/>
          </p:cNvGrpSpPr>
          <p:nvPr/>
        </p:nvGrpSpPr>
        <p:grpSpPr bwMode="auto">
          <a:xfrm>
            <a:off x="250825" y="1729434"/>
            <a:ext cx="8804275" cy="979486"/>
            <a:chOff x="82" y="0"/>
            <a:chExt cx="5546" cy="617"/>
          </a:xfrm>
        </p:grpSpPr>
        <p:sp>
          <p:nvSpPr>
            <p:cNvPr id="2" name="Rectangle 8"/>
            <p:cNvSpPr>
              <a:spLocks noChangeArrowheads="1"/>
            </p:cNvSpPr>
            <p:nvPr/>
          </p:nvSpPr>
          <p:spPr bwMode="auto">
            <a:xfrm>
              <a:off x="82" y="200"/>
              <a:ext cx="253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dirty="0">
                  <a:solidFill>
                    <a:srgbClr val="0000FF"/>
                  </a:solidFill>
                  <a:latin typeface="+mj-ea"/>
                  <a:ea typeface="+mj-ea"/>
                </a:rPr>
                <a:t>物理意义</a:t>
              </a:r>
              <a:r>
                <a:rPr lang="zh-CN" sz="2400" b="1" dirty="0">
                  <a:latin typeface="+mj-ea"/>
                  <a:ea typeface="+mj-ea"/>
                </a:rPr>
                <a:t>：</a:t>
              </a:r>
            </a:p>
          </p:txBody>
        </p:sp>
        <p:sp>
          <p:nvSpPr>
            <p:cNvPr id="183321" name="Rectangle 9"/>
            <p:cNvSpPr>
              <a:spLocks noChangeArrowheads="1"/>
            </p:cNvSpPr>
            <p:nvPr/>
          </p:nvSpPr>
          <p:spPr bwMode="auto">
            <a:xfrm>
              <a:off x="1112" y="0"/>
              <a:ext cx="4516" cy="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sz="2400" b="1" dirty="0">
                  <a:latin typeface="+mj-ea"/>
                  <a:ea typeface="+mj-ea"/>
                </a:rPr>
                <a:t>每经过一级信道，或每进行一次数据处理，平均互信息量趋于变小（尽管消息的形式可能更加有用）。</a:t>
              </a:r>
            </a:p>
          </p:txBody>
        </p:sp>
      </p:grpSp>
      <p:grpSp>
        <p:nvGrpSpPr>
          <p:cNvPr id="183306" name="Group 10"/>
          <p:cNvGrpSpPr>
            <a:grpSpLocks/>
          </p:cNvGrpSpPr>
          <p:nvPr/>
        </p:nvGrpSpPr>
        <p:grpSpPr bwMode="auto">
          <a:xfrm>
            <a:off x="468313" y="3860801"/>
            <a:ext cx="3978275" cy="1830385"/>
            <a:chOff x="219" y="-69"/>
            <a:chExt cx="2506" cy="1153"/>
          </a:xfrm>
        </p:grpSpPr>
        <p:sp>
          <p:nvSpPr>
            <p:cNvPr id="183318" name="Rectangle 11"/>
            <p:cNvSpPr>
              <a:spLocks noChangeArrowheads="1"/>
            </p:cNvSpPr>
            <p:nvPr/>
          </p:nvSpPr>
          <p:spPr bwMode="auto">
            <a:xfrm>
              <a:off x="219" y="-69"/>
              <a:ext cx="1080"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dirty="0">
                  <a:latin typeface="+mj-ea"/>
                  <a:ea typeface="+mj-ea"/>
                </a:rPr>
                <a:t>日常生活中的例子：</a:t>
              </a:r>
            </a:p>
          </p:txBody>
        </p:sp>
        <p:sp>
          <p:nvSpPr>
            <p:cNvPr id="3" name="Rectangle 12"/>
            <p:cNvSpPr>
              <a:spLocks noChangeArrowheads="1"/>
            </p:cNvSpPr>
            <p:nvPr/>
          </p:nvSpPr>
          <p:spPr bwMode="auto">
            <a:xfrm>
              <a:off x="219" y="793"/>
              <a:ext cx="250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dirty="0">
                  <a:latin typeface="+mj-ea"/>
                  <a:ea typeface="+mj-ea"/>
                </a:rPr>
                <a:t>人的传话系统</a:t>
              </a:r>
            </a:p>
          </p:txBody>
        </p:sp>
      </p:grpSp>
      <p:sp>
        <p:nvSpPr>
          <p:cNvPr id="183309" name="Rectangle 13"/>
          <p:cNvSpPr>
            <a:spLocks noChangeArrowheads="1"/>
          </p:cNvSpPr>
          <p:nvPr/>
        </p:nvSpPr>
        <p:spPr bwMode="auto">
          <a:xfrm>
            <a:off x="2663825" y="3360738"/>
            <a:ext cx="63912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sz="2400" b="1" dirty="0">
                <a:latin typeface="+mj-ea"/>
                <a:ea typeface="+mj-ea"/>
              </a:rPr>
              <a:t>在</a:t>
            </a:r>
            <a:r>
              <a:rPr lang="zh-CN" altLang="zh-CN" sz="2400" b="1" dirty="0">
                <a:latin typeface="+mj-ea"/>
                <a:ea typeface="+mj-ea"/>
              </a:rPr>
              <a:t>90</a:t>
            </a:r>
            <a:r>
              <a:rPr lang="zh-CN" sz="2400" b="1" dirty="0">
                <a:latin typeface="+mj-ea"/>
                <a:ea typeface="+mj-ea"/>
              </a:rPr>
              <a:t>年代，萨达姆有大杀伤性武器。</a:t>
            </a:r>
          </a:p>
        </p:txBody>
      </p:sp>
      <p:grpSp>
        <p:nvGrpSpPr>
          <p:cNvPr id="183310" name="Group 14"/>
          <p:cNvGrpSpPr>
            <a:grpSpLocks/>
          </p:cNvGrpSpPr>
          <p:nvPr/>
        </p:nvGrpSpPr>
        <p:grpSpPr bwMode="auto">
          <a:xfrm>
            <a:off x="2663825" y="3797300"/>
            <a:ext cx="6391275" cy="687389"/>
            <a:chOff x="0" y="0"/>
            <a:chExt cx="4026" cy="433"/>
          </a:xfrm>
        </p:grpSpPr>
        <p:sp>
          <p:nvSpPr>
            <p:cNvPr id="4" name="Line 15"/>
            <p:cNvSpPr>
              <a:spLocks noChangeShapeType="1"/>
            </p:cNvSpPr>
            <p:nvPr/>
          </p:nvSpPr>
          <p:spPr bwMode="auto">
            <a:xfrm>
              <a:off x="1611" y="0"/>
              <a:ext cx="0" cy="144"/>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j-ea"/>
                <a:ea typeface="+mj-ea"/>
              </a:endParaRPr>
            </a:p>
          </p:txBody>
        </p:sp>
        <p:sp>
          <p:nvSpPr>
            <p:cNvPr id="183317" name="Rectangle 16"/>
            <p:cNvSpPr>
              <a:spLocks noChangeArrowheads="1"/>
            </p:cNvSpPr>
            <p:nvPr/>
          </p:nvSpPr>
          <p:spPr bwMode="auto">
            <a:xfrm>
              <a:off x="0" y="142"/>
              <a:ext cx="402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zh-CN" sz="2400" b="1" dirty="0">
                  <a:latin typeface="+mj-ea"/>
                  <a:ea typeface="+mj-ea"/>
                </a:rPr>
                <a:t>90%</a:t>
              </a:r>
              <a:r>
                <a:rPr lang="zh-CN" sz="2400" b="1" dirty="0">
                  <a:latin typeface="+mj-ea"/>
                  <a:ea typeface="+mj-ea"/>
                </a:rPr>
                <a:t>的人相信萨达姆有大杀伤性武器。</a:t>
              </a:r>
            </a:p>
          </p:txBody>
        </p:sp>
      </p:grpSp>
      <p:grpSp>
        <p:nvGrpSpPr>
          <p:cNvPr id="183313" name="Group 17"/>
          <p:cNvGrpSpPr>
            <a:grpSpLocks/>
          </p:cNvGrpSpPr>
          <p:nvPr/>
        </p:nvGrpSpPr>
        <p:grpSpPr bwMode="auto">
          <a:xfrm>
            <a:off x="2663825" y="4433888"/>
            <a:ext cx="6391275" cy="712786"/>
            <a:chOff x="0" y="0"/>
            <a:chExt cx="4026" cy="449"/>
          </a:xfrm>
        </p:grpSpPr>
        <p:sp>
          <p:nvSpPr>
            <p:cNvPr id="183314" name="Line 18"/>
            <p:cNvSpPr>
              <a:spLocks noChangeShapeType="1"/>
            </p:cNvSpPr>
            <p:nvPr/>
          </p:nvSpPr>
          <p:spPr bwMode="auto">
            <a:xfrm>
              <a:off x="1611" y="0"/>
              <a:ext cx="0" cy="144"/>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j-ea"/>
                <a:ea typeface="+mj-ea"/>
              </a:endParaRPr>
            </a:p>
          </p:txBody>
        </p:sp>
        <p:sp>
          <p:nvSpPr>
            <p:cNvPr id="183315" name="Rectangle 19"/>
            <p:cNvSpPr>
              <a:spLocks noChangeArrowheads="1"/>
            </p:cNvSpPr>
            <p:nvPr/>
          </p:nvSpPr>
          <p:spPr bwMode="auto">
            <a:xfrm>
              <a:off x="0" y="158"/>
              <a:ext cx="402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zh-CN" sz="2400" b="1" dirty="0">
                  <a:latin typeface="+mj-ea"/>
                  <a:ea typeface="+mj-ea"/>
                </a:rPr>
                <a:t>       </a:t>
              </a:r>
              <a:r>
                <a:rPr lang="zh-CN" sz="2400" b="1" dirty="0">
                  <a:latin typeface="+mj-ea"/>
                  <a:ea typeface="+mj-ea"/>
                </a:rPr>
                <a:t>萨达姆有</a:t>
              </a:r>
              <a:r>
                <a:rPr lang="zh-CN" altLang="zh-CN" sz="2400" b="1" dirty="0">
                  <a:latin typeface="+mj-ea"/>
                  <a:ea typeface="+mj-ea"/>
                </a:rPr>
                <a:t>90</a:t>
              </a:r>
              <a:r>
                <a:rPr lang="zh-CN" sz="2400" b="1" dirty="0">
                  <a:latin typeface="+mj-ea"/>
                  <a:ea typeface="+mj-ea"/>
                </a:rPr>
                <a:t>种大杀伤性武器。</a:t>
              </a:r>
            </a:p>
          </p:txBody>
        </p:sp>
      </p:grpSp>
      <p:grpSp>
        <p:nvGrpSpPr>
          <p:cNvPr id="183316" name="Group 20"/>
          <p:cNvGrpSpPr>
            <a:grpSpLocks/>
          </p:cNvGrpSpPr>
          <p:nvPr/>
        </p:nvGrpSpPr>
        <p:grpSpPr bwMode="auto">
          <a:xfrm>
            <a:off x="2663825" y="5133975"/>
            <a:ext cx="6391275" cy="687389"/>
            <a:chOff x="0" y="0"/>
            <a:chExt cx="4026" cy="433"/>
          </a:xfrm>
        </p:grpSpPr>
        <p:sp>
          <p:nvSpPr>
            <p:cNvPr id="183312" name="Line 21"/>
            <p:cNvSpPr>
              <a:spLocks noChangeShapeType="1"/>
            </p:cNvSpPr>
            <p:nvPr/>
          </p:nvSpPr>
          <p:spPr bwMode="auto">
            <a:xfrm>
              <a:off x="1596" y="0"/>
              <a:ext cx="0" cy="144"/>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j-ea"/>
                <a:ea typeface="+mj-ea"/>
              </a:endParaRPr>
            </a:p>
          </p:txBody>
        </p:sp>
        <p:sp>
          <p:nvSpPr>
            <p:cNvPr id="5" name="Rectangle 22"/>
            <p:cNvSpPr>
              <a:spLocks noChangeArrowheads="1"/>
            </p:cNvSpPr>
            <p:nvPr/>
          </p:nvSpPr>
          <p:spPr bwMode="auto">
            <a:xfrm>
              <a:off x="0" y="142"/>
              <a:ext cx="402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zh-CN" sz="2400" b="1" dirty="0">
                  <a:latin typeface="+mj-ea"/>
                  <a:ea typeface="+mj-ea"/>
                </a:rPr>
                <a:t>          </a:t>
              </a:r>
              <a:r>
                <a:rPr lang="zh-CN" sz="2400" b="1" dirty="0">
                  <a:latin typeface="+mj-ea"/>
                  <a:ea typeface="+mj-ea"/>
                </a:rPr>
                <a:t>萨达姆有大杀伤性武器。</a:t>
              </a:r>
            </a:p>
          </p:txBody>
        </p:sp>
      </p:grpSp>
      <p:sp>
        <p:nvSpPr>
          <p:cNvPr id="183319" name="Text Box 23"/>
          <p:cNvSpPr txBox="1">
            <a:spLocks noChangeArrowheads="1"/>
          </p:cNvSpPr>
          <p:nvPr/>
        </p:nvSpPr>
        <p:spPr bwMode="auto">
          <a:xfrm>
            <a:off x="4874736" y="5880100"/>
            <a:ext cx="738664"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sz="2800" b="1">
                <a:solidFill>
                  <a:schemeClr val="tx1"/>
                </a:solidFill>
                <a:latin typeface="Times New Roman" pitchFamily="18" charset="0"/>
                <a:ea typeface="楷体_GB2312" pitchFamily="1" charset="-122"/>
              </a:defRPr>
            </a:lvl1pPr>
            <a:lvl2pPr marL="742950" indent="-285750" eaLnBrk="0" hangingPunct="0">
              <a:defRPr sz="2800" b="1">
                <a:solidFill>
                  <a:schemeClr val="tx1"/>
                </a:solidFill>
                <a:latin typeface="Times New Roman" pitchFamily="18" charset="0"/>
                <a:ea typeface="楷体_GB2312" pitchFamily="1" charset="-122"/>
              </a:defRPr>
            </a:lvl2pPr>
            <a:lvl3pPr marL="1143000" indent="-228600" eaLnBrk="0" hangingPunct="0">
              <a:defRPr sz="2800" b="1">
                <a:solidFill>
                  <a:schemeClr val="tx1"/>
                </a:solidFill>
                <a:latin typeface="Times New Roman" pitchFamily="18" charset="0"/>
                <a:ea typeface="楷体_GB2312" pitchFamily="1" charset="-122"/>
              </a:defRPr>
            </a:lvl3pPr>
            <a:lvl4pPr marL="1600200" indent="-228600" eaLnBrk="0" hangingPunct="0">
              <a:defRPr sz="2800" b="1">
                <a:solidFill>
                  <a:schemeClr val="tx1"/>
                </a:solidFill>
                <a:latin typeface="Times New Roman" pitchFamily="18" charset="0"/>
                <a:ea typeface="楷体_GB2312" pitchFamily="1" charset="-122"/>
              </a:defRPr>
            </a:lvl4pPr>
            <a:lvl5pPr marL="2057400" indent="-228600" eaLnBrk="0" hangingPunct="0">
              <a:defRPr sz="2800" b="1">
                <a:solidFill>
                  <a:schemeClr val="tx1"/>
                </a:solidFill>
                <a:latin typeface="Times New Roman" pitchFamily="18" charset="0"/>
                <a:ea typeface="楷体_GB2312" pitchFamily="1"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楷体_GB2312" pitchFamily="1"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楷体_GB2312" pitchFamily="1"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楷体_GB2312" pitchFamily="1"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楷体_GB2312" pitchFamily="1" charset="-122"/>
              </a:defRPr>
            </a:lvl9pPr>
          </a:lstStyle>
          <a:p>
            <a:pPr eaLnBrk="1" hangingPunct="1">
              <a:spcBef>
                <a:spcPct val="50000"/>
              </a:spcBef>
            </a:pPr>
            <a:r>
              <a:rPr lang="zh-CN" altLang="zh-CN" sz="3600">
                <a:latin typeface="+mj-ea"/>
                <a:ea typeface="+mj-ea"/>
              </a:rPr>
              <a:t>…</a:t>
            </a:r>
          </a:p>
        </p:txBody>
      </p:sp>
      <p:sp>
        <p:nvSpPr>
          <p:cNvPr id="183320" name="Rectangle 24"/>
          <p:cNvSpPr>
            <a:spLocks noChangeArrowheads="1"/>
          </p:cNvSpPr>
          <p:nvPr/>
        </p:nvSpPr>
        <p:spPr bwMode="auto">
          <a:xfrm>
            <a:off x="4983163" y="2738438"/>
            <a:ext cx="39131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solidFill>
                  <a:srgbClr val="FF0000"/>
                </a:solidFill>
                <a:latin typeface="+mj-ea"/>
                <a:ea typeface="+mj-ea"/>
              </a:rPr>
              <a:t>信息不增原理</a:t>
            </a:r>
          </a:p>
        </p:txBody>
      </p:sp>
      <p:sp>
        <p:nvSpPr>
          <p:cNvPr id="6" name="灯片编号占位符 5"/>
          <p:cNvSpPr>
            <a:spLocks noGrp="1"/>
          </p:cNvSpPr>
          <p:nvPr>
            <p:ph type="sldNum" sz="quarter" idx="12"/>
          </p:nvPr>
        </p:nvSpPr>
        <p:spPr/>
        <p:txBody>
          <a:bodyPr/>
          <a:lstStyle/>
          <a:p>
            <a:fld id="{E31375A4-56A4-47D6-9801-1991572033F7}" type="slidenum">
              <a:rPr lang="en-US" smtClean="0"/>
              <a:pPr/>
              <a:t>34</a:t>
            </a:fld>
            <a:endParaRPr lang="en-US"/>
          </a:p>
        </p:txBody>
      </p:sp>
    </p:spTree>
    <p:extLst>
      <p:ext uri="{BB962C8B-B14F-4D97-AF65-F5344CB8AC3E}">
        <p14:creationId xmlns:p14="http://schemas.microsoft.com/office/powerpoint/2010/main" val="1044237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3320"/>
                                        </p:tgtEl>
                                        <p:attrNameLst>
                                          <p:attrName>style.visibility</p:attrName>
                                        </p:attrNameLst>
                                      </p:cBhvr>
                                      <p:to>
                                        <p:strVal val="visible"/>
                                      </p:to>
                                    </p:set>
                                    <p:animEffect transition="in" filter="wipe(left)">
                                      <p:cBhvr>
                                        <p:cTn id="7" dur="1000"/>
                                        <p:tgtEl>
                                          <p:spTgt spid="1833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83306"/>
                                        </p:tgtEl>
                                        <p:attrNameLst>
                                          <p:attrName>style.visibility</p:attrName>
                                        </p:attrNameLst>
                                      </p:cBhvr>
                                      <p:to>
                                        <p:strVal val="visible"/>
                                      </p:to>
                                    </p:set>
                                    <p:animEffect transition="in" filter="wipe(left)">
                                      <p:cBhvr>
                                        <p:cTn id="12" dur="1000"/>
                                        <p:tgtEl>
                                          <p:spTgt spid="18330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3309"/>
                                        </p:tgtEl>
                                        <p:attrNameLst>
                                          <p:attrName>style.visibility</p:attrName>
                                        </p:attrNameLst>
                                      </p:cBhvr>
                                      <p:to>
                                        <p:strVal val="visible"/>
                                      </p:to>
                                    </p:set>
                                    <p:animEffect transition="in" filter="wipe(left)">
                                      <p:cBhvr>
                                        <p:cTn id="17" dur="500"/>
                                        <p:tgtEl>
                                          <p:spTgt spid="18330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183310"/>
                                        </p:tgtEl>
                                        <p:attrNameLst>
                                          <p:attrName>style.visibility</p:attrName>
                                        </p:attrNameLst>
                                      </p:cBhvr>
                                      <p:to>
                                        <p:strVal val="visible"/>
                                      </p:to>
                                    </p:set>
                                    <p:animEffect transition="in" filter="wipe(up)">
                                      <p:cBhvr>
                                        <p:cTn id="22" dur="1000"/>
                                        <p:tgtEl>
                                          <p:spTgt spid="18331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183313"/>
                                        </p:tgtEl>
                                        <p:attrNameLst>
                                          <p:attrName>style.visibility</p:attrName>
                                        </p:attrNameLst>
                                      </p:cBhvr>
                                      <p:to>
                                        <p:strVal val="visible"/>
                                      </p:to>
                                    </p:set>
                                    <p:animEffect transition="in" filter="wipe(up)">
                                      <p:cBhvr>
                                        <p:cTn id="27" dur="1000"/>
                                        <p:tgtEl>
                                          <p:spTgt spid="18331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183316"/>
                                        </p:tgtEl>
                                        <p:attrNameLst>
                                          <p:attrName>style.visibility</p:attrName>
                                        </p:attrNameLst>
                                      </p:cBhvr>
                                      <p:to>
                                        <p:strVal val="visible"/>
                                      </p:to>
                                    </p:set>
                                    <p:animEffect transition="in" filter="wipe(up)">
                                      <p:cBhvr>
                                        <p:cTn id="32" dur="1000"/>
                                        <p:tgtEl>
                                          <p:spTgt spid="18331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183319">
                                            <p:txEl>
                                              <p:pRg st="0" end="0"/>
                                            </p:txEl>
                                          </p:spTgt>
                                        </p:tgtEl>
                                        <p:attrNameLst>
                                          <p:attrName>style.visibility</p:attrName>
                                        </p:attrNameLst>
                                      </p:cBhvr>
                                      <p:to>
                                        <p:strVal val="visible"/>
                                      </p:to>
                                    </p:set>
                                    <p:animEffect transition="in" filter="wipe(up)">
                                      <p:cBhvr>
                                        <p:cTn id="37" dur="1000"/>
                                        <p:tgtEl>
                                          <p:spTgt spid="1833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09" grpId="0" autoUpdateAnimBg="0"/>
      <p:bldP spid="183320"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zh-CN" dirty="0" smtClean="0"/>
              <a:t>利用多次测量获取更多平均互信息量</a:t>
            </a:r>
            <a:endParaRPr lang="zh-CN" altLang="en-US" dirty="0"/>
          </a:p>
        </p:txBody>
      </p:sp>
      <p:grpSp>
        <p:nvGrpSpPr>
          <p:cNvPr id="2" name="Group 4"/>
          <p:cNvGrpSpPr>
            <a:grpSpLocks/>
          </p:cNvGrpSpPr>
          <p:nvPr/>
        </p:nvGrpSpPr>
        <p:grpSpPr bwMode="auto">
          <a:xfrm>
            <a:off x="471488" y="1138238"/>
            <a:ext cx="7199312" cy="2381250"/>
            <a:chOff x="0" y="0"/>
            <a:chExt cx="4535" cy="1500"/>
          </a:xfrm>
        </p:grpSpPr>
        <p:graphicFrame>
          <p:nvGraphicFramePr>
            <p:cNvPr id="3" name="Object 5"/>
            <p:cNvGraphicFramePr>
              <a:graphicFrameLocks/>
            </p:cNvGraphicFramePr>
            <p:nvPr/>
          </p:nvGraphicFramePr>
          <p:xfrm>
            <a:off x="0" y="408"/>
            <a:ext cx="3067" cy="549"/>
          </p:xfrm>
          <a:graphic>
            <a:graphicData uri="http://schemas.openxmlformats.org/presentationml/2006/ole">
              <mc:AlternateContent xmlns:mc="http://schemas.openxmlformats.org/markup-compatibility/2006">
                <mc:Choice xmlns:v="urn:schemas-microsoft-com:vml" Requires="v">
                  <p:oleObj spid="_x0000_s1026358" r:id="rId3" imgW="3466898" imgH="622840" progId="Visio.Drawing.11">
                    <p:embed/>
                  </p:oleObj>
                </mc:Choice>
                <mc:Fallback>
                  <p:oleObj r:id="rId3" imgW="3466898" imgH="622840" progId="Visio.Drawing.11">
                    <p:embed/>
                    <p:pic>
                      <p:nvPicPr>
                        <p:cNvPr id="0" name="Picture 8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08"/>
                          <a:ext cx="3067" cy="549"/>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Rectangle 6"/>
            <p:cNvSpPr>
              <a:spLocks noChangeArrowheads="1"/>
            </p:cNvSpPr>
            <p:nvPr/>
          </p:nvSpPr>
          <p:spPr bwMode="auto">
            <a:xfrm>
              <a:off x="355" y="64"/>
              <a:ext cx="141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sz="2400" b="1" dirty="0">
                  <a:latin typeface="+mj-ea"/>
                  <a:ea typeface="+mj-ea"/>
                </a:rPr>
                <a:t>单次测量</a:t>
              </a:r>
            </a:p>
          </p:txBody>
        </p:sp>
        <p:grpSp>
          <p:nvGrpSpPr>
            <p:cNvPr id="184339" name="Group 7"/>
            <p:cNvGrpSpPr>
              <a:grpSpLocks/>
            </p:cNvGrpSpPr>
            <p:nvPr/>
          </p:nvGrpSpPr>
          <p:grpSpPr bwMode="auto">
            <a:xfrm>
              <a:off x="2814" y="0"/>
              <a:ext cx="1721" cy="1500"/>
              <a:chOff x="0" y="0"/>
              <a:chExt cx="1721" cy="1500"/>
            </a:xfrm>
          </p:grpSpPr>
          <p:graphicFrame>
            <p:nvGraphicFramePr>
              <p:cNvPr id="184340" name="Object 8"/>
              <p:cNvGraphicFramePr>
                <a:graphicFrameLocks noChangeAspect="1"/>
              </p:cNvGraphicFramePr>
              <p:nvPr/>
            </p:nvGraphicFramePr>
            <p:xfrm>
              <a:off x="5" y="404"/>
              <a:ext cx="1716" cy="1096"/>
            </p:xfrm>
            <a:graphic>
              <a:graphicData uri="http://schemas.openxmlformats.org/presentationml/2006/ole">
                <mc:AlternateContent xmlns:mc="http://schemas.openxmlformats.org/markup-compatibility/2006">
                  <mc:Choice xmlns:v="urn:schemas-microsoft-com:vml" Requires="v">
                    <p:oleObj spid="_x0000_s1026359" r:id="rId5" imgW="1944786" imgH="1241357" progId="Visio.Drawing.11">
                      <p:embed/>
                    </p:oleObj>
                  </mc:Choice>
                  <mc:Fallback>
                    <p:oleObj r:id="rId5" imgW="1944786" imgH="1241357" progId="Visio.Drawing.11">
                      <p:embed/>
                      <p:pic>
                        <p:nvPicPr>
                          <p:cNvPr id="0" name="Picture 8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 y="404"/>
                            <a:ext cx="1716" cy="1096"/>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341" name="Rectangle 9"/>
              <p:cNvSpPr>
                <a:spLocks noChangeArrowheads="1"/>
              </p:cNvSpPr>
              <p:nvPr/>
            </p:nvSpPr>
            <p:spPr bwMode="auto">
              <a:xfrm>
                <a:off x="0" y="0"/>
                <a:ext cx="141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sz="2400" b="1">
                    <a:latin typeface="+mj-ea"/>
                    <a:ea typeface="+mj-ea"/>
                  </a:rPr>
                  <a:t>多次测量</a:t>
                </a:r>
              </a:p>
            </p:txBody>
          </p:sp>
        </p:grpSp>
      </p:grpSp>
      <p:sp>
        <p:nvSpPr>
          <p:cNvPr id="184330" name="Rectangle 10"/>
          <p:cNvSpPr>
            <a:spLocks noChangeArrowheads="1"/>
          </p:cNvSpPr>
          <p:nvPr/>
        </p:nvSpPr>
        <p:spPr bwMode="auto">
          <a:xfrm>
            <a:off x="758825" y="3589338"/>
            <a:ext cx="8147050" cy="876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zh-CN" sz="2400" b="1">
                <a:latin typeface="+mj-ea"/>
                <a:ea typeface="+mj-ea"/>
              </a:rPr>
              <a:t>类比：在做物理实验时，采用多次测量取平均的方</a:t>
            </a:r>
          </a:p>
          <a:p>
            <a:pPr>
              <a:lnSpc>
                <a:spcPct val="110000"/>
              </a:lnSpc>
            </a:pPr>
            <a:r>
              <a:rPr lang="zh-CN" altLang="zh-CN" sz="2400" b="1">
                <a:latin typeface="+mj-ea"/>
                <a:ea typeface="+mj-ea"/>
              </a:rPr>
              <a:t>       </a:t>
            </a:r>
            <a:r>
              <a:rPr lang="zh-CN" sz="2400" b="1">
                <a:latin typeface="+mj-ea"/>
                <a:ea typeface="+mj-ea"/>
              </a:rPr>
              <a:t>法消除大部分随机误差的影响。</a:t>
            </a:r>
          </a:p>
        </p:txBody>
      </p:sp>
      <p:grpSp>
        <p:nvGrpSpPr>
          <p:cNvPr id="184331" name="Group 11"/>
          <p:cNvGrpSpPr>
            <a:grpSpLocks/>
          </p:cNvGrpSpPr>
          <p:nvPr/>
        </p:nvGrpSpPr>
        <p:grpSpPr bwMode="auto">
          <a:xfrm>
            <a:off x="758825" y="4694238"/>
            <a:ext cx="3338513" cy="581025"/>
            <a:chOff x="0" y="0"/>
            <a:chExt cx="2103" cy="366"/>
          </a:xfrm>
        </p:grpSpPr>
        <p:graphicFrame>
          <p:nvGraphicFramePr>
            <p:cNvPr id="5" name="Object 12"/>
            <p:cNvGraphicFramePr>
              <a:graphicFrameLocks noChangeAspect="1"/>
            </p:cNvGraphicFramePr>
            <p:nvPr/>
          </p:nvGraphicFramePr>
          <p:xfrm>
            <a:off x="1152" y="50"/>
            <a:ext cx="951" cy="316"/>
          </p:xfrm>
          <a:graphic>
            <a:graphicData uri="http://schemas.openxmlformats.org/presentationml/2006/ole">
              <mc:AlternateContent xmlns:mc="http://schemas.openxmlformats.org/markup-compatibility/2006">
                <mc:Choice xmlns:v="urn:schemas-microsoft-com:vml" Requires="v">
                  <p:oleObj spid="_x0000_s1026360" r:id="rId7" imgW="685800" imgH="228600" progId="Equation.DSMT4">
                    <p:embed/>
                  </p:oleObj>
                </mc:Choice>
                <mc:Fallback>
                  <p:oleObj r:id="rId7" imgW="685800" imgH="228600" progId="Equation.DSMT4">
                    <p:embed/>
                    <p:pic>
                      <p:nvPicPr>
                        <p:cNvPr id="0" name="Picture 8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52" y="50"/>
                          <a:ext cx="951" cy="316"/>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ctangle 13"/>
            <p:cNvSpPr>
              <a:spLocks noChangeArrowheads="1"/>
            </p:cNvSpPr>
            <p:nvPr/>
          </p:nvSpPr>
          <p:spPr bwMode="auto">
            <a:xfrm>
              <a:off x="0" y="0"/>
              <a:ext cx="162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latin typeface="+mj-ea"/>
                  <a:ea typeface="+mj-ea"/>
                </a:rPr>
                <a:t>单次测量：</a:t>
              </a:r>
            </a:p>
          </p:txBody>
        </p:sp>
      </p:grpSp>
      <p:graphicFrame>
        <p:nvGraphicFramePr>
          <p:cNvPr id="184334" name="Object 14"/>
          <p:cNvGraphicFramePr>
            <a:graphicFrameLocks noChangeAspect="1"/>
          </p:cNvGraphicFramePr>
          <p:nvPr>
            <p:extLst>
              <p:ext uri="{D42A27DB-BD31-4B8C-83A1-F6EECF244321}">
                <p14:modId xmlns:p14="http://schemas.microsoft.com/office/powerpoint/2010/main" val="4002874956"/>
              </p:ext>
            </p:extLst>
          </p:nvPr>
        </p:nvGraphicFramePr>
        <p:xfrm>
          <a:off x="4003675" y="4762500"/>
          <a:ext cx="2538413" cy="500063"/>
        </p:xfrm>
        <a:graphic>
          <a:graphicData uri="http://schemas.openxmlformats.org/presentationml/2006/ole">
            <mc:AlternateContent xmlns:mc="http://schemas.openxmlformats.org/markup-compatibility/2006">
              <mc:Choice xmlns:v="urn:schemas-microsoft-com:vml" Requires="v">
                <p:oleObj spid="_x0000_s1026361" r:id="rId9" imgW="1155700" imgH="228600" progId="Equation.DSMT4">
                  <p:embed/>
                </p:oleObj>
              </mc:Choice>
              <mc:Fallback>
                <p:oleObj r:id="rId9" imgW="1155700" imgH="228600" progId="Equation.DSMT4">
                  <p:embed/>
                  <p:pic>
                    <p:nvPicPr>
                      <p:cNvPr id="0" name="Picture 8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03675" y="4762500"/>
                        <a:ext cx="2538413" cy="50006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335" name="Rectangle 15"/>
          <p:cNvSpPr>
            <a:spLocks noChangeArrowheads="1"/>
          </p:cNvSpPr>
          <p:nvPr/>
        </p:nvSpPr>
        <p:spPr bwMode="auto">
          <a:xfrm>
            <a:off x="758825" y="5268913"/>
            <a:ext cx="40957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latin typeface="+mj-ea"/>
                <a:ea typeface="+mj-ea"/>
              </a:rPr>
              <a:t>多次测量：</a:t>
            </a:r>
          </a:p>
        </p:txBody>
      </p:sp>
      <p:graphicFrame>
        <p:nvGraphicFramePr>
          <p:cNvPr id="184336" name="Object 16"/>
          <p:cNvGraphicFramePr>
            <a:graphicFrameLocks noChangeAspect="1"/>
          </p:cNvGraphicFramePr>
          <p:nvPr>
            <p:extLst>
              <p:ext uri="{D42A27DB-BD31-4B8C-83A1-F6EECF244321}">
                <p14:modId xmlns:p14="http://schemas.microsoft.com/office/powerpoint/2010/main" val="3487378964"/>
              </p:ext>
            </p:extLst>
          </p:nvPr>
        </p:nvGraphicFramePr>
        <p:xfrm>
          <a:off x="2552700" y="5332413"/>
          <a:ext cx="2595563" cy="501650"/>
        </p:xfrm>
        <a:graphic>
          <a:graphicData uri="http://schemas.openxmlformats.org/presentationml/2006/ole">
            <mc:AlternateContent xmlns:mc="http://schemas.openxmlformats.org/markup-compatibility/2006">
              <mc:Choice xmlns:v="urn:schemas-microsoft-com:vml" Requires="v">
                <p:oleObj spid="_x0000_s1026362" r:id="rId11" imgW="1180588" imgH="228501" progId="Equation.DSMT4">
                  <p:embed/>
                </p:oleObj>
              </mc:Choice>
              <mc:Fallback>
                <p:oleObj r:id="rId11" imgW="1180588" imgH="228501" progId="Equation.DSMT4">
                  <p:embed/>
                  <p:pic>
                    <p:nvPicPr>
                      <p:cNvPr id="0" name="Picture 9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52700" y="5332413"/>
                        <a:ext cx="2595563" cy="50165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337" name="Object 17"/>
          <p:cNvGraphicFramePr>
            <a:graphicFrameLocks noChangeAspect="1"/>
          </p:cNvGraphicFramePr>
          <p:nvPr>
            <p:extLst>
              <p:ext uri="{D42A27DB-BD31-4B8C-83A1-F6EECF244321}">
                <p14:modId xmlns:p14="http://schemas.microsoft.com/office/powerpoint/2010/main" val="4051570478"/>
              </p:ext>
            </p:extLst>
          </p:nvPr>
        </p:nvGraphicFramePr>
        <p:xfrm>
          <a:off x="5113338" y="5346700"/>
          <a:ext cx="3600450" cy="501650"/>
        </p:xfrm>
        <a:graphic>
          <a:graphicData uri="http://schemas.openxmlformats.org/presentationml/2006/ole">
            <mc:AlternateContent xmlns:mc="http://schemas.openxmlformats.org/markup-compatibility/2006">
              <mc:Choice xmlns:v="urn:schemas-microsoft-com:vml" Requires="v">
                <p:oleObj spid="_x0000_s1026363" r:id="rId13" imgW="1638300" imgH="228600" progId="Equation.DSMT4">
                  <p:embed/>
                </p:oleObj>
              </mc:Choice>
              <mc:Fallback>
                <p:oleObj r:id="rId13" imgW="1638300" imgH="228600" progId="Equation.DSMT4">
                  <p:embed/>
                  <p:pic>
                    <p:nvPicPr>
                      <p:cNvPr id="0" name="Picture 9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113338" y="5346700"/>
                        <a:ext cx="3600450" cy="50165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84338" name="Group 18"/>
          <p:cNvGrpSpPr>
            <a:grpSpLocks/>
          </p:cNvGrpSpPr>
          <p:nvPr/>
        </p:nvGrpSpPr>
        <p:grpSpPr bwMode="auto">
          <a:xfrm>
            <a:off x="758825" y="5811838"/>
            <a:ext cx="5843588" cy="571500"/>
            <a:chOff x="0" y="0"/>
            <a:chExt cx="3681" cy="360"/>
          </a:xfrm>
        </p:grpSpPr>
        <p:sp>
          <p:nvSpPr>
            <p:cNvPr id="184333" name="Rectangle 19"/>
            <p:cNvSpPr>
              <a:spLocks noChangeArrowheads="1"/>
            </p:cNvSpPr>
            <p:nvPr/>
          </p:nvSpPr>
          <p:spPr bwMode="auto">
            <a:xfrm>
              <a:off x="0" y="0"/>
              <a:ext cx="198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latin typeface="+mj-ea"/>
                  <a:ea typeface="+mj-ea"/>
                </a:rPr>
                <a:t>只需证明：</a:t>
              </a:r>
            </a:p>
          </p:txBody>
        </p:sp>
        <p:graphicFrame>
          <p:nvGraphicFramePr>
            <p:cNvPr id="7" name="Object 20"/>
            <p:cNvGraphicFramePr>
              <a:graphicFrameLocks noChangeAspect="1"/>
            </p:cNvGraphicFramePr>
            <p:nvPr/>
          </p:nvGraphicFramePr>
          <p:xfrm>
            <a:off x="1107" y="43"/>
            <a:ext cx="2574" cy="317"/>
          </p:xfrm>
          <a:graphic>
            <a:graphicData uri="http://schemas.openxmlformats.org/presentationml/2006/ole">
              <mc:AlternateContent xmlns:mc="http://schemas.openxmlformats.org/markup-compatibility/2006">
                <mc:Choice xmlns:v="urn:schemas-microsoft-com:vml" Requires="v">
                  <p:oleObj spid="_x0000_s1026364" r:id="rId15" imgW="1854200" imgH="228600" progId="Equation.DSMT4">
                    <p:embed/>
                  </p:oleObj>
                </mc:Choice>
                <mc:Fallback>
                  <p:oleObj r:id="rId15" imgW="1854200" imgH="228600" progId="Equation.DSMT4">
                    <p:embed/>
                    <p:pic>
                      <p:nvPicPr>
                        <p:cNvPr id="0" name="Picture 9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07" y="43"/>
                          <a:ext cx="2574" cy="31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0" name="灯片编号占位符 9"/>
          <p:cNvSpPr>
            <a:spLocks noGrp="1"/>
          </p:cNvSpPr>
          <p:nvPr>
            <p:ph type="sldNum" sz="quarter" idx="12"/>
          </p:nvPr>
        </p:nvSpPr>
        <p:spPr/>
        <p:txBody>
          <a:bodyPr/>
          <a:lstStyle/>
          <a:p>
            <a:fld id="{E31375A4-56A4-47D6-9801-1991572033F7}" type="slidenum">
              <a:rPr lang="en-US" smtClean="0"/>
              <a:pPr/>
              <a:t>35</a:t>
            </a:fld>
            <a:endParaRPr lang="en-US"/>
          </a:p>
        </p:txBody>
      </p:sp>
    </p:spTree>
    <p:extLst>
      <p:ext uri="{BB962C8B-B14F-4D97-AF65-F5344CB8AC3E}">
        <p14:creationId xmlns:p14="http://schemas.microsoft.com/office/powerpoint/2010/main" val="13794942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4330"/>
                                        </p:tgtEl>
                                        <p:attrNameLst>
                                          <p:attrName>style.visibility</p:attrName>
                                        </p:attrNameLst>
                                      </p:cBhvr>
                                      <p:to>
                                        <p:strVal val="visible"/>
                                      </p:to>
                                    </p:set>
                                    <p:animEffect transition="in" filter="wipe(left)">
                                      <p:cBhvr>
                                        <p:cTn id="12" dur="1000"/>
                                        <p:tgtEl>
                                          <p:spTgt spid="1843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84331"/>
                                        </p:tgtEl>
                                        <p:attrNameLst>
                                          <p:attrName>style.visibility</p:attrName>
                                        </p:attrNameLst>
                                      </p:cBhvr>
                                      <p:to>
                                        <p:strVal val="visible"/>
                                      </p:to>
                                    </p:set>
                                    <p:animEffect transition="in" filter="wipe(left)">
                                      <p:cBhvr>
                                        <p:cTn id="17" dur="1000"/>
                                        <p:tgtEl>
                                          <p:spTgt spid="18433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84334"/>
                                        </p:tgtEl>
                                        <p:attrNameLst>
                                          <p:attrName>style.visibility</p:attrName>
                                        </p:attrNameLst>
                                      </p:cBhvr>
                                      <p:to>
                                        <p:strVal val="visible"/>
                                      </p:to>
                                    </p:set>
                                    <p:animEffect transition="in" filter="wipe(left)">
                                      <p:cBhvr>
                                        <p:cTn id="22" dur="1000"/>
                                        <p:tgtEl>
                                          <p:spTgt spid="18433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4335"/>
                                        </p:tgtEl>
                                        <p:attrNameLst>
                                          <p:attrName>style.visibility</p:attrName>
                                        </p:attrNameLst>
                                      </p:cBhvr>
                                      <p:to>
                                        <p:strVal val="visible"/>
                                      </p:to>
                                    </p:set>
                                    <p:animEffect transition="in" filter="wipe(left)">
                                      <p:cBhvr>
                                        <p:cTn id="27" dur="1000"/>
                                        <p:tgtEl>
                                          <p:spTgt spid="18433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84336"/>
                                        </p:tgtEl>
                                        <p:attrNameLst>
                                          <p:attrName>style.visibility</p:attrName>
                                        </p:attrNameLst>
                                      </p:cBhvr>
                                      <p:to>
                                        <p:strVal val="visible"/>
                                      </p:to>
                                    </p:set>
                                    <p:animEffect transition="in" filter="wipe(left)">
                                      <p:cBhvr>
                                        <p:cTn id="32" dur="1000"/>
                                        <p:tgtEl>
                                          <p:spTgt spid="18433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84337"/>
                                        </p:tgtEl>
                                        <p:attrNameLst>
                                          <p:attrName>style.visibility</p:attrName>
                                        </p:attrNameLst>
                                      </p:cBhvr>
                                      <p:to>
                                        <p:strVal val="visible"/>
                                      </p:to>
                                    </p:set>
                                    <p:animEffect transition="in" filter="wipe(left)">
                                      <p:cBhvr>
                                        <p:cTn id="37" dur="1000"/>
                                        <p:tgtEl>
                                          <p:spTgt spid="18433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84338"/>
                                        </p:tgtEl>
                                        <p:attrNameLst>
                                          <p:attrName>style.visibility</p:attrName>
                                        </p:attrNameLst>
                                      </p:cBhvr>
                                      <p:to>
                                        <p:strVal val="visible"/>
                                      </p:to>
                                    </p:set>
                                    <p:animEffect transition="in" filter="wipe(left)">
                                      <p:cBhvr>
                                        <p:cTn id="42" dur="1000"/>
                                        <p:tgtEl>
                                          <p:spTgt spid="184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30" grpId="0" autoUpdateAnimBg="0"/>
      <p:bldP spid="184335"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5348" name="Object 3"/>
          <p:cNvGraphicFramePr>
            <a:graphicFrameLocks noChangeAspect="1"/>
          </p:cNvGraphicFramePr>
          <p:nvPr>
            <p:extLst>
              <p:ext uri="{D42A27DB-BD31-4B8C-83A1-F6EECF244321}">
                <p14:modId xmlns:p14="http://schemas.microsoft.com/office/powerpoint/2010/main" val="2616010082"/>
              </p:ext>
            </p:extLst>
          </p:nvPr>
        </p:nvGraphicFramePr>
        <p:xfrm>
          <a:off x="2552700" y="622300"/>
          <a:ext cx="4087813" cy="503238"/>
        </p:xfrm>
        <a:graphic>
          <a:graphicData uri="http://schemas.openxmlformats.org/presentationml/2006/ole">
            <mc:AlternateContent xmlns:mc="http://schemas.openxmlformats.org/markup-compatibility/2006">
              <mc:Choice xmlns:v="urn:schemas-microsoft-com:vml" Requires="v">
                <p:oleObj spid="_x0000_s1027426" r:id="rId3" imgW="1854200" imgH="228600" progId="Equation.DSMT4">
                  <p:embed/>
                </p:oleObj>
              </mc:Choice>
              <mc:Fallback>
                <p:oleObj r:id="rId3" imgW="1854200" imgH="228600" progId="Equation.DSMT4">
                  <p:embed/>
                  <p:pic>
                    <p:nvPicPr>
                      <p:cNvPr id="0" name="Picture 9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2700" y="622300"/>
                        <a:ext cx="4087813" cy="50323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5349" name="Rectangle 4"/>
          <p:cNvSpPr>
            <a:spLocks noChangeArrowheads="1"/>
          </p:cNvSpPr>
          <p:nvPr/>
        </p:nvSpPr>
        <p:spPr bwMode="auto">
          <a:xfrm>
            <a:off x="1495425" y="554038"/>
            <a:ext cx="31051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dirty="0">
                <a:solidFill>
                  <a:srgbClr val="0000FF"/>
                </a:solidFill>
                <a:latin typeface="+mj-ea"/>
                <a:ea typeface="+mj-ea"/>
              </a:rPr>
              <a:t>证明：</a:t>
            </a:r>
          </a:p>
        </p:txBody>
      </p:sp>
      <p:sp>
        <p:nvSpPr>
          <p:cNvPr id="185350" name="Line 5"/>
          <p:cNvSpPr>
            <a:spLocks noChangeShapeType="1"/>
          </p:cNvSpPr>
          <p:nvPr/>
        </p:nvSpPr>
        <p:spPr bwMode="auto">
          <a:xfrm>
            <a:off x="0" y="1187450"/>
            <a:ext cx="9144000" cy="0"/>
          </a:xfrm>
          <a:prstGeom prst="line">
            <a:avLst/>
          </a:prstGeom>
          <a:ln>
            <a:headEnd/>
            <a:tailEnd/>
          </a:ln>
          <a:extLst/>
        </p:spPr>
        <p:style>
          <a:lnRef idx="3">
            <a:schemeClr val="accent2"/>
          </a:lnRef>
          <a:fillRef idx="0">
            <a:schemeClr val="accent2"/>
          </a:fillRef>
          <a:effectRef idx="2">
            <a:schemeClr val="accent2"/>
          </a:effectRef>
          <a:fontRef idx="minor">
            <a:schemeClr val="tx1"/>
          </a:fontRef>
        </p:style>
        <p:txBody>
          <a:bodyPr/>
          <a:lstStyle/>
          <a:p>
            <a:endParaRPr lang="zh-CN" altLang="en-US" sz="2400" b="1">
              <a:latin typeface="+mj-ea"/>
              <a:ea typeface="+mj-ea"/>
            </a:endParaRPr>
          </a:p>
        </p:txBody>
      </p:sp>
      <p:grpSp>
        <p:nvGrpSpPr>
          <p:cNvPr id="2" name="Group 6"/>
          <p:cNvGrpSpPr>
            <a:grpSpLocks/>
          </p:cNvGrpSpPr>
          <p:nvPr/>
        </p:nvGrpSpPr>
        <p:grpSpPr bwMode="auto">
          <a:xfrm>
            <a:off x="301625" y="1304925"/>
            <a:ext cx="8324850" cy="558800"/>
            <a:chOff x="0" y="0"/>
            <a:chExt cx="5244" cy="352"/>
          </a:xfrm>
        </p:grpSpPr>
        <p:sp>
          <p:nvSpPr>
            <p:cNvPr id="185369" name="Rectangle 7"/>
            <p:cNvSpPr>
              <a:spLocks noChangeArrowheads="1"/>
            </p:cNvSpPr>
            <p:nvPr/>
          </p:nvSpPr>
          <p:spPr bwMode="auto">
            <a:xfrm>
              <a:off x="0" y="0"/>
              <a:ext cx="524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latin typeface="+mj-ea"/>
                  <a:ea typeface="+mj-ea"/>
                </a:rPr>
                <a:t>证：为简化起见，只证明                                     。</a:t>
              </a:r>
            </a:p>
          </p:txBody>
        </p:sp>
        <p:graphicFrame>
          <p:nvGraphicFramePr>
            <p:cNvPr id="185370" name="Object 8"/>
            <p:cNvGraphicFramePr>
              <a:graphicFrameLocks noChangeAspect="1"/>
            </p:cNvGraphicFramePr>
            <p:nvPr/>
          </p:nvGraphicFramePr>
          <p:xfrm>
            <a:off x="2236" y="35"/>
            <a:ext cx="2062" cy="317"/>
          </p:xfrm>
          <a:graphic>
            <a:graphicData uri="http://schemas.openxmlformats.org/presentationml/2006/ole">
              <mc:AlternateContent xmlns:mc="http://schemas.openxmlformats.org/markup-compatibility/2006">
                <mc:Choice xmlns:v="urn:schemas-microsoft-com:vml" Requires="v">
                  <p:oleObj spid="_x0000_s1027427" r:id="rId5" imgW="1485900" imgH="228600" progId="Equation.DSMT4">
                    <p:embed/>
                  </p:oleObj>
                </mc:Choice>
                <mc:Fallback>
                  <p:oleObj r:id="rId5" imgW="1485900" imgH="228600" progId="Equation.DSMT4">
                    <p:embed/>
                    <p:pic>
                      <p:nvPicPr>
                        <p:cNvPr id="0" name="Picture 9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36" y="35"/>
                          <a:ext cx="2062" cy="31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185353" name="Object 9"/>
          <p:cNvGraphicFramePr>
            <a:graphicFrameLocks noChangeAspect="1"/>
          </p:cNvGraphicFramePr>
          <p:nvPr>
            <p:extLst>
              <p:ext uri="{D42A27DB-BD31-4B8C-83A1-F6EECF244321}">
                <p14:modId xmlns:p14="http://schemas.microsoft.com/office/powerpoint/2010/main" val="4100042795"/>
              </p:ext>
            </p:extLst>
          </p:nvPr>
        </p:nvGraphicFramePr>
        <p:xfrm>
          <a:off x="338138" y="1819275"/>
          <a:ext cx="8558212" cy="960438"/>
        </p:xfrm>
        <a:graphic>
          <a:graphicData uri="http://schemas.openxmlformats.org/presentationml/2006/ole">
            <mc:AlternateContent xmlns:mc="http://schemas.openxmlformats.org/markup-compatibility/2006">
              <mc:Choice xmlns:v="urn:schemas-microsoft-com:vml" Requires="v">
                <p:oleObj spid="_x0000_s1027428" r:id="rId7" imgW="4076700" imgH="457200" progId="Equation.DSMT4">
                  <p:embed/>
                </p:oleObj>
              </mc:Choice>
              <mc:Fallback>
                <p:oleObj r:id="rId7" imgW="4076700" imgH="457200" progId="Equation.DSMT4">
                  <p:embed/>
                  <p:pic>
                    <p:nvPicPr>
                      <p:cNvPr id="0" name="Picture 10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8138" y="1819275"/>
                        <a:ext cx="8558212" cy="96043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5354" name="Object 10"/>
          <p:cNvGraphicFramePr>
            <a:graphicFrameLocks noChangeAspect="1"/>
          </p:cNvGraphicFramePr>
          <p:nvPr>
            <p:extLst>
              <p:ext uri="{D42A27DB-BD31-4B8C-83A1-F6EECF244321}">
                <p14:modId xmlns:p14="http://schemas.microsoft.com/office/powerpoint/2010/main" val="80161511"/>
              </p:ext>
            </p:extLst>
          </p:nvPr>
        </p:nvGraphicFramePr>
        <p:xfrm>
          <a:off x="6264275" y="5710238"/>
          <a:ext cx="1570038" cy="479425"/>
        </p:xfrm>
        <a:graphic>
          <a:graphicData uri="http://schemas.openxmlformats.org/presentationml/2006/ole">
            <mc:AlternateContent xmlns:mc="http://schemas.openxmlformats.org/markup-compatibility/2006">
              <mc:Choice xmlns:v="urn:schemas-microsoft-com:vml" Requires="v">
                <p:oleObj spid="_x0000_s1027429" r:id="rId9" imgW="749300" imgH="228600" progId="Equation.DSMT4">
                  <p:embed/>
                </p:oleObj>
              </mc:Choice>
              <mc:Fallback>
                <p:oleObj r:id="rId9" imgW="749300" imgH="228600" progId="Equation.DSMT4">
                  <p:embed/>
                  <p:pic>
                    <p:nvPicPr>
                      <p:cNvPr id="0" name="Picture 10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64275" y="5710238"/>
                        <a:ext cx="1570038" cy="47942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85355" name="Group 11"/>
          <p:cNvGrpSpPr>
            <a:grpSpLocks/>
          </p:cNvGrpSpPr>
          <p:nvPr/>
        </p:nvGrpSpPr>
        <p:grpSpPr bwMode="auto">
          <a:xfrm>
            <a:off x="282575" y="2600325"/>
            <a:ext cx="8562975" cy="1019175"/>
            <a:chOff x="0" y="0"/>
            <a:chExt cx="5394" cy="642"/>
          </a:xfrm>
        </p:grpSpPr>
        <p:graphicFrame>
          <p:nvGraphicFramePr>
            <p:cNvPr id="185367" name="Object 12"/>
            <p:cNvGraphicFramePr>
              <a:graphicFrameLocks noChangeAspect="1"/>
            </p:cNvGraphicFramePr>
            <p:nvPr/>
          </p:nvGraphicFramePr>
          <p:xfrm>
            <a:off x="1061" y="37"/>
            <a:ext cx="4333" cy="605"/>
          </p:xfrm>
          <a:graphic>
            <a:graphicData uri="http://schemas.openxmlformats.org/presentationml/2006/ole">
              <mc:AlternateContent xmlns:mc="http://schemas.openxmlformats.org/markup-compatibility/2006">
                <mc:Choice xmlns:v="urn:schemas-microsoft-com:vml" Requires="v">
                  <p:oleObj spid="_x0000_s1027430" r:id="rId11" imgW="3276600" imgH="457200" progId="Equation.DSMT4">
                    <p:embed/>
                  </p:oleObj>
                </mc:Choice>
                <mc:Fallback>
                  <p:oleObj r:id="rId11" imgW="3276600" imgH="457200" progId="Equation.DSMT4">
                    <p:embed/>
                    <p:pic>
                      <p:nvPicPr>
                        <p:cNvPr id="0" name="Picture 10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61" y="37"/>
                          <a:ext cx="4333" cy="60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5368" name="Rectangle 13"/>
            <p:cNvSpPr>
              <a:spLocks noChangeArrowheads="1"/>
            </p:cNvSpPr>
            <p:nvPr/>
          </p:nvSpPr>
          <p:spPr bwMode="auto">
            <a:xfrm>
              <a:off x="0" y="0"/>
              <a:ext cx="2040"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dirty="0" smtClean="0">
                  <a:solidFill>
                    <a:srgbClr val="0066FF"/>
                  </a:solidFill>
                  <a:latin typeface="+mj-ea"/>
                  <a:ea typeface="+mj-ea"/>
                </a:rPr>
                <a:t>对</a:t>
              </a:r>
              <a:r>
                <a:rPr lang="zh-CN" altLang="zh-CN" sz="2400" b="1" i="1" dirty="0" smtClean="0">
                  <a:solidFill>
                    <a:srgbClr val="0066FF"/>
                  </a:solidFill>
                  <a:latin typeface="Century Schoolbook" pitchFamily="18" charset="0"/>
                  <a:ea typeface="+mj-ea"/>
                </a:rPr>
                <a:t>i</a:t>
              </a:r>
              <a:r>
                <a:rPr lang="en-US" altLang="zh-CN" sz="2400" b="1" i="1" dirty="0" smtClean="0">
                  <a:solidFill>
                    <a:srgbClr val="0066FF"/>
                  </a:solidFill>
                  <a:latin typeface="Century Schoolbook" pitchFamily="18" charset="0"/>
                  <a:ea typeface="+mj-ea"/>
                </a:rPr>
                <a:t> </a:t>
              </a:r>
              <a:r>
                <a:rPr lang="zh-CN" sz="2400" b="1" dirty="0" smtClean="0">
                  <a:solidFill>
                    <a:srgbClr val="0066FF"/>
                  </a:solidFill>
                  <a:latin typeface="+mj-ea"/>
                  <a:ea typeface="+mj-ea"/>
                </a:rPr>
                <a:t>的</a:t>
              </a:r>
              <a:r>
                <a:rPr lang="zh-CN" sz="2400" b="1" dirty="0">
                  <a:solidFill>
                    <a:srgbClr val="0066FF"/>
                  </a:solidFill>
                  <a:latin typeface="+mj-ea"/>
                  <a:ea typeface="+mj-ea"/>
                </a:rPr>
                <a:t>求和</a:t>
              </a:r>
            </a:p>
            <a:p>
              <a:r>
                <a:rPr lang="zh-CN" altLang="zh-CN" sz="2400" b="1" dirty="0">
                  <a:solidFill>
                    <a:srgbClr val="0066FF"/>
                  </a:solidFill>
                  <a:latin typeface="+mj-ea"/>
                  <a:ea typeface="+mj-ea"/>
                </a:rPr>
                <a:t> </a:t>
              </a:r>
              <a:r>
                <a:rPr lang="zh-CN" sz="2400" b="1" dirty="0">
                  <a:solidFill>
                    <a:srgbClr val="0066FF"/>
                  </a:solidFill>
                  <a:latin typeface="+mj-ea"/>
                  <a:ea typeface="+mj-ea"/>
                </a:rPr>
                <a:t>放到内层</a:t>
              </a:r>
            </a:p>
          </p:txBody>
        </p:sp>
      </p:grpSp>
      <p:grpSp>
        <p:nvGrpSpPr>
          <p:cNvPr id="185358" name="Group 14"/>
          <p:cNvGrpSpPr>
            <a:grpSpLocks/>
          </p:cNvGrpSpPr>
          <p:nvPr/>
        </p:nvGrpSpPr>
        <p:grpSpPr bwMode="auto">
          <a:xfrm>
            <a:off x="80963" y="3579813"/>
            <a:ext cx="8388350" cy="960437"/>
            <a:chOff x="0" y="2"/>
            <a:chExt cx="5284" cy="605"/>
          </a:xfrm>
        </p:grpSpPr>
        <p:graphicFrame>
          <p:nvGraphicFramePr>
            <p:cNvPr id="185364" name="Object 15"/>
            <p:cNvGraphicFramePr>
              <a:graphicFrameLocks noChangeAspect="1"/>
            </p:cNvGraphicFramePr>
            <p:nvPr/>
          </p:nvGraphicFramePr>
          <p:xfrm>
            <a:off x="1188" y="2"/>
            <a:ext cx="4096" cy="605"/>
          </p:xfrm>
          <a:graphic>
            <a:graphicData uri="http://schemas.openxmlformats.org/presentationml/2006/ole">
              <mc:AlternateContent xmlns:mc="http://schemas.openxmlformats.org/markup-compatibility/2006">
                <mc:Choice xmlns:v="urn:schemas-microsoft-com:vml" Requires="v">
                  <p:oleObj spid="_x0000_s1027431" r:id="rId13" imgW="3098800" imgH="457200" progId="Equation.DSMT4">
                    <p:embed/>
                  </p:oleObj>
                </mc:Choice>
                <mc:Fallback>
                  <p:oleObj r:id="rId13" imgW="3098800" imgH="457200" progId="Equation.DSMT4">
                    <p:embed/>
                    <p:pic>
                      <p:nvPicPr>
                        <p:cNvPr id="0" name="Picture 10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88" y="2"/>
                          <a:ext cx="4096" cy="60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5366" name="Rectangle 17"/>
            <p:cNvSpPr>
              <a:spLocks noChangeArrowheads="1"/>
            </p:cNvSpPr>
            <p:nvPr/>
          </p:nvSpPr>
          <p:spPr bwMode="auto">
            <a:xfrm>
              <a:off x="0" y="223"/>
              <a:ext cx="218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dirty="0">
                  <a:solidFill>
                    <a:srgbClr val="0066FF"/>
                  </a:solidFill>
                  <a:latin typeface="+mj-ea"/>
                  <a:ea typeface="+mj-ea"/>
                </a:rPr>
                <a:t>香农不等式</a:t>
              </a:r>
            </a:p>
          </p:txBody>
        </p:sp>
      </p:grpSp>
      <p:grpSp>
        <p:nvGrpSpPr>
          <p:cNvPr id="185362" name="Group 18"/>
          <p:cNvGrpSpPr>
            <a:grpSpLocks/>
          </p:cNvGrpSpPr>
          <p:nvPr/>
        </p:nvGrpSpPr>
        <p:grpSpPr bwMode="auto">
          <a:xfrm>
            <a:off x="282575" y="4495800"/>
            <a:ext cx="8328025" cy="982663"/>
            <a:chOff x="0" y="0"/>
            <a:chExt cx="5246" cy="619"/>
          </a:xfrm>
        </p:grpSpPr>
        <p:graphicFrame>
          <p:nvGraphicFramePr>
            <p:cNvPr id="4" name="Object 19"/>
            <p:cNvGraphicFramePr>
              <a:graphicFrameLocks noChangeAspect="1"/>
            </p:cNvGraphicFramePr>
            <p:nvPr/>
          </p:nvGraphicFramePr>
          <p:xfrm>
            <a:off x="1077" y="16"/>
            <a:ext cx="4169" cy="603"/>
          </p:xfrm>
          <a:graphic>
            <a:graphicData uri="http://schemas.openxmlformats.org/presentationml/2006/ole">
              <mc:AlternateContent xmlns:mc="http://schemas.openxmlformats.org/markup-compatibility/2006">
                <mc:Choice xmlns:v="urn:schemas-microsoft-com:vml" Requires="v">
                  <p:oleObj spid="_x0000_s1027432" r:id="rId15" imgW="3162300" imgH="457200" progId="Equation.DSMT4">
                    <p:embed/>
                  </p:oleObj>
                </mc:Choice>
                <mc:Fallback>
                  <p:oleObj r:id="rId15" imgW="3162300" imgH="457200" progId="Equation.DSMT4">
                    <p:embed/>
                    <p:pic>
                      <p:nvPicPr>
                        <p:cNvPr id="0" name="Picture 10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77" y="16"/>
                          <a:ext cx="4169" cy="60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5363" name="Rectangle 20"/>
            <p:cNvSpPr>
              <a:spLocks noChangeArrowheads="1"/>
            </p:cNvSpPr>
            <p:nvPr/>
          </p:nvSpPr>
          <p:spPr bwMode="auto">
            <a:xfrm>
              <a:off x="0" y="0"/>
              <a:ext cx="2880"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dirty="0" smtClean="0">
                  <a:solidFill>
                    <a:srgbClr val="0066FF"/>
                  </a:solidFill>
                  <a:latin typeface="+mj-ea"/>
                  <a:ea typeface="+mj-ea"/>
                </a:rPr>
                <a:t>对</a:t>
              </a:r>
              <a:r>
                <a:rPr lang="zh-CN" altLang="zh-CN" sz="2400" b="1" i="1" dirty="0" smtClean="0">
                  <a:solidFill>
                    <a:srgbClr val="0066FF"/>
                  </a:solidFill>
                  <a:latin typeface="Century Schoolbook" pitchFamily="18" charset="0"/>
                  <a:ea typeface="+mj-ea"/>
                </a:rPr>
                <a:t>i</a:t>
              </a:r>
              <a:r>
                <a:rPr lang="en-US" altLang="zh-CN" sz="2400" b="1" i="1" dirty="0" smtClean="0">
                  <a:solidFill>
                    <a:srgbClr val="0066FF"/>
                  </a:solidFill>
                  <a:latin typeface="+mj-ea"/>
                  <a:ea typeface="+mj-ea"/>
                </a:rPr>
                <a:t> </a:t>
              </a:r>
              <a:r>
                <a:rPr lang="zh-CN" sz="2400" b="1" dirty="0" smtClean="0">
                  <a:solidFill>
                    <a:srgbClr val="0066FF"/>
                  </a:solidFill>
                  <a:latin typeface="+mj-ea"/>
                  <a:ea typeface="+mj-ea"/>
                </a:rPr>
                <a:t>的</a:t>
              </a:r>
              <a:r>
                <a:rPr lang="zh-CN" sz="2400" b="1" dirty="0">
                  <a:solidFill>
                    <a:srgbClr val="0066FF"/>
                  </a:solidFill>
                  <a:latin typeface="+mj-ea"/>
                  <a:ea typeface="+mj-ea"/>
                </a:rPr>
                <a:t>求和</a:t>
              </a:r>
            </a:p>
            <a:p>
              <a:r>
                <a:rPr lang="zh-CN" altLang="zh-CN" sz="2400" b="1" dirty="0">
                  <a:solidFill>
                    <a:srgbClr val="0066FF"/>
                  </a:solidFill>
                  <a:latin typeface="+mj-ea"/>
                  <a:ea typeface="+mj-ea"/>
                </a:rPr>
                <a:t> </a:t>
              </a:r>
              <a:r>
                <a:rPr lang="zh-CN" sz="2400" b="1" dirty="0">
                  <a:solidFill>
                    <a:srgbClr val="0066FF"/>
                  </a:solidFill>
                  <a:latin typeface="+mj-ea"/>
                  <a:ea typeface="+mj-ea"/>
                </a:rPr>
                <a:t>放到外层</a:t>
              </a:r>
            </a:p>
          </p:txBody>
        </p:sp>
      </p:grpSp>
      <p:grpSp>
        <p:nvGrpSpPr>
          <p:cNvPr id="185365" name="Group 21"/>
          <p:cNvGrpSpPr>
            <a:grpSpLocks/>
          </p:cNvGrpSpPr>
          <p:nvPr/>
        </p:nvGrpSpPr>
        <p:grpSpPr bwMode="auto">
          <a:xfrm>
            <a:off x="1981200" y="5459413"/>
            <a:ext cx="6669088" cy="957262"/>
            <a:chOff x="0" y="0"/>
            <a:chExt cx="4201" cy="603"/>
          </a:xfrm>
        </p:grpSpPr>
        <p:graphicFrame>
          <p:nvGraphicFramePr>
            <p:cNvPr id="5" name="Object 22"/>
            <p:cNvGraphicFramePr>
              <a:graphicFrameLocks noChangeAspect="1"/>
            </p:cNvGraphicFramePr>
            <p:nvPr/>
          </p:nvGraphicFramePr>
          <p:xfrm>
            <a:off x="0" y="0"/>
            <a:ext cx="2713" cy="603"/>
          </p:xfrm>
          <a:graphic>
            <a:graphicData uri="http://schemas.openxmlformats.org/presentationml/2006/ole">
              <mc:AlternateContent xmlns:mc="http://schemas.openxmlformats.org/markup-compatibility/2006">
                <mc:Choice xmlns:v="urn:schemas-microsoft-com:vml" Requires="v">
                  <p:oleObj spid="_x0000_s1027433" r:id="rId17" imgW="2057400" imgH="457200" progId="Equation.DSMT4">
                    <p:embed/>
                  </p:oleObj>
                </mc:Choice>
                <mc:Fallback>
                  <p:oleObj r:id="rId17" imgW="2057400" imgH="457200" progId="Equation.DSMT4">
                    <p:embed/>
                    <p:pic>
                      <p:nvPicPr>
                        <p:cNvPr id="0" name="Picture 10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2713" cy="60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85359" name="Group 23"/>
            <p:cNvGrpSpPr>
              <a:grpSpLocks/>
            </p:cNvGrpSpPr>
            <p:nvPr/>
          </p:nvGrpSpPr>
          <p:grpSpPr bwMode="auto">
            <a:xfrm>
              <a:off x="1989" y="24"/>
              <a:ext cx="2212" cy="469"/>
              <a:chOff x="0" y="0"/>
              <a:chExt cx="2212" cy="469"/>
            </a:xfrm>
          </p:grpSpPr>
          <p:sp>
            <p:nvSpPr>
              <p:cNvPr id="185360" name="Line 24"/>
              <p:cNvSpPr>
                <a:spLocks noChangeShapeType="1"/>
              </p:cNvSpPr>
              <p:nvPr/>
            </p:nvSpPr>
            <p:spPr bwMode="auto">
              <a:xfrm>
                <a:off x="0" y="0"/>
                <a:ext cx="2212"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j-ea"/>
                  <a:ea typeface="+mj-ea"/>
                </a:endParaRPr>
              </a:p>
            </p:txBody>
          </p:sp>
          <p:sp>
            <p:nvSpPr>
              <p:cNvPr id="185361" name="Line 25"/>
              <p:cNvSpPr>
                <a:spLocks noChangeShapeType="1"/>
              </p:cNvSpPr>
              <p:nvPr/>
            </p:nvSpPr>
            <p:spPr bwMode="auto">
              <a:xfrm>
                <a:off x="4" y="469"/>
                <a:ext cx="694"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j-ea"/>
                  <a:ea typeface="+mj-ea"/>
                </a:endParaRPr>
              </a:p>
            </p:txBody>
          </p:sp>
        </p:grpSp>
      </p:grpSp>
      <p:sp>
        <p:nvSpPr>
          <p:cNvPr id="3" name="灯片编号占位符 2"/>
          <p:cNvSpPr>
            <a:spLocks noGrp="1"/>
          </p:cNvSpPr>
          <p:nvPr>
            <p:ph type="sldNum" sz="quarter" idx="12"/>
          </p:nvPr>
        </p:nvSpPr>
        <p:spPr/>
        <p:txBody>
          <a:bodyPr/>
          <a:lstStyle/>
          <a:p>
            <a:fld id="{E31375A4-56A4-47D6-9801-1991572033F7}" type="slidenum">
              <a:rPr lang="en-US" smtClean="0"/>
              <a:pPr/>
              <a:t>36</a:t>
            </a:fld>
            <a:endParaRPr lang="en-US"/>
          </a:p>
        </p:txBody>
      </p:sp>
    </p:spTree>
    <p:extLst>
      <p:ext uri="{BB962C8B-B14F-4D97-AF65-F5344CB8AC3E}">
        <p14:creationId xmlns:p14="http://schemas.microsoft.com/office/powerpoint/2010/main" val="17238039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85353"/>
                                        </p:tgtEl>
                                        <p:attrNameLst>
                                          <p:attrName>style.visibility</p:attrName>
                                        </p:attrNameLst>
                                      </p:cBhvr>
                                      <p:to>
                                        <p:strVal val="visible"/>
                                      </p:to>
                                    </p:set>
                                    <p:animEffect transition="in" filter="wipe(left)">
                                      <p:cBhvr>
                                        <p:cTn id="12" dur="1000"/>
                                        <p:tgtEl>
                                          <p:spTgt spid="1853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85355"/>
                                        </p:tgtEl>
                                        <p:attrNameLst>
                                          <p:attrName>style.visibility</p:attrName>
                                        </p:attrNameLst>
                                      </p:cBhvr>
                                      <p:to>
                                        <p:strVal val="visible"/>
                                      </p:to>
                                    </p:set>
                                    <p:animEffect transition="in" filter="wipe(left)">
                                      <p:cBhvr>
                                        <p:cTn id="17" dur="1000"/>
                                        <p:tgtEl>
                                          <p:spTgt spid="18535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85358"/>
                                        </p:tgtEl>
                                        <p:attrNameLst>
                                          <p:attrName>style.visibility</p:attrName>
                                        </p:attrNameLst>
                                      </p:cBhvr>
                                      <p:to>
                                        <p:strVal val="visible"/>
                                      </p:to>
                                    </p:set>
                                    <p:animEffect transition="in" filter="wipe(left)">
                                      <p:cBhvr>
                                        <p:cTn id="22" dur="1000"/>
                                        <p:tgtEl>
                                          <p:spTgt spid="18535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85362"/>
                                        </p:tgtEl>
                                        <p:attrNameLst>
                                          <p:attrName>style.visibility</p:attrName>
                                        </p:attrNameLst>
                                      </p:cBhvr>
                                      <p:to>
                                        <p:strVal val="visible"/>
                                      </p:to>
                                    </p:set>
                                    <p:animEffect transition="in" filter="wipe(left)">
                                      <p:cBhvr>
                                        <p:cTn id="27" dur="1000"/>
                                        <p:tgtEl>
                                          <p:spTgt spid="18536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85365"/>
                                        </p:tgtEl>
                                        <p:attrNameLst>
                                          <p:attrName>style.visibility</p:attrName>
                                        </p:attrNameLst>
                                      </p:cBhvr>
                                      <p:to>
                                        <p:strVal val="visible"/>
                                      </p:to>
                                    </p:set>
                                    <p:animEffect transition="in" filter="wipe(left)">
                                      <p:cBhvr>
                                        <p:cTn id="32" dur="1000"/>
                                        <p:tgtEl>
                                          <p:spTgt spid="18536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85354"/>
                                        </p:tgtEl>
                                        <p:attrNameLst>
                                          <p:attrName>style.visibility</p:attrName>
                                        </p:attrNameLst>
                                      </p:cBhvr>
                                      <p:to>
                                        <p:strVal val="visible"/>
                                      </p:to>
                                    </p:set>
                                    <p:animEffect transition="in" filter="wipe(left)">
                                      <p:cBhvr>
                                        <p:cTn id="37" dur="1000"/>
                                        <p:tgtEl>
                                          <p:spTgt spid="185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2" name="Rectangle 3"/>
          <p:cNvSpPr>
            <a:spLocks noChangeArrowheads="1"/>
          </p:cNvSpPr>
          <p:nvPr/>
        </p:nvSpPr>
        <p:spPr bwMode="auto">
          <a:xfrm>
            <a:off x="207963" y="573088"/>
            <a:ext cx="9004300"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sz="2400" b="1" dirty="0" smtClean="0">
                <a:solidFill>
                  <a:srgbClr val="0066FF"/>
                </a:solidFill>
                <a:latin typeface="+mj-ea"/>
                <a:ea typeface="+mj-ea"/>
              </a:rPr>
              <a:t>例</a:t>
            </a:r>
            <a:r>
              <a:rPr lang="zh-CN" altLang="en-US" sz="2400" b="1" dirty="0" smtClean="0">
                <a:solidFill>
                  <a:srgbClr val="0066FF"/>
                </a:solidFill>
                <a:latin typeface="+mj-ea"/>
                <a:ea typeface="+mj-ea"/>
              </a:rPr>
              <a:t>：</a:t>
            </a:r>
            <a:r>
              <a:rPr lang="en-US" altLang="zh-CN" sz="2400" b="1" dirty="0" smtClean="0">
                <a:solidFill>
                  <a:srgbClr val="0066FF"/>
                </a:solidFill>
                <a:latin typeface="+mj-ea"/>
                <a:ea typeface="+mj-ea"/>
              </a:rPr>
              <a:t>  </a:t>
            </a:r>
            <a:r>
              <a:rPr lang="zh-CN" sz="2400" b="1" dirty="0" smtClean="0">
                <a:latin typeface="+mj-ea"/>
                <a:ea typeface="+mj-ea"/>
              </a:rPr>
              <a:t>信源   </a:t>
            </a:r>
            <a:r>
              <a:rPr lang="en-US" altLang="zh-CN" sz="2400" b="1" dirty="0" smtClean="0">
                <a:latin typeface="+mj-ea"/>
                <a:ea typeface="+mj-ea"/>
              </a:rPr>
              <a:t> </a:t>
            </a:r>
            <a:r>
              <a:rPr lang="zh-CN" sz="2400" b="1" dirty="0" smtClean="0">
                <a:latin typeface="+mj-ea"/>
                <a:ea typeface="+mj-ea"/>
              </a:rPr>
              <a:t>的</a:t>
            </a:r>
            <a:r>
              <a:rPr lang="zh-CN" sz="2400" b="1" dirty="0">
                <a:latin typeface="+mj-ea"/>
                <a:ea typeface="+mj-ea"/>
              </a:rPr>
              <a:t>输出为</a:t>
            </a:r>
          </a:p>
        </p:txBody>
      </p:sp>
      <p:graphicFrame>
        <p:nvGraphicFramePr>
          <p:cNvPr id="186373" name="Object 4"/>
          <p:cNvGraphicFramePr>
            <a:graphicFrameLocks noChangeAspect="1"/>
          </p:cNvGraphicFramePr>
          <p:nvPr>
            <p:extLst>
              <p:ext uri="{D42A27DB-BD31-4B8C-83A1-F6EECF244321}">
                <p14:modId xmlns:p14="http://schemas.microsoft.com/office/powerpoint/2010/main" val="3371788573"/>
              </p:ext>
            </p:extLst>
          </p:nvPr>
        </p:nvGraphicFramePr>
        <p:xfrm>
          <a:off x="1691680" y="620688"/>
          <a:ext cx="392113" cy="363538"/>
        </p:xfrm>
        <a:graphic>
          <a:graphicData uri="http://schemas.openxmlformats.org/presentationml/2006/ole">
            <mc:AlternateContent xmlns:mc="http://schemas.openxmlformats.org/markup-compatibility/2006">
              <mc:Choice xmlns:v="urn:schemas-microsoft-com:vml" Requires="v">
                <p:oleObj spid="_x0000_s1028999" r:id="rId3" imgW="177492" imgH="164814" progId="Equation.DSMT4">
                  <p:embed/>
                </p:oleObj>
              </mc:Choice>
              <mc:Fallback>
                <p:oleObj r:id="rId3" imgW="177492" imgH="164814" progId="Equation.DSMT4">
                  <p:embed/>
                  <p:pic>
                    <p:nvPicPr>
                      <p:cNvPr id="0" name="Picture 2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1680" y="620688"/>
                        <a:ext cx="392113" cy="36353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6374" name="Object 5"/>
          <p:cNvGraphicFramePr>
            <a:graphicFrameLocks noChangeAspect="1"/>
          </p:cNvGraphicFramePr>
          <p:nvPr>
            <p:extLst>
              <p:ext uri="{D42A27DB-BD31-4B8C-83A1-F6EECF244321}">
                <p14:modId xmlns:p14="http://schemas.microsoft.com/office/powerpoint/2010/main" val="1771075306"/>
              </p:ext>
            </p:extLst>
          </p:nvPr>
        </p:nvGraphicFramePr>
        <p:xfrm>
          <a:off x="3218904" y="373410"/>
          <a:ext cx="4089400" cy="895350"/>
        </p:xfrm>
        <a:graphic>
          <a:graphicData uri="http://schemas.openxmlformats.org/presentationml/2006/ole">
            <mc:AlternateContent xmlns:mc="http://schemas.openxmlformats.org/markup-compatibility/2006">
              <mc:Choice xmlns:v="urn:schemas-microsoft-com:vml" Requires="v">
                <p:oleObj spid="_x0000_s1029000" r:id="rId5" imgW="1852592" imgH="406048" progId="Equation.DSMT4">
                  <p:embed/>
                </p:oleObj>
              </mc:Choice>
              <mc:Fallback>
                <p:oleObj r:id="rId5" imgW="1852592" imgH="406048" progId="Equation.DSMT4">
                  <p:embed/>
                  <p:pic>
                    <p:nvPicPr>
                      <p:cNvPr id="0" name="Picture 26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8904" y="373410"/>
                        <a:ext cx="4089400" cy="89535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6375" name="Object 6"/>
          <p:cNvGraphicFramePr>
            <a:graphicFrameLocks noChangeAspect="1"/>
          </p:cNvGraphicFramePr>
          <p:nvPr>
            <p:extLst>
              <p:ext uri="{D42A27DB-BD31-4B8C-83A1-F6EECF244321}">
                <p14:modId xmlns:p14="http://schemas.microsoft.com/office/powerpoint/2010/main" val="174116072"/>
              </p:ext>
            </p:extLst>
          </p:nvPr>
        </p:nvGraphicFramePr>
        <p:xfrm>
          <a:off x="514350" y="1052513"/>
          <a:ext cx="1960563" cy="895350"/>
        </p:xfrm>
        <a:graphic>
          <a:graphicData uri="http://schemas.openxmlformats.org/presentationml/2006/ole">
            <mc:AlternateContent xmlns:mc="http://schemas.openxmlformats.org/markup-compatibility/2006">
              <mc:Choice xmlns:v="urn:schemas-microsoft-com:vml" Requires="v">
                <p:oleObj spid="_x0000_s1029001" r:id="rId7" imgW="888229" imgH="406048" progId="Equation.DSMT4">
                  <p:embed/>
                </p:oleObj>
              </mc:Choice>
              <mc:Fallback>
                <p:oleObj r:id="rId7" imgW="888229" imgH="406048" progId="Equation.DSMT4">
                  <p:embed/>
                  <p:pic>
                    <p:nvPicPr>
                      <p:cNvPr id="0" name="Picture 26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4350" y="1052513"/>
                        <a:ext cx="1960563" cy="89535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6376" name="Rectangle 7"/>
          <p:cNvSpPr>
            <a:spLocks noChangeArrowheads="1"/>
          </p:cNvSpPr>
          <p:nvPr/>
        </p:nvSpPr>
        <p:spPr bwMode="auto">
          <a:xfrm>
            <a:off x="2384425" y="1227138"/>
            <a:ext cx="72548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latin typeface="+mj-ea"/>
                <a:ea typeface="+mj-ea"/>
              </a:rPr>
              <a:t>。设计两个独立实验去观察它，其结果</a:t>
            </a:r>
          </a:p>
        </p:txBody>
      </p:sp>
      <p:sp>
        <p:nvSpPr>
          <p:cNvPr id="186377" name="Rectangle 8"/>
          <p:cNvSpPr>
            <a:spLocks noChangeArrowheads="1"/>
          </p:cNvSpPr>
          <p:nvPr/>
        </p:nvSpPr>
        <p:spPr bwMode="auto">
          <a:xfrm>
            <a:off x="468313" y="1812925"/>
            <a:ext cx="856818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sz="2400" b="1" dirty="0">
                <a:latin typeface="+mj-ea"/>
                <a:ea typeface="+mj-ea"/>
              </a:rPr>
              <a:t>分别为                                  ，已知条件概率：                           </a:t>
            </a:r>
          </a:p>
        </p:txBody>
      </p:sp>
      <p:graphicFrame>
        <p:nvGraphicFramePr>
          <p:cNvPr id="186378" name="Object 9"/>
          <p:cNvGraphicFramePr>
            <a:graphicFrameLocks noChangeAspect="1"/>
          </p:cNvGraphicFramePr>
          <p:nvPr>
            <p:extLst>
              <p:ext uri="{D42A27DB-BD31-4B8C-83A1-F6EECF244321}">
                <p14:modId xmlns:p14="http://schemas.microsoft.com/office/powerpoint/2010/main" val="2964460864"/>
              </p:ext>
            </p:extLst>
          </p:nvPr>
        </p:nvGraphicFramePr>
        <p:xfrm>
          <a:off x="1612900" y="1830388"/>
          <a:ext cx="3017838" cy="560387"/>
        </p:xfrm>
        <a:graphic>
          <a:graphicData uri="http://schemas.openxmlformats.org/presentationml/2006/ole">
            <mc:AlternateContent xmlns:mc="http://schemas.openxmlformats.org/markup-compatibility/2006">
              <mc:Choice xmlns:v="urn:schemas-microsoft-com:vml" Requires="v">
                <p:oleObj spid="_x0000_s1029002" r:id="rId9" imgW="1370410" imgH="253780" progId="Equation.DSMT4">
                  <p:embed/>
                </p:oleObj>
              </mc:Choice>
              <mc:Fallback>
                <p:oleObj r:id="rId9" imgW="1370410" imgH="253780" progId="Equation.DSMT4">
                  <p:embed/>
                  <p:pic>
                    <p:nvPicPr>
                      <p:cNvPr id="0" name="Picture 26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12900" y="1830388"/>
                        <a:ext cx="3017838" cy="56038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86379" name="Group 10"/>
          <p:cNvGrpSpPr>
            <a:grpSpLocks/>
          </p:cNvGrpSpPr>
          <p:nvPr/>
        </p:nvGrpSpPr>
        <p:grpSpPr bwMode="auto">
          <a:xfrm>
            <a:off x="4975225" y="2484438"/>
            <a:ext cx="4143375" cy="538162"/>
            <a:chOff x="0" y="0"/>
            <a:chExt cx="2610" cy="339"/>
          </a:xfrm>
        </p:grpSpPr>
        <p:sp>
          <p:nvSpPr>
            <p:cNvPr id="186416" name="Rectangle 11"/>
            <p:cNvSpPr>
              <a:spLocks noChangeArrowheads="1"/>
            </p:cNvSpPr>
            <p:nvPr/>
          </p:nvSpPr>
          <p:spPr bwMode="auto">
            <a:xfrm>
              <a:off x="0" y="0"/>
              <a:ext cx="261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zh-CN" sz="2400" b="1" dirty="0">
                  <a:latin typeface="+mj-ea"/>
                  <a:ea typeface="+mj-ea"/>
                </a:rPr>
                <a:t>(1) </a:t>
              </a:r>
              <a:r>
                <a:rPr lang="zh-CN" sz="2400" b="1" dirty="0">
                  <a:latin typeface="+mj-ea"/>
                  <a:ea typeface="+mj-ea"/>
                </a:rPr>
                <a:t>求              和              。</a:t>
              </a:r>
            </a:p>
          </p:txBody>
        </p:sp>
        <p:graphicFrame>
          <p:nvGraphicFramePr>
            <p:cNvPr id="186417" name="Object 12"/>
            <p:cNvGraphicFramePr>
              <a:graphicFrameLocks noChangeAspect="1"/>
            </p:cNvGraphicFramePr>
            <p:nvPr/>
          </p:nvGraphicFramePr>
          <p:xfrm>
            <a:off x="598" y="22"/>
            <a:ext cx="774" cy="317"/>
          </p:xfrm>
          <a:graphic>
            <a:graphicData uri="http://schemas.openxmlformats.org/presentationml/2006/ole">
              <mc:AlternateContent xmlns:mc="http://schemas.openxmlformats.org/markup-compatibility/2006">
                <mc:Choice xmlns:v="urn:schemas-microsoft-com:vml" Requires="v">
                  <p:oleObj spid="_x0000_s1029003" r:id="rId11" imgW="558800" imgH="228600" progId="Equation.DSMT4">
                    <p:embed/>
                  </p:oleObj>
                </mc:Choice>
                <mc:Fallback>
                  <p:oleObj r:id="rId11" imgW="558800" imgH="228600" progId="Equation.DSMT4">
                    <p:embed/>
                    <p:pic>
                      <p:nvPicPr>
                        <p:cNvPr id="0" name="Picture 26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8" y="22"/>
                          <a:ext cx="774" cy="31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6418" name="Object 13"/>
            <p:cNvGraphicFramePr>
              <a:graphicFrameLocks noChangeAspect="1"/>
            </p:cNvGraphicFramePr>
            <p:nvPr/>
          </p:nvGraphicFramePr>
          <p:xfrm>
            <a:off x="1614" y="22"/>
            <a:ext cx="792" cy="317"/>
          </p:xfrm>
          <a:graphic>
            <a:graphicData uri="http://schemas.openxmlformats.org/presentationml/2006/ole">
              <mc:AlternateContent xmlns:mc="http://schemas.openxmlformats.org/markup-compatibility/2006">
                <mc:Choice xmlns:v="urn:schemas-microsoft-com:vml" Requires="v">
                  <p:oleObj spid="_x0000_s1029004" r:id="rId13" imgW="571252" imgH="228501" progId="Equation.DSMT4">
                    <p:embed/>
                  </p:oleObj>
                </mc:Choice>
                <mc:Fallback>
                  <p:oleObj r:id="rId13" imgW="571252" imgH="228501" progId="Equation.DSMT4">
                    <p:embed/>
                    <p:pic>
                      <p:nvPicPr>
                        <p:cNvPr id="0" name="Picture 26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14" y="22"/>
                          <a:ext cx="792" cy="31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86380" name="Group 14"/>
          <p:cNvGrpSpPr>
            <a:grpSpLocks/>
          </p:cNvGrpSpPr>
          <p:nvPr/>
        </p:nvGrpSpPr>
        <p:grpSpPr bwMode="auto">
          <a:xfrm>
            <a:off x="4975225" y="3106738"/>
            <a:ext cx="4143375" cy="830264"/>
            <a:chOff x="0" y="0"/>
            <a:chExt cx="2610" cy="523"/>
          </a:xfrm>
        </p:grpSpPr>
        <p:sp>
          <p:nvSpPr>
            <p:cNvPr id="186414" name="Rectangle 15"/>
            <p:cNvSpPr>
              <a:spLocks noChangeArrowheads="1"/>
            </p:cNvSpPr>
            <p:nvPr/>
          </p:nvSpPr>
          <p:spPr bwMode="auto">
            <a:xfrm>
              <a:off x="0" y="0"/>
              <a:ext cx="2610"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zh-CN" sz="2400" b="1" dirty="0">
                  <a:latin typeface="+mj-ea"/>
                  <a:ea typeface="+mj-ea"/>
                </a:rPr>
                <a:t>(2) </a:t>
              </a:r>
              <a:r>
                <a:rPr lang="zh-CN" sz="2400" b="1" dirty="0">
                  <a:latin typeface="+mj-ea"/>
                  <a:ea typeface="+mj-ea"/>
                </a:rPr>
                <a:t>求                 </a:t>
              </a:r>
              <a:r>
                <a:rPr lang="zh-CN" altLang="zh-CN" sz="2400" b="1" dirty="0">
                  <a:latin typeface="+mj-ea"/>
                  <a:ea typeface="+mj-ea"/>
                </a:rPr>
                <a:t>, </a:t>
              </a:r>
              <a:r>
                <a:rPr lang="zh-CN" sz="2400" b="1" dirty="0">
                  <a:latin typeface="+mj-ea"/>
                  <a:ea typeface="+mj-ea"/>
                </a:rPr>
                <a:t>并与</a:t>
              </a:r>
              <a:r>
                <a:rPr lang="zh-CN" altLang="zh-CN" sz="2400" b="1" dirty="0">
                  <a:latin typeface="+mj-ea"/>
                  <a:ea typeface="+mj-ea"/>
                </a:rPr>
                <a:t>(1)</a:t>
              </a:r>
            </a:p>
            <a:p>
              <a:r>
                <a:rPr lang="zh-CN" altLang="zh-CN" sz="2400" b="1" dirty="0">
                  <a:latin typeface="+mj-ea"/>
                  <a:ea typeface="+mj-ea"/>
                </a:rPr>
                <a:t>     </a:t>
              </a:r>
              <a:r>
                <a:rPr lang="zh-CN" sz="2400" b="1" dirty="0">
                  <a:latin typeface="+mj-ea"/>
                  <a:ea typeface="+mj-ea"/>
                </a:rPr>
                <a:t>的结果进行比较。</a:t>
              </a:r>
            </a:p>
          </p:txBody>
        </p:sp>
        <p:graphicFrame>
          <p:nvGraphicFramePr>
            <p:cNvPr id="2" name="Object 16"/>
            <p:cNvGraphicFramePr>
              <a:graphicFrameLocks noChangeAspect="1"/>
            </p:cNvGraphicFramePr>
            <p:nvPr/>
          </p:nvGraphicFramePr>
          <p:xfrm>
            <a:off x="570" y="31"/>
            <a:ext cx="950" cy="317"/>
          </p:xfrm>
          <a:graphic>
            <a:graphicData uri="http://schemas.openxmlformats.org/presentationml/2006/ole">
              <mc:AlternateContent xmlns:mc="http://schemas.openxmlformats.org/markup-compatibility/2006">
                <mc:Choice xmlns:v="urn:schemas-microsoft-com:vml" Requires="v">
                  <p:oleObj spid="_x0000_s1029005" r:id="rId15" imgW="685800" imgH="228600" progId="Equation.DSMT4">
                    <p:embed/>
                  </p:oleObj>
                </mc:Choice>
                <mc:Fallback>
                  <p:oleObj r:id="rId15" imgW="685800" imgH="228600" progId="Equation.DSMT4">
                    <p:embed/>
                    <p:pic>
                      <p:nvPicPr>
                        <p:cNvPr id="0" name="Picture 26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70" y="31"/>
                          <a:ext cx="950" cy="31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86385" name="Group 17"/>
          <p:cNvGrpSpPr>
            <a:grpSpLocks/>
          </p:cNvGrpSpPr>
          <p:nvPr/>
        </p:nvGrpSpPr>
        <p:grpSpPr bwMode="auto">
          <a:xfrm>
            <a:off x="750888" y="4619625"/>
            <a:ext cx="4567237" cy="515938"/>
            <a:chOff x="0" y="0"/>
            <a:chExt cx="2877" cy="325"/>
          </a:xfrm>
        </p:grpSpPr>
        <p:graphicFrame>
          <p:nvGraphicFramePr>
            <p:cNvPr id="3" name="Object 18"/>
            <p:cNvGraphicFramePr>
              <a:graphicFrameLocks noChangeAspect="1"/>
            </p:cNvGraphicFramePr>
            <p:nvPr/>
          </p:nvGraphicFramePr>
          <p:xfrm>
            <a:off x="0" y="8"/>
            <a:ext cx="1302" cy="317"/>
          </p:xfrm>
          <a:graphic>
            <a:graphicData uri="http://schemas.openxmlformats.org/presentationml/2006/ole">
              <mc:AlternateContent xmlns:mc="http://schemas.openxmlformats.org/markup-compatibility/2006">
                <mc:Choice xmlns:v="urn:schemas-microsoft-com:vml" Requires="v">
                  <p:oleObj spid="_x0000_s1029006" r:id="rId17" imgW="939800" imgH="228600" progId="Equation.DSMT4">
                    <p:embed/>
                  </p:oleObj>
                </mc:Choice>
                <mc:Fallback>
                  <p:oleObj r:id="rId17" imgW="939800" imgH="228600" progId="Equation.DSMT4">
                    <p:embed/>
                    <p:pic>
                      <p:nvPicPr>
                        <p:cNvPr id="0" name="Picture 26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8"/>
                          <a:ext cx="1302" cy="31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 name="Group 19"/>
            <p:cNvGrpSpPr>
              <a:grpSpLocks/>
            </p:cNvGrpSpPr>
            <p:nvPr/>
          </p:nvGrpSpPr>
          <p:grpSpPr bwMode="auto">
            <a:xfrm>
              <a:off x="1300" y="0"/>
              <a:ext cx="1577" cy="317"/>
              <a:chOff x="0" y="0"/>
              <a:chExt cx="1577" cy="317"/>
            </a:xfrm>
          </p:grpSpPr>
          <p:grpSp>
            <p:nvGrpSpPr>
              <p:cNvPr id="186408" name="Group 20"/>
              <p:cNvGrpSpPr>
                <a:grpSpLocks/>
              </p:cNvGrpSpPr>
              <p:nvPr/>
            </p:nvGrpSpPr>
            <p:grpSpPr bwMode="auto">
              <a:xfrm>
                <a:off x="0" y="0"/>
                <a:ext cx="845" cy="317"/>
                <a:chOff x="0" y="0"/>
                <a:chExt cx="845" cy="317"/>
              </a:xfrm>
            </p:grpSpPr>
            <p:sp>
              <p:nvSpPr>
                <p:cNvPr id="5" name="AutoShape 21"/>
                <p:cNvSpPr>
                  <a:spLocks noChangeArrowheads="1"/>
                </p:cNvSpPr>
                <p:nvPr/>
              </p:nvSpPr>
              <p:spPr bwMode="auto">
                <a:xfrm>
                  <a:off x="0" y="131"/>
                  <a:ext cx="201" cy="91"/>
                </a:xfrm>
                <a:prstGeom prst="rightArrow">
                  <a:avLst>
                    <a:gd name="adj1" fmla="val 50000"/>
                    <a:gd name="adj2" fmla="val 55220"/>
                  </a:avLst>
                </a:prstGeom>
                <a:ln>
                  <a:headEnd/>
                  <a:tailEnd/>
                </a:ln>
                <a:extLst/>
              </p:spPr>
              <p:style>
                <a:lnRef idx="0">
                  <a:schemeClr val="accent1"/>
                </a:lnRef>
                <a:fillRef idx="3">
                  <a:schemeClr val="accent1"/>
                </a:fillRef>
                <a:effectRef idx="3">
                  <a:schemeClr val="accent1"/>
                </a:effectRef>
                <a:fontRef idx="minor">
                  <a:schemeClr val="lt1"/>
                </a:fontRef>
              </p:style>
              <p:txBody>
                <a:bodyPr wrap="none" anchor="ctr"/>
                <a:lstStyle/>
                <a:p>
                  <a:endParaRPr lang="zh-CN" altLang="en-US" sz="2400" b="1">
                    <a:latin typeface="+mj-ea"/>
                    <a:ea typeface="+mj-ea"/>
                  </a:endParaRPr>
                </a:p>
              </p:txBody>
            </p:sp>
            <p:graphicFrame>
              <p:nvGraphicFramePr>
                <p:cNvPr id="186413" name="Object 22"/>
                <p:cNvGraphicFramePr>
                  <a:graphicFrameLocks noChangeAspect="1"/>
                </p:cNvGraphicFramePr>
                <p:nvPr/>
              </p:nvGraphicFramePr>
              <p:xfrm>
                <a:off x="194" y="0"/>
                <a:ext cx="651" cy="317"/>
              </p:xfrm>
              <a:graphic>
                <a:graphicData uri="http://schemas.openxmlformats.org/presentationml/2006/ole">
                  <mc:AlternateContent xmlns:mc="http://schemas.openxmlformats.org/markup-compatibility/2006">
                    <mc:Choice xmlns:v="urn:schemas-microsoft-com:vml" Requires="v">
                      <p:oleObj spid="_x0000_s1029007" r:id="rId19" imgW="469900" imgH="228600" progId="Equation.DSMT4">
                        <p:embed/>
                      </p:oleObj>
                    </mc:Choice>
                    <mc:Fallback>
                      <p:oleObj r:id="rId19" imgW="469900" imgH="228600" progId="Equation.DSMT4">
                        <p:embed/>
                        <p:pic>
                          <p:nvPicPr>
                            <p:cNvPr id="0" name="Picture 27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94" y="0"/>
                              <a:ext cx="651" cy="31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86409" name="Group 23"/>
              <p:cNvGrpSpPr>
                <a:grpSpLocks/>
              </p:cNvGrpSpPr>
              <p:nvPr/>
            </p:nvGrpSpPr>
            <p:grpSpPr bwMode="auto">
              <a:xfrm>
                <a:off x="825" y="0"/>
                <a:ext cx="752" cy="317"/>
                <a:chOff x="0" y="0"/>
                <a:chExt cx="752" cy="317"/>
              </a:xfrm>
            </p:grpSpPr>
            <p:sp>
              <p:nvSpPr>
                <p:cNvPr id="186410" name="AutoShape 24"/>
                <p:cNvSpPr>
                  <a:spLocks noChangeArrowheads="1"/>
                </p:cNvSpPr>
                <p:nvPr/>
              </p:nvSpPr>
              <p:spPr bwMode="auto">
                <a:xfrm>
                  <a:off x="0" y="131"/>
                  <a:ext cx="201" cy="91"/>
                </a:xfrm>
                <a:prstGeom prst="rightArrow">
                  <a:avLst>
                    <a:gd name="adj1" fmla="val 50000"/>
                    <a:gd name="adj2" fmla="val 55220"/>
                  </a:avLst>
                </a:prstGeom>
                <a:ln>
                  <a:headEnd/>
                  <a:tailEnd/>
                </a:ln>
                <a:extLst/>
              </p:spPr>
              <p:style>
                <a:lnRef idx="0">
                  <a:schemeClr val="accent1"/>
                </a:lnRef>
                <a:fillRef idx="3">
                  <a:schemeClr val="accent1"/>
                </a:fillRef>
                <a:effectRef idx="3">
                  <a:schemeClr val="accent1"/>
                </a:effectRef>
                <a:fontRef idx="minor">
                  <a:schemeClr val="lt1"/>
                </a:fontRef>
              </p:style>
              <p:txBody>
                <a:bodyPr wrap="none" anchor="ctr"/>
                <a:lstStyle/>
                <a:p>
                  <a:endParaRPr lang="zh-CN" altLang="en-US" sz="2400" b="1">
                    <a:latin typeface="+mj-ea"/>
                    <a:ea typeface="+mj-ea"/>
                  </a:endParaRPr>
                </a:p>
              </p:txBody>
            </p:sp>
            <p:graphicFrame>
              <p:nvGraphicFramePr>
                <p:cNvPr id="186411" name="Object 25"/>
                <p:cNvGraphicFramePr>
                  <a:graphicFrameLocks noChangeAspect="1"/>
                </p:cNvGraphicFramePr>
                <p:nvPr/>
              </p:nvGraphicFramePr>
              <p:xfrm>
                <a:off x="207" y="0"/>
                <a:ext cx="545" cy="317"/>
              </p:xfrm>
              <a:graphic>
                <a:graphicData uri="http://schemas.openxmlformats.org/presentationml/2006/ole">
                  <mc:AlternateContent xmlns:mc="http://schemas.openxmlformats.org/markup-compatibility/2006">
                    <mc:Choice xmlns:v="urn:schemas-microsoft-com:vml" Requires="v">
                      <p:oleObj spid="_x0000_s1029008" r:id="rId21" imgW="393529" imgH="228501" progId="Equation.DSMT4">
                        <p:embed/>
                      </p:oleObj>
                    </mc:Choice>
                    <mc:Fallback>
                      <p:oleObj r:id="rId21" imgW="393529" imgH="228501" progId="Equation.DSMT4">
                        <p:embed/>
                        <p:pic>
                          <p:nvPicPr>
                            <p:cNvPr id="0" name="Picture 27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07" y="0"/>
                              <a:ext cx="545" cy="31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grpSp>
      <p:graphicFrame>
        <p:nvGraphicFramePr>
          <p:cNvPr id="186382" name="Object 26"/>
          <p:cNvGraphicFramePr>
            <a:graphicFrameLocks noChangeAspect="1"/>
          </p:cNvGraphicFramePr>
          <p:nvPr>
            <p:extLst>
              <p:ext uri="{D42A27DB-BD31-4B8C-83A1-F6EECF244321}">
                <p14:modId xmlns:p14="http://schemas.microsoft.com/office/powerpoint/2010/main" val="2497035514"/>
              </p:ext>
            </p:extLst>
          </p:nvPr>
        </p:nvGraphicFramePr>
        <p:xfrm>
          <a:off x="228600" y="2489200"/>
          <a:ext cx="4826000" cy="1677988"/>
        </p:xfrm>
        <a:graphic>
          <a:graphicData uri="http://schemas.openxmlformats.org/presentationml/2006/ole">
            <mc:AlternateContent xmlns:mc="http://schemas.openxmlformats.org/markup-compatibility/2006">
              <mc:Choice xmlns:v="urn:schemas-microsoft-com:vml" Requires="v">
                <p:oleObj spid="_x0000_s1029009" r:id="rId23" imgW="4825820" imgH="1677211" progId="Visio.Drawing.11">
                  <p:embed/>
                </p:oleObj>
              </mc:Choice>
              <mc:Fallback>
                <p:oleObj r:id="rId23" imgW="4825820" imgH="1677211" progId="Visio.Drawing.11">
                  <p:embed/>
                  <p:pic>
                    <p:nvPicPr>
                      <p:cNvPr id="0" name="Picture 27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28600" y="2489200"/>
                        <a:ext cx="4826000" cy="167798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6395" name="Object 27"/>
          <p:cNvGraphicFramePr>
            <a:graphicFrameLocks noChangeAspect="1"/>
          </p:cNvGraphicFramePr>
          <p:nvPr>
            <p:extLst>
              <p:ext uri="{D42A27DB-BD31-4B8C-83A1-F6EECF244321}">
                <p14:modId xmlns:p14="http://schemas.microsoft.com/office/powerpoint/2010/main" val="1952650382"/>
              </p:ext>
            </p:extLst>
          </p:nvPr>
        </p:nvGraphicFramePr>
        <p:xfrm>
          <a:off x="136525" y="5151438"/>
          <a:ext cx="4437063" cy="457200"/>
        </p:xfrm>
        <a:graphic>
          <a:graphicData uri="http://schemas.openxmlformats.org/presentationml/2006/ole">
            <mc:AlternateContent xmlns:mc="http://schemas.openxmlformats.org/markup-compatibility/2006">
              <mc:Choice xmlns:v="urn:schemas-microsoft-com:vml" Requires="v">
                <p:oleObj spid="_x0000_s1029010" r:id="rId25" imgW="2222500" imgH="228600" progId="Equation.DSMT4">
                  <p:embed/>
                </p:oleObj>
              </mc:Choice>
              <mc:Fallback>
                <p:oleObj r:id="rId25" imgW="2222500" imgH="228600" progId="Equation.DSMT4">
                  <p:embed/>
                  <p:pic>
                    <p:nvPicPr>
                      <p:cNvPr id="0" name="Picture 27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36525" y="5151438"/>
                        <a:ext cx="4437063" cy="4572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86396" name="Group 28"/>
          <p:cNvGrpSpPr>
            <a:grpSpLocks/>
          </p:cNvGrpSpPr>
          <p:nvPr/>
        </p:nvGrpSpPr>
        <p:grpSpPr bwMode="auto">
          <a:xfrm>
            <a:off x="174625" y="4160838"/>
            <a:ext cx="8943975" cy="557212"/>
            <a:chOff x="0" y="0"/>
            <a:chExt cx="5634" cy="351"/>
          </a:xfrm>
        </p:grpSpPr>
        <p:sp>
          <p:nvSpPr>
            <p:cNvPr id="186401" name="Rectangle 29"/>
            <p:cNvSpPr>
              <a:spLocks noChangeArrowheads="1"/>
            </p:cNvSpPr>
            <p:nvPr/>
          </p:nvSpPr>
          <p:spPr bwMode="auto">
            <a:xfrm>
              <a:off x="0" y="24"/>
              <a:ext cx="262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dirty="0">
                  <a:latin typeface="+mj-ea"/>
                  <a:ea typeface="+mj-ea"/>
                </a:rPr>
                <a:t>解</a:t>
              </a:r>
              <a:r>
                <a:rPr lang="zh-CN" altLang="zh-CN" sz="2400" b="1" dirty="0">
                  <a:latin typeface="+mj-ea"/>
                  <a:ea typeface="+mj-ea"/>
                </a:rPr>
                <a:t>: </a:t>
              </a:r>
              <a:r>
                <a:rPr lang="zh-CN" sz="2400" b="1" dirty="0">
                  <a:solidFill>
                    <a:srgbClr val="0066FF"/>
                  </a:solidFill>
                  <a:latin typeface="+mj-ea"/>
                  <a:ea typeface="+mj-ea"/>
                </a:rPr>
                <a:t>求解思路</a:t>
              </a:r>
            </a:p>
          </p:txBody>
        </p:sp>
        <p:graphicFrame>
          <p:nvGraphicFramePr>
            <p:cNvPr id="6" name="Object 30"/>
            <p:cNvGraphicFramePr>
              <a:graphicFrameLocks noChangeAspect="1"/>
            </p:cNvGraphicFramePr>
            <p:nvPr/>
          </p:nvGraphicFramePr>
          <p:xfrm>
            <a:off x="1360" y="47"/>
            <a:ext cx="2428" cy="304"/>
          </p:xfrm>
          <a:graphic>
            <a:graphicData uri="http://schemas.openxmlformats.org/presentationml/2006/ole">
              <mc:AlternateContent xmlns:mc="http://schemas.openxmlformats.org/markup-compatibility/2006">
                <mc:Choice xmlns:v="urn:schemas-microsoft-com:vml" Requires="v">
                  <p:oleObj spid="_x0000_s1029011" r:id="rId27" imgW="1828800" imgH="228600" progId="Equation.DSMT4">
                    <p:embed/>
                  </p:oleObj>
                </mc:Choice>
                <mc:Fallback>
                  <p:oleObj r:id="rId27" imgW="1828800" imgH="228600" progId="Equation.DSMT4">
                    <p:embed/>
                    <p:pic>
                      <p:nvPicPr>
                        <p:cNvPr id="0" name="Picture 27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360" y="47"/>
                          <a:ext cx="2428" cy="304"/>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86403" name="Group 31"/>
            <p:cNvGrpSpPr>
              <a:grpSpLocks/>
            </p:cNvGrpSpPr>
            <p:nvPr/>
          </p:nvGrpSpPr>
          <p:grpSpPr bwMode="auto">
            <a:xfrm>
              <a:off x="3744" y="0"/>
              <a:ext cx="1890" cy="331"/>
              <a:chOff x="0" y="0"/>
              <a:chExt cx="1890" cy="331"/>
            </a:xfrm>
          </p:grpSpPr>
          <p:sp>
            <p:nvSpPr>
              <p:cNvPr id="186404" name="Rectangle 32"/>
              <p:cNvSpPr>
                <a:spLocks noChangeArrowheads="1"/>
              </p:cNvSpPr>
              <p:nvPr/>
            </p:nvSpPr>
            <p:spPr bwMode="auto">
              <a:xfrm>
                <a:off x="0" y="0"/>
                <a:ext cx="189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sz="2400" b="1" dirty="0">
                    <a:latin typeface="+mj-ea"/>
                    <a:ea typeface="+mj-ea"/>
                  </a:rPr>
                  <a:t>需求                    。</a:t>
                </a:r>
              </a:p>
            </p:txBody>
          </p:sp>
          <p:graphicFrame>
            <p:nvGraphicFramePr>
              <p:cNvPr id="7" name="Object 33"/>
              <p:cNvGraphicFramePr>
                <a:graphicFrameLocks noChangeAspect="1"/>
              </p:cNvGraphicFramePr>
              <p:nvPr/>
            </p:nvGraphicFramePr>
            <p:xfrm>
              <a:off x="474" y="27"/>
              <a:ext cx="1165" cy="304"/>
            </p:xfrm>
            <a:graphic>
              <a:graphicData uri="http://schemas.openxmlformats.org/presentationml/2006/ole">
                <mc:AlternateContent xmlns:mc="http://schemas.openxmlformats.org/markup-compatibility/2006">
                  <mc:Choice xmlns:v="urn:schemas-microsoft-com:vml" Requires="v">
                    <p:oleObj spid="_x0000_s1029012" r:id="rId29" imgW="876300" imgH="228600" progId="Equation.DSMT4">
                      <p:embed/>
                    </p:oleObj>
                  </mc:Choice>
                  <mc:Fallback>
                    <p:oleObj r:id="rId29" imgW="876300" imgH="228600" progId="Equation.DSMT4">
                      <p:embed/>
                      <p:pic>
                        <p:nvPicPr>
                          <p:cNvPr id="0" name="Picture 275"/>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74" y="27"/>
                            <a:ext cx="1165" cy="304"/>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grpSp>
        <p:nvGrpSpPr>
          <p:cNvPr id="186402" name="Group 34"/>
          <p:cNvGrpSpPr>
            <a:grpSpLocks/>
          </p:cNvGrpSpPr>
          <p:nvPr/>
        </p:nvGrpSpPr>
        <p:grpSpPr bwMode="auto">
          <a:xfrm>
            <a:off x="4476750" y="5076825"/>
            <a:ext cx="4641850" cy="487363"/>
            <a:chOff x="0" y="0"/>
            <a:chExt cx="2924" cy="307"/>
          </a:xfrm>
        </p:grpSpPr>
        <p:sp>
          <p:nvSpPr>
            <p:cNvPr id="186399" name="Rectangle 35"/>
            <p:cNvSpPr>
              <a:spLocks noChangeArrowheads="1"/>
            </p:cNvSpPr>
            <p:nvPr/>
          </p:nvSpPr>
          <p:spPr bwMode="auto">
            <a:xfrm>
              <a:off x="0" y="0"/>
              <a:ext cx="292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latin typeface="+mj-ea"/>
                  <a:ea typeface="+mj-ea"/>
                </a:rPr>
                <a:t>需求</a:t>
              </a:r>
            </a:p>
          </p:txBody>
        </p:sp>
        <p:graphicFrame>
          <p:nvGraphicFramePr>
            <p:cNvPr id="186400" name="Object 36"/>
            <p:cNvGraphicFramePr>
              <a:graphicFrameLocks noChangeAspect="1"/>
            </p:cNvGraphicFramePr>
            <p:nvPr/>
          </p:nvGraphicFramePr>
          <p:xfrm>
            <a:off x="474" y="19"/>
            <a:ext cx="2383" cy="288"/>
          </p:xfrm>
          <a:graphic>
            <a:graphicData uri="http://schemas.openxmlformats.org/presentationml/2006/ole">
              <mc:AlternateContent xmlns:mc="http://schemas.openxmlformats.org/markup-compatibility/2006">
                <mc:Choice xmlns:v="urn:schemas-microsoft-com:vml" Requires="v">
                  <p:oleObj spid="_x0000_s1029013" r:id="rId31" imgW="1892300" imgH="228600" progId="Equation.DSMT4">
                    <p:embed/>
                  </p:oleObj>
                </mc:Choice>
                <mc:Fallback>
                  <p:oleObj r:id="rId31" imgW="1892300" imgH="228600" progId="Equation.DSMT4">
                    <p:embed/>
                    <p:pic>
                      <p:nvPicPr>
                        <p:cNvPr id="0" name="Picture 276"/>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74" y="19"/>
                          <a:ext cx="2383" cy="28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186405" name="Object 37"/>
          <p:cNvGraphicFramePr>
            <a:graphicFrameLocks noChangeAspect="1"/>
          </p:cNvGraphicFramePr>
          <p:nvPr>
            <p:extLst>
              <p:ext uri="{D42A27DB-BD31-4B8C-83A1-F6EECF244321}">
                <p14:modId xmlns:p14="http://schemas.microsoft.com/office/powerpoint/2010/main" val="1722612790"/>
              </p:ext>
            </p:extLst>
          </p:nvPr>
        </p:nvGraphicFramePr>
        <p:xfrm>
          <a:off x="1776413" y="5626100"/>
          <a:ext cx="4143375" cy="477838"/>
        </p:xfrm>
        <a:graphic>
          <a:graphicData uri="http://schemas.openxmlformats.org/presentationml/2006/ole">
            <mc:AlternateContent xmlns:mc="http://schemas.openxmlformats.org/markup-compatibility/2006">
              <mc:Choice xmlns:v="urn:schemas-microsoft-com:vml" Requires="v">
                <p:oleObj spid="_x0000_s1029014" r:id="rId33" imgW="1981200" imgH="228600" progId="Equation.DSMT4">
                  <p:embed/>
                </p:oleObj>
              </mc:Choice>
              <mc:Fallback>
                <p:oleObj r:id="rId33" imgW="1981200" imgH="228600" progId="Equation.DSMT4">
                  <p:embed/>
                  <p:pic>
                    <p:nvPicPr>
                      <p:cNvPr id="0" name="Picture 277"/>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1776413" y="5626100"/>
                        <a:ext cx="4143375" cy="47783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6406" name="Rectangle 38"/>
          <p:cNvSpPr>
            <a:spLocks noChangeArrowheads="1"/>
          </p:cNvSpPr>
          <p:nvPr/>
        </p:nvSpPr>
        <p:spPr bwMode="auto">
          <a:xfrm>
            <a:off x="60325" y="5583238"/>
            <a:ext cx="22034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dirty="0">
                <a:solidFill>
                  <a:srgbClr val="FF0000"/>
                </a:solidFill>
                <a:latin typeface="+mj-ea"/>
                <a:ea typeface="+mj-ea"/>
              </a:rPr>
              <a:t>实验独立</a:t>
            </a:r>
            <a:r>
              <a:rPr lang="zh-CN" sz="2400" b="1" dirty="0">
                <a:latin typeface="+mj-ea"/>
                <a:ea typeface="+mj-ea"/>
              </a:rPr>
              <a:t>：</a:t>
            </a:r>
          </a:p>
        </p:txBody>
      </p:sp>
      <p:grpSp>
        <p:nvGrpSpPr>
          <p:cNvPr id="186407" name="Group 39"/>
          <p:cNvGrpSpPr>
            <a:grpSpLocks/>
          </p:cNvGrpSpPr>
          <p:nvPr/>
        </p:nvGrpSpPr>
        <p:grpSpPr bwMode="auto">
          <a:xfrm>
            <a:off x="5105400" y="5740400"/>
            <a:ext cx="2482850" cy="687388"/>
            <a:chOff x="0" y="0"/>
            <a:chExt cx="1564" cy="433"/>
          </a:xfrm>
        </p:grpSpPr>
        <p:graphicFrame>
          <p:nvGraphicFramePr>
            <p:cNvPr id="8" name="Object 40"/>
            <p:cNvGraphicFramePr>
              <a:graphicFrameLocks noChangeAspect="1"/>
            </p:cNvGraphicFramePr>
            <p:nvPr/>
          </p:nvGraphicFramePr>
          <p:xfrm>
            <a:off x="0" y="152"/>
            <a:ext cx="492" cy="281"/>
          </p:xfrm>
          <a:graphic>
            <a:graphicData uri="http://schemas.openxmlformats.org/presentationml/2006/ole">
              <mc:AlternateContent xmlns:mc="http://schemas.openxmlformats.org/markup-compatibility/2006">
                <mc:Choice xmlns:v="urn:schemas-microsoft-com:vml" Requires="v">
                  <p:oleObj spid="_x0000_s1029015" r:id="rId35" imgW="355292" imgH="203024" progId="Equation.DSMT4">
                    <p:embed/>
                  </p:oleObj>
                </mc:Choice>
                <mc:Fallback>
                  <p:oleObj r:id="rId35" imgW="355292" imgH="203024" progId="Equation.DSMT4">
                    <p:embed/>
                    <p:pic>
                      <p:nvPicPr>
                        <p:cNvPr id="0" name="Picture 278"/>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0" y="152"/>
                          <a:ext cx="492" cy="281"/>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AutoShape 41"/>
            <p:cNvSpPr>
              <a:spLocks/>
            </p:cNvSpPr>
            <p:nvPr/>
          </p:nvSpPr>
          <p:spPr bwMode="auto">
            <a:xfrm>
              <a:off x="512" y="0"/>
              <a:ext cx="56" cy="384"/>
            </a:xfrm>
            <a:prstGeom prst="rightBrace">
              <a:avLst>
                <a:gd name="adj1" fmla="val 57143"/>
                <a:gd name="adj2"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j-ea"/>
                <a:ea typeface="+mj-ea"/>
              </a:endParaRPr>
            </a:p>
          </p:txBody>
        </p:sp>
        <p:sp>
          <p:nvSpPr>
            <p:cNvPr id="186397" name="AutoShape 42"/>
            <p:cNvSpPr>
              <a:spLocks noChangeArrowheads="1"/>
            </p:cNvSpPr>
            <p:nvPr/>
          </p:nvSpPr>
          <p:spPr bwMode="auto">
            <a:xfrm>
              <a:off x="599" y="145"/>
              <a:ext cx="201" cy="91"/>
            </a:xfrm>
            <a:prstGeom prst="rightArrow">
              <a:avLst>
                <a:gd name="adj1" fmla="val 50000"/>
                <a:gd name="adj2" fmla="val 55220"/>
              </a:avLst>
            </a:prstGeom>
            <a:ln>
              <a:headEnd/>
              <a:tailEnd/>
            </a:ln>
            <a:extLst/>
          </p:spPr>
          <p:style>
            <a:lnRef idx="0">
              <a:schemeClr val="accent1"/>
            </a:lnRef>
            <a:fillRef idx="3">
              <a:schemeClr val="accent1"/>
            </a:fillRef>
            <a:effectRef idx="3">
              <a:schemeClr val="accent1"/>
            </a:effectRef>
            <a:fontRef idx="minor">
              <a:schemeClr val="lt1"/>
            </a:fontRef>
          </p:style>
          <p:txBody>
            <a:bodyPr wrap="none" anchor="ctr"/>
            <a:lstStyle/>
            <a:p>
              <a:endParaRPr lang="zh-CN" altLang="en-US" sz="2400" b="1">
                <a:latin typeface="+mj-ea"/>
                <a:ea typeface="+mj-ea"/>
              </a:endParaRPr>
            </a:p>
          </p:txBody>
        </p:sp>
        <p:graphicFrame>
          <p:nvGraphicFramePr>
            <p:cNvPr id="186398" name="Object 43"/>
            <p:cNvGraphicFramePr>
              <a:graphicFrameLocks noChangeAspect="1"/>
            </p:cNvGraphicFramePr>
            <p:nvPr/>
          </p:nvGraphicFramePr>
          <p:xfrm>
            <a:off x="752" y="32"/>
            <a:ext cx="812" cy="304"/>
          </p:xfrm>
          <a:graphic>
            <a:graphicData uri="http://schemas.openxmlformats.org/presentationml/2006/ole">
              <mc:AlternateContent xmlns:mc="http://schemas.openxmlformats.org/markup-compatibility/2006">
                <mc:Choice xmlns:v="urn:schemas-microsoft-com:vml" Requires="v">
                  <p:oleObj spid="_x0000_s1029016" r:id="rId37" imgW="609600" imgH="228600" progId="Equation.DSMT4">
                    <p:embed/>
                  </p:oleObj>
                </mc:Choice>
                <mc:Fallback>
                  <p:oleObj r:id="rId37" imgW="609600" imgH="228600" progId="Equation.DSMT4">
                    <p:embed/>
                    <p:pic>
                      <p:nvPicPr>
                        <p:cNvPr id="0" name="Picture 279"/>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752" y="32"/>
                          <a:ext cx="812" cy="304"/>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86412" name="Group 44"/>
          <p:cNvGrpSpPr>
            <a:grpSpLocks/>
          </p:cNvGrpSpPr>
          <p:nvPr/>
        </p:nvGrpSpPr>
        <p:grpSpPr bwMode="auto">
          <a:xfrm>
            <a:off x="7556500" y="5792788"/>
            <a:ext cx="1412875" cy="482600"/>
            <a:chOff x="0" y="0"/>
            <a:chExt cx="890" cy="304"/>
          </a:xfrm>
        </p:grpSpPr>
        <p:sp>
          <p:nvSpPr>
            <p:cNvPr id="186393" name="AutoShape 45"/>
            <p:cNvSpPr>
              <a:spLocks noChangeArrowheads="1"/>
            </p:cNvSpPr>
            <p:nvPr/>
          </p:nvSpPr>
          <p:spPr bwMode="auto">
            <a:xfrm>
              <a:off x="0" y="112"/>
              <a:ext cx="201" cy="91"/>
            </a:xfrm>
            <a:prstGeom prst="rightArrow">
              <a:avLst>
                <a:gd name="adj1" fmla="val 50000"/>
                <a:gd name="adj2" fmla="val 55220"/>
              </a:avLst>
            </a:prstGeom>
            <a:ln>
              <a:headEnd/>
              <a:tailEnd/>
            </a:ln>
            <a:extLst/>
          </p:spPr>
          <p:style>
            <a:lnRef idx="0">
              <a:schemeClr val="accent1"/>
            </a:lnRef>
            <a:fillRef idx="3">
              <a:schemeClr val="accent1"/>
            </a:fillRef>
            <a:effectRef idx="3">
              <a:schemeClr val="accent1"/>
            </a:effectRef>
            <a:fontRef idx="minor">
              <a:schemeClr val="lt1"/>
            </a:fontRef>
          </p:style>
          <p:txBody>
            <a:bodyPr wrap="none" anchor="ctr"/>
            <a:lstStyle/>
            <a:p>
              <a:endParaRPr lang="zh-CN" altLang="en-US" sz="2400" b="1">
                <a:latin typeface="+mj-ea"/>
                <a:ea typeface="+mj-ea"/>
              </a:endParaRPr>
            </a:p>
          </p:txBody>
        </p:sp>
        <p:graphicFrame>
          <p:nvGraphicFramePr>
            <p:cNvPr id="186394" name="Object 46"/>
            <p:cNvGraphicFramePr>
              <a:graphicFrameLocks noChangeAspect="1"/>
            </p:cNvGraphicFramePr>
            <p:nvPr/>
          </p:nvGraphicFramePr>
          <p:xfrm>
            <a:off x="180" y="0"/>
            <a:ext cx="710" cy="304"/>
          </p:xfrm>
          <a:graphic>
            <a:graphicData uri="http://schemas.openxmlformats.org/presentationml/2006/ole">
              <mc:AlternateContent xmlns:mc="http://schemas.openxmlformats.org/markup-compatibility/2006">
                <mc:Choice xmlns:v="urn:schemas-microsoft-com:vml" Requires="v">
                  <p:oleObj spid="_x0000_s1029017" r:id="rId39" imgW="533169" imgH="228501" progId="Equation.DSMT4">
                    <p:embed/>
                  </p:oleObj>
                </mc:Choice>
                <mc:Fallback>
                  <p:oleObj r:id="rId39" imgW="533169" imgH="228501" progId="Equation.DSMT4">
                    <p:embed/>
                    <p:pic>
                      <p:nvPicPr>
                        <p:cNvPr id="0" name="Picture 280"/>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80" y="0"/>
                          <a:ext cx="710" cy="304"/>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86415" name="Group 47"/>
          <p:cNvGrpSpPr>
            <a:grpSpLocks/>
          </p:cNvGrpSpPr>
          <p:nvPr/>
        </p:nvGrpSpPr>
        <p:grpSpPr bwMode="auto">
          <a:xfrm>
            <a:off x="5648325" y="4622800"/>
            <a:ext cx="3470275" cy="547688"/>
            <a:chOff x="0" y="0"/>
            <a:chExt cx="2186" cy="345"/>
          </a:xfrm>
        </p:grpSpPr>
        <p:graphicFrame>
          <p:nvGraphicFramePr>
            <p:cNvPr id="186391" name="Object 48"/>
            <p:cNvGraphicFramePr>
              <a:graphicFrameLocks noChangeAspect="1"/>
            </p:cNvGraphicFramePr>
            <p:nvPr/>
          </p:nvGraphicFramePr>
          <p:xfrm>
            <a:off x="0" y="43"/>
            <a:ext cx="737" cy="302"/>
          </p:xfrm>
          <a:graphic>
            <a:graphicData uri="http://schemas.openxmlformats.org/presentationml/2006/ole">
              <mc:AlternateContent xmlns:mc="http://schemas.openxmlformats.org/markup-compatibility/2006">
                <mc:Choice xmlns:v="urn:schemas-microsoft-com:vml" Requires="v">
                  <p:oleObj spid="_x0000_s1029018" r:id="rId41" imgW="558800" imgH="228600" progId="Equation.DSMT4">
                    <p:embed/>
                  </p:oleObj>
                </mc:Choice>
                <mc:Fallback>
                  <p:oleObj r:id="rId41" imgW="558800" imgH="228600" progId="Equation.DSMT4">
                    <p:embed/>
                    <p:pic>
                      <p:nvPicPr>
                        <p:cNvPr id="0" name="Picture 281"/>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0" y="43"/>
                          <a:ext cx="737" cy="30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6392" name="Rectangle 49"/>
            <p:cNvSpPr>
              <a:spLocks noChangeArrowheads="1"/>
            </p:cNvSpPr>
            <p:nvPr/>
          </p:nvSpPr>
          <p:spPr bwMode="auto">
            <a:xfrm>
              <a:off x="668" y="0"/>
              <a:ext cx="151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sz="2400" b="1" dirty="0">
                  <a:latin typeface="+mj-ea"/>
                  <a:ea typeface="+mj-ea"/>
                </a:rPr>
                <a:t>的求解类似。</a:t>
              </a:r>
            </a:p>
          </p:txBody>
        </p:sp>
      </p:grpSp>
      <p:sp>
        <p:nvSpPr>
          <p:cNvPr id="12" name="灯片编号占位符 11"/>
          <p:cNvSpPr>
            <a:spLocks noGrp="1"/>
          </p:cNvSpPr>
          <p:nvPr>
            <p:ph type="sldNum" sz="quarter" idx="12"/>
          </p:nvPr>
        </p:nvSpPr>
        <p:spPr/>
        <p:txBody>
          <a:bodyPr/>
          <a:lstStyle/>
          <a:p>
            <a:fld id="{E31375A4-56A4-47D6-9801-1991572033F7}" type="slidenum">
              <a:rPr lang="en-US" smtClean="0"/>
              <a:pPr/>
              <a:t>37</a:t>
            </a:fld>
            <a:endParaRPr lang="en-US"/>
          </a:p>
        </p:txBody>
      </p:sp>
      <p:cxnSp>
        <p:nvCxnSpPr>
          <p:cNvPr id="11" name="直接连接符 10"/>
          <p:cNvCxnSpPr/>
          <p:nvPr/>
        </p:nvCxnSpPr>
        <p:spPr>
          <a:xfrm>
            <a:off x="0" y="4149080"/>
            <a:ext cx="9144000"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3674262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86396"/>
                                        </p:tgtEl>
                                        <p:attrNameLst>
                                          <p:attrName>style.visibility</p:attrName>
                                        </p:attrNameLst>
                                      </p:cBhvr>
                                      <p:to>
                                        <p:strVal val="visible"/>
                                      </p:to>
                                    </p:set>
                                    <p:animEffect transition="in" filter="wipe(left)">
                                      <p:cBhvr>
                                        <p:cTn id="7" dur="1000"/>
                                        <p:tgtEl>
                                          <p:spTgt spid="1863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86385"/>
                                        </p:tgtEl>
                                        <p:attrNameLst>
                                          <p:attrName>style.visibility</p:attrName>
                                        </p:attrNameLst>
                                      </p:cBhvr>
                                      <p:to>
                                        <p:strVal val="visible"/>
                                      </p:to>
                                    </p:set>
                                    <p:animEffect transition="in" filter="wipe(left)">
                                      <p:cBhvr>
                                        <p:cTn id="12" dur="1000"/>
                                        <p:tgtEl>
                                          <p:spTgt spid="18638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86415"/>
                                        </p:tgtEl>
                                        <p:attrNameLst>
                                          <p:attrName>style.visibility</p:attrName>
                                        </p:attrNameLst>
                                      </p:cBhvr>
                                      <p:to>
                                        <p:strVal val="visible"/>
                                      </p:to>
                                    </p:set>
                                    <p:animEffect transition="in" filter="wipe(left)">
                                      <p:cBhvr>
                                        <p:cTn id="17" dur="1000"/>
                                        <p:tgtEl>
                                          <p:spTgt spid="1864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86395"/>
                                        </p:tgtEl>
                                        <p:attrNameLst>
                                          <p:attrName>style.visibility</p:attrName>
                                        </p:attrNameLst>
                                      </p:cBhvr>
                                      <p:to>
                                        <p:strVal val="visible"/>
                                      </p:to>
                                    </p:set>
                                    <p:animEffect transition="in" filter="wipe(left)">
                                      <p:cBhvr>
                                        <p:cTn id="22" dur="1000"/>
                                        <p:tgtEl>
                                          <p:spTgt spid="18639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86402"/>
                                        </p:tgtEl>
                                        <p:attrNameLst>
                                          <p:attrName>style.visibility</p:attrName>
                                        </p:attrNameLst>
                                      </p:cBhvr>
                                      <p:to>
                                        <p:strVal val="visible"/>
                                      </p:to>
                                    </p:set>
                                    <p:animEffect transition="in" filter="wipe(left)">
                                      <p:cBhvr>
                                        <p:cTn id="27" dur="1000"/>
                                        <p:tgtEl>
                                          <p:spTgt spid="18640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6406"/>
                                        </p:tgtEl>
                                        <p:attrNameLst>
                                          <p:attrName>style.visibility</p:attrName>
                                        </p:attrNameLst>
                                      </p:cBhvr>
                                      <p:to>
                                        <p:strVal val="visible"/>
                                      </p:to>
                                    </p:set>
                                    <p:animEffect transition="in" filter="wipe(left)">
                                      <p:cBhvr>
                                        <p:cTn id="32" dur="1000"/>
                                        <p:tgtEl>
                                          <p:spTgt spid="18640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86405"/>
                                        </p:tgtEl>
                                        <p:attrNameLst>
                                          <p:attrName>style.visibility</p:attrName>
                                        </p:attrNameLst>
                                      </p:cBhvr>
                                      <p:to>
                                        <p:strVal val="visible"/>
                                      </p:to>
                                    </p:set>
                                    <p:animEffect transition="in" filter="wipe(left)">
                                      <p:cBhvr>
                                        <p:cTn id="37" dur="1000"/>
                                        <p:tgtEl>
                                          <p:spTgt spid="18640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86407"/>
                                        </p:tgtEl>
                                        <p:attrNameLst>
                                          <p:attrName>style.visibility</p:attrName>
                                        </p:attrNameLst>
                                      </p:cBhvr>
                                      <p:to>
                                        <p:strVal val="visible"/>
                                      </p:to>
                                    </p:set>
                                    <p:animEffect transition="in" filter="wipe(left)">
                                      <p:cBhvr>
                                        <p:cTn id="42" dur="1000"/>
                                        <p:tgtEl>
                                          <p:spTgt spid="18640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86412"/>
                                        </p:tgtEl>
                                        <p:attrNameLst>
                                          <p:attrName>style.visibility</p:attrName>
                                        </p:attrNameLst>
                                      </p:cBhvr>
                                      <p:to>
                                        <p:strVal val="visible"/>
                                      </p:to>
                                    </p:set>
                                    <p:animEffect transition="in" filter="wipe(left)">
                                      <p:cBhvr>
                                        <p:cTn id="47" dur="1000"/>
                                        <p:tgtEl>
                                          <p:spTgt spid="186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406"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7396" name="Object 3"/>
          <p:cNvGraphicFramePr>
            <a:graphicFrameLocks noChangeAspect="1"/>
          </p:cNvGraphicFramePr>
          <p:nvPr>
            <p:extLst>
              <p:ext uri="{D42A27DB-BD31-4B8C-83A1-F6EECF244321}">
                <p14:modId xmlns:p14="http://schemas.microsoft.com/office/powerpoint/2010/main" val="1619774930"/>
              </p:ext>
            </p:extLst>
          </p:nvPr>
        </p:nvGraphicFramePr>
        <p:xfrm>
          <a:off x="1089420" y="980729"/>
          <a:ext cx="7272445" cy="4752527"/>
        </p:xfrm>
        <a:graphic>
          <a:graphicData uri="http://schemas.openxmlformats.org/presentationml/2006/ole">
            <mc:AlternateContent xmlns:mc="http://schemas.openxmlformats.org/markup-compatibility/2006">
              <mc:Choice xmlns:v="urn:schemas-microsoft-com:vml" Requires="v">
                <p:oleObj spid="_x0000_s1029191" name="Visio" r:id="rId3" imgW="6209546" imgH="3786480" progId="Visio.Drawing.11">
                  <p:embed/>
                </p:oleObj>
              </mc:Choice>
              <mc:Fallback>
                <p:oleObj name="Visio" r:id="rId3" imgW="6209546" imgH="3786480" progId="Visio.Drawing.11">
                  <p:embed/>
                  <p:pic>
                    <p:nvPicPr>
                      <p:cNvPr id="0"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9420" y="980729"/>
                        <a:ext cx="7272445" cy="47525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2"/>
          </p:nvPr>
        </p:nvSpPr>
        <p:spPr/>
        <p:txBody>
          <a:bodyPr/>
          <a:lstStyle/>
          <a:p>
            <a:fld id="{E31375A4-56A4-47D6-9801-1991572033F7}" type="slidenum">
              <a:rPr lang="en-US" smtClean="0"/>
              <a:pPr/>
              <a:t>38</a:t>
            </a:fld>
            <a:endParaRPr lang="en-US"/>
          </a:p>
        </p:txBody>
      </p:sp>
      <p:graphicFrame>
        <p:nvGraphicFramePr>
          <p:cNvPr id="3" name="对象 2"/>
          <p:cNvGraphicFramePr>
            <a:graphicFrameLocks noChangeAspect="1"/>
          </p:cNvGraphicFramePr>
          <p:nvPr>
            <p:extLst>
              <p:ext uri="{D42A27DB-BD31-4B8C-83A1-F6EECF244321}">
                <p14:modId xmlns:p14="http://schemas.microsoft.com/office/powerpoint/2010/main" val="2735312663"/>
              </p:ext>
            </p:extLst>
          </p:nvPr>
        </p:nvGraphicFramePr>
        <p:xfrm>
          <a:off x="755576" y="2492896"/>
          <a:ext cx="4826000" cy="1677988"/>
        </p:xfrm>
        <a:graphic>
          <a:graphicData uri="http://schemas.openxmlformats.org/presentationml/2006/ole">
            <mc:AlternateContent xmlns:mc="http://schemas.openxmlformats.org/markup-compatibility/2006">
              <mc:Choice xmlns:v="urn:schemas-microsoft-com:vml" Requires="v">
                <p:oleObj spid="_x0000_s1029192" r:id="rId5" imgW="4825820" imgH="1677211" progId="Visio.Drawing.11">
                  <p:embed/>
                </p:oleObj>
              </mc:Choice>
              <mc:Fallback>
                <p:oleObj r:id="rId5" imgW="4825820" imgH="1677211" progId="Visio.Drawing.11">
                  <p:embed/>
                  <p:pic>
                    <p:nvPicPr>
                      <p:cNvPr id="0" name="Object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576" y="2492896"/>
                        <a:ext cx="4826000" cy="1677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7101953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20" name="Rectangle 3"/>
          <p:cNvSpPr>
            <a:spLocks noChangeArrowheads="1"/>
          </p:cNvSpPr>
          <p:nvPr/>
        </p:nvSpPr>
        <p:spPr bwMode="auto">
          <a:xfrm>
            <a:off x="161925" y="630238"/>
            <a:ext cx="97599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dirty="0">
                <a:latin typeface="+mj-ea"/>
                <a:ea typeface="+mj-ea"/>
              </a:rPr>
              <a:t>解：</a:t>
            </a:r>
            <a:r>
              <a:rPr lang="zh-CN" altLang="zh-CN" sz="2400" b="1" dirty="0">
                <a:latin typeface="+mj-ea"/>
                <a:ea typeface="+mj-ea"/>
                <a:sym typeface="Wingdings" pitchFamily="2" charset="2"/>
              </a:rPr>
              <a:t>(1) </a:t>
            </a:r>
            <a:r>
              <a:rPr lang="zh-CN" sz="2400" b="1" dirty="0">
                <a:latin typeface="+mj-ea"/>
                <a:ea typeface="+mj-ea"/>
                <a:sym typeface="Wingdings" pitchFamily="2" charset="2"/>
              </a:rPr>
              <a:t>利用                                   和                           ，得：</a:t>
            </a:r>
            <a:endParaRPr lang="zh-CN" sz="2400" b="1" dirty="0">
              <a:latin typeface="+mj-ea"/>
              <a:ea typeface="+mj-ea"/>
            </a:endParaRPr>
          </a:p>
        </p:txBody>
      </p:sp>
      <p:graphicFrame>
        <p:nvGraphicFramePr>
          <p:cNvPr id="188421" name="Object 4"/>
          <p:cNvGraphicFramePr>
            <a:graphicFrameLocks noChangeAspect="1"/>
          </p:cNvGraphicFramePr>
          <p:nvPr>
            <p:extLst>
              <p:ext uri="{D42A27DB-BD31-4B8C-83A1-F6EECF244321}">
                <p14:modId xmlns:p14="http://schemas.microsoft.com/office/powerpoint/2010/main" val="954736481"/>
              </p:ext>
            </p:extLst>
          </p:nvPr>
        </p:nvGraphicFramePr>
        <p:xfrm>
          <a:off x="1907704" y="622300"/>
          <a:ext cx="3248025" cy="509588"/>
        </p:xfrm>
        <a:graphic>
          <a:graphicData uri="http://schemas.openxmlformats.org/presentationml/2006/ole">
            <mc:AlternateContent xmlns:mc="http://schemas.openxmlformats.org/markup-compatibility/2006">
              <mc:Choice xmlns:v="urn:schemas-microsoft-com:vml" Requires="v">
                <p:oleObj spid="_x0000_s1030762" r:id="rId3" imgW="1536033" imgH="241195" progId="Equation.DSMT4">
                  <p:embed/>
                </p:oleObj>
              </mc:Choice>
              <mc:Fallback>
                <p:oleObj r:id="rId3" imgW="1536033" imgH="241195" progId="Equation.DSMT4">
                  <p:embed/>
                  <p:pic>
                    <p:nvPicPr>
                      <p:cNvPr id="0" name="Picture 17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7704" y="622300"/>
                        <a:ext cx="3248025" cy="50958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8422" name="Object 5"/>
          <p:cNvGraphicFramePr>
            <a:graphicFrameLocks noChangeAspect="1"/>
          </p:cNvGraphicFramePr>
          <p:nvPr>
            <p:extLst>
              <p:ext uri="{D42A27DB-BD31-4B8C-83A1-F6EECF244321}">
                <p14:modId xmlns:p14="http://schemas.microsoft.com/office/powerpoint/2010/main" val="3391199738"/>
              </p:ext>
            </p:extLst>
          </p:nvPr>
        </p:nvGraphicFramePr>
        <p:xfrm>
          <a:off x="5508104" y="612775"/>
          <a:ext cx="2570163" cy="720725"/>
        </p:xfrm>
        <a:graphic>
          <a:graphicData uri="http://schemas.openxmlformats.org/presentationml/2006/ole">
            <mc:AlternateContent xmlns:mc="http://schemas.openxmlformats.org/markup-compatibility/2006">
              <mc:Choice xmlns:v="urn:schemas-microsoft-com:vml" Requires="v">
                <p:oleObj spid="_x0000_s1030763" r:id="rId5" imgW="1218671" imgH="342751" progId="Equation.DSMT4">
                  <p:embed/>
                </p:oleObj>
              </mc:Choice>
              <mc:Fallback>
                <p:oleObj r:id="rId5" imgW="1218671" imgH="342751" progId="Equation.DSMT4">
                  <p:embed/>
                  <p:pic>
                    <p:nvPicPr>
                      <p:cNvPr id="0" name="Picture 17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08104" y="612775"/>
                        <a:ext cx="2570163" cy="72072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6"/>
          <p:cNvGraphicFramePr>
            <a:graphicFrameLocks noChangeAspect="1"/>
          </p:cNvGraphicFramePr>
          <p:nvPr>
            <p:extLst>
              <p:ext uri="{D42A27DB-BD31-4B8C-83A1-F6EECF244321}">
                <p14:modId xmlns:p14="http://schemas.microsoft.com/office/powerpoint/2010/main" val="3557965626"/>
              </p:ext>
            </p:extLst>
          </p:nvPr>
        </p:nvGraphicFramePr>
        <p:xfrm>
          <a:off x="365125" y="1257300"/>
          <a:ext cx="2395538" cy="1677988"/>
        </p:xfrm>
        <a:graphic>
          <a:graphicData uri="http://schemas.openxmlformats.org/presentationml/2006/ole">
            <mc:AlternateContent xmlns:mc="http://schemas.openxmlformats.org/markup-compatibility/2006">
              <mc:Choice xmlns:v="urn:schemas-microsoft-com:vml" Requires="v">
                <p:oleObj spid="_x0000_s1030764" r:id="rId7" imgW="2394973" imgH="1677211" progId="Visio.Drawing.11">
                  <p:embed/>
                </p:oleObj>
              </mc:Choice>
              <mc:Fallback>
                <p:oleObj r:id="rId7" imgW="2394973" imgH="1677211" progId="Visio.Drawing.11">
                  <p:embed/>
                  <p:pic>
                    <p:nvPicPr>
                      <p:cNvPr id="0" name="Picture 17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5125" y="1257300"/>
                        <a:ext cx="2395538" cy="167798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8423" name="Object 7"/>
          <p:cNvGraphicFramePr>
            <a:graphicFrameLocks noChangeAspect="1"/>
          </p:cNvGraphicFramePr>
          <p:nvPr>
            <p:extLst>
              <p:ext uri="{D42A27DB-BD31-4B8C-83A1-F6EECF244321}">
                <p14:modId xmlns:p14="http://schemas.microsoft.com/office/powerpoint/2010/main" val="3897916499"/>
              </p:ext>
            </p:extLst>
          </p:nvPr>
        </p:nvGraphicFramePr>
        <p:xfrm>
          <a:off x="363538" y="2860675"/>
          <a:ext cx="2378075" cy="452438"/>
        </p:xfrm>
        <a:graphic>
          <a:graphicData uri="http://schemas.openxmlformats.org/presentationml/2006/ole">
            <mc:AlternateContent xmlns:mc="http://schemas.openxmlformats.org/markup-compatibility/2006">
              <mc:Choice xmlns:v="urn:schemas-microsoft-com:vml" Requires="v">
                <p:oleObj spid="_x0000_s1030765" r:id="rId9" imgW="2377710" imgH="452336" progId="Visio.Drawing.11">
                  <p:embed/>
                </p:oleObj>
              </mc:Choice>
              <mc:Fallback>
                <p:oleObj r:id="rId9" imgW="2377710" imgH="452336" progId="Visio.Drawing.11">
                  <p:embed/>
                  <p:pic>
                    <p:nvPicPr>
                      <p:cNvPr id="0" name="Picture 17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3538" y="2860675"/>
                        <a:ext cx="2378075" cy="45243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8424" name="Object 8"/>
          <p:cNvGraphicFramePr>
            <a:graphicFrameLocks/>
          </p:cNvGraphicFramePr>
          <p:nvPr>
            <p:extLst>
              <p:ext uri="{D42A27DB-BD31-4B8C-83A1-F6EECF244321}">
                <p14:modId xmlns:p14="http://schemas.microsoft.com/office/powerpoint/2010/main" val="2792487353"/>
              </p:ext>
            </p:extLst>
          </p:nvPr>
        </p:nvGraphicFramePr>
        <p:xfrm>
          <a:off x="-147638" y="3581400"/>
          <a:ext cx="3683001" cy="2328863"/>
        </p:xfrm>
        <a:graphic>
          <a:graphicData uri="http://schemas.openxmlformats.org/presentationml/2006/ole">
            <mc:AlternateContent xmlns:mc="http://schemas.openxmlformats.org/markup-compatibility/2006">
              <mc:Choice xmlns:v="urn:schemas-microsoft-com:vml" Requires="v">
                <p:oleObj spid="_x0000_s1030766" r:id="rId11" imgW="3682955" imgH="2332747" progId="Visio.Drawing.11">
                  <p:embed/>
                </p:oleObj>
              </mc:Choice>
              <mc:Fallback>
                <p:oleObj r:id="rId11" imgW="3682955" imgH="2332747" progId="Visio.Drawing.11">
                  <p:embed/>
                  <p:pic>
                    <p:nvPicPr>
                      <p:cNvPr id="0" name="Picture 174"/>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7638" y="3581400"/>
                        <a:ext cx="3683001" cy="232886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88425" name="Group 9"/>
          <p:cNvGrpSpPr>
            <a:grpSpLocks/>
          </p:cNvGrpSpPr>
          <p:nvPr/>
        </p:nvGrpSpPr>
        <p:grpSpPr bwMode="auto">
          <a:xfrm>
            <a:off x="2906713" y="1144588"/>
            <a:ext cx="7386637" cy="854075"/>
            <a:chOff x="0" y="0"/>
            <a:chExt cx="4653" cy="538"/>
          </a:xfrm>
        </p:grpSpPr>
        <p:graphicFrame>
          <p:nvGraphicFramePr>
            <p:cNvPr id="188444" name="Object 10"/>
            <p:cNvGraphicFramePr>
              <a:graphicFrameLocks noChangeAspect="1"/>
            </p:cNvGraphicFramePr>
            <p:nvPr/>
          </p:nvGraphicFramePr>
          <p:xfrm>
            <a:off x="0" y="0"/>
            <a:ext cx="2564" cy="538"/>
          </p:xfrm>
          <a:graphic>
            <a:graphicData uri="http://schemas.openxmlformats.org/presentationml/2006/ole">
              <mc:AlternateContent xmlns:mc="http://schemas.openxmlformats.org/markup-compatibility/2006">
                <mc:Choice xmlns:v="urn:schemas-microsoft-com:vml" Requires="v">
                  <p:oleObj spid="_x0000_s1030767" r:id="rId13" imgW="1928726" imgH="406048" progId="Equation.DSMT4">
                    <p:embed/>
                  </p:oleObj>
                </mc:Choice>
                <mc:Fallback>
                  <p:oleObj r:id="rId13" imgW="1928726" imgH="406048" progId="Equation.DSMT4">
                    <p:embed/>
                    <p:pic>
                      <p:nvPicPr>
                        <p:cNvPr id="0" name="Picture 17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2564" cy="53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8445" name="Rectangle 11"/>
            <p:cNvSpPr>
              <a:spLocks noChangeArrowheads="1"/>
            </p:cNvSpPr>
            <p:nvPr/>
          </p:nvSpPr>
          <p:spPr bwMode="auto">
            <a:xfrm>
              <a:off x="2665" y="108"/>
              <a:ext cx="198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latin typeface="+mj-ea"/>
                  <a:ea typeface="+mj-ea"/>
                  <a:sym typeface="Wingdings" pitchFamily="2" charset="2"/>
                </a:rPr>
                <a:t>比特</a:t>
              </a:r>
              <a:r>
                <a:rPr lang="zh-CN" altLang="zh-CN" sz="2400" b="1">
                  <a:latin typeface="+mj-ea"/>
                  <a:ea typeface="+mj-ea"/>
                  <a:sym typeface="Wingdings" pitchFamily="2" charset="2"/>
                </a:rPr>
                <a:t>/</a:t>
              </a:r>
              <a:r>
                <a:rPr lang="zh-CN" sz="2400" b="1">
                  <a:latin typeface="+mj-ea"/>
                  <a:ea typeface="+mj-ea"/>
                  <a:sym typeface="Wingdings" pitchFamily="2" charset="2"/>
                </a:rPr>
                <a:t>符号</a:t>
              </a:r>
            </a:p>
          </p:txBody>
        </p:sp>
      </p:grpSp>
      <p:grpSp>
        <p:nvGrpSpPr>
          <p:cNvPr id="188428" name="Group 12"/>
          <p:cNvGrpSpPr>
            <a:grpSpLocks/>
          </p:cNvGrpSpPr>
          <p:nvPr/>
        </p:nvGrpSpPr>
        <p:grpSpPr bwMode="auto">
          <a:xfrm>
            <a:off x="2906713" y="1908175"/>
            <a:ext cx="7548562" cy="854075"/>
            <a:chOff x="0" y="0"/>
            <a:chExt cx="4755" cy="538"/>
          </a:xfrm>
        </p:grpSpPr>
        <p:graphicFrame>
          <p:nvGraphicFramePr>
            <p:cNvPr id="188442" name="Object 13"/>
            <p:cNvGraphicFramePr>
              <a:graphicFrameLocks noChangeAspect="1"/>
            </p:cNvGraphicFramePr>
            <p:nvPr/>
          </p:nvGraphicFramePr>
          <p:xfrm>
            <a:off x="0" y="0"/>
            <a:ext cx="2818" cy="538"/>
          </p:xfrm>
          <a:graphic>
            <a:graphicData uri="http://schemas.openxmlformats.org/presentationml/2006/ole">
              <mc:AlternateContent xmlns:mc="http://schemas.openxmlformats.org/markup-compatibility/2006">
                <mc:Choice xmlns:v="urn:schemas-microsoft-com:vml" Requires="v">
                  <p:oleObj spid="_x0000_s1030768" r:id="rId15" imgW="2119061" imgH="406048" progId="Equation.DSMT4">
                    <p:embed/>
                  </p:oleObj>
                </mc:Choice>
                <mc:Fallback>
                  <p:oleObj r:id="rId15" imgW="2119061" imgH="406048" progId="Equation.DSMT4">
                    <p:embed/>
                    <p:pic>
                      <p:nvPicPr>
                        <p:cNvPr id="0" name="Picture 17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2818" cy="53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8443" name="Rectangle 14"/>
            <p:cNvSpPr>
              <a:spLocks noChangeArrowheads="1"/>
            </p:cNvSpPr>
            <p:nvPr/>
          </p:nvSpPr>
          <p:spPr bwMode="auto">
            <a:xfrm>
              <a:off x="2767" y="108"/>
              <a:ext cx="198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latin typeface="+mj-ea"/>
                  <a:ea typeface="+mj-ea"/>
                  <a:sym typeface="Wingdings" pitchFamily="2" charset="2"/>
                </a:rPr>
                <a:t>比特</a:t>
              </a:r>
              <a:r>
                <a:rPr lang="zh-CN" altLang="zh-CN" sz="2400" b="1">
                  <a:latin typeface="+mj-ea"/>
                  <a:ea typeface="+mj-ea"/>
                  <a:sym typeface="Wingdings" pitchFamily="2" charset="2"/>
                </a:rPr>
                <a:t>/</a:t>
              </a:r>
              <a:r>
                <a:rPr lang="zh-CN" sz="2400" b="1">
                  <a:latin typeface="+mj-ea"/>
                  <a:ea typeface="+mj-ea"/>
                  <a:sym typeface="Wingdings" pitchFamily="2" charset="2"/>
                </a:rPr>
                <a:t>符号</a:t>
              </a:r>
            </a:p>
          </p:txBody>
        </p:sp>
      </p:grpSp>
      <p:grpSp>
        <p:nvGrpSpPr>
          <p:cNvPr id="188431" name="Group 15"/>
          <p:cNvGrpSpPr>
            <a:grpSpLocks/>
          </p:cNvGrpSpPr>
          <p:nvPr/>
        </p:nvGrpSpPr>
        <p:grpSpPr bwMode="auto">
          <a:xfrm>
            <a:off x="2894013" y="2619375"/>
            <a:ext cx="5997575" cy="1598613"/>
            <a:chOff x="0" y="0"/>
            <a:chExt cx="3778" cy="1007"/>
          </a:xfrm>
        </p:grpSpPr>
        <p:graphicFrame>
          <p:nvGraphicFramePr>
            <p:cNvPr id="188439" name="Object 16"/>
            <p:cNvGraphicFramePr>
              <a:graphicFrameLocks noChangeAspect="1"/>
            </p:cNvGraphicFramePr>
            <p:nvPr/>
          </p:nvGraphicFramePr>
          <p:xfrm>
            <a:off x="0" y="0"/>
            <a:ext cx="3185" cy="537"/>
          </p:xfrm>
          <a:graphic>
            <a:graphicData uri="http://schemas.openxmlformats.org/presentationml/2006/ole">
              <mc:AlternateContent xmlns:mc="http://schemas.openxmlformats.org/markup-compatibility/2006">
                <mc:Choice xmlns:v="urn:schemas-microsoft-com:vml" Requires="v">
                  <p:oleObj spid="_x0000_s1030769" r:id="rId17" imgW="2398218" imgH="406048" progId="Equation.DSMT4">
                    <p:embed/>
                  </p:oleObj>
                </mc:Choice>
                <mc:Fallback>
                  <p:oleObj r:id="rId17" imgW="2398218" imgH="406048" progId="Equation.DSMT4">
                    <p:embed/>
                    <p:pic>
                      <p:nvPicPr>
                        <p:cNvPr id="0" name="Picture 17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3185" cy="53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Rectangle 17"/>
            <p:cNvSpPr>
              <a:spLocks noChangeArrowheads="1"/>
            </p:cNvSpPr>
            <p:nvPr/>
          </p:nvSpPr>
          <p:spPr bwMode="auto">
            <a:xfrm>
              <a:off x="2144" y="603"/>
              <a:ext cx="163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latin typeface="+mj-ea"/>
                  <a:ea typeface="+mj-ea"/>
                  <a:sym typeface="Wingdings" pitchFamily="2" charset="2"/>
                </a:rPr>
                <a:t>比特</a:t>
              </a:r>
              <a:r>
                <a:rPr lang="zh-CN" altLang="zh-CN" sz="2400" b="1">
                  <a:latin typeface="+mj-ea"/>
                  <a:ea typeface="+mj-ea"/>
                  <a:sym typeface="Wingdings" pitchFamily="2" charset="2"/>
                </a:rPr>
                <a:t>/</a:t>
              </a:r>
              <a:r>
                <a:rPr lang="zh-CN" sz="2400" b="1">
                  <a:latin typeface="+mj-ea"/>
                  <a:ea typeface="+mj-ea"/>
                  <a:sym typeface="Wingdings" pitchFamily="2" charset="2"/>
                </a:rPr>
                <a:t>符号</a:t>
              </a:r>
            </a:p>
          </p:txBody>
        </p:sp>
        <p:graphicFrame>
          <p:nvGraphicFramePr>
            <p:cNvPr id="4" name="Object 18"/>
            <p:cNvGraphicFramePr>
              <a:graphicFrameLocks noChangeAspect="1"/>
            </p:cNvGraphicFramePr>
            <p:nvPr/>
          </p:nvGraphicFramePr>
          <p:xfrm>
            <a:off x="989" y="470"/>
            <a:ext cx="1124" cy="537"/>
          </p:xfrm>
          <a:graphic>
            <a:graphicData uri="http://schemas.openxmlformats.org/presentationml/2006/ole">
              <mc:AlternateContent xmlns:mc="http://schemas.openxmlformats.org/markup-compatibility/2006">
                <mc:Choice xmlns:v="urn:schemas-microsoft-com:vml" Requires="v">
                  <p:oleObj spid="_x0000_s1030770" r:id="rId19" imgW="850162" imgH="406048" progId="Equation.DSMT4">
                    <p:embed/>
                  </p:oleObj>
                </mc:Choice>
                <mc:Fallback>
                  <p:oleObj r:id="rId19" imgW="850162" imgH="406048" progId="Equation.DSMT4">
                    <p:embed/>
                    <p:pic>
                      <p:nvPicPr>
                        <p:cNvPr id="0" name="Picture 17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89" y="470"/>
                          <a:ext cx="1124" cy="53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188435" name="Object 19"/>
          <p:cNvGraphicFramePr>
            <a:graphicFrameLocks noChangeAspect="1"/>
          </p:cNvGraphicFramePr>
          <p:nvPr>
            <p:extLst>
              <p:ext uri="{D42A27DB-BD31-4B8C-83A1-F6EECF244321}">
                <p14:modId xmlns:p14="http://schemas.microsoft.com/office/powerpoint/2010/main" val="816362060"/>
              </p:ext>
            </p:extLst>
          </p:nvPr>
        </p:nvGraphicFramePr>
        <p:xfrm>
          <a:off x="2894013" y="4102100"/>
          <a:ext cx="5465762" cy="852488"/>
        </p:xfrm>
        <a:graphic>
          <a:graphicData uri="http://schemas.openxmlformats.org/presentationml/2006/ole">
            <mc:AlternateContent xmlns:mc="http://schemas.openxmlformats.org/markup-compatibility/2006">
              <mc:Choice xmlns:v="urn:schemas-microsoft-com:vml" Requires="v">
                <p:oleObj spid="_x0000_s1030771" r:id="rId21" imgW="2601242" imgH="406048" progId="Equation.DSMT4">
                  <p:embed/>
                </p:oleObj>
              </mc:Choice>
              <mc:Fallback>
                <p:oleObj r:id="rId21" imgW="2601242" imgH="406048" progId="Equation.DSMT4">
                  <p:embed/>
                  <p:pic>
                    <p:nvPicPr>
                      <p:cNvPr id="0" name="Picture 17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894013" y="4102100"/>
                        <a:ext cx="5465762" cy="85248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8436" name="Object 20"/>
          <p:cNvGraphicFramePr>
            <a:graphicFrameLocks noChangeAspect="1"/>
          </p:cNvGraphicFramePr>
          <p:nvPr>
            <p:extLst>
              <p:ext uri="{D42A27DB-BD31-4B8C-83A1-F6EECF244321}">
                <p14:modId xmlns:p14="http://schemas.microsoft.com/office/powerpoint/2010/main" val="4260679035"/>
              </p:ext>
            </p:extLst>
          </p:nvPr>
        </p:nvGraphicFramePr>
        <p:xfrm>
          <a:off x="2894013" y="5191125"/>
          <a:ext cx="3840162" cy="479425"/>
        </p:xfrm>
        <a:graphic>
          <a:graphicData uri="http://schemas.openxmlformats.org/presentationml/2006/ole">
            <mc:AlternateContent xmlns:mc="http://schemas.openxmlformats.org/markup-compatibility/2006">
              <mc:Choice xmlns:v="urn:schemas-microsoft-com:vml" Requires="v">
                <p:oleObj spid="_x0000_s1030772" r:id="rId23" imgW="1828800" imgH="228600" progId="Equation.DSMT4">
                  <p:embed/>
                </p:oleObj>
              </mc:Choice>
              <mc:Fallback>
                <p:oleObj r:id="rId23" imgW="1828800" imgH="228600" progId="Equation.DSMT4">
                  <p:embed/>
                  <p:pic>
                    <p:nvPicPr>
                      <p:cNvPr id="0" name="Picture 18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894013" y="5191125"/>
                        <a:ext cx="3840162" cy="47942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88437" name="Group 21"/>
          <p:cNvGrpSpPr>
            <a:grpSpLocks/>
          </p:cNvGrpSpPr>
          <p:nvPr/>
        </p:nvGrpSpPr>
        <p:grpSpPr bwMode="auto">
          <a:xfrm>
            <a:off x="6661150" y="4927600"/>
            <a:ext cx="5341938" cy="903288"/>
            <a:chOff x="0" y="0"/>
            <a:chExt cx="3365" cy="569"/>
          </a:xfrm>
        </p:grpSpPr>
        <p:graphicFrame>
          <p:nvGraphicFramePr>
            <p:cNvPr id="5" name="Object 22"/>
            <p:cNvGraphicFramePr>
              <a:graphicFrameLocks noChangeAspect="1"/>
            </p:cNvGraphicFramePr>
            <p:nvPr/>
          </p:nvGraphicFramePr>
          <p:xfrm>
            <a:off x="0" y="0"/>
            <a:ext cx="372" cy="569"/>
          </p:xfrm>
          <a:graphic>
            <a:graphicData uri="http://schemas.openxmlformats.org/presentationml/2006/ole">
              <mc:AlternateContent xmlns:mc="http://schemas.openxmlformats.org/markup-compatibility/2006">
                <mc:Choice xmlns:v="urn:schemas-microsoft-com:vml" Requires="v">
                  <p:oleObj spid="_x0000_s1030773" r:id="rId25" imgW="266353" imgH="405872" progId="Equation.DSMT4">
                    <p:embed/>
                  </p:oleObj>
                </mc:Choice>
                <mc:Fallback>
                  <p:oleObj r:id="rId25" imgW="266353" imgH="405872" progId="Equation.DSMT4">
                    <p:embed/>
                    <p:pic>
                      <p:nvPicPr>
                        <p:cNvPr id="0" name="Picture 18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0" y="0"/>
                          <a:ext cx="372" cy="569"/>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8438" name="Rectangle 23"/>
            <p:cNvSpPr>
              <a:spLocks noChangeArrowheads="1"/>
            </p:cNvSpPr>
            <p:nvPr/>
          </p:nvSpPr>
          <p:spPr bwMode="auto">
            <a:xfrm>
              <a:off x="395" y="125"/>
              <a:ext cx="297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latin typeface="+mj-ea"/>
                  <a:ea typeface="+mj-ea"/>
                  <a:sym typeface="Wingdings" pitchFamily="2" charset="2"/>
                </a:rPr>
                <a:t>比特</a:t>
              </a:r>
              <a:r>
                <a:rPr lang="zh-CN" altLang="zh-CN" sz="2400" b="1">
                  <a:latin typeface="+mj-ea"/>
                  <a:ea typeface="+mj-ea"/>
                  <a:sym typeface="Wingdings" pitchFamily="2" charset="2"/>
                </a:rPr>
                <a:t>/</a:t>
              </a:r>
              <a:r>
                <a:rPr lang="zh-CN" sz="2400" b="1">
                  <a:latin typeface="+mj-ea"/>
                  <a:ea typeface="+mj-ea"/>
                  <a:sym typeface="Wingdings" pitchFamily="2" charset="2"/>
                </a:rPr>
                <a:t>符号</a:t>
              </a:r>
            </a:p>
          </p:txBody>
        </p:sp>
      </p:grpSp>
      <p:graphicFrame>
        <p:nvGraphicFramePr>
          <p:cNvPr id="188440" name="Object 24"/>
          <p:cNvGraphicFramePr>
            <a:graphicFrameLocks noChangeAspect="1"/>
          </p:cNvGraphicFramePr>
          <p:nvPr>
            <p:extLst>
              <p:ext uri="{D42A27DB-BD31-4B8C-83A1-F6EECF244321}">
                <p14:modId xmlns:p14="http://schemas.microsoft.com/office/powerpoint/2010/main" val="4078565550"/>
              </p:ext>
            </p:extLst>
          </p:nvPr>
        </p:nvGraphicFramePr>
        <p:xfrm>
          <a:off x="2640013" y="5815013"/>
          <a:ext cx="3892550" cy="479425"/>
        </p:xfrm>
        <a:graphic>
          <a:graphicData uri="http://schemas.openxmlformats.org/presentationml/2006/ole">
            <mc:AlternateContent xmlns:mc="http://schemas.openxmlformats.org/markup-compatibility/2006">
              <mc:Choice xmlns:v="urn:schemas-microsoft-com:vml" Requires="v">
                <p:oleObj spid="_x0000_s1030774" r:id="rId27" imgW="1854200" imgH="228600" progId="Equation.DSMT4">
                  <p:embed/>
                </p:oleObj>
              </mc:Choice>
              <mc:Fallback>
                <p:oleObj r:id="rId27" imgW="1854200" imgH="228600" progId="Equation.DSMT4">
                  <p:embed/>
                  <p:pic>
                    <p:nvPicPr>
                      <p:cNvPr id="0" name="Picture 182"/>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640013" y="5815013"/>
                        <a:ext cx="3892550" cy="47942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88441" name="Group 25"/>
          <p:cNvGrpSpPr>
            <a:grpSpLocks/>
          </p:cNvGrpSpPr>
          <p:nvPr/>
        </p:nvGrpSpPr>
        <p:grpSpPr bwMode="auto">
          <a:xfrm>
            <a:off x="6429375" y="5761038"/>
            <a:ext cx="4189413" cy="477837"/>
            <a:chOff x="0" y="0"/>
            <a:chExt cx="2639" cy="301"/>
          </a:xfrm>
        </p:grpSpPr>
        <p:graphicFrame>
          <p:nvGraphicFramePr>
            <p:cNvPr id="6" name="Object 26"/>
            <p:cNvGraphicFramePr>
              <a:graphicFrameLocks noChangeAspect="1"/>
            </p:cNvGraphicFramePr>
            <p:nvPr/>
          </p:nvGraphicFramePr>
          <p:xfrm>
            <a:off x="0" y="52"/>
            <a:ext cx="603" cy="249"/>
          </p:xfrm>
          <a:graphic>
            <a:graphicData uri="http://schemas.openxmlformats.org/presentationml/2006/ole">
              <mc:AlternateContent xmlns:mc="http://schemas.openxmlformats.org/markup-compatibility/2006">
                <mc:Choice xmlns:v="urn:schemas-microsoft-com:vml" Requires="v">
                  <p:oleObj spid="_x0000_s1030775" r:id="rId29" imgW="431052" imgH="177492" progId="Equation.DSMT4">
                    <p:embed/>
                  </p:oleObj>
                </mc:Choice>
                <mc:Fallback>
                  <p:oleObj r:id="rId29" imgW="431052" imgH="177492" progId="Equation.DSMT4">
                    <p:embed/>
                    <p:pic>
                      <p:nvPicPr>
                        <p:cNvPr id="0" name="Picture 183"/>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0" y="52"/>
                          <a:ext cx="603" cy="249"/>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Rectangle 27"/>
            <p:cNvSpPr>
              <a:spLocks noChangeArrowheads="1"/>
            </p:cNvSpPr>
            <p:nvPr/>
          </p:nvSpPr>
          <p:spPr bwMode="auto">
            <a:xfrm>
              <a:off x="541" y="0"/>
              <a:ext cx="209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latin typeface="+mj-ea"/>
                  <a:ea typeface="+mj-ea"/>
                  <a:sym typeface="Wingdings" pitchFamily="2" charset="2"/>
                </a:rPr>
                <a:t>比特</a:t>
              </a:r>
              <a:r>
                <a:rPr lang="zh-CN" altLang="zh-CN" sz="2400" b="1">
                  <a:latin typeface="+mj-ea"/>
                  <a:ea typeface="+mj-ea"/>
                  <a:sym typeface="Wingdings" pitchFamily="2" charset="2"/>
                </a:rPr>
                <a:t>/</a:t>
              </a:r>
              <a:r>
                <a:rPr lang="zh-CN" sz="2400" b="1">
                  <a:latin typeface="+mj-ea"/>
                  <a:ea typeface="+mj-ea"/>
                  <a:sym typeface="Wingdings" pitchFamily="2" charset="2"/>
                </a:rPr>
                <a:t>符号</a:t>
              </a:r>
            </a:p>
          </p:txBody>
        </p:sp>
      </p:grpSp>
      <p:sp>
        <p:nvSpPr>
          <p:cNvPr id="8" name="灯片编号占位符 7"/>
          <p:cNvSpPr>
            <a:spLocks noGrp="1"/>
          </p:cNvSpPr>
          <p:nvPr>
            <p:ph type="sldNum" sz="quarter" idx="12"/>
          </p:nvPr>
        </p:nvSpPr>
        <p:spPr/>
        <p:txBody>
          <a:bodyPr/>
          <a:lstStyle/>
          <a:p>
            <a:fld id="{E31375A4-56A4-47D6-9801-1991572033F7}" type="slidenum">
              <a:rPr lang="en-US" smtClean="0"/>
              <a:pPr/>
              <a:t>39</a:t>
            </a:fld>
            <a:endParaRPr lang="en-US"/>
          </a:p>
        </p:txBody>
      </p:sp>
    </p:spTree>
    <p:extLst>
      <p:ext uri="{BB962C8B-B14F-4D97-AF65-F5344CB8AC3E}">
        <p14:creationId xmlns:p14="http://schemas.microsoft.com/office/powerpoint/2010/main" val="37411317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88423"/>
                                        </p:tgtEl>
                                        <p:attrNameLst>
                                          <p:attrName>style.visibility</p:attrName>
                                        </p:attrNameLst>
                                      </p:cBhvr>
                                      <p:to>
                                        <p:strVal val="visible"/>
                                      </p:to>
                                    </p:set>
                                    <p:animEffect transition="in" filter="wipe(left)">
                                      <p:cBhvr>
                                        <p:cTn id="12" dur="1000"/>
                                        <p:tgtEl>
                                          <p:spTgt spid="1884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88424"/>
                                        </p:tgtEl>
                                        <p:attrNameLst>
                                          <p:attrName>style.visibility</p:attrName>
                                        </p:attrNameLst>
                                      </p:cBhvr>
                                      <p:to>
                                        <p:strVal val="visible"/>
                                      </p:to>
                                    </p:set>
                                    <p:animEffect transition="in" filter="wipe(left)">
                                      <p:cBhvr>
                                        <p:cTn id="17" dur="1000"/>
                                        <p:tgtEl>
                                          <p:spTgt spid="18842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88425"/>
                                        </p:tgtEl>
                                        <p:attrNameLst>
                                          <p:attrName>style.visibility</p:attrName>
                                        </p:attrNameLst>
                                      </p:cBhvr>
                                      <p:to>
                                        <p:strVal val="visible"/>
                                      </p:to>
                                    </p:set>
                                    <p:animEffect transition="in" filter="wipe(left)">
                                      <p:cBhvr>
                                        <p:cTn id="22" dur="1000"/>
                                        <p:tgtEl>
                                          <p:spTgt spid="18842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88428"/>
                                        </p:tgtEl>
                                        <p:attrNameLst>
                                          <p:attrName>style.visibility</p:attrName>
                                        </p:attrNameLst>
                                      </p:cBhvr>
                                      <p:to>
                                        <p:strVal val="visible"/>
                                      </p:to>
                                    </p:set>
                                    <p:animEffect transition="in" filter="wipe(left)">
                                      <p:cBhvr>
                                        <p:cTn id="27" dur="1000"/>
                                        <p:tgtEl>
                                          <p:spTgt spid="18842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88431"/>
                                        </p:tgtEl>
                                        <p:attrNameLst>
                                          <p:attrName>style.visibility</p:attrName>
                                        </p:attrNameLst>
                                      </p:cBhvr>
                                      <p:to>
                                        <p:strVal val="visible"/>
                                      </p:to>
                                    </p:set>
                                    <p:animEffect transition="in" filter="wipe(left)">
                                      <p:cBhvr>
                                        <p:cTn id="32" dur="1000"/>
                                        <p:tgtEl>
                                          <p:spTgt spid="18843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88435"/>
                                        </p:tgtEl>
                                        <p:attrNameLst>
                                          <p:attrName>style.visibility</p:attrName>
                                        </p:attrNameLst>
                                      </p:cBhvr>
                                      <p:to>
                                        <p:strVal val="visible"/>
                                      </p:to>
                                    </p:set>
                                    <p:animEffect transition="in" filter="wipe(left)">
                                      <p:cBhvr>
                                        <p:cTn id="37" dur="1000"/>
                                        <p:tgtEl>
                                          <p:spTgt spid="18843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88436"/>
                                        </p:tgtEl>
                                        <p:attrNameLst>
                                          <p:attrName>style.visibility</p:attrName>
                                        </p:attrNameLst>
                                      </p:cBhvr>
                                      <p:to>
                                        <p:strVal val="visible"/>
                                      </p:to>
                                    </p:set>
                                    <p:animEffect transition="in" filter="wipe(left)">
                                      <p:cBhvr>
                                        <p:cTn id="42" dur="1000"/>
                                        <p:tgtEl>
                                          <p:spTgt spid="18843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88437"/>
                                        </p:tgtEl>
                                        <p:attrNameLst>
                                          <p:attrName>style.visibility</p:attrName>
                                        </p:attrNameLst>
                                      </p:cBhvr>
                                      <p:to>
                                        <p:strVal val="visible"/>
                                      </p:to>
                                    </p:set>
                                    <p:animEffect transition="in" filter="wipe(left)">
                                      <p:cBhvr>
                                        <p:cTn id="47" dur="1000"/>
                                        <p:tgtEl>
                                          <p:spTgt spid="18843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88440"/>
                                        </p:tgtEl>
                                        <p:attrNameLst>
                                          <p:attrName>style.visibility</p:attrName>
                                        </p:attrNameLst>
                                      </p:cBhvr>
                                      <p:to>
                                        <p:strVal val="visible"/>
                                      </p:to>
                                    </p:set>
                                    <p:animEffect transition="in" filter="wipe(left)">
                                      <p:cBhvr>
                                        <p:cTn id="52" dur="1000"/>
                                        <p:tgtEl>
                                          <p:spTgt spid="18844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188441"/>
                                        </p:tgtEl>
                                        <p:attrNameLst>
                                          <p:attrName>style.visibility</p:attrName>
                                        </p:attrNameLst>
                                      </p:cBhvr>
                                      <p:to>
                                        <p:strVal val="visible"/>
                                      </p:to>
                                    </p:set>
                                    <p:animEffect transition="in" filter="wipe(left)">
                                      <p:cBhvr>
                                        <p:cTn id="57" dur="1000"/>
                                        <p:tgtEl>
                                          <p:spTgt spid="1884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en-US" smtClean="0"/>
              <a:t>引言</a:t>
            </a:r>
            <a:endParaRPr lang="zh-CN" altLang="zh-CN" dirty="0"/>
          </a:p>
        </p:txBody>
      </p:sp>
      <p:sp>
        <p:nvSpPr>
          <p:cNvPr id="10" name="内容占位符 9"/>
          <p:cNvSpPr>
            <a:spLocks noGrp="1"/>
          </p:cNvSpPr>
          <p:nvPr>
            <p:ph idx="1"/>
          </p:nvPr>
        </p:nvSpPr>
        <p:spPr>
          <a:xfrm>
            <a:off x="539552" y="1196752"/>
            <a:ext cx="8280920" cy="5328592"/>
          </a:xfrm>
        </p:spPr>
        <p:txBody>
          <a:bodyPr>
            <a:normAutofit lnSpcReduction="10000"/>
          </a:bodyPr>
          <a:lstStyle/>
          <a:p>
            <a:r>
              <a:rPr lang="en-US" altLang="zh-CN" dirty="0" smtClean="0">
                <a:solidFill>
                  <a:srgbClr val="0000FF"/>
                </a:solidFill>
              </a:rPr>
              <a:t>1. </a:t>
            </a:r>
            <a:r>
              <a:rPr lang="zh-CN" altLang="zh-CN" dirty="0" smtClean="0">
                <a:solidFill>
                  <a:srgbClr val="0000FF"/>
                </a:solidFill>
              </a:rPr>
              <a:t>信道的定义</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smtClean="0">
                <a:solidFill>
                  <a:srgbClr val="0000FF"/>
                </a:solidFill>
              </a:rPr>
              <a:t>2. </a:t>
            </a:r>
            <a:r>
              <a:rPr lang="zh-CN" altLang="en-US" dirty="0" smtClean="0">
                <a:solidFill>
                  <a:srgbClr val="0000FF"/>
                </a:solidFill>
              </a:rPr>
              <a:t>信道的功能</a:t>
            </a:r>
            <a:endParaRPr lang="en-US" altLang="zh-CN" dirty="0" smtClean="0">
              <a:solidFill>
                <a:srgbClr val="0000FF"/>
              </a:solidFill>
            </a:endParaRPr>
          </a:p>
          <a:p>
            <a:pPr lvl="1"/>
            <a:r>
              <a:rPr lang="zh-CN" altLang="zh-CN" sz="2200" dirty="0" smtClean="0"/>
              <a:t>以电（光）信号的形式传输、放大和存储信息</a:t>
            </a:r>
          </a:p>
          <a:p>
            <a:pPr lvl="1"/>
            <a:r>
              <a:rPr lang="zh-CN" altLang="zh-CN" sz="2200" dirty="0" smtClean="0"/>
              <a:t>长距离传输  衰减大  噪声和干扰  需放大、中继、再生</a:t>
            </a:r>
            <a:endParaRPr lang="zh-CN" altLang="en-US" dirty="0">
              <a:solidFill>
                <a:srgbClr val="0000FF"/>
              </a:solidFill>
            </a:endParaRPr>
          </a:p>
        </p:txBody>
      </p:sp>
      <p:sp>
        <p:nvSpPr>
          <p:cNvPr id="6148" name="Rectangle 4"/>
          <p:cNvSpPr>
            <a:spLocks noChangeArrowheads="1"/>
          </p:cNvSpPr>
          <p:nvPr/>
        </p:nvSpPr>
        <p:spPr bwMode="auto">
          <a:xfrm>
            <a:off x="755576" y="2172579"/>
            <a:ext cx="198000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zh-CN" sz="2400" b="1" dirty="0">
                <a:solidFill>
                  <a:srgbClr val="008000"/>
                </a:solidFill>
                <a:latin typeface="+mj-ea"/>
                <a:ea typeface="+mj-ea"/>
              </a:rPr>
              <a:t>通信</a:t>
            </a:r>
            <a:r>
              <a:rPr lang="zh-CN" sz="2400" b="1" dirty="0" smtClean="0">
                <a:solidFill>
                  <a:srgbClr val="008000"/>
                </a:solidFill>
                <a:latin typeface="+mj-ea"/>
                <a:ea typeface="+mj-ea"/>
              </a:rPr>
              <a:t>的</a:t>
            </a:r>
            <a:endParaRPr lang="en-US" altLang="zh-CN" sz="2400" b="1" dirty="0" smtClean="0">
              <a:solidFill>
                <a:srgbClr val="008000"/>
              </a:solidFill>
              <a:latin typeface="+mj-ea"/>
              <a:ea typeface="+mj-ea"/>
            </a:endParaRPr>
          </a:p>
          <a:p>
            <a:pPr algn="ctr"/>
            <a:r>
              <a:rPr lang="zh-CN" sz="2400" b="1" dirty="0" smtClean="0">
                <a:solidFill>
                  <a:srgbClr val="008000"/>
                </a:solidFill>
                <a:latin typeface="+mj-ea"/>
                <a:ea typeface="+mj-ea"/>
              </a:rPr>
              <a:t>传输</a:t>
            </a:r>
            <a:r>
              <a:rPr lang="zh-CN" sz="2400" b="1" dirty="0">
                <a:solidFill>
                  <a:srgbClr val="008000"/>
                </a:solidFill>
                <a:latin typeface="+mj-ea"/>
                <a:ea typeface="+mj-ea"/>
              </a:rPr>
              <a:t>通道</a:t>
            </a:r>
          </a:p>
        </p:txBody>
      </p:sp>
      <p:sp>
        <p:nvSpPr>
          <p:cNvPr id="6149" name="Rectangle 5"/>
          <p:cNvSpPr>
            <a:spLocks noChangeArrowheads="1"/>
          </p:cNvSpPr>
          <p:nvPr/>
        </p:nvSpPr>
        <p:spPr bwMode="auto">
          <a:xfrm>
            <a:off x="1011560" y="3573016"/>
            <a:ext cx="7808912"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10000"/>
              </a:lnSpc>
            </a:pPr>
            <a:r>
              <a:rPr lang="zh-CN" altLang="zh-CN" sz="2400" b="1" dirty="0" smtClean="0">
                <a:latin typeface="+mj-ea"/>
                <a:ea typeface="+mj-ea"/>
              </a:rPr>
              <a:t>《</a:t>
            </a:r>
            <a:r>
              <a:rPr lang="zh-CN" sz="2400" b="1" dirty="0" smtClean="0">
                <a:latin typeface="+mj-ea"/>
                <a:ea typeface="+mj-ea"/>
              </a:rPr>
              <a:t>通信原理</a:t>
            </a:r>
            <a:r>
              <a:rPr lang="zh-CN" altLang="zh-CN" sz="2400" b="1" dirty="0" smtClean="0">
                <a:latin typeface="+mj-ea"/>
                <a:ea typeface="+mj-ea"/>
              </a:rPr>
              <a:t>》</a:t>
            </a:r>
            <a:r>
              <a:rPr lang="en-US" altLang="zh-CN" sz="2400" b="1" dirty="0" smtClean="0">
                <a:latin typeface="+mj-ea"/>
                <a:ea typeface="+mj-ea"/>
              </a:rPr>
              <a:t>      </a:t>
            </a:r>
            <a:r>
              <a:rPr lang="zh-CN" sz="2400" b="1" dirty="0" smtClean="0">
                <a:latin typeface="+mj-ea"/>
                <a:ea typeface="+mj-ea"/>
              </a:rPr>
              <a:t>：</a:t>
            </a:r>
            <a:r>
              <a:rPr lang="zh-CN" sz="2400" b="1" dirty="0">
                <a:latin typeface="+mj-ea"/>
                <a:ea typeface="+mj-ea"/>
              </a:rPr>
              <a:t>广义信道</a:t>
            </a:r>
          </a:p>
          <a:p>
            <a:pPr>
              <a:lnSpc>
                <a:spcPct val="110000"/>
              </a:lnSpc>
              <a:spcBef>
                <a:spcPct val="20000"/>
              </a:spcBef>
            </a:pPr>
            <a:r>
              <a:rPr lang="zh-CN" altLang="zh-CN" sz="2400" b="1" dirty="0" smtClean="0">
                <a:latin typeface="+mj-ea"/>
                <a:ea typeface="+mj-ea"/>
              </a:rPr>
              <a:t>《</a:t>
            </a:r>
            <a:r>
              <a:rPr lang="zh-CN" sz="2400" b="1" dirty="0" smtClean="0">
                <a:latin typeface="+mj-ea"/>
                <a:ea typeface="+mj-ea"/>
              </a:rPr>
              <a:t>信息论与编码</a:t>
            </a:r>
            <a:r>
              <a:rPr lang="zh-CN" altLang="zh-CN" sz="2400" b="1" dirty="0" smtClean="0">
                <a:latin typeface="+mj-ea"/>
                <a:ea typeface="+mj-ea"/>
              </a:rPr>
              <a:t>》</a:t>
            </a:r>
            <a:r>
              <a:rPr lang="zh-CN" sz="2400" b="1" dirty="0" smtClean="0">
                <a:latin typeface="+mj-ea"/>
                <a:ea typeface="+mj-ea"/>
              </a:rPr>
              <a:t>：以</a:t>
            </a:r>
            <a:r>
              <a:rPr lang="zh-CN" sz="2400" b="1" dirty="0">
                <a:latin typeface="+mj-ea"/>
                <a:ea typeface="+mj-ea"/>
              </a:rPr>
              <a:t>狭义信道</a:t>
            </a:r>
            <a:r>
              <a:rPr lang="zh-CN" sz="2400" b="1" dirty="0" smtClean="0">
                <a:latin typeface="+mj-ea"/>
                <a:ea typeface="+mj-ea"/>
              </a:rPr>
              <a:t>为主</a:t>
            </a:r>
          </a:p>
          <a:p>
            <a:pPr>
              <a:lnSpc>
                <a:spcPct val="110000"/>
              </a:lnSpc>
            </a:pPr>
            <a:r>
              <a:rPr lang="zh-CN" sz="2400" b="1" dirty="0" smtClean="0">
                <a:latin typeface="+mj-ea"/>
                <a:ea typeface="+mj-ea"/>
              </a:rPr>
              <a:t>                            </a:t>
            </a:r>
            <a:r>
              <a:rPr lang="en-US" altLang="zh-CN" sz="2400" b="1" dirty="0" smtClean="0">
                <a:latin typeface="+mj-ea"/>
                <a:ea typeface="+mj-ea"/>
              </a:rPr>
              <a:t>  </a:t>
            </a:r>
            <a:r>
              <a:rPr lang="zh-CN" sz="2400" b="1" dirty="0" smtClean="0">
                <a:solidFill>
                  <a:srgbClr val="FF0000"/>
                </a:solidFill>
                <a:latin typeface="+mj-ea"/>
                <a:ea typeface="+mj-ea"/>
              </a:rPr>
              <a:t>重点：信道容量的求取</a:t>
            </a:r>
            <a:endParaRPr lang="zh-CN" sz="2400" b="1" dirty="0">
              <a:solidFill>
                <a:srgbClr val="FF0000"/>
              </a:solidFill>
              <a:latin typeface="+mj-ea"/>
              <a:ea typeface="+mj-ea"/>
            </a:endParaRPr>
          </a:p>
        </p:txBody>
      </p:sp>
      <p:sp>
        <p:nvSpPr>
          <p:cNvPr id="6150" name="AutoShape 6"/>
          <p:cNvSpPr>
            <a:spLocks/>
          </p:cNvSpPr>
          <p:nvPr/>
        </p:nvSpPr>
        <p:spPr bwMode="auto">
          <a:xfrm>
            <a:off x="2735585" y="1700808"/>
            <a:ext cx="142875" cy="1520825"/>
          </a:xfrm>
          <a:prstGeom prst="leftBrace">
            <a:avLst>
              <a:gd name="adj1" fmla="val 88704"/>
              <a:gd name="adj2" fmla="val 50000"/>
            </a:avLst>
          </a:prstGeom>
          <a:noFill/>
          <a:ln w="254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j-ea"/>
              <a:ea typeface="+mj-ea"/>
            </a:endParaRPr>
          </a:p>
        </p:txBody>
      </p:sp>
      <p:sp>
        <p:nvSpPr>
          <p:cNvPr id="6151" name="Rectangle 7"/>
          <p:cNvSpPr>
            <a:spLocks noChangeArrowheads="1"/>
          </p:cNvSpPr>
          <p:nvPr/>
        </p:nvSpPr>
        <p:spPr bwMode="auto">
          <a:xfrm>
            <a:off x="2891160" y="1556792"/>
            <a:ext cx="585730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zh-CN" sz="2400" b="1" dirty="0">
                <a:latin typeface="+mj-ea"/>
                <a:ea typeface="+mj-ea"/>
              </a:rPr>
              <a:t>狭义：传输媒介</a:t>
            </a:r>
          </a:p>
          <a:p>
            <a:r>
              <a:rPr lang="zh-CN" sz="2400" b="1" dirty="0">
                <a:latin typeface="+mj-ea"/>
                <a:ea typeface="+mj-ea"/>
              </a:rPr>
              <a:t>          </a:t>
            </a:r>
            <a:r>
              <a:rPr lang="en-US" altLang="zh-CN" sz="2400" b="1" dirty="0" err="1" smtClean="0">
                <a:latin typeface="+mj-ea"/>
                <a:ea typeface="+mj-ea"/>
              </a:rPr>
              <a:t>eg</a:t>
            </a:r>
            <a:r>
              <a:rPr lang="en-US" altLang="zh-CN" sz="2400" b="1" dirty="0" smtClean="0">
                <a:latin typeface="+mj-ea"/>
                <a:ea typeface="+mj-ea"/>
              </a:rPr>
              <a:t>: </a:t>
            </a:r>
            <a:r>
              <a:rPr lang="zh-CN" sz="2400" b="1" dirty="0" smtClean="0">
                <a:latin typeface="+mj-ea"/>
                <a:ea typeface="+mj-ea"/>
              </a:rPr>
              <a:t>空气  </a:t>
            </a:r>
            <a:r>
              <a:rPr lang="zh-CN" sz="2400" b="1" dirty="0">
                <a:latin typeface="+mj-ea"/>
                <a:ea typeface="+mj-ea"/>
              </a:rPr>
              <a:t>电话线 同轴电缆 </a:t>
            </a:r>
          </a:p>
          <a:p>
            <a:r>
              <a:rPr lang="zh-CN" sz="2400" b="1" dirty="0">
                <a:latin typeface="+mj-ea"/>
                <a:ea typeface="+mj-ea"/>
              </a:rPr>
              <a:t>          </a:t>
            </a:r>
            <a:r>
              <a:rPr lang="zh-CN" sz="2400" b="1" dirty="0" smtClean="0">
                <a:latin typeface="+mj-ea"/>
                <a:ea typeface="+mj-ea"/>
              </a:rPr>
              <a:t>双绞线 </a:t>
            </a:r>
            <a:r>
              <a:rPr lang="zh-CN" sz="2400" b="1" dirty="0">
                <a:latin typeface="+mj-ea"/>
                <a:ea typeface="+mj-ea"/>
              </a:rPr>
              <a:t>光纤  微波</a:t>
            </a:r>
            <a:r>
              <a:rPr lang="zh-CN" altLang="zh-CN" sz="2400" b="1" dirty="0">
                <a:latin typeface="+mj-ea"/>
                <a:ea typeface="+mj-ea"/>
              </a:rPr>
              <a:t>/</a:t>
            </a:r>
            <a:r>
              <a:rPr lang="zh-CN" sz="2400" b="1" dirty="0">
                <a:latin typeface="+mj-ea"/>
                <a:ea typeface="+mj-ea"/>
              </a:rPr>
              <a:t>卫星中继</a:t>
            </a:r>
          </a:p>
        </p:txBody>
      </p:sp>
      <p:sp>
        <p:nvSpPr>
          <p:cNvPr id="6152" name="Rectangle 8"/>
          <p:cNvSpPr>
            <a:spLocks noChangeArrowheads="1"/>
          </p:cNvSpPr>
          <p:nvPr/>
        </p:nvSpPr>
        <p:spPr bwMode="auto">
          <a:xfrm>
            <a:off x="2891160" y="2924944"/>
            <a:ext cx="56412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zh-CN" sz="2400" b="1" dirty="0">
                <a:latin typeface="+mj-ea"/>
                <a:ea typeface="+mj-ea"/>
              </a:rPr>
              <a:t>广义：传输媒介 </a:t>
            </a:r>
            <a:r>
              <a:rPr lang="zh-CN" altLang="zh-CN" sz="2400" b="1" dirty="0">
                <a:latin typeface="+mj-ea"/>
                <a:ea typeface="+mj-ea"/>
              </a:rPr>
              <a:t>+ </a:t>
            </a:r>
            <a:r>
              <a:rPr lang="zh-CN" sz="2400" b="1" dirty="0">
                <a:latin typeface="+mj-ea"/>
                <a:ea typeface="+mj-ea"/>
              </a:rPr>
              <a:t>调制</a:t>
            </a:r>
            <a:r>
              <a:rPr lang="zh-CN" sz="2400" b="1" dirty="0" smtClean="0">
                <a:latin typeface="+mj-ea"/>
                <a:ea typeface="+mj-ea"/>
              </a:rPr>
              <a:t>功能</a:t>
            </a:r>
            <a:r>
              <a:rPr lang="zh-CN" altLang="zh-CN" sz="2400" b="1" dirty="0" smtClean="0">
                <a:latin typeface="+mj-ea"/>
                <a:ea typeface="+mj-ea"/>
              </a:rPr>
              <a:t>+ </a:t>
            </a:r>
            <a:r>
              <a:rPr lang="zh-CN" sz="2400" b="1" dirty="0">
                <a:latin typeface="+mj-ea"/>
                <a:ea typeface="+mj-ea"/>
              </a:rPr>
              <a:t>编码功能</a:t>
            </a:r>
          </a:p>
        </p:txBody>
      </p:sp>
      <p:sp>
        <p:nvSpPr>
          <p:cNvPr id="13" name="灯片编号占位符 12"/>
          <p:cNvSpPr>
            <a:spLocks noGrp="1"/>
          </p:cNvSpPr>
          <p:nvPr>
            <p:ph type="sldNum" sz="quarter" idx="12"/>
          </p:nvPr>
        </p:nvSpPr>
        <p:spPr/>
        <p:txBody>
          <a:bodyPr/>
          <a:lstStyle/>
          <a:p>
            <a:fld id="{E31375A4-56A4-47D6-9801-1991572033F7}" type="slidenum">
              <a:rPr lang="en-US" smtClean="0"/>
              <a:pPr/>
              <a:t>4</a:t>
            </a:fld>
            <a:endParaRPr lang="en-US"/>
          </a:p>
        </p:txBody>
      </p:sp>
    </p:spTree>
    <p:extLst>
      <p:ext uri="{BB962C8B-B14F-4D97-AF65-F5344CB8AC3E}">
        <p14:creationId xmlns:p14="http://schemas.microsoft.com/office/powerpoint/2010/main" val="15676048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5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1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149"/>
                                        </p:tgtEl>
                                        <p:attrNameLst>
                                          <p:attrName>style.visibility</p:attrName>
                                        </p:attrNameLst>
                                      </p:cBhvr>
                                      <p:to>
                                        <p:strVal val="visible"/>
                                      </p:to>
                                    </p:set>
                                    <p:animEffect transition="in" filter="wipe(left)">
                                      <p:cBhvr>
                                        <p:cTn id="15" dur="1000"/>
                                        <p:tgtEl>
                                          <p:spTgt spid="6149"/>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0">
                                            <p:txEl>
                                              <p:pRg st="7" end="7"/>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0">
                                            <p:txEl>
                                              <p:pRg st="8" end="8"/>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autoUpdateAnimBg="0"/>
      <p:bldP spid="6150" grpId="0" animBg="1"/>
      <p:bldP spid="6151" grpId="0"/>
      <p:bldP spid="615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3" name="Rectangle 2"/>
          <p:cNvSpPr>
            <a:spLocks noChangeArrowheads="1"/>
          </p:cNvSpPr>
          <p:nvPr/>
        </p:nvSpPr>
        <p:spPr bwMode="auto">
          <a:xfrm>
            <a:off x="4537075" y="1062038"/>
            <a:ext cx="57467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2400" b="1">
                <a:latin typeface="+mj-ea"/>
                <a:ea typeface="+mj-ea"/>
                <a:sym typeface="Wingdings" pitchFamily="2" charset="2"/>
              </a:rPr>
              <a:t>,                                      , </a:t>
            </a:r>
            <a:r>
              <a:rPr lang="zh-CN" sz="2400" b="1">
                <a:latin typeface="+mj-ea"/>
                <a:ea typeface="+mj-ea"/>
                <a:sym typeface="Wingdings" pitchFamily="2" charset="2"/>
              </a:rPr>
              <a:t>得：</a:t>
            </a:r>
          </a:p>
        </p:txBody>
      </p:sp>
      <p:sp>
        <p:nvSpPr>
          <p:cNvPr id="189445" name="Rectangle 4"/>
          <p:cNvSpPr>
            <a:spLocks noChangeArrowheads="1"/>
          </p:cNvSpPr>
          <p:nvPr/>
        </p:nvSpPr>
        <p:spPr bwMode="auto">
          <a:xfrm>
            <a:off x="246063" y="604838"/>
            <a:ext cx="68230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2400" b="1">
                <a:latin typeface="+mj-ea"/>
                <a:ea typeface="+mj-ea"/>
                <a:sym typeface="Wingdings" pitchFamily="2" charset="2"/>
              </a:rPr>
              <a:t>(2) </a:t>
            </a:r>
            <a:r>
              <a:rPr lang="zh-CN" sz="2400" b="1">
                <a:latin typeface="+mj-ea"/>
                <a:ea typeface="+mj-ea"/>
                <a:sym typeface="Wingdings" pitchFamily="2" charset="2"/>
              </a:rPr>
              <a:t>利用                                                 </a:t>
            </a:r>
            <a:r>
              <a:rPr lang="zh-CN" altLang="zh-CN" sz="2400" b="1">
                <a:latin typeface="+mj-ea"/>
                <a:ea typeface="+mj-ea"/>
                <a:sym typeface="Wingdings" pitchFamily="2" charset="2"/>
              </a:rPr>
              <a:t>,</a:t>
            </a:r>
          </a:p>
        </p:txBody>
      </p:sp>
      <p:graphicFrame>
        <p:nvGraphicFramePr>
          <p:cNvPr id="189446" name="Object 5"/>
          <p:cNvGraphicFramePr>
            <a:graphicFrameLocks noChangeAspect="1"/>
          </p:cNvGraphicFramePr>
          <p:nvPr>
            <p:extLst>
              <p:ext uri="{D42A27DB-BD31-4B8C-83A1-F6EECF244321}">
                <p14:modId xmlns:p14="http://schemas.microsoft.com/office/powerpoint/2010/main" val="3826458770"/>
              </p:ext>
            </p:extLst>
          </p:nvPr>
        </p:nvGraphicFramePr>
        <p:xfrm>
          <a:off x="1549400" y="596900"/>
          <a:ext cx="4365625" cy="503238"/>
        </p:xfrm>
        <a:graphic>
          <a:graphicData uri="http://schemas.openxmlformats.org/presentationml/2006/ole">
            <mc:AlternateContent xmlns:mc="http://schemas.openxmlformats.org/markup-compatibility/2006">
              <mc:Choice xmlns:v="urn:schemas-microsoft-com:vml" Requires="v">
                <p:oleObj spid="_x0000_s1031830" r:id="rId3" imgW="1981200" imgH="228600" progId="Equation.DSMT4">
                  <p:embed/>
                </p:oleObj>
              </mc:Choice>
              <mc:Fallback>
                <p:oleObj r:id="rId3" imgW="1981200" imgH="228600" progId="Equation.DSMT4">
                  <p:embed/>
                  <p:pic>
                    <p:nvPicPr>
                      <p:cNvPr id="0" name="Picture 18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9400" y="596900"/>
                        <a:ext cx="4365625" cy="50323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9447" name="Object 6"/>
          <p:cNvGraphicFramePr>
            <a:graphicFrameLocks noChangeAspect="1"/>
          </p:cNvGraphicFramePr>
          <p:nvPr>
            <p:extLst>
              <p:ext uri="{D42A27DB-BD31-4B8C-83A1-F6EECF244321}">
                <p14:modId xmlns:p14="http://schemas.microsoft.com/office/powerpoint/2010/main" val="1137797625"/>
              </p:ext>
            </p:extLst>
          </p:nvPr>
        </p:nvGraphicFramePr>
        <p:xfrm>
          <a:off x="641350" y="1117600"/>
          <a:ext cx="3973513" cy="503238"/>
        </p:xfrm>
        <a:graphic>
          <a:graphicData uri="http://schemas.openxmlformats.org/presentationml/2006/ole">
            <mc:AlternateContent xmlns:mc="http://schemas.openxmlformats.org/markup-compatibility/2006">
              <mc:Choice xmlns:v="urn:schemas-microsoft-com:vml" Requires="v">
                <p:oleObj spid="_x0000_s1031831" r:id="rId5" imgW="1803400" imgH="228600" progId="Equation.DSMT4">
                  <p:embed/>
                </p:oleObj>
              </mc:Choice>
              <mc:Fallback>
                <p:oleObj r:id="rId5" imgW="1803400" imgH="228600" progId="Equation.DSMT4">
                  <p:embed/>
                  <p:pic>
                    <p:nvPicPr>
                      <p:cNvPr id="0" name="Picture 18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1350" y="1117600"/>
                        <a:ext cx="3973513" cy="50323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9448" name="Object 7"/>
          <p:cNvGraphicFramePr>
            <a:graphicFrameLocks noChangeAspect="1"/>
          </p:cNvGraphicFramePr>
          <p:nvPr>
            <p:extLst>
              <p:ext uri="{D42A27DB-BD31-4B8C-83A1-F6EECF244321}">
                <p14:modId xmlns:p14="http://schemas.microsoft.com/office/powerpoint/2010/main" val="3595782582"/>
              </p:ext>
            </p:extLst>
          </p:nvPr>
        </p:nvGraphicFramePr>
        <p:xfrm>
          <a:off x="4803775" y="1081088"/>
          <a:ext cx="3305175" cy="755650"/>
        </p:xfrm>
        <a:graphic>
          <a:graphicData uri="http://schemas.openxmlformats.org/presentationml/2006/ole">
            <mc:AlternateContent xmlns:mc="http://schemas.openxmlformats.org/markup-compatibility/2006">
              <mc:Choice xmlns:v="urn:schemas-microsoft-com:vml" Requires="v">
                <p:oleObj spid="_x0000_s1031832" r:id="rId7" imgW="1497950" imgH="342751" progId="Equation.DSMT4">
                  <p:embed/>
                </p:oleObj>
              </mc:Choice>
              <mc:Fallback>
                <p:oleObj r:id="rId7" imgW="1497950" imgH="342751" progId="Equation.DSMT4">
                  <p:embed/>
                  <p:pic>
                    <p:nvPicPr>
                      <p:cNvPr id="0" name="Picture 18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03775" y="1081088"/>
                        <a:ext cx="3305175" cy="75565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8"/>
          <p:cNvGraphicFramePr>
            <a:graphicFrameLocks noChangeAspect="1"/>
          </p:cNvGraphicFramePr>
          <p:nvPr>
            <p:extLst>
              <p:ext uri="{D42A27DB-BD31-4B8C-83A1-F6EECF244321}">
                <p14:modId xmlns:p14="http://schemas.microsoft.com/office/powerpoint/2010/main" val="2948427838"/>
              </p:ext>
            </p:extLst>
          </p:nvPr>
        </p:nvGraphicFramePr>
        <p:xfrm>
          <a:off x="234950" y="3487738"/>
          <a:ext cx="5907088" cy="1685925"/>
        </p:xfrm>
        <a:graphic>
          <a:graphicData uri="http://schemas.openxmlformats.org/presentationml/2006/ole">
            <mc:AlternateContent xmlns:mc="http://schemas.openxmlformats.org/markup-compatibility/2006">
              <mc:Choice xmlns:v="urn:schemas-microsoft-com:vml" Requires="v">
                <p:oleObj spid="_x0000_s1031833" r:id="rId9" imgW="5907186" imgH="1686128" progId="Visio.Drawing.11">
                  <p:embed/>
                </p:oleObj>
              </mc:Choice>
              <mc:Fallback>
                <p:oleObj r:id="rId9" imgW="5907186" imgH="1686128" progId="Visio.Drawing.11">
                  <p:embed/>
                  <p:pic>
                    <p:nvPicPr>
                      <p:cNvPr id="0" name="Picture 18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4950" y="3487738"/>
                        <a:ext cx="5907088" cy="168592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9449" name="Object 9"/>
          <p:cNvGraphicFramePr>
            <a:graphicFrameLocks noChangeAspect="1"/>
          </p:cNvGraphicFramePr>
          <p:nvPr>
            <p:extLst>
              <p:ext uri="{D42A27DB-BD31-4B8C-83A1-F6EECF244321}">
                <p14:modId xmlns:p14="http://schemas.microsoft.com/office/powerpoint/2010/main" val="3076228470"/>
              </p:ext>
            </p:extLst>
          </p:nvPr>
        </p:nvGraphicFramePr>
        <p:xfrm>
          <a:off x="234950" y="5108575"/>
          <a:ext cx="5907088" cy="452438"/>
        </p:xfrm>
        <a:graphic>
          <a:graphicData uri="http://schemas.openxmlformats.org/presentationml/2006/ole">
            <mc:AlternateContent xmlns:mc="http://schemas.openxmlformats.org/markup-compatibility/2006">
              <mc:Choice xmlns:v="urn:schemas-microsoft-com:vml" Requires="v">
                <p:oleObj spid="_x0000_s1031834" r:id="rId11" imgW="5907186" imgH="452336" progId="Visio.Drawing.11">
                  <p:embed/>
                </p:oleObj>
              </mc:Choice>
              <mc:Fallback>
                <p:oleObj r:id="rId11" imgW="5907186" imgH="452336" progId="Visio.Drawing.11">
                  <p:embed/>
                  <p:pic>
                    <p:nvPicPr>
                      <p:cNvPr id="0" name="Picture 18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4950" y="5108575"/>
                        <a:ext cx="5907088" cy="45243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89450" name="Group 10"/>
          <p:cNvGrpSpPr>
            <a:grpSpLocks/>
          </p:cNvGrpSpPr>
          <p:nvPr/>
        </p:nvGrpSpPr>
        <p:grpSpPr bwMode="auto">
          <a:xfrm>
            <a:off x="6127750" y="1531938"/>
            <a:ext cx="4008438" cy="1998663"/>
            <a:chOff x="0" y="0"/>
            <a:chExt cx="2525" cy="1259"/>
          </a:xfrm>
        </p:grpSpPr>
        <p:graphicFrame>
          <p:nvGraphicFramePr>
            <p:cNvPr id="3" name="Object 11"/>
            <p:cNvGraphicFramePr>
              <a:graphicFrameLocks noChangeAspect="1"/>
            </p:cNvGraphicFramePr>
            <p:nvPr/>
          </p:nvGraphicFramePr>
          <p:xfrm>
            <a:off x="954" y="452"/>
            <a:ext cx="826" cy="563"/>
          </p:xfrm>
          <a:graphic>
            <a:graphicData uri="http://schemas.openxmlformats.org/presentationml/2006/ole">
              <mc:AlternateContent xmlns:mc="http://schemas.openxmlformats.org/markup-compatibility/2006">
                <mc:Choice xmlns:v="urn:schemas-microsoft-com:vml" Requires="v">
                  <p:oleObj spid="_x0000_s1031835" r:id="rId13" imgW="596382" imgH="406048" progId="Equation.DSMT4">
                    <p:embed/>
                  </p:oleObj>
                </mc:Choice>
                <mc:Fallback>
                  <p:oleObj r:id="rId13" imgW="596382" imgH="406048" progId="Equation.DSMT4">
                    <p:embed/>
                    <p:pic>
                      <p:nvPicPr>
                        <p:cNvPr id="0" name="Picture 18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54" y="452"/>
                          <a:ext cx="826" cy="56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9468" name="Object 12"/>
            <p:cNvGraphicFramePr>
              <a:graphicFrameLocks noChangeAspect="1"/>
            </p:cNvGraphicFramePr>
            <p:nvPr/>
          </p:nvGraphicFramePr>
          <p:xfrm>
            <a:off x="0" y="0"/>
            <a:ext cx="1744" cy="563"/>
          </p:xfrm>
          <a:graphic>
            <a:graphicData uri="http://schemas.openxmlformats.org/presentationml/2006/ole">
              <mc:AlternateContent xmlns:mc="http://schemas.openxmlformats.org/markup-compatibility/2006">
                <mc:Choice xmlns:v="urn:schemas-microsoft-com:vml" Requires="v">
                  <p:oleObj spid="_x0000_s1031836" r:id="rId15" imgW="1256210" imgH="406048" progId="Equation.DSMT4">
                    <p:embed/>
                  </p:oleObj>
                </mc:Choice>
                <mc:Fallback>
                  <p:oleObj r:id="rId15" imgW="1256210" imgH="406048" progId="Equation.DSMT4">
                    <p:embed/>
                    <p:pic>
                      <p:nvPicPr>
                        <p:cNvPr id="0" name="Picture 18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744" cy="56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9469" name="Object 13"/>
            <p:cNvGraphicFramePr>
              <a:graphicFrameLocks noChangeAspect="1"/>
            </p:cNvGraphicFramePr>
            <p:nvPr/>
          </p:nvGraphicFramePr>
          <p:xfrm>
            <a:off x="148" y="451"/>
            <a:ext cx="809" cy="563"/>
          </p:xfrm>
          <a:graphic>
            <a:graphicData uri="http://schemas.openxmlformats.org/presentationml/2006/ole">
              <mc:AlternateContent xmlns:mc="http://schemas.openxmlformats.org/markup-compatibility/2006">
                <mc:Choice xmlns:v="urn:schemas-microsoft-com:vml" Requires="v">
                  <p:oleObj spid="_x0000_s1031837" r:id="rId17" imgW="583693" imgH="406048" progId="Equation.DSMT4">
                    <p:embed/>
                  </p:oleObj>
                </mc:Choice>
                <mc:Fallback>
                  <p:oleObj r:id="rId17" imgW="583693" imgH="406048" progId="Equation.DSMT4">
                    <p:embed/>
                    <p:pic>
                      <p:nvPicPr>
                        <p:cNvPr id="0" name="Picture 18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8" y="451"/>
                          <a:ext cx="809" cy="56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9470" name="Object 14"/>
            <p:cNvGraphicFramePr>
              <a:graphicFrameLocks noChangeAspect="1"/>
            </p:cNvGraphicFramePr>
            <p:nvPr/>
          </p:nvGraphicFramePr>
          <p:xfrm>
            <a:off x="203" y="1010"/>
            <a:ext cx="492" cy="246"/>
          </p:xfrm>
          <a:graphic>
            <a:graphicData uri="http://schemas.openxmlformats.org/presentationml/2006/ole">
              <mc:AlternateContent xmlns:mc="http://schemas.openxmlformats.org/markup-compatibility/2006">
                <mc:Choice xmlns:v="urn:schemas-microsoft-com:vml" Requires="v">
                  <p:oleObj spid="_x0000_s1031838" r:id="rId19" imgW="354984" imgH="177492" progId="Equation.DSMT4">
                    <p:embed/>
                  </p:oleObj>
                </mc:Choice>
                <mc:Fallback>
                  <p:oleObj r:id="rId19" imgW="354984" imgH="177492" progId="Equation.DSMT4">
                    <p:embed/>
                    <p:pic>
                      <p:nvPicPr>
                        <p:cNvPr id="0" name="Picture 19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03" y="1010"/>
                          <a:ext cx="492" cy="246"/>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9471" name="Rectangle 15"/>
            <p:cNvSpPr>
              <a:spLocks noChangeArrowheads="1"/>
            </p:cNvSpPr>
            <p:nvPr/>
          </p:nvSpPr>
          <p:spPr bwMode="auto">
            <a:xfrm>
              <a:off x="699" y="968"/>
              <a:ext cx="182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latin typeface="+mj-ea"/>
                  <a:ea typeface="+mj-ea"/>
                  <a:sym typeface="Wingdings" pitchFamily="2" charset="2"/>
                </a:rPr>
                <a:t>比特</a:t>
              </a:r>
              <a:r>
                <a:rPr lang="zh-CN" altLang="zh-CN" sz="2400" b="1">
                  <a:latin typeface="+mj-ea"/>
                  <a:ea typeface="+mj-ea"/>
                  <a:sym typeface="Wingdings" pitchFamily="2" charset="2"/>
                </a:rPr>
                <a:t>/</a:t>
              </a:r>
              <a:r>
                <a:rPr lang="zh-CN" sz="2400" b="1">
                  <a:latin typeface="+mj-ea"/>
                  <a:ea typeface="+mj-ea"/>
                  <a:sym typeface="Wingdings" pitchFamily="2" charset="2"/>
                </a:rPr>
                <a:t>符号</a:t>
              </a:r>
            </a:p>
          </p:txBody>
        </p:sp>
      </p:grpSp>
      <p:graphicFrame>
        <p:nvGraphicFramePr>
          <p:cNvPr id="189456" name="Object 16"/>
          <p:cNvGraphicFramePr>
            <a:graphicFrameLocks noChangeAspect="1"/>
          </p:cNvGraphicFramePr>
          <p:nvPr>
            <p:extLst>
              <p:ext uri="{D42A27DB-BD31-4B8C-83A1-F6EECF244321}">
                <p14:modId xmlns:p14="http://schemas.microsoft.com/office/powerpoint/2010/main" val="82734783"/>
              </p:ext>
            </p:extLst>
          </p:nvPr>
        </p:nvGraphicFramePr>
        <p:xfrm>
          <a:off x="234950" y="1676400"/>
          <a:ext cx="5907088" cy="1677988"/>
        </p:xfrm>
        <a:graphic>
          <a:graphicData uri="http://schemas.openxmlformats.org/presentationml/2006/ole">
            <mc:AlternateContent xmlns:mc="http://schemas.openxmlformats.org/markup-compatibility/2006">
              <mc:Choice xmlns:v="urn:schemas-microsoft-com:vml" Requires="v">
                <p:oleObj spid="_x0000_s1031839" r:id="rId21" imgW="5907186" imgH="1677211" progId="Visio.Drawing.11">
                  <p:embed/>
                </p:oleObj>
              </mc:Choice>
              <mc:Fallback>
                <p:oleObj r:id="rId21" imgW="5907186" imgH="1677211" progId="Visio.Drawing.11">
                  <p:embed/>
                  <p:pic>
                    <p:nvPicPr>
                      <p:cNvPr id="0" name="Picture 19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34950" y="1676400"/>
                        <a:ext cx="5907088" cy="167798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89457" name="Group 17"/>
          <p:cNvGrpSpPr>
            <a:grpSpLocks/>
          </p:cNvGrpSpPr>
          <p:nvPr/>
        </p:nvGrpSpPr>
        <p:grpSpPr bwMode="auto">
          <a:xfrm>
            <a:off x="6151563" y="3378200"/>
            <a:ext cx="4721225" cy="1828801"/>
            <a:chOff x="0" y="0"/>
            <a:chExt cx="2974" cy="1152"/>
          </a:xfrm>
        </p:grpSpPr>
        <p:grpSp>
          <p:nvGrpSpPr>
            <p:cNvPr id="189461" name="Group 18"/>
            <p:cNvGrpSpPr>
              <a:grpSpLocks noChangeAspect="1"/>
            </p:cNvGrpSpPr>
            <p:nvPr/>
          </p:nvGrpSpPr>
          <p:grpSpPr bwMode="auto">
            <a:xfrm>
              <a:off x="0" y="0"/>
              <a:ext cx="1776" cy="915"/>
              <a:chOff x="0" y="0"/>
              <a:chExt cx="1776" cy="915"/>
            </a:xfrm>
          </p:grpSpPr>
          <p:graphicFrame>
            <p:nvGraphicFramePr>
              <p:cNvPr id="189465" name="Object 19"/>
              <p:cNvGraphicFramePr>
                <a:graphicFrameLocks noChangeAspect="1"/>
              </p:cNvGraphicFramePr>
              <p:nvPr/>
            </p:nvGraphicFramePr>
            <p:xfrm>
              <a:off x="0" y="0"/>
              <a:ext cx="1760" cy="498"/>
            </p:xfrm>
            <a:graphic>
              <a:graphicData uri="http://schemas.openxmlformats.org/presentationml/2006/ole">
                <mc:AlternateContent xmlns:mc="http://schemas.openxmlformats.org/markup-compatibility/2006">
                  <mc:Choice xmlns:v="urn:schemas-microsoft-com:vml" Requires="v">
                    <p:oleObj spid="_x0000_s1031840" r:id="rId23" imgW="1433855" imgH="406048" progId="Equation.DSMT4">
                      <p:embed/>
                    </p:oleObj>
                  </mc:Choice>
                  <mc:Fallback>
                    <p:oleObj r:id="rId23" imgW="1433855" imgH="406048" progId="Equation.DSMT4">
                      <p:embed/>
                      <p:pic>
                        <p:nvPicPr>
                          <p:cNvPr id="0" name="Picture 19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0" y="0"/>
                            <a:ext cx="1760" cy="49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9466" name="Object 20"/>
              <p:cNvGraphicFramePr>
                <a:graphicFrameLocks noChangeAspect="1"/>
              </p:cNvGraphicFramePr>
              <p:nvPr/>
            </p:nvGraphicFramePr>
            <p:xfrm>
              <a:off x="202" y="417"/>
              <a:ext cx="1574" cy="498"/>
            </p:xfrm>
            <a:graphic>
              <a:graphicData uri="http://schemas.openxmlformats.org/presentationml/2006/ole">
                <mc:AlternateContent xmlns:mc="http://schemas.openxmlformats.org/markup-compatibility/2006">
                  <mc:Choice xmlns:v="urn:schemas-microsoft-com:vml" Requires="v">
                    <p:oleObj spid="_x0000_s1031841" r:id="rId25" imgW="1281588" imgH="406048" progId="Equation.DSMT4">
                      <p:embed/>
                    </p:oleObj>
                  </mc:Choice>
                  <mc:Fallback>
                    <p:oleObj r:id="rId25" imgW="1281588" imgH="406048" progId="Equation.DSMT4">
                      <p:embed/>
                      <p:pic>
                        <p:nvPicPr>
                          <p:cNvPr id="0" name="Picture 19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02" y="417"/>
                            <a:ext cx="1574" cy="49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89462" name="Group 21"/>
            <p:cNvGrpSpPr>
              <a:grpSpLocks/>
            </p:cNvGrpSpPr>
            <p:nvPr/>
          </p:nvGrpSpPr>
          <p:grpSpPr bwMode="auto">
            <a:xfrm>
              <a:off x="188" y="861"/>
              <a:ext cx="2786" cy="291"/>
              <a:chOff x="0" y="0"/>
              <a:chExt cx="2786" cy="291"/>
            </a:xfrm>
          </p:grpSpPr>
          <p:graphicFrame>
            <p:nvGraphicFramePr>
              <p:cNvPr id="189463" name="Object 22"/>
              <p:cNvGraphicFramePr>
                <a:graphicFrameLocks noChangeAspect="1"/>
              </p:cNvGraphicFramePr>
              <p:nvPr/>
            </p:nvGraphicFramePr>
            <p:xfrm>
              <a:off x="0" y="43"/>
              <a:ext cx="494" cy="247"/>
            </p:xfrm>
            <a:graphic>
              <a:graphicData uri="http://schemas.openxmlformats.org/presentationml/2006/ole">
                <mc:AlternateContent xmlns:mc="http://schemas.openxmlformats.org/markup-compatibility/2006">
                  <mc:Choice xmlns:v="urn:schemas-microsoft-com:vml" Requires="v">
                    <p:oleObj spid="_x0000_s1031842" r:id="rId27" imgW="354984" imgH="177492" progId="Equation.DSMT4">
                      <p:embed/>
                    </p:oleObj>
                  </mc:Choice>
                  <mc:Fallback>
                    <p:oleObj r:id="rId27" imgW="354984" imgH="177492" progId="Equation.DSMT4">
                      <p:embed/>
                      <p:pic>
                        <p:nvPicPr>
                          <p:cNvPr id="0" name="Picture 19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0" y="43"/>
                            <a:ext cx="494" cy="24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Rectangle 23"/>
              <p:cNvSpPr>
                <a:spLocks noChangeArrowheads="1"/>
              </p:cNvSpPr>
              <p:nvPr/>
            </p:nvSpPr>
            <p:spPr bwMode="auto">
              <a:xfrm>
                <a:off x="496" y="0"/>
                <a:ext cx="229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latin typeface="+mj-ea"/>
                    <a:ea typeface="+mj-ea"/>
                    <a:sym typeface="Wingdings" pitchFamily="2" charset="2"/>
                  </a:rPr>
                  <a:t>比特</a:t>
                </a:r>
                <a:r>
                  <a:rPr lang="zh-CN" altLang="zh-CN" sz="2400" b="1">
                    <a:latin typeface="+mj-ea"/>
                    <a:ea typeface="+mj-ea"/>
                    <a:sym typeface="Wingdings" pitchFamily="2" charset="2"/>
                  </a:rPr>
                  <a:t>/</a:t>
                </a:r>
                <a:r>
                  <a:rPr lang="zh-CN" sz="2400" b="1">
                    <a:latin typeface="+mj-ea"/>
                    <a:ea typeface="+mj-ea"/>
                    <a:sym typeface="Wingdings" pitchFamily="2" charset="2"/>
                  </a:rPr>
                  <a:t>符号</a:t>
                </a:r>
              </a:p>
            </p:txBody>
          </p:sp>
        </p:grpSp>
      </p:grpSp>
      <p:grpSp>
        <p:nvGrpSpPr>
          <p:cNvPr id="189464" name="Group 24"/>
          <p:cNvGrpSpPr>
            <a:grpSpLocks/>
          </p:cNvGrpSpPr>
          <p:nvPr/>
        </p:nvGrpSpPr>
        <p:grpSpPr bwMode="auto">
          <a:xfrm>
            <a:off x="6107113" y="5227638"/>
            <a:ext cx="2928937" cy="830264"/>
            <a:chOff x="0" y="0"/>
            <a:chExt cx="1845" cy="523"/>
          </a:xfrm>
        </p:grpSpPr>
        <p:graphicFrame>
          <p:nvGraphicFramePr>
            <p:cNvPr id="189459" name="Object 25"/>
            <p:cNvGraphicFramePr>
              <a:graphicFrameLocks noChangeAspect="1"/>
            </p:cNvGraphicFramePr>
            <p:nvPr/>
          </p:nvGraphicFramePr>
          <p:xfrm>
            <a:off x="0" y="35"/>
            <a:ext cx="1251" cy="317"/>
          </p:xfrm>
          <a:graphic>
            <a:graphicData uri="http://schemas.openxmlformats.org/presentationml/2006/ole">
              <mc:AlternateContent xmlns:mc="http://schemas.openxmlformats.org/markup-compatibility/2006">
                <mc:Choice xmlns:v="urn:schemas-microsoft-com:vml" Requires="v">
                  <p:oleObj spid="_x0000_s1031843" r:id="rId29" imgW="901309" imgH="228501" progId="Equation.DSMT4">
                    <p:embed/>
                  </p:oleObj>
                </mc:Choice>
                <mc:Fallback>
                  <p:oleObj r:id="rId29" imgW="901309" imgH="228501" progId="Equation.DSMT4">
                    <p:embed/>
                    <p:pic>
                      <p:nvPicPr>
                        <p:cNvPr id="0" name="Picture 195"/>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0" y="35"/>
                          <a:ext cx="1251" cy="31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9460" name="Rectangle 26"/>
            <p:cNvSpPr>
              <a:spLocks noChangeArrowheads="1"/>
            </p:cNvSpPr>
            <p:nvPr/>
          </p:nvSpPr>
          <p:spPr bwMode="auto">
            <a:xfrm>
              <a:off x="1187" y="0"/>
              <a:ext cx="658"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latin typeface="+mj-ea"/>
                  <a:ea typeface="+mj-ea"/>
                  <a:sym typeface="Wingdings" pitchFamily="2" charset="2"/>
                </a:rPr>
                <a:t>比特</a:t>
              </a:r>
              <a:r>
                <a:rPr lang="zh-CN" altLang="zh-CN" sz="2400" b="1">
                  <a:latin typeface="+mj-ea"/>
                  <a:ea typeface="+mj-ea"/>
                  <a:sym typeface="Wingdings" pitchFamily="2" charset="2"/>
                </a:rPr>
                <a:t>/</a:t>
              </a:r>
              <a:r>
                <a:rPr lang="zh-CN" sz="2400" b="1">
                  <a:latin typeface="+mj-ea"/>
                  <a:ea typeface="+mj-ea"/>
                  <a:sym typeface="Wingdings" pitchFamily="2" charset="2"/>
                </a:rPr>
                <a:t>符号</a:t>
              </a:r>
            </a:p>
          </p:txBody>
        </p:sp>
      </p:grpSp>
      <p:grpSp>
        <p:nvGrpSpPr>
          <p:cNvPr id="189467" name="Group 27"/>
          <p:cNvGrpSpPr>
            <a:grpSpLocks/>
          </p:cNvGrpSpPr>
          <p:nvPr/>
        </p:nvGrpSpPr>
        <p:grpSpPr bwMode="auto">
          <a:xfrm>
            <a:off x="212725" y="5748338"/>
            <a:ext cx="7232650" cy="563562"/>
            <a:chOff x="0" y="0"/>
            <a:chExt cx="4556" cy="355"/>
          </a:xfrm>
        </p:grpSpPr>
        <p:graphicFrame>
          <p:nvGraphicFramePr>
            <p:cNvPr id="5" name="Object 28"/>
            <p:cNvGraphicFramePr>
              <a:graphicFrameLocks noChangeAspect="1"/>
            </p:cNvGraphicFramePr>
            <p:nvPr/>
          </p:nvGraphicFramePr>
          <p:xfrm>
            <a:off x="820" y="51"/>
            <a:ext cx="3736" cy="304"/>
          </p:xfrm>
          <a:graphic>
            <a:graphicData uri="http://schemas.openxmlformats.org/presentationml/2006/ole">
              <mc:AlternateContent xmlns:mc="http://schemas.openxmlformats.org/markup-compatibility/2006">
                <mc:Choice xmlns:v="urn:schemas-microsoft-com:vml" Requires="v">
                  <p:oleObj spid="_x0000_s1031844" r:id="rId31" imgW="2806700" imgH="228600" progId="Equation.DSMT4">
                    <p:embed/>
                  </p:oleObj>
                </mc:Choice>
                <mc:Fallback>
                  <p:oleObj r:id="rId31" imgW="2806700" imgH="228600" progId="Equation.DSMT4">
                    <p:embed/>
                    <p:pic>
                      <p:nvPicPr>
                        <p:cNvPr id="0" name="Picture 196"/>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820" y="51"/>
                          <a:ext cx="3736" cy="304"/>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9458" name="Rectangle 29"/>
            <p:cNvSpPr>
              <a:spLocks noChangeArrowheads="1"/>
            </p:cNvSpPr>
            <p:nvPr/>
          </p:nvSpPr>
          <p:spPr bwMode="auto">
            <a:xfrm>
              <a:off x="0" y="0"/>
              <a:ext cx="186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latin typeface="+mj-ea"/>
                  <a:ea typeface="+mj-ea"/>
                  <a:sym typeface="Wingdings" pitchFamily="2" charset="2"/>
                </a:rPr>
                <a:t>确实有：</a:t>
              </a:r>
            </a:p>
          </p:txBody>
        </p:sp>
      </p:grpSp>
      <p:sp>
        <p:nvSpPr>
          <p:cNvPr id="6" name="灯片编号占位符 5"/>
          <p:cNvSpPr>
            <a:spLocks noGrp="1"/>
          </p:cNvSpPr>
          <p:nvPr>
            <p:ph type="sldNum" sz="quarter" idx="12"/>
          </p:nvPr>
        </p:nvSpPr>
        <p:spPr/>
        <p:txBody>
          <a:bodyPr/>
          <a:lstStyle/>
          <a:p>
            <a:fld id="{E31375A4-56A4-47D6-9801-1991572033F7}" type="slidenum">
              <a:rPr lang="en-US" smtClean="0"/>
              <a:pPr/>
              <a:t>40</a:t>
            </a:fld>
            <a:endParaRPr lang="en-US"/>
          </a:p>
        </p:txBody>
      </p:sp>
    </p:spTree>
    <p:extLst>
      <p:ext uri="{BB962C8B-B14F-4D97-AF65-F5344CB8AC3E}">
        <p14:creationId xmlns:p14="http://schemas.microsoft.com/office/powerpoint/2010/main" val="1567947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89456"/>
                                        </p:tgtEl>
                                        <p:attrNameLst>
                                          <p:attrName>style.visibility</p:attrName>
                                        </p:attrNameLst>
                                      </p:cBhvr>
                                      <p:to>
                                        <p:strVal val="visible"/>
                                      </p:to>
                                    </p:set>
                                    <p:animEffect transition="in" filter="wipe(left)">
                                      <p:cBhvr>
                                        <p:cTn id="7" dur="1000"/>
                                        <p:tgtEl>
                                          <p:spTgt spid="1894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10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89449"/>
                                        </p:tgtEl>
                                        <p:attrNameLst>
                                          <p:attrName>style.visibility</p:attrName>
                                        </p:attrNameLst>
                                      </p:cBhvr>
                                      <p:to>
                                        <p:strVal val="visible"/>
                                      </p:to>
                                    </p:set>
                                    <p:animEffect transition="in" filter="wipe(left)">
                                      <p:cBhvr>
                                        <p:cTn id="17" dur="1000"/>
                                        <p:tgtEl>
                                          <p:spTgt spid="18944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89450"/>
                                        </p:tgtEl>
                                        <p:attrNameLst>
                                          <p:attrName>style.visibility</p:attrName>
                                        </p:attrNameLst>
                                      </p:cBhvr>
                                      <p:to>
                                        <p:strVal val="visible"/>
                                      </p:to>
                                    </p:set>
                                    <p:animEffect transition="in" filter="wipe(left)">
                                      <p:cBhvr>
                                        <p:cTn id="22" dur="1000"/>
                                        <p:tgtEl>
                                          <p:spTgt spid="18945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89457"/>
                                        </p:tgtEl>
                                        <p:attrNameLst>
                                          <p:attrName>style.visibility</p:attrName>
                                        </p:attrNameLst>
                                      </p:cBhvr>
                                      <p:to>
                                        <p:strVal val="visible"/>
                                      </p:to>
                                    </p:set>
                                    <p:animEffect transition="in" filter="wipe(left)">
                                      <p:cBhvr>
                                        <p:cTn id="27" dur="1000"/>
                                        <p:tgtEl>
                                          <p:spTgt spid="18945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89464"/>
                                        </p:tgtEl>
                                        <p:attrNameLst>
                                          <p:attrName>style.visibility</p:attrName>
                                        </p:attrNameLst>
                                      </p:cBhvr>
                                      <p:to>
                                        <p:strVal val="visible"/>
                                      </p:to>
                                    </p:set>
                                    <p:animEffect transition="in" filter="wipe(left)">
                                      <p:cBhvr>
                                        <p:cTn id="32" dur="1000"/>
                                        <p:tgtEl>
                                          <p:spTgt spid="18946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89467"/>
                                        </p:tgtEl>
                                        <p:attrNameLst>
                                          <p:attrName>style.visibility</p:attrName>
                                        </p:attrNameLst>
                                      </p:cBhvr>
                                      <p:to>
                                        <p:strVal val="visible"/>
                                      </p:to>
                                    </p:set>
                                    <p:animEffect transition="in" filter="wipe(left)">
                                      <p:cBhvr>
                                        <p:cTn id="37" dur="1000"/>
                                        <p:tgtEl>
                                          <p:spTgt spid="1894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zh-CN" altLang="zh-CN" dirty="0" smtClean="0"/>
              <a:t>3.</a:t>
            </a:r>
            <a:r>
              <a:rPr lang="en-US" altLang="zh-CN" dirty="0" smtClean="0"/>
              <a:t>2</a:t>
            </a:r>
            <a:r>
              <a:rPr lang="zh-CN" altLang="zh-CN" dirty="0" smtClean="0"/>
              <a:t>  </a:t>
            </a:r>
            <a:r>
              <a:rPr lang="zh-CN" dirty="0" smtClean="0"/>
              <a:t>单符号离散信道的信道容量</a:t>
            </a:r>
            <a:endParaRPr lang="zh-CN" dirty="0"/>
          </a:p>
        </p:txBody>
      </p:sp>
      <p:sp>
        <p:nvSpPr>
          <p:cNvPr id="3" name="内容占位符 2"/>
          <p:cNvSpPr>
            <a:spLocks noGrp="1"/>
          </p:cNvSpPr>
          <p:nvPr>
            <p:ph idx="1"/>
          </p:nvPr>
        </p:nvSpPr>
        <p:spPr/>
        <p:txBody>
          <a:bodyPr>
            <a:normAutofit/>
          </a:bodyPr>
          <a:lstStyle/>
          <a:p>
            <a:r>
              <a:rPr lang="zh-CN" altLang="zh-CN" dirty="0" smtClean="0"/>
              <a:t>3.</a:t>
            </a:r>
            <a:r>
              <a:rPr lang="en-US" altLang="zh-CN" dirty="0" smtClean="0"/>
              <a:t>2</a:t>
            </a:r>
            <a:r>
              <a:rPr lang="zh-CN" altLang="zh-CN" dirty="0" smtClean="0"/>
              <a:t>.1 单符号信道的定义和数学模型</a:t>
            </a:r>
            <a:endParaRPr lang="en-US" altLang="zh-CN" dirty="0" smtClean="0"/>
          </a:p>
          <a:p>
            <a:r>
              <a:rPr lang="zh-CN" altLang="zh-CN" dirty="0" smtClean="0"/>
              <a:t>3.</a:t>
            </a:r>
            <a:r>
              <a:rPr lang="en-US" altLang="zh-CN" dirty="0" smtClean="0"/>
              <a:t>2</a:t>
            </a:r>
            <a:r>
              <a:rPr lang="zh-CN" altLang="zh-CN" dirty="0" smtClean="0"/>
              <a:t>.2 信道容量的定义及一般求取原则</a:t>
            </a:r>
            <a:endParaRPr lang="en-US" altLang="zh-CN" dirty="0" smtClean="0"/>
          </a:p>
          <a:p>
            <a:r>
              <a:rPr lang="zh-CN" altLang="zh-CN" dirty="0" smtClean="0">
                <a:solidFill>
                  <a:srgbClr val="FF0000"/>
                </a:solidFill>
              </a:rPr>
              <a:t>3.</a:t>
            </a:r>
            <a:r>
              <a:rPr lang="en-US" altLang="zh-CN" dirty="0" smtClean="0">
                <a:solidFill>
                  <a:srgbClr val="FF0000"/>
                </a:solidFill>
              </a:rPr>
              <a:t>2</a:t>
            </a:r>
            <a:r>
              <a:rPr lang="zh-CN" altLang="zh-CN" dirty="0" smtClean="0">
                <a:solidFill>
                  <a:srgbClr val="FF0000"/>
                </a:solidFill>
              </a:rPr>
              <a:t>.3 几种特殊信道的信道容量</a:t>
            </a:r>
            <a:endParaRPr lang="en-US" altLang="zh-CN" dirty="0" smtClean="0">
              <a:solidFill>
                <a:srgbClr val="FF0000"/>
              </a:solidFill>
            </a:endParaRPr>
          </a:p>
          <a:p>
            <a:pPr lvl="1"/>
            <a:r>
              <a:rPr lang="en-US" altLang="zh-CN" dirty="0"/>
              <a:t>1.</a:t>
            </a:r>
            <a:r>
              <a:rPr lang="zh-CN" altLang="zh-CN" dirty="0"/>
              <a:t>  离散无噪信道的信道容量</a:t>
            </a:r>
          </a:p>
          <a:p>
            <a:pPr lvl="1"/>
            <a:r>
              <a:rPr lang="en-US" altLang="zh-CN" dirty="0"/>
              <a:t>2.  </a:t>
            </a:r>
            <a:r>
              <a:rPr lang="zh-CN" altLang="zh-CN" dirty="0"/>
              <a:t>强对称离散信道的信道容量</a:t>
            </a:r>
          </a:p>
          <a:p>
            <a:pPr lvl="1"/>
            <a:r>
              <a:rPr lang="en-US" altLang="zh-CN" dirty="0"/>
              <a:t>3.</a:t>
            </a:r>
            <a:r>
              <a:rPr lang="zh-CN" altLang="zh-CN" dirty="0"/>
              <a:t>  对称离散信道的信道容量</a:t>
            </a:r>
          </a:p>
          <a:p>
            <a:pPr lvl="1"/>
            <a:r>
              <a:rPr lang="en-US" altLang="zh-CN" dirty="0"/>
              <a:t>4.</a:t>
            </a:r>
            <a:r>
              <a:rPr lang="zh-CN" altLang="zh-CN" dirty="0"/>
              <a:t>  准对称离散信道的信道容量</a:t>
            </a:r>
          </a:p>
          <a:p>
            <a:r>
              <a:rPr lang="zh-CN" altLang="zh-CN" dirty="0" smtClean="0"/>
              <a:t>3.</a:t>
            </a:r>
            <a:r>
              <a:rPr lang="en-US" altLang="zh-CN" dirty="0" smtClean="0"/>
              <a:t>2</a:t>
            </a:r>
            <a:r>
              <a:rPr lang="zh-CN" altLang="zh-CN" dirty="0" smtClean="0"/>
              <a:t>.4 通过解方程组求信道容量 </a:t>
            </a:r>
            <a:endParaRPr lang="en-US" altLang="zh-CN" dirty="0" smtClean="0"/>
          </a:p>
          <a:p>
            <a:pPr lvl="1"/>
            <a:r>
              <a:rPr lang="zh-CN" altLang="zh-CN" dirty="0" smtClean="0"/>
              <a:t>适用于输入、输出消息数相等的信道；</a:t>
            </a:r>
            <a:endParaRPr lang="en-US" altLang="zh-CN" dirty="0" smtClean="0"/>
          </a:p>
          <a:p>
            <a:pPr lvl="1"/>
            <a:r>
              <a:rPr lang="zh-CN" altLang="zh-CN" dirty="0" smtClean="0"/>
              <a:t>补充：利用定义进行求解</a:t>
            </a:r>
            <a:endParaRPr lang="zh-CN" altLang="en-US" dirty="0"/>
          </a:p>
        </p:txBody>
      </p:sp>
      <p:sp>
        <p:nvSpPr>
          <p:cNvPr id="2" name="灯片编号占位符 1"/>
          <p:cNvSpPr>
            <a:spLocks noGrp="1"/>
          </p:cNvSpPr>
          <p:nvPr>
            <p:ph type="sldNum" sz="quarter" idx="12"/>
          </p:nvPr>
        </p:nvSpPr>
        <p:spPr/>
        <p:txBody>
          <a:bodyPr/>
          <a:lstStyle/>
          <a:p>
            <a:fld id="{E31375A4-56A4-47D6-9801-1991572033F7}" type="slidenum">
              <a:rPr lang="en-US" smtClean="0"/>
              <a:pPr/>
              <a:t>41</a:t>
            </a:fld>
            <a:endParaRPr lang="en-US"/>
          </a:p>
        </p:txBody>
      </p:sp>
    </p:spTree>
    <p:extLst>
      <p:ext uri="{BB962C8B-B14F-4D97-AF65-F5344CB8AC3E}">
        <p14:creationId xmlns:p14="http://schemas.microsoft.com/office/powerpoint/2010/main" val="1310544286"/>
      </p:ext>
    </p:extLst>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3.</a:t>
            </a:r>
            <a:r>
              <a:rPr lang="en-US" altLang="zh-CN" dirty="0" smtClean="0"/>
              <a:t>2</a:t>
            </a:r>
            <a:r>
              <a:rPr lang="zh-CN" altLang="zh-CN" dirty="0" smtClean="0"/>
              <a:t>.3  几种特殊信道的信道容量</a:t>
            </a:r>
            <a:endParaRPr lang="zh-CN" altLang="en-US" dirty="0"/>
          </a:p>
        </p:txBody>
      </p:sp>
      <p:sp>
        <p:nvSpPr>
          <p:cNvPr id="3" name="内容占位符 2"/>
          <p:cNvSpPr>
            <a:spLocks noGrp="1"/>
          </p:cNvSpPr>
          <p:nvPr>
            <p:ph idx="1"/>
          </p:nvPr>
        </p:nvSpPr>
        <p:spPr/>
        <p:txBody>
          <a:bodyPr/>
          <a:lstStyle/>
          <a:p>
            <a:r>
              <a:rPr lang="zh-CN" altLang="zh-CN" dirty="0" smtClean="0">
                <a:solidFill>
                  <a:srgbClr val="0066FF"/>
                </a:solidFill>
              </a:rPr>
              <a:t>特殊信道：信道转移概率满足特定规律的信道</a:t>
            </a:r>
          </a:p>
          <a:p>
            <a:r>
              <a:rPr lang="en-US" altLang="zh-CN" dirty="0" smtClean="0">
                <a:solidFill>
                  <a:srgbClr val="FF0000"/>
                </a:solidFill>
              </a:rPr>
              <a:t>1.</a:t>
            </a:r>
            <a:r>
              <a:rPr lang="zh-CN" altLang="zh-CN" dirty="0" smtClean="0">
                <a:solidFill>
                  <a:srgbClr val="FF0000"/>
                </a:solidFill>
              </a:rPr>
              <a:t>  离散无噪信道的信道容量</a:t>
            </a:r>
          </a:p>
          <a:p>
            <a:r>
              <a:rPr lang="en-US" altLang="zh-CN" dirty="0" smtClean="0"/>
              <a:t>2.  </a:t>
            </a:r>
            <a:r>
              <a:rPr lang="zh-CN" altLang="zh-CN" dirty="0" smtClean="0"/>
              <a:t>强对称离散信道的信道容量</a:t>
            </a:r>
          </a:p>
          <a:p>
            <a:r>
              <a:rPr lang="en-US" altLang="zh-CN" dirty="0" smtClean="0"/>
              <a:t>3.</a:t>
            </a:r>
            <a:r>
              <a:rPr lang="zh-CN" altLang="zh-CN" dirty="0" smtClean="0"/>
              <a:t>  对称离散信道的信道容量</a:t>
            </a:r>
          </a:p>
          <a:p>
            <a:r>
              <a:rPr lang="en-US" altLang="zh-CN" dirty="0" smtClean="0"/>
              <a:t>4.</a:t>
            </a:r>
            <a:r>
              <a:rPr lang="zh-CN" altLang="zh-CN" dirty="0" smtClean="0"/>
              <a:t>  准对称离散信道的信道容量</a:t>
            </a:r>
          </a:p>
          <a:p>
            <a:pPr lvl="1"/>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42</a:t>
            </a:fld>
            <a:endParaRPr lang="en-US"/>
          </a:p>
        </p:txBody>
      </p:sp>
    </p:spTree>
    <p:extLst>
      <p:ext uri="{BB962C8B-B14F-4D97-AF65-F5344CB8AC3E}">
        <p14:creationId xmlns:p14="http://schemas.microsoft.com/office/powerpoint/2010/main" val="8674679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离散无噪信道的信道容量</a:t>
            </a:r>
            <a:endParaRPr lang="zh-CN" altLang="en-US" dirty="0"/>
          </a:p>
        </p:txBody>
      </p:sp>
      <p:sp>
        <p:nvSpPr>
          <p:cNvPr id="3" name="内容占位符 2"/>
          <p:cNvSpPr>
            <a:spLocks noGrp="1"/>
          </p:cNvSpPr>
          <p:nvPr>
            <p:ph idx="1"/>
          </p:nvPr>
        </p:nvSpPr>
        <p:spPr/>
        <p:txBody>
          <a:bodyPr/>
          <a:lstStyle/>
          <a:p>
            <a:r>
              <a:rPr lang="zh-CN" altLang="zh-CN" dirty="0" smtClean="0"/>
              <a:t>三</a:t>
            </a:r>
            <a:r>
              <a:rPr lang="zh-CN" altLang="zh-CN" dirty="0"/>
              <a:t>种</a:t>
            </a:r>
            <a:r>
              <a:rPr lang="zh-CN" altLang="zh-CN" dirty="0" smtClean="0"/>
              <a:t>子类型</a:t>
            </a:r>
            <a:r>
              <a:rPr lang="zh-CN" altLang="en-US" dirty="0" smtClean="0"/>
              <a:t>：</a:t>
            </a:r>
            <a:endParaRPr lang="en-US" altLang="zh-CN" dirty="0" smtClean="0"/>
          </a:p>
          <a:p>
            <a:r>
              <a:rPr lang="zh-CN" altLang="zh-CN" dirty="0" smtClean="0">
                <a:solidFill>
                  <a:srgbClr val="0000FF"/>
                </a:solidFill>
                <a:latin typeface="+mj-ea"/>
              </a:rPr>
              <a:t>1</a:t>
            </a:r>
            <a:r>
              <a:rPr lang="zh-CN" altLang="zh-CN" dirty="0">
                <a:solidFill>
                  <a:srgbClr val="0000FF"/>
                </a:solidFill>
                <a:latin typeface="+mj-ea"/>
              </a:rPr>
              <a:t>. 具有一一对应关系的无噪信道（          ）</a:t>
            </a:r>
          </a:p>
          <a:p>
            <a:r>
              <a:rPr lang="zh-CN" altLang="zh-CN" dirty="0">
                <a:solidFill>
                  <a:srgbClr val="0000FF"/>
                </a:solidFill>
                <a:latin typeface="+mj-ea"/>
              </a:rPr>
              <a:t>2. 具有扩展性能的无噪信道（          ）</a:t>
            </a:r>
          </a:p>
          <a:p>
            <a:r>
              <a:rPr lang="zh-CN" altLang="zh-CN" dirty="0">
                <a:solidFill>
                  <a:srgbClr val="0000FF"/>
                </a:solidFill>
                <a:latin typeface="+mj-ea"/>
              </a:rPr>
              <a:t>3. 具有归并性能的无噪信道（          ）</a:t>
            </a:r>
          </a:p>
          <a:p>
            <a:endParaRPr lang="zh-CN" altLang="en-US" dirty="0"/>
          </a:p>
        </p:txBody>
      </p:sp>
      <p:graphicFrame>
        <p:nvGraphicFramePr>
          <p:cNvPr id="10" name="Object 5"/>
          <p:cNvGraphicFramePr>
            <a:graphicFrameLocks noChangeAspect="1"/>
          </p:cNvGraphicFramePr>
          <p:nvPr>
            <p:extLst>
              <p:ext uri="{D42A27DB-BD31-4B8C-83A1-F6EECF244321}">
                <p14:modId xmlns:p14="http://schemas.microsoft.com/office/powerpoint/2010/main" val="3612941044"/>
              </p:ext>
            </p:extLst>
          </p:nvPr>
        </p:nvGraphicFramePr>
        <p:xfrm>
          <a:off x="5508104" y="1874804"/>
          <a:ext cx="917575" cy="304799"/>
        </p:xfrm>
        <a:graphic>
          <a:graphicData uri="http://schemas.openxmlformats.org/presentationml/2006/ole">
            <mc:AlternateContent xmlns:mc="http://schemas.openxmlformats.org/markup-compatibility/2006">
              <mc:Choice xmlns:v="urn:schemas-microsoft-com:vml" Requires="v">
                <p:oleObj spid="_x0000_s1034353" r:id="rId3" imgW="419100" imgH="139700" progId="Equation.DSMT4">
                  <p:embed/>
                </p:oleObj>
              </mc:Choice>
              <mc:Fallback>
                <p:oleObj r:id="rId3" imgW="419100" imgH="139700" progId="Equation.DSMT4">
                  <p:embed/>
                  <p:pic>
                    <p:nvPicPr>
                      <p:cNvPr id="0"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104" y="1874804"/>
                        <a:ext cx="917575" cy="3047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5"/>
          <p:cNvGraphicFramePr>
            <a:graphicFrameLocks noChangeAspect="1"/>
          </p:cNvGraphicFramePr>
          <p:nvPr>
            <p:extLst>
              <p:ext uri="{D42A27DB-BD31-4B8C-83A1-F6EECF244321}">
                <p14:modId xmlns:p14="http://schemas.microsoft.com/office/powerpoint/2010/main" val="2272455811"/>
              </p:ext>
            </p:extLst>
          </p:nvPr>
        </p:nvGraphicFramePr>
        <p:xfrm>
          <a:off x="4932040" y="2492896"/>
          <a:ext cx="917575" cy="304800"/>
        </p:xfrm>
        <a:graphic>
          <a:graphicData uri="http://schemas.openxmlformats.org/presentationml/2006/ole">
            <mc:AlternateContent xmlns:mc="http://schemas.openxmlformats.org/markup-compatibility/2006">
              <mc:Choice xmlns:v="urn:schemas-microsoft-com:vml" Requires="v">
                <p:oleObj spid="_x0000_s1034354" r:id="rId5" imgW="419100" imgH="139700" progId="Equation.DSMT4">
                  <p:embed/>
                </p:oleObj>
              </mc:Choice>
              <mc:Fallback>
                <p:oleObj r:id="rId5" imgW="419100" imgH="139700" progId="Equation.DSMT4">
                  <p:embed/>
                  <p:pic>
                    <p:nvPicPr>
                      <p:cNvPr id="0"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32040" y="2492896"/>
                        <a:ext cx="91757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4"/>
          <p:cNvGraphicFramePr>
            <a:graphicFrameLocks noChangeAspect="1"/>
          </p:cNvGraphicFramePr>
          <p:nvPr>
            <p:extLst>
              <p:ext uri="{D42A27DB-BD31-4B8C-83A1-F6EECF244321}">
                <p14:modId xmlns:p14="http://schemas.microsoft.com/office/powerpoint/2010/main" val="3302396654"/>
              </p:ext>
            </p:extLst>
          </p:nvPr>
        </p:nvGraphicFramePr>
        <p:xfrm>
          <a:off x="4932040" y="3068960"/>
          <a:ext cx="917575" cy="304800"/>
        </p:xfrm>
        <a:graphic>
          <a:graphicData uri="http://schemas.openxmlformats.org/presentationml/2006/ole">
            <mc:AlternateContent xmlns:mc="http://schemas.openxmlformats.org/markup-compatibility/2006">
              <mc:Choice xmlns:v="urn:schemas-microsoft-com:vml" Requires="v">
                <p:oleObj spid="_x0000_s1034355" r:id="rId7" imgW="419100" imgH="139700" progId="Equation.DSMT4">
                  <p:embed/>
                </p:oleObj>
              </mc:Choice>
              <mc:Fallback>
                <p:oleObj r:id="rId7" imgW="419100" imgH="139700" progId="Equation.DSMT4">
                  <p:embed/>
                  <p:pic>
                    <p:nvPicPr>
                      <p:cNvPr id="0"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32040" y="3068960"/>
                        <a:ext cx="91757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灯片编号占位符 3"/>
          <p:cNvSpPr>
            <a:spLocks noGrp="1"/>
          </p:cNvSpPr>
          <p:nvPr>
            <p:ph type="sldNum" sz="quarter" idx="12"/>
          </p:nvPr>
        </p:nvSpPr>
        <p:spPr/>
        <p:txBody>
          <a:bodyPr/>
          <a:lstStyle/>
          <a:p>
            <a:fld id="{E31375A4-56A4-47D6-9801-1991572033F7}" type="slidenum">
              <a:rPr lang="en-US" smtClean="0"/>
              <a:pPr/>
              <a:t>43</a:t>
            </a:fld>
            <a:endParaRPr lang="en-US"/>
          </a:p>
        </p:txBody>
      </p:sp>
    </p:spTree>
    <p:extLst>
      <p:ext uri="{BB962C8B-B14F-4D97-AF65-F5344CB8AC3E}">
        <p14:creationId xmlns:p14="http://schemas.microsoft.com/office/powerpoint/2010/main" val="22626070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7" name="Rectangle 7"/>
          <p:cNvSpPr>
            <a:spLocks noChangeArrowheads="1"/>
          </p:cNvSpPr>
          <p:nvPr/>
        </p:nvSpPr>
        <p:spPr bwMode="auto">
          <a:xfrm>
            <a:off x="509265" y="5157192"/>
            <a:ext cx="795116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sz="2400" b="1" dirty="0">
                <a:latin typeface="+mj-ea"/>
                <a:ea typeface="+mj-ea"/>
              </a:rPr>
              <a:t>特点：每条输入消息对应唯一的一条输出消息；或反之。</a:t>
            </a:r>
          </a:p>
        </p:txBody>
      </p:sp>
      <p:graphicFrame>
        <p:nvGraphicFramePr>
          <p:cNvPr id="25608" name="Object 8"/>
          <p:cNvGraphicFramePr>
            <a:graphicFrameLocks noChangeAspect="1"/>
          </p:cNvGraphicFramePr>
          <p:nvPr>
            <p:extLst>
              <p:ext uri="{D42A27DB-BD31-4B8C-83A1-F6EECF244321}">
                <p14:modId xmlns:p14="http://schemas.microsoft.com/office/powerpoint/2010/main" val="871183990"/>
              </p:ext>
            </p:extLst>
          </p:nvPr>
        </p:nvGraphicFramePr>
        <p:xfrm>
          <a:off x="526478" y="1556792"/>
          <a:ext cx="8132763" cy="2971800"/>
        </p:xfrm>
        <a:graphic>
          <a:graphicData uri="http://schemas.openxmlformats.org/presentationml/2006/ole">
            <mc:AlternateContent xmlns:mc="http://schemas.openxmlformats.org/markup-compatibility/2006">
              <mc:Choice xmlns:v="urn:schemas-microsoft-com:vml" Requires="v">
                <p:oleObj spid="_x0000_s869474" name="Visio" r:id="rId3" imgW="6704429" imgH="2269787" progId="Visio.Drawing.11">
                  <p:embed/>
                </p:oleObj>
              </mc:Choice>
              <mc:Fallback>
                <p:oleObj name="Visio" r:id="rId3" imgW="6704429" imgH="2269787" progId="Visio.Drawing.11">
                  <p:embed/>
                  <p:pic>
                    <p:nvPicPr>
                      <p:cNvPr id="0"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6478" y="1556792"/>
                        <a:ext cx="8132763" cy="29718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标题 1"/>
          <p:cNvSpPr>
            <a:spLocks noGrp="1"/>
          </p:cNvSpPr>
          <p:nvPr>
            <p:ph type="title"/>
          </p:nvPr>
        </p:nvSpPr>
        <p:spPr/>
        <p:txBody>
          <a:bodyPr/>
          <a:lstStyle/>
          <a:p>
            <a:r>
              <a:rPr lang="en-US" altLang="zh-CN" dirty="0"/>
              <a:t>1. </a:t>
            </a:r>
            <a:r>
              <a:rPr lang="zh-CN" altLang="en-US" dirty="0"/>
              <a:t>具有一一对应关系的无噪信道（        </a:t>
            </a:r>
            <a:r>
              <a:rPr lang="zh-CN" altLang="en-US" dirty="0" smtClean="0"/>
              <a:t>）</a:t>
            </a:r>
            <a:endParaRPr lang="zh-CN" altLang="en-US" dirty="0"/>
          </a:p>
        </p:txBody>
      </p:sp>
      <p:graphicFrame>
        <p:nvGraphicFramePr>
          <p:cNvPr id="8" name="Object 5"/>
          <p:cNvGraphicFramePr>
            <a:graphicFrameLocks noChangeAspect="1"/>
          </p:cNvGraphicFramePr>
          <p:nvPr>
            <p:extLst>
              <p:ext uri="{D42A27DB-BD31-4B8C-83A1-F6EECF244321}">
                <p14:modId xmlns:p14="http://schemas.microsoft.com/office/powerpoint/2010/main" val="1929100147"/>
              </p:ext>
            </p:extLst>
          </p:nvPr>
        </p:nvGraphicFramePr>
        <p:xfrm>
          <a:off x="6986976" y="548680"/>
          <a:ext cx="1300649" cy="432048"/>
        </p:xfrm>
        <a:graphic>
          <a:graphicData uri="http://schemas.openxmlformats.org/presentationml/2006/ole">
            <mc:AlternateContent xmlns:mc="http://schemas.openxmlformats.org/markup-compatibility/2006">
              <mc:Choice xmlns:v="urn:schemas-microsoft-com:vml" Requires="v">
                <p:oleObj spid="_x0000_s869475" name="Equation" r:id="rId5" imgW="419040" imgH="139680" progId="Equation.DSMT4">
                  <p:embed/>
                </p:oleObj>
              </mc:Choice>
              <mc:Fallback>
                <p:oleObj name="Equation" r:id="rId5" imgW="419040" imgH="139680" progId="Equation.DSMT4">
                  <p:embed/>
                  <p:pic>
                    <p:nvPicPr>
                      <p:cNvPr id="0" name="Picture 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86976" y="548680"/>
                        <a:ext cx="1300649" cy="432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灯片编号占位符 2"/>
          <p:cNvSpPr>
            <a:spLocks noGrp="1"/>
          </p:cNvSpPr>
          <p:nvPr>
            <p:ph type="sldNum" sz="quarter" idx="12"/>
          </p:nvPr>
        </p:nvSpPr>
        <p:spPr/>
        <p:txBody>
          <a:bodyPr/>
          <a:lstStyle/>
          <a:p>
            <a:fld id="{E31375A4-56A4-47D6-9801-1991572033F7}" type="slidenum">
              <a:rPr lang="en-US" smtClean="0"/>
              <a:pPr/>
              <a:t>44</a:t>
            </a:fld>
            <a:endParaRPr lang="en-US"/>
          </a:p>
        </p:txBody>
      </p:sp>
    </p:spTree>
    <p:extLst>
      <p:ext uri="{BB962C8B-B14F-4D97-AF65-F5344CB8AC3E}">
        <p14:creationId xmlns:p14="http://schemas.microsoft.com/office/powerpoint/2010/main" val="17979791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607"/>
                                        </p:tgtEl>
                                        <p:attrNameLst>
                                          <p:attrName>style.visibility</p:attrName>
                                        </p:attrNameLst>
                                      </p:cBhvr>
                                      <p:to>
                                        <p:strVal val="visible"/>
                                      </p:to>
                                    </p:set>
                                    <p:animEffect transition="in" filter="wipe(left)">
                                      <p:cBhvr>
                                        <p:cTn id="7" dur="1000"/>
                                        <p:tgtEl>
                                          <p:spTgt spid="256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7"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27" name="Object 3"/>
          <p:cNvGraphicFramePr>
            <a:graphicFrameLocks noChangeAspect="1"/>
          </p:cNvGraphicFramePr>
          <p:nvPr>
            <p:extLst>
              <p:ext uri="{D42A27DB-BD31-4B8C-83A1-F6EECF244321}">
                <p14:modId xmlns:p14="http://schemas.microsoft.com/office/powerpoint/2010/main" val="654305265"/>
              </p:ext>
            </p:extLst>
          </p:nvPr>
        </p:nvGraphicFramePr>
        <p:xfrm>
          <a:off x="495300" y="1181100"/>
          <a:ext cx="1874838" cy="2516188"/>
        </p:xfrm>
        <a:graphic>
          <a:graphicData uri="http://schemas.openxmlformats.org/presentationml/2006/ole">
            <mc:AlternateContent xmlns:mc="http://schemas.openxmlformats.org/markup-compatibility/2006">
              <mc:Choice xmlns:v="urn:schemas-microsoft-com:vml" Requires="v">
                <p:oleObj spid="_x0000_s870678" name="Visio" r:id="rId3" imgW="2048148" imgH="2269787" progId="Visio.Drawing.11">
                  <p:embed/>
                </p:oleObj>
              </mc:Choice>
              <mc:Fallback>
                <p:oleObj name="Visio" r:id="rId3" imgW="2048148" imgH="2269787" progId="Visio.Drawing.11">
                  <p:embed/>
                  <p:pic>
                    <p:nvPicPr>
                      <p:cNvPr id="0" name="Picture 8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 y="1181100"/>
                        <a:ext cx="1874838" cy="251618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29" name="Object 5"/>
          <p:cNvGraphicFramePr>
            <a:graphicFrameLocks noChangeAspect="1"/>
          </p:cNvGraphicFramePr>
          <p:nvPr>
            <p:extLst>
              <p:ext uri="{D42A27DB-BD31-4B8C-83A1-F6EECF244321}">
                <p14:modId xmlns:p14="http://schemas.microsoft.com/office/powerpoint/2010/main" val="982156974"/>
              </p:ext>
            </p:extLst>
          </p:nvPr>
        </p:nvGraphicFramePr>
        <p:xfrm>
          <a:off x="266700" y="3733800"/>
          <a:ext cx="2047875" cy="2516188"/>
        </p:xfrm>
        <a:graphic>
          <a:graphicData uri="http://schemas.openxmlformats.org/presentationml/2006/ole">
            <mc:AlternateContent xmlns:mc="http://schemas.openxmlformats.org/markup-compatibility/2006">
              <mc:Choice xmlns:v="urn:schemas-microsoft-com:vml" Requires="v">
                <p:oleObj spid="_x0000_s870679" name="Visio" r:id="rId5" imgW="2134861" imgH="2269787" progId="Visio.Drawing.11">
                  <p:embed/>
                </p:oleObj>
              </mc:Choice>
              <mc:Fallback>
                <p:oleObj name="Visio" r:id="rId5" imgW="2134861" imgH="2269787" progId="Visio.Drawing.11">
                  <p:embed/>
                  <p:pic>
                    <p:nvPicPr>
                      <p:cNvPr id="0" name="Picture 8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00" y="3733800"/>
                        <a:ext cx="2047875" cy="251618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30" name="Object 6"/>
          <p:cNvGraphicFramePr>
            <a:graphicFrameLocks noChangeAspect="1"/>
          </p:cNvGraphicFramePr>
          <p:nvPr/>
        </p:nvGraphicFramePr>
        <p:xfrm>
          <a:off x="2581275" y="1273175"/>
          <a:ext cx="1892300" cy="1852613"/>
        </p:xfrm>
        <a:graphic>
          <a:graphicData uri="http://schemas.openxmlformats.org/presentationml/2006/ole">
            <mc:AlternateContent xmlns:mc="http://schemas.openxmlformats.org/markup-compatibility/2006">
              <mc:Choice xmlns:v="urn:schemas-microsoft-com:vml" Requires="v">
                <p:oleObj spid="_x0000_s870680" r:id="rId7" imgW="1180588" imgH="1155199" progId="Equation.DSMT4">
                  <p:embed/>
                </p:oleObj>
              </mc:Choice>
              <mc:Fallback>
                <p:oleObj r:id="rId7" imgW="1180588" imgH="1155199" progId="Equation.DSMT4">
                  <p:embed/>
                  <p:pic>
                    <p:nvPicPr>
                      <p:cNvPr id="0" name="Picture 8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81275" y="1273175"/>
                        <a:ext cx="1892300" cy="185261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31" name="Object 7"/>
          <p:cNvGraphicFramePr>
            <a:graphicFrameLocks noChangeAspect="1"/>
          </p:cNvGraphicFramePr>
          <p:nvPr>
            <p:extLst>
              <p:ext uri="{D42A27DB-BD31-4B8C-83A1-F6EECF244321}">
                <p14:modId xmlns:p14="http://schemas.microsoft.com/office/powerpoint/2010/main" val="367242025"/>
              </p:ext>
            </p:extLst>
          </p:nvPr>
        </p:nvGraphicFramePr>
        <p:xfrm>
          <a:off x="2411760" y="3814763"/>
          <a:ext cx="1882775" cy="1843087"/>
        </p:xfrm>
        <a:graphic>
          <a:graphicData uri="http://schemas.openxmlformats.org/presentationml/2006/ole">
            <mc:AlternateContent xmlns:mc="http://schemas.openxmlformats.org/markup-compatibility/2006">
              <mc:Choice xmlns:v="urn:schemas-microsoft-com:vml" Requires="v">
                <p:oleObj spid="_x0000_s870681" r:id="rId9" imgW="1180588" imgH="1155199" progId="Equation.DSMT4">
                  <p:embed/>
                </p:oleObj>
              </mc:Choice>
              <mc:Fallback>
                <p:oleObj r:id="rId9" imgW="1180588" imgH="1155199" progId="Equation.DSMT4">
                  <p:embed/>
                  <p:pic>
                    <p:nvPicPr>
                      <p:cNvPr id="0" name="Picture 8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11760" y="3814763"/>
                        <a:ext cx="1882775" cy="184308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32" name="Object 8"/>
          <p:cNvGraphicFramePr>
            <a:graphicFrameLocks noChangeAspect="1"/>
          </p:cNvGraphicFramePr>
          <p:nvPr>
            <p:extLst>
              <p:ext uri="{D42A27DB-BD31-4B8C-83A1-F6EECF244321}">
                <p14:modId xmlns:p14="http://schemas.microsoft.com/office/powerpoint/2010/main" val="3945133715"/>
              </p:ext>
            </p:extLst>
          </p:nvPr>
        </p:nvGraphicFramePr>
        <p:xfrm>
          <a:off x="4824413" y="1181100"/>
          <a:ext cx="1878012" cy="2516188"/>
        </p:xfrm>
        <a:graphic>
          <a:graphicData uri="http://schemas.openxmlformats.org/presentationml/2006/ole">
            <mc:AlternateContent xmlns:mc="http://schemas.openxmlformats.org/markup-compatibility/2006">
              <mc:Choice xmlns:v="urn:schemas-microsoft-com:vml" Requires="v">
                <p:oleObj spid="_x0000_s870682" name="Visio" r:id="rId11" imgW="2103255" imgH="2269787" progId="Visio.Drawing.11">
                  <p:embed/>
                </p:oleObj>
              </mc:Choice>
              <mc:Fallback>
                <p:oleObj name="Visio" r:id="rId11" imgW="2103255" imgH="2269787" progId="Visio.Drawing.11">
                  <p:embed/>
                  <p:pic>
                    <p:nvPicPr>
                      <p:cNvPr id="0" name="Picture 9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24413" y="1181100"/>
                        <a:ext cx="1878012" cy="251618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33" name="Object 9"/>
          <p:cNvGraphicFramePr>
            <a:graphicFrameLocks noChangeAspect="1"/>
          </p:cNvGraphicFramePr>
          <p:nvPr/>
        </p:nvGraphicFramePr>
        <p:xfrm>
          <a:off x="6908800" y="1273175"/>
          <a:ext cx="1885950" cy="1847850"/>
        </p:xfrm>
        <a:graphic>
          <a:graphicData uri="http://schemas.openxmlformats.org/presentationml/2006/ole">
            <mc:AlternateContent xmlns:mc="http://schemas.openxmlformats.org/markup-compatibility/2006">
              <mc:Choice xmlns:v="urn:schemas-microsoft-com:vml" Requires="v">
                <p:oleObj spid="_x0000_s870683" r:id="rId13" imgW="1180588" imgH="1155199" progId="Equation.DSMT4">
                  <p:embed/>
                </p:oleObj>
              </mc:Choice>
              <mc:Fallback>
                <p:oleObj r:id="rId13" imgW="1180588" imgH="1155199" progId="Equation.DSMT4">
                  <p:embed/>
                  <p:pic>
                    <p:nvPicPr>
                      <p:cNvPr id="0" name="Picture 9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908800" y="1273175"/>
                        <a:ext cx="1885950" cy="184785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6634" name="Group 10"/>
          <p:cNvGrpSpPr>
            <a:grpSpLocks/>
          </p:cNvGrpSpPr>
          <p:nvPr/>
        </p:nvGrpSpPr>
        <p:grpSpPr bwMode="auto">
          <a:xfrm>
            <a:off x="4283968" y="3979863"/>
            <a:ext cx="4764088" cy="1585912"/>
            <a:chOff x="0" y="0"/>
            <a:chExt cx="3001" cy="999"/>
          </a:xfrm>
        </p:grpSpPr>
        <p:sp>
          <p:nvSpPr>
            <p:cNvPr id="26635" name="Rectangle 11"/>
            <p:cNvSpPr>
              <a:spLocks noChangeArrowheads="1"/>
            </p:cNvSpPr>
            <p:nvPr/>
          </p:nvSpPr>
          <p:spPr bwMode="auto">
            <a:xfrm>
              <a:off x="192" y="0"/>
              <a:ext cx="131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dirty="0">
                  <a:latin typeface="+mj-ea"/>
                  <a:ea typeface="+mj-ea"/>
                </a:rPr>
                <a:t>特点</a:t>
              </a:r>
              <a:r>
                <a:rPr lang="zh-CN" altLang="zh-CN" sz="2400" b="1" dirty="0">
                  <a:latin typeface="+mj-ea"/>
                  <a:ea typeface="+mj-ea"/>
                </a:rPr>
                <a:t>:</a:t>
              </a:r>
            </a:p>
          </p:txBody>
        </p:sp>
        <p:sp>
          <p:nvSpPr>
            <p:cNvPr id="26636" name="Rectangle 12"/>
            <p:cNvSpPr>
              <a:spLocks noChangeArrowheads="1"/>
            </p:cNvSpPr>
            <p:nvPr/>
          </p:nvSpPr>
          <p:spPr bwMode="auto">
            <a:xfrm>
              <a:off x="0" y="363"/>
              <a:ext cx="297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zh-CN" sz="2400" b="1" dirty="0">
                  <a:latin typeface="+mj-ea"/>
                  <a:ea typeface="+mj-ea"/>
                </a:rPr>
                <a:t>(1)</a:t>
              </a:r>
              <a:r>
                <a:rPr lang="zh-CN" sz="2400" b="1" dirty="0">
                  <a:latin typeface="+mj-ea"/>
                  <a:ea typeface="+mj-ea"/>
                </a:rPr>
                <a:t>每一行只有</a:t>
              </a:r>
              <a:r>
                <a:rPr lang="zh-CN" altLang="zh-CN" sz="2400" b="1" dirty="0">
                  <a:latin typeface="+mj-ea"/>
                  <a:ea typeface="+mj-ea"/>
                </a:rPr>
                <a:t>1</a:t>
              </a:r>
              <a:r>
                <a:rPr lang="zh-CN" sz="2400" b="1" dirty="0">
                  <a:latin typeface="+mj-ea"/>
                  <a:ea typeface="+mj-ea"/>
                </a:rPr>
                <a:t>个</a:t>
              </a:r>
              <a:r>
                <a:rPr lang="zh-CN" altLang="zh-CN" sz="2400" b="1" dirty="0">
                  <a:latin typeface="+mj-ea"/>
                  <a:ea typeface="+mj-ea"/>
                </a:rPr>
                <a:t>1</a:t>
              </a:r>
              <a:r>
                <a:rPr lang="zh-CN" sz="2400" b="1" dirty="0">
                  <a:latin typeface="+mj-ea"/>
                  <a:ea typeface="+mj-ea"/>
                </a:rPr>
                <a:t>，其余为</a:t>
              </a:r>
              <a:r>
                <a:rPr lang="zh-CN" altLang="zh-CN" sz="2400" b="1" dirty="0">
                  <a:latin typeface="+mj-ea"/>
                  <a:ea typeface="+mj-ea"/>
                </a:rPr>
                <a:t>0</a:t>
              </a:r>
            </a:p>
          </p:txBody>
        </p:sp>
        <p:sp>
          <p:nvSpPr>
            <p:cNvPr id="26637" name="Rectangle 13"/>
            <p:cNvSpPr>
              <a:spLocks noChangeArrowheads="1"/>
            </p:cNvSpPr>
            <p:nvPr/>
          </p:nvSpPr>
          <p:spPr bwMode="auto">
            <a:xfrm>
              <a:off x="9" y="708"/>
              <a:ext cx="299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zh-CN" sz="2400" b="1" dirty="0">
                  <a:latin typeface="+mj-ea"/>
                  <a:ea typeface="+mj-ea"/>
                </a:rPr>
                <a:t>(2)</a:t>
              </a:r>
              <a:r>
                <a:rPr lang="zh-CN" sz="2400" b="1" dirty="0">
                  <a:latin typeface="+mj-ea"/>
                  <a:ea typeface="+mj-ea"/>
                </a:rPr>
                <a:t>每一列只有</a:t>
              </a:r>
              <a:r>
                <a:rPr lang="zh-CN" altLang="zh-CN" sz="2400" b="1" dirty="0">
                  <a:latin typeface="+mj-ea"/>
                  <a:ea typeface="+mj-ea"/>
                </a:rPr>
                <a:t>1</a:t>
              </a:r>
              <a:r>
                <a:rPr lang="zh-CN" sz="2400" b="1" dirty="0">
                  <a:latin typeface="+mj-ea"/>
                  <a:ea typeface="+mj-ea"/>
                </a:rPr>
                <a:t>个</a:t>
              </a:r>
              <a:r>
                <a:rPr lang="zh-CN" altLang="zh-CN" sz="2400" b="1" dirty="0">
                  <a:latin typeface="+mj-ea"/>
                  <a:ea typeface="+mj-ea"/>
                </a:rPr>
                <a:t>1</a:t>
              </a:r>
              <a:r>
                <a:rPr lang="zh-CN" sz="2400" b="1" dirty="0">
                  <a:latin typeface="+mj-ea"/>
                  <a:ea typeface="+mj-ea"/>
                </a:rPr>
                <a:t>，其余为</a:t>
              </a:r>
              <a:r>
                <a:rPr lang="zh-CN" altLang="zh-CN" sz="2400" b="1" dirty="0">
                  <a:latin typeface="+mj-ea"/>
                  <a:ea typeface="+mj-ea"/>
                </a:rPr>
                <a:t>0</a:t>
              </a:r>
            </a:p>
          </p:txBody>
        </p:sp>
      </p:grpSp>
      <p:sp>
        <p:nvSpPr>
          <p:cNvPr id="2" name="标题 1"/>
          <p:cNvSpPr>
            <a:spLocks noGrp="1"/>
          </p:cNvSpPr>
          <p:nvPr>
            <p:ph type="title"/>
          </p:nvPr>
        </p:nvSpPr>
        <p:spPr/>
        <p:txBody>
          <a:bodyPr>
            <a:normAutofit/>
          </a:bodyPr>
          <a:lstStyle/>
          <a:p>
            <a:r>
              <a:rPr lang="zh-CN" altLang="zh-CN" dirty="0"/>
              <a:t>一一对应信道矩阵的</a:t>
            </a:r>
            <a:r>
              <a:rPr lang="zh-CN" altLang="zh-CN" dirty="0" smtClean="0"/>
              <a:t>特点</a:t>
            </a:r>
            <a:endParaRPr lang="zh-CN" altLang="en-US" dirty="0"/>
          </a:p>
        </p:txBody>
      </p:sp>
      <p:sp>
        <p:nvSpPr>
          <p:cNvPr id="3" name="灯片编号占位符 2"/>
          <p:cNvSpPr>
            <a:spLocks noGrp="1"/>
          </p:cNvSpPr>
          <p:nvPr>
            <p:ph type="sldNum" sz="quarter" idx="12"/>
          </p:nvPr>
        </p:nvSpPr>
        <p:spPr/>
        <p:txBody>
          <a:bodyPr/>
          <a:lstStyle/>
          <a:p>
            <a:fld id="{E31375A4-56A4-47D6-9801-1991572033F7}" type="slidenum">
              <a:rPr lang="en-US" smtClean="0"/>
              <a:pPr/>
              <a:t>45</a:t>
            </a:fld>
            <a:endParaRPr lang="en-US"/>
          </a:p>
        </p:txBody>
      </p:sp>
    </p:spTree>
    <p:extLst>
      <p:ext uri="{BB962C8B-B14F-4D97-AF65-F5344CB8AC3E}">
        <p14:creationId xmlns:p14="http://schemas.microsoft.com/office/powerpoint/2010/main" val="15676378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6630"/>
                                        </p:tgtEl>
                                        <p:attrNameLst>
                                          <p:attrName>style.visibility</p:attrName>
                                        </p:attrNameLst>
                                      </p:cBhvr>
                                      <p:to>
                                        <p:strVal val="visible"/>
                                      </p:to>
                                    </p:set>
                                    <p:animEffect transition="in" filter="wipe(up)">
                                      <p:cBhvr>
                                        <p:cTn id="7" dur="1000"/>
                                        <p:tgtEl>
                                          <p:spTgt spid="266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6629"/>
                                        </p:tgtEl>
                                        <p:attrNameLst>
                                          <p:attrName>style.visibility</p:attrName>
                                        </p:attrNameLst>
                                      </p:cBhvr>
                                      <p:to>
                                        <p:strVal val="visible"/>
                                      </p:to>
                                    </p:set>
                                    <p:animEffect transition="in" filter="wipe(left)">
                                      <p:cBhvr>
                                        <p:cTn id="12" dur="1000"/>
                                        <p:tgtEl>
                                          <p:spTgt spid="2662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6631"/>
                                        </p:tgtEl>
                                        <p:attrNameLst>
                                          <p:attrName>style.visibility</p:attrName>
                                        </p:attrNameLst>
                                      </p:cBhvr>
                                      <p:to>
                                        <p:strVal val="visible"/>
                                      </p:to>
                                    </p:set>
                                    <p:animEffect transition="in" filter="wipe(up)">
                                      <p:cBhvr>
                                        <p:cTn id="17" dur="1000"/>
                                        <p:tgtEl>
                                          <p:spTgt spid="2663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6632"/>
                                        </p:tgtEl>
                                        <p:attrNameLst>
                                          <p:attrName>style.visibility</p:attrName>
                                        </p:attrNameLst>
                                      </p:cBhvr>
                                      <p:to>
                                        <p:strVal val="visible"/>
                                      </p:to>
                                    </p:set>
                                    <p:animEffect transition="in" filter="wipe(left)">
                                      <p:cBhvr>
                                        <p:cTn id="22" dur="1000"/>
                                        <p:tgtEl>
                                          <p:spTgt spid="2663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26633"/>
                                        </p:tgtEl>
                                        <p:attrNameLst>
                                          <p:attrName>style.visibility</p:attrName>
                                        </p:attrNameLst>
                                      </p:cBhvr>
                                      <p:to>
                                        <p:strVal val="visible"/>
                                      </p:to>
                                    </p:set>
                                    <p:animEffect transition="in" filter="wipe(up)">
                                      <p:cBhvr>
                                        <p:cTn id="27" dur="1000"/>
                                        <p:tgtEl>
                                          <p:spTgt spid="2663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6634"/>
                                        </p:tgtEl>
                                        <p:attrNameLst>
                                          <p:attrName>style.visibility</p:attrName>
                                        </p:attrNameLst>
                                      </p:cBhvr>
                                      <p:to>
                                        <p:strVal val="visible"/>
                                      </p:to>
                                    </p:set>
                                    <p:animEffect transition="in" filter="wipe(left)">
                                      <p:cBhvr>
                                        <p:cTn id="32" dur="1000"/>
                                        <p:tgtEl>
                                          <p:spTgt spid="266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ChangeArrowheads="1"/>
          </p:cNvSpPr>
          <p:nvPr/>
        </p:nvSpPr>
        <p:spPr bwMode="auto">
          <a:xfrm>
            <a:off x="200025" y="655638"/>
            <a:ext cx="89185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sz="2400" b="1" dirty="0">
                <a:solidFill>
                  <a:srgbClr val="FF0000"/>
                </a:solidFill>
                <a:latin typeface="+mj-ea"/>
                <a:ea typeface="+mj-ea"/>
              </a:rPr>
              <a:t>分析</a:t>
            </a:r>
            <a:r>
              <a:rPr lang="zh-CN" sz="2400" b="1" dirty="0">
                <a:latin typeface="+mj-ea"/>
                <a:ea typeface="+mj-ea"/>
              </a:rPr>
              <a:t>：对于一一对应信道，        ；最佳输入分布对应？</a:t>
            </a:r>
          </a:p>
        </p:txBody>
      </p:sp>
      <p:graphicFrame>
        <p:nvGraphicFramePr>
          <p:cNvPr id="27652" name="Object 4"/>
          <p:cNvGraphicFramePr>
            <a:graphicFrameLocks noChangeAspect="1"/>
          </p:cNvGraphicFramePr>
          <p:nvPr>
            <p:extLst>
              <p:ext uri="{D42A27DB-BD31-4B8C-83A1-F6EECF244321}">
                <p14:modId xmlns:p14="http://schemas.microsoft.com/office/powerpoint/2010/main" val="4123234409"/>
              </p:ext>
            </p:extLst>
          </p:nvPr>
        </p:nvGraphicFramePr>
        <p:xfrm>
          <a:off x="3851920" y="692696"/>
          <a:ext cx="833438" cy="390525"/>
        </p:xfrm>
        <a:graphic>
          <a:graphicData uri="http://schemas.openxmlformats.org/presentationml/2006/ole">
            <mc:AlternateContent xmlns:mc="http://schemas.openxmlformats.org/markup-compatibility/2006">
              <mc:Choice xmlns:v="urn:schemas-microsoft-com:vml" Requires="v">
                <p:oleObj spid="_x0000_s871932" r:id="rId3" imgW="380340" imgH="177492" progId="Equation.DSMT4">
                  <p:embed/>
                </p:oleObj>
              </mc:Choice>
              <mc:Fallback>
                <p:oleObj r:id="rId3" imgW="380340" imgH="177492" progId="Equation.DSMT4">
                  <p:embed/>
                  <p:pic>
                    <p:nvPicPr>
                      <p:cNvPr id="0" name="Picture 1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920" y="692696"/>
                        <a:ext cx="833438" cy="39052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53" name="Rectangle 5"/>
          <p:cNvSpPr>
            <a:spLocks noChangeArrowheads="1"/>
          </p:cNvSpPr>
          <p:nvPr/>
        </p:nvSpPr>
        <p:spPr bwMode="auto">
          <a:xfrm>
            <a:off x="200025" y="1241425"/>
            <a:ext cx="8918575" cy="1282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zh-CN" sz="2400" b="1" dirty="0">
                <a:latin typeface="+mj-ea"/>
                <a:ea typeface="+mj-ea"/>
              </a:rPr>
              <a:t>根据前面的分析，信道容量的一般求取原则是求平均互信息量关于输入信源分布在归一化条件下的条件极值，但对于特殊信道，则没必要这么繁琐。</a:t>
            </a:r>
          </a:p>
        </p:txBody>
      </p:sp>
      <p:grpSp>
        <p:nvGrpSpPr>
          <p:cNvPr id="27654" name="Group 6"/>
          <p:cNvGrpSpPr>
            <a:grpSpLocks/>
          </p:cNvGrpSpPr>
          <p:nvPr/>
        </p:nvGrpSpPr>
        <p:grpSpPr bwMode="auto">
          <a:xfrm>
            <a:off x="149225" y="2890838"/>
            <a:ext cx="8969375" cy="2036762"/>
            <a:chOff x="0" y="0"/>
            <a:chExt cx="5650" cy="1283"/>
          </a:xfrm>
        </p:grpSpPr>
        <p:graphicFrame>
          <p:nvGraphicFramePr>
            <p:cNvPr id="27655" name="Object 7"/>
            <p:cNvGraphicFramePr>
              <a:graphicFrameLocks noChangeAspect="1"/>
            </p:cNvGraphicFramePr>
            <p:nvPr>
              <p:extLst>
                <p:ext uri="{D42A27DB-BD31-4B8C-83A1-F6EECF244321}">
                  <p14:modId xmlns:p14="http://schemas.microsoft.com/office/powerpoint/2010/main" val="3240207126"/>
                </p:ext>
              </p:extLst>
            </p:nvPr>
          </p:nvGraphicFramePr>
          <p:xfrm>
            <a:off x="0" y="0"/>
            <a:ext cx="2660" cy="1191"/>
          </p:xfrm>
          <a:graphic>
            <a:graphicData uri="http://schemas.openxmlformats.org/presentationml/2006/ole">
              <mc:AlternateContent xmlns:mc="http://schemas.openxmlformats.org/markup-compatibility/2006">
                <mc:Choice xmlns:v="urn:schemas-microsoft-com:vml" Requires="v">
                  <p:oleObj spid="_x0000_s871933" name="Visio" r:id="rId5" imgW="4528779" imgH="1984172" progId="Visio.Drawing.11">
                    <p:embed/>
                  </p:oleObj>
                </mc:Choice>
                <mc:Fallback>
                  <p:oleObj name="Visio" r:id="rId5" imgW="4528779" imgH="1984172" progId="Visio.Drawing.11">
                    <p:embed/>
                    <p:pic>
                      <p:nvPicPr>
                        <p:cNvPr id="0" name="Picture 15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660" cy="1191"/>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7656" name="Group 8"/>
            <p:cNvGrpSpPr>
              <a:grpSpLocks noChangeAspect="1"/>
            </p:cNvGrpSpPr>
            <p:nvPr/>
          </p:nvGrpSpPr>
          <p:grpSpPr bwMode="auto">
            <a:xfrm>
              <a:off x="2399" y="476"/>
              <a:ext cx="3046" cy="807"/>
              <a:chOff x="65" y="0"/>
              <a:chExt cx="3046" cy="807"/>
            </a:xfrm>
          </p:grpSpPr>
          <p:graphicFrame>
            <p:nvGraphicFramePr>
              <p:cNvPr id="27657" name="Object 9"/>
              <p:cNvGraphicFramePr>
                <a:graphicFrameLocks noChangeAspect="1"/>
              </p:cNvGraphicFramePr>
              <p:nvPr/>
            </p:nvGraphicFramePr>
            <p:xfrm>
              <a:off x="453" y="0"/>
              <a:ext cx="2501" cy="281"/>
            </p:xfrm>
            <a:graphic>
              <a:graphicData uri="http://schemas.openxmlformats.org/presentationml/2006/ole">
                <mc:AlternateContent xmlns:mc="http://schemas.openxmlformats.org/markup-compatibility/2006">
                  <mc:Choice xmlns:v="urn:schemas-microsoft-com:vml" Requires="v">
                    <p:oleObj spid="_x0000_s871934" r:id="rId7" imgW="1801836" imgH="203024" progId="Equation.DSMT4">
                      <p:embed/>
                    </p:oleObj>
                  </mc:Choice>
                  <mc:Fallback>
                    <p:oleObj r:id="rId7" imgW="1801836" imgH="203024" progId="Equation.DSMT4">
                      <p:embed/>
                      <p:pic>
                        <p:nvPicPr>
                          <p:cNvPr id="0" name="Picture 15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3" y="0"/>
                            <a:ext cx="2501" cy="2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58" name="Object 10"/>
              <p:cNvGraphicFramePr>
                <a:graphicFrameLocks noChangeAspect="1"/>
              </p:cNvGraphicFramePr>
              <p:nvPr/>
            </p:nvGraphicFramePr>
            <p:xfrm>
              <a:off x="423" y="265"/>
              <a:ext cx="2466" cy="281"/>
            </p:xfrm>
            <a:graphic>
              <a:graphicData uri="http://schemas.openxmlformats.org/presentationml/2006/ole">
                <mc:AlternateContent xmlns:mc="http://schemas.openxmlformats.org/markup-compatibility/2006">
                  <mc:Choice xmlns:v="urn:schemas-microsoft-com:vml" Requires="v">
                    <p:oleObj spid="_x0000_s871935" r:id="rId9" imgW="1776458" imgH="203024" progId="Equation.DSMT4">
                      <p:embed/>
                    </p:oleObj>
                  </mc:Choice>
                  <mc:Fallback>
                    <p:oleObj r:id="rId9" imgW="1776458" imgH="203024" progId="Equation.DSMT4">
                      <p:embed/>
                      <p:pic>
                        <p:nvPicPr>
                          <p:cNvPr id="0" name="Picture 15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3" y="265"/>
                            <a:ext cx="2466" cy="2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59" name="Object 11"/>
              <p:cNvGraphicFramePr>
                <a:graphicFrameLocks noChangeAspect="1"/>
              </p:cNvGraphicFramePr>
              <p:nvPr/>
            </p:nvGraphicFramePr>
            <p:xfrm>
              <a:off x="65" y="527"/>
              <a:ext cx="3046" cy="280"/>
            </p:xfrm>
            <a:graphic>
              <a:graphicData uri="http://schemas.openxmlformats.org/presentationml/2006/ole">
                <mc:AlternateContent xmlns:mc="http://schemas.openxmlformats.org/markup-compatibility/2006">
                  <mc:Choice xmlns:v="urn:schemas-microsoft-com:vml" Requires="v">
                    <p:oleObj spid="_x0000_s871936" name="Equation" r:id="rId11" imgW="2197080" imgH="203040" progId="Equation.DSMT4">
                      <p:embed/>
                    </p:oleObj>
                  </mc:Choice>
                  <mc:Fallback>
                    <p:oleObj name="Equation" r:id="rId11" imgW="2197080" imgH="203040" progId="Equation.DSMT4">
                      <p:embed/>
                      <p:pic>
                        <p:nvPicPr>
                          <p:cNvPr id="0" name="Picture 16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 y="527"/>
                            <a:ext cx="3046" cy="2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7660" name="Rectangle 12"/>
            <p:cNvSpPr>
              <a:spLocks noChangeArrowheads="1"/>
            </p:cNvSpPr>
            <p:nvPr/>
          </p:nvSpPr>
          <p:spPr bwMode="auto">
            <a:xfrm>
              <a:off x="2488" y="32"/>
              <a:ext cx="316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sz="2400" b="1" dirty="0">
                  <a:latin typeface="+mj-ea"/>
                  <a:ea typeface="+mj-ea"/>
                </a:rPr>
                <a:t>平均互信息量的三种计算方法</a:t>
              </a:r>
            </a:p>
          </p:txBody>
        </p:sp>
      </p:grpSp>
      <p:grpSp>
        <p:nvGrpSpPr>
          <p:cNvPr id="27661" name="Group 13"/>
          <p:cNvGrpSpPr>
            <a:grpSpLocks/>
          </p:cNvGrpSpPr>
          <p:nvPr/>
        </p:nvGrpSpPr>
        <p:grpSpPr bwMode="auto">
          <a:xfrm>
            <a:off x="200025" y="5024438"/>
            <a:ext cx="4476750" cy="554037"/>
            <a:chOff x="0" y="0"/>
            <a:chExt cx="2820" cy="349"/>
          </a:xfrm>
        </p:grpSpPr>
        <p:graphicFrame>
          <p:nvGraphicFramePr>
            <p:cNvPr id="27662" name="Object 14"/>
            <p:cNvGraphicFramePr>
              <a:graphicFrameLocks noChangeAspect="1"/>
            </p:cNvGraphicFramePr>
            <p:nvPr/>
          </p:nvGraphicFramePr>
          <p:xfrm>
            <a:off x="620" y="67"/>
            <a:ext cx="1197" cy="282"/>
          </p:xfrm>
          <a:graphic>
            <a:graphicData uri="http://schemas.openxmlformats.org/presentationml/2006/ole">
              <mc:AlternateContent xmlns:mc="http://schemas.openxmlformats.org/markup-compatibility/2006">
                <mc:Choice xmlns:v="urn:schemas-microsoft-com:vml" Requires="v">
                  <p:oleObj spid="_x0000_s871937" r:id="rId13" imgW="862851" imgH="203024" progId="Equation.DSMT4">
                    <p:embed/>
                  </p:oleObj>
                </mc:Choice>
                <mc:Fallback>
                  <p:oleObj r:id="rId13" imgW="862851" imgH="203024" progId="Equation.DSMT4">
                    <p:embed/>
                    <p:pic>
                      <p:nvPicPr>
                        <p:cNvPr id="0" name="Picture 16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0" y="67"/>
                          <a:ext cx="1197" cy="28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63" name="Rectangle 15"/>
            <p:cNvSpPr>
              <a:spLocks noChangeArrowheads="1"/>
            </p:cNvSpPr>
            <p:nvPr/>
          </p:nvSpPr>
          <p:spPr bwMode="auto">
            <a:xfrm>
              <a:off x="0" y="0"/>
              <a:ext cx="282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dirty="0">
                  <a:solidFill>
                    <a:srgbClr val="FF0000"/>
                  </a:solidFill>
                  <a:latin typeface="+mj-ea"/>
                  <a:ea typeface="+mj-ea"/>
                </a:rPr>
                <a:t>问题</a:t>
              </a:r>
              <a:r>
                <a:rPr lang="zh-CN" sz="2400" b="1" dirty="0">
                  <a:latin typeface="+mj-ea"/>
                  <a:ea typeface="+mj-ea"/>
                </a:rPr>
                <a:t>：</a:t>
              </a:r>
            </a:p>
          </p:txBody>
        </p:sp>
      </p:grpSp>
      <p:grpSp>
        <p:nvGrpSpPr>
          <p:cNvPr id="27664" name="Group 16"/>
          <p:cNvGrpSpPr>
            <a:grpSpLocks/>
          </p:cNvGrpSpPr>
          <p:nvPr/>
        </p:nvGrpSpPr>
        <p:grpSpPr bwMode="auto">
          <a:xfrm>
            <a:off x="200025" y="5584825"/>
            <a:ext cx="4476750" cy="554038"/>
            <a:chOff x="0" y="0"/>
            <a:chExt cx="2820" cy="349"/>
          </a:xfrm>
        </p:grpSpPr>
        <p:graphicFrame>
          <p:nvGraphicFramePr>
            <p:cNvPr id="27665" name="Object 17"/>
            <p:cNvGraphicFramePr>
              <a:graphicFrameLocks noChangeAspect="1"/>
            </p:cNvGraphicFramePr>
            <p:nvPr/>
          </p:nvGraphicFramePr>
          <p:xfrm>
            <a:off x="620" y="67"/>
            <a:ext cx="1197" cy="282"/>
          </p:xfrm>
          <a:graphic>
            <a:graphicData uri="http://schemas.openxmlformats.org/presentationml/2006/ole">
              <mc:AlternateContent xmlns:mc="http://schemas.openxmlformats.org/markup-compatibility/2006">
                <mc:Choice xmlns:v="urn:schemas-microsoft-com:vml" Requires="v">
                  <p:oleObj spid="_x0000_s871938" r:id="rId15" imgW="862851" imgH="203024" progId="Equation.DSMT4">
                    <p:embed/>
                  </p:oleObj>
                </mc:Choice>
                <mc:Fallback>
                  <p:oleObj r:id="rId15" imgW="862851" imgH="203024" progId="Equation.DSMT4">
                    <p:embed/>
                    <p:pic>
                      <p:nvPicPr>
                        <p:cNvPr id="0" name="Picture 16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20" y="67"/>
                          <a:ext cx="1197" cy="28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66" name="Rectangle 18"/>
            <p:cNvSpPr>
              <a:spLocks noChangeArrowheads="1"/>
            </p:cNvSpPr>
            <p:nvPr/>
          </p:nvSpPr>
          <p:spPr bwMode="auto">
            <a:xfrm>
              <a:off x="0" y="0"/>
              <a:ext cx="282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dirty="0">
                  <a:solidFill>
                    <a:srgbClr val="FF0000"/>
                  </a:solidFill>
                  <a:latin typeface="+mj-ea"/>
                  <a:ea typeface="+mj-ea"/>
                </a:rPr>
                <a:t>回答</a:t>
              </a:r>
              <a:r>
                <a:rPr lang="zh-CN" sz="2400" b="1" dirty="0">
                  <a:latin typeface="+mj-ea"/>
                  <a:ea typeface="+mj-ea"/>
                </a:rPr>
                <a:t>：</a:t>
              </a:r>
            </a:p>
          </p:txBody>
        </p:sp>
      </p:grpSp>
      <p:grpSp>
        <p:nvGrpSpPr>
          <p:cNvPr id="27667" name="Group 19"/>
          <p:cNvGrpSpPr>
            <a:grpSpLocks/>
          </p:cNvGrpSpPr>
          <p:nvPr/>
        </p:nvGrpSpPr>
        <p:grpSpPr bwMode="auto">
          <a:xfrm>
            <a:off x="3325813" y="5057775"/>
            <a:ext cx="3352800" cy="669925"/>
            <a:chOff x="0" y="0"/>
            <a:chExt cx="2112" cy="422"/>
          </a:xfrm>
        </p:grpSpPr>
        <p:sp>
          <p:nvSpPr>
            <p:cNvPr id="27668" name="AutoShape 20"/>
            <p:cNvSpPr>
              <a:spLocks noChangeArrowheads="1"/>
            </p:cNvSpPr>
            <p:nvPr/>
          </p:nvSpPr>
          <p:spPr bwMode="auto">
            <a:xfrm>
              <a:off x="0" y="311"/>
              <a:ext cx="201" cy="91"/>
            </a:xfrm>
            <a:prstGeom prst="rightArrow">
              <a:avLst>
                <a:gd name="adj1" fmla="val 50000"/>
                <a:gd name="adj2" fmla="val 55220"/>
              </a:avLst>
            </a:prstGeom>
            <a:ln>
              <a:headEnd/>
              <a:tailEnd/>
            </a:ln>
            <a:extLst/>
          </p:spPr>
          <p:style>
            <a:lnRef idx="0">
              <a:schemeClr val="accent1"/>
            </a:lnRef>
            <a:fillRef idx="3">
              <a:schemeClr val="accent1"/>
            </a:fillRef>
            <a:effectRef idx="3">
              <a:schemeClr val="accent1"/>
            </a:effectRef>
            <a:fontRef idx="minor">
              <a:schemeClr val="lt1"/>
            </a:fontRef>
          </p:style>
          <p:txBody>
            <a:bodyPr wrap="none" anchor="ctr"/>
            <a:lstStyle/>
            <a:p>
              <a:endParaRPr lang="zh-CN" altLang="en-US"/>
            </a:p>
          </p:txBody>
        </p:sp>
        <p:graphicFrame>
          <p:nvGraphicFramePr>
            <p:cNvPr id="27669" name="Object 21"/>
            <p:cNvGraphicFramePr>
              <a:graphicFrameLocks noChangeAspect="1"/>
            </p:cNvGraphicFramePr>
            <p:nvPr/>
          </p:nvGraphicFramePr>
          <p:xfrm>
            <a:off x="581" y="0"/>
            <a:ext cx="1531" cy="422"/>
          </p:xfrm>
          <a:graphic>
            <a:graphicData uri="http://schemas.openxmlformats.org/presentationml/2006/ole">
              <mc:AlternateContent xmlns:mc="http://schemas.openxmlformats.org/markup-compatibility/2006">
                <mc:Choice xmlns:v="urn:schemas-microsoft-com:vml" Requires="v">
                  <p:oleObj spid="_x0000_s871939" r:id="rId17" imgW="1103942" imgH="304536" progId="Equation.DSMT4">
                    <p:embed/>
                  </p:oleObj>
                </mc:Choice>
                <mc:Fallback>
                  <p:oleObj r:id="rId17" imgW="1103942" imgH="304536" progId="Equation.DSMT4">
                    <p:embed/>
                    <p:pic>
                      <p:nvPicPr>
                        <p:cNvPr id="0" name="Picture 16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81" y="0"/>
                          <a:ext cx="1531" cy="42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27670" name="Object 22"/>
          <p:cNvGraphicFramePr>
            <a:graphicFrameLocks noChangeAspect="1"/>
          </p:cNvGraphicFramePr>
          <p:nvPr/>
        </p:nvGraphicFramePr>
        <p:xfrm>
          <a:off x="6611938" y="5033963"/>
          <a:ext cx="1871662" cy="669925"/>
        </p:xfrm>
        <a:graphic>
          <a:graphicData uri="http://schemas.openxmlformats.org/presentationml/2006/ole">
            <mc:AlternateContent xmlns:mc="http://schemas.openxmlformats.org/markup-compatibility/2006">
              <mc:Choice xmlns:v="urn:schemas-microsoft-com:vml" Requires="v">
                <p:oleObj spid="_x0000_s871940" r:id="rId19" imgW="850162" imgH="304536" progId="Equation.DSMT4">
                  <p:embed/>
                </p:oleObj>
              </mc:Choice>
              <mc:Fallback>
                <p:oleObj r:id="rId19" imgW="850162" imgH="304536" progId="Equation.DSMT4">
                  <p:embed/>
                  <p:pic>
                    <p:nvPicPr>
                      <p:cNvPr id="0" name="Picture 16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611938" y="5033963"/>
                        <a:ext cx="1871662" cy="66992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671" name="Object 23"/>
          <p:cNvGraphicFramePr>
            <a:graphicFrameLocks noChangeAspect="1"/>
          </p:cNvGraphicFramePr>
          <p:nvPr/>
        </p:nvGraphicFramePr>
        <p:xfrm>
          <a:off x="3838575" y="5776913"/>
          <a:ext cx="1371600" cy="447675"/>
        </p:xfrm>
        <a:graphic>
          <a:graphicData uri="http://schemas.openxmlformats.org/presentationml/2006/ole">
            <mc:AlternateContent xmlns:mc="http://schemas.openxmlformats.org/markup-compatibility/2006">
              <mc:Choice xmlns:v="urn:schemas-microsoft-com:vml" Requires="v">
                <p:oleObj spid="_x0000_s871941" r:id="rId21" imgW="621760" imgH="203024" progId="Equation.DSMT4">
                  <p:embed/>
                </p:oleObj>
              </mc:Choice>
              <mc:Fallback>
                <p:oleObj r:id="rId21" imgW="621760" imgH="203024" progId="Equation.DSMT4">
                  <p:embed/>
                  <p:pic>
                    <p:nvPicPr>
                      <p:cNvPr id="0" name="Picture 16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838575" y="5776913"/>
                        <a:ext cx="1371600" cy="44767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7672" name="Group 24"/>
          <p:cNvGrpSpPr>
            <a:grpSpLocks/>
          </p:cNvGrpSpPr>
          <p:nvPr/>
        </p:nvGrpSpPr>
        <p:grpSpPr bwMode="auto">
          <a:xfrm>
            <a:off x="5254625" y="5465763"/>
            <a:ext cx="3781425" cy="1073150"/>
            <a:chOff x="0" y="0"/>
            <a:chExt cx="2382" cy="676"/>
          </a:xfrm>
        </p:grpSpPr>
        <p:sp>
          <p:nvSpPr>
            <p:cNvPr id="27673" name="Rectangle 25"/>
            <p:cNvSpPr>
              <a:spLocks noChangeArrowheads="1"/>
            </p:cNvSpPr>
            <p:nvPr/>
          </p:nvSpPr>
          <p:spPr bwMode="auto">
            <a:xfrm>
              <a:off x="0" y="146"/>
              <a:ext cx="108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sz="2400" b="1" dirty="0">
                  <a:latin typeface="+mj-ea"/>
                  <a:ea typeface="+mj-ea"/>
                </a:rPr>
                <a:t>最佳输入：</a:t>
              </a:r>
            </a:p>
          </p:txBody>
        </p:sp>
        <p:graphicFrame>
          <p:nvGraphicFramePr>
            <p:cNvPr id="27674" name="Object 26"/>
            <p:cNvGraphicFramePr>
              <a:graphicFrameLocks noChangeAspect="1"/>
            </p:cNvGraphicFramePr>
            <p:nvPr/>
          </p:nvGraphicFramePr>
          <p:xfrm>
            <a:off x="1067" y="0"/>
            <a:ext cx="917" cy="564"/>
          </p:xfrm>
          <a:graphic>
            <a:graphicData uri="http://schemas.openxmlformats.org/presentationml/2006/ole">
              <mc:AlternateContent xmlns:mc="http://schemas.openxmlformats.org/markup-compatibility/2006">
                <mc:Choice xmlns:v="urn:schemas-microsoft-com:vml" Requires="v">
                  <p:oleObj spid="_x0000_s871942" r:id="rId23" imgW="659827" imgH="406048" progId="Equation.DSMT4">
                    <p:embed/>
                  </p:oleObj>
                </mc:Choice>
                <mc:Fallback>
                  <p:oleObj r:id="rId23" imgW="659827" imgH="406048" progId="Equation.DSMT4">
                    <p:embed/>
                    <p:pic>
                      <p:nvPicPr>
                        <p:cNvPr id="0" name="Picture 16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067" y="0"/>
                          <a:ext cx="917" cy="564"/>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75" name="Rectangle 27"/>
            <p:cNvSpPr>
              <a:spLocks noChangeArrowheads="1"/>
            </p:cNvSpPr>
            <p:nvPr/>
          </p:nvSpPr>
          <p:spPr bwMode="auto">
            <a:xfrm>
              <a:off x="1968" y="36"/>
              <a:ext cx="414" cy="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zh-CN" sz="6000" b="1" dirty="0">
                  <a:solidFill>
                    <a:srgbClr val="FF0000"/>
                  </a:solidFill>
                  <a:latin typeface="+mj-ea"/>
                  <a:ea typeface="+mj-ea"/>
                </a:rPr>
                <a:t>*</a:t>
              </a:r>
            </a:p>
          </p:txBody>
        </p:sp>
      </p:grpSp>
      <p:sp>
        <p:nvSpPr>
          <p:cNvPr id="2" name="灯片编号占位符 1"/>
          <p:cNvSpPr>
            <a:spLocks noGrp="1"/>
          </p:cNvSpPr>
          <p:nvPr>
            <p:ph type="sldNum" sz="quarter" idx="12"/>
          </p:nvPr>
        </p:nvSpPr>
        <p:spPr/>
        <p:txBody>
          <a:bodyPr/>
          <a:lstStyle/>
          <a:p>
            <a:fld id="{E31375A4-56A4-47D6-9801-1991572033F7}" type="slidenum">
              <a:rPr lang="en-US" smtClean="0"/>
              <a:pPr/>
              <a:t>46</a:t>
            </a:fld>
            <a:endParaRPr lang="en-US"/>
          </a:p>
        </p:txBody>
      </p:sp>
    </p:spTree>
    <p:extLst>
      <p:ext uri="{BB962C8B-B14F-4D97-AF65-F5344CB8AC3E}">
        <p14:creationId xmlns:p14="http://schemas.microsoft.com/office/powerpoint/2010/main" val="35927445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653"/>
                                        </p:tgtEl>
                                        <p:attrNameLst>
                                          <p:attrName>style.visibility</p:attrName>
                                        </p:attrNameLst>
                                      </p:cBhvr>
                                      <p:to>
                                        <p:strVal val="visible"/>
                                      </p:to>
                                    </p:set>
                                    <p:animEffect transition="in" filter="wipe(left)">
                                      <p:cBhvr>
                                        <p:cTn id="7" dur="1000"/>
                                        <p:tgtEl>
                                          <p:spTgt spid="276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7654"/>
                                        </p:tgtEl>
                                        <p:attrNameLst>
                                          <p:attrName>style.visibility</p:attrName>
                                        </p:attrNameLst>
                                      </p:cBhvr>
                                      <p:to>
                                        <p:strVal val="visible"/>
                                      </p:to>
                                    </p:set>
                                    <p:animEffect transition="in" filter="wipe(left)">
                                      <p:cBhvr>
                                        <p:cTn id="12" dur="1000"/>
                                        <p:tgtEl>
                                          <p:spTgt spid="276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7661"/>
                                        </p:tgtEl>
                                        <p:attrNameLst>
                                          <p:attrName>style.visibility</p:attrName>
                                        </p:attrNameLst>
                                      </p:cBhvr>
                                      <p:to>
                                        <p:strVal val="visible"/>
                                      </p:to>
                                    </p:set>
                                    <p:animEffect transition="in" filter="wipe(left)">
                                      <p:cBhvr>
                                        <p:cTn id="17" dur="1000"/>
                                        <p:tgtEl>
                                          <p:spTgt spid="2766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7664"/>
                                        </p:tgtEl>
                                        <p:attrNameLst>
                                          <p:attrName>style.visibility</p:attrName>
                                        </p:attrNameLst>
                                      </p:cBhvr>
                                      <p:to>
                                        <p:strVal val="visible"/>
                                      </p:to>
                                    </p:set>
                                    <p:animEffect transition="in" filter="wipe(left)">
                                      <p:cBhvr>
                                        <p:cTn id="22" dur="1000"/>
                                        <p:tgtEl>
                                          <p:spTgt spid="2766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7667"/>
                                        </p:tgtEl>
                                        <p:attrNameLst>
                                          <p:attrName>style.visibility</p:attrName>
                                        </p:attrNameLst>
                                      </p:cBhvr>
                                      <p:to>
                                        <p:strVal val="visible"/>
                                      </p:to>
                                    </p:set>
                                    <p:animEffect transition="in" filter="wipe(left)">
                                      <p:cBhvr>
                                        <p:cTn id="27" dur="1000"/>
                                        <p:tgtEl>
                                          <p:spTgt spid="2766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7670"/>
                                        </p:tgtEl>
                                        <p:attrNameLst>
                                          <p:attrName>style.visibility</p:attrName>
                                        </p:attrNameLst>
                                      </p:cBhvr>
                                      <p:to>
                                        <p:strVal val="visible"/>
                                      </p:to>
                                    </p:set>
                                    <p:animEffect transition="in" filter="wipe(left)">
                                      <p:cBhvr>
                                        <p:cTn id="32" dur="1000"/>
                                        <p:tgtEl>
                                          <p:spTgt spid="2767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7671"/>
                                        </p:tgtEl>
                                        <p:attrNameLst>
                                          <p:attrName>style.visibility</p:attrName>
                                        </p:attrNameLst>
                                      </p:cBhvr>
                                      <p:to>
                                        <p:strVal val="visible"/>
                                      </p:to>
                                    </p:set>
                                    <p:animEffect transition="in" filter="wipe(left)">
                                      <p:cBhvr>
                                        <p:cTn id="37" dur="1000"/>
                                        <p:tgtEl>
                                          <p:spTgt spid="2767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7672"/>
                                        </p:tgtEl>
                                        <p:attrNameLst>
                                          <p:attrName>style.visibility</p:attrName>
                                        </p:attrNameLst>
                                      </p:cBhvr>
                                      <p:to>
                                        <p:strVal val="visible"/>
                                      </p:to>
                                    </p:set>
                                    <p:animEffect transition="in" filter="wipe(left)">
                                      <p:cBhvr>
                                        <p:cTn id="42" dur="1000"/>
                                        <p:tgtEl>
                                          <p:spTgt spid="276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3"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212725" y="817548"/>
            <a:ext cx="882377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sz="2400" b="1" dirty="0">
                <a:solidFill>
                  <a:srgbClr val="FF0000"/>
                </a:solidFill>
                <a:latin typeface="+mj-ea"/>
                <a:ea typeface="+mj-ea"/>
              </a:rPr>
              <a:t>问题</a:t>
            </a:r>
            <a:r>
              <a:rPr lang="zh-CN" sz="2400" b="1" dirty="0">
                <a:latin typeface="+mj-ea"/>
                <a:ea typeface="+mj-ea"/>
              </a:rPr>
              <a:t>：在一一对应信道中，         与         之间的关系？     </a:t>
            </a:r>
          </a:p>
        </p:txBody>
      </p:sp>
      <p:graphicFrame>
        <p:nvGraphicFramePr>
          <p:cNvPr id="28675" name="Object 3"/>
          <p:cNvGraphicFramePr>
            <a:graphicFrameLocks noChangeAspect="1"/>
          </p:cNvGraphicFramePr>
          <p:nvPr>
            <p:extLst>
              <p:ext uri="{D42A27DB-BD31-4B8C-83A1-F6EECF244321}">
                <p14:modId xmlns:p14="http://schemas.microsoft.com/office/powerpoint/2010/main" val="3240374045"/>
              </p:ext>
            </p:extLst>
          </p:nvPr>
        </p:nvGraphicFramePr>
        <p:xfrm>
          <a:off x="3851920" y="836712"/>
          <a:ext cx="950913" cy="447675"/>
        </p:xfrm>
        <a:graphic>
          <a:graphicData uri="http://schemas.openxmlformats.org/presentationml/2006/ole">
            <mc:AlternateContent xmlns:mc="http://schemas.openxmlformats.org/markup-compatibility/2006">
              <mc:Choice xmlns:v="urn:schemas-microsoft-com:vml" Requires="v">
                <p:oleObj spid="_x0000_s872760" r:id="rId3" imgW="431425" imgH="203024" progId="Equation.DSMT4">
                  <p:embed/>
                </p:oleObj>
              </mc:Choice>
              <mc:Fallback>
                <p:oleObj r:id="rId3" imgW="431425" imgH="203024" progId="Equation.DSMT4">
                  <p:embed/>
                  <p:pic>
                    <p:nvPicPr>
                      <p:cNvPr id="0" name="Picture 1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920" y="836712"/>
                        <a:ext cx="950913" cy="44767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76" name="Object 4"/>
          <p:cNvGraphicFramePr>
            <a:graphicFrameLocks noChangeAspect="1"/>
          </p:cNvGraphicFramePr>
          <p:nvPr>
            <p:extLst>
              <p:ext uri="{D42A27DB-BD31-4B8C-83A1-F6EECF244321}">
                <p14:modId xmlns:p14="http://schemas.microsoft.com/office/powerpoint/2010/main" val="3819743709"/>
              </p:ext>
            </p:extLst>
          </p:nvPr>
        </p:nvGraphicFramePr>
        <p:xfrm>
          <a:off x="5076056" y="836712"/>
          <a:ext cx="895350" cy="447675"/>
        </p:xfrm>
        <a:graphic>
          <a:graphicData uri="http://schemas.openxmlformats.org/presentationml/2006/ole">
            <mc:AlternateContent xmlns:mc="http://schemas.openxmlformats.org/markup-compatibility/2006">
              <mc:Choice xmlns:v="urn:schemas-microsoft-com:vml" Requires="v">
                <p:oleObj spid="_x0000_s872761" r:id="rId5" imgW="406048" imgH="203024" progId="Equation.DSMT4">
                  <p:embed/>
                </p:oleObj>
              </mc:Choice>
              <mc:Fallback>
                <p:oleObj r:id="rId5" imgW="406048" imgH="203024" progId="Equation.DSMT4">
                  <p:embed/>
                  <p:pic>
                    <p:nvPicPr>
                      <p:cNvPr id="0" name="Picture 1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6056" y="836712"/>
                        <a:ext cx="895350" cy="44767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77" name="Object 5"/>
          <p:cNvGraphicFramePr>
            <a:graphicFrameLocks noChangeAspect="1"/>
          </p:cNvGraphicFramePr>
          <p:nvPr>
            <p:extLst>
              <p:ext uri="{D42A27DB-BD31-4B8C-83A1-F6EECF244321}">
                <p14:modId xmlns:p14="http://schemas.microsoft.com/office/powerpoint/2010/main" val="347181952"/>
              </p:ext>
            </p:extLst>
          </p:nvPr>
        </p:nvGraphicFramePr>
        <p:xfrm>
          <a:off x="5233988" y="2478856"/>
          <a:ext cx="1171575" cy="446088"/>
        </p:xfrm>
        <a:graphic>
          <a:graphicData uri="http://schemas.openxmlformats.org/presentationml/2006/ole">
            <mc:AlternateContent xmlns:mc="http://schemas.openxmlformats.org/markup-compatibility/2006">
              <mc:Choice xmlns:v="urn:schemas-microsoft-com:vml" Requires="v">
                <p:oleObj spid="_x0000_s872762" r:id="rId7" imgW="532937" imgH="203024" progId="Equation.DSMT4">
                  <p:embed/>
                </p:oleObj>
              </mc:Choice>
              <mc:Fallback>
                <p:oleObj r:id="rId7" imgW="532937" imgH="203024" progId="Equation.DSMT4">
                  <p:embed/>
                  <p:pic>
                    <p:nvPicPr>
                      <p:cNvPr id="0" name="Picture 1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33988" y="2478856"/>
                        <a:ext cx="1171575" cy="44608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78" name="Object 6"/>
          <p:cNvGraphicFramePr>
            <a:graphicFrameLocks noChangeAspect="1"/>
          </p:cNvGraphicFramePr>
          <p:nvPr>
            <p:extLst>
              <p:ext uri="{D42A27DB-BD31-4B8C-83A1-F6EECF244321}">
                <p14:modId xmlns:p14="http://schemas.microsoft.com/office/powerpoint/2010/main" val="1685467480"/>
              </p:ext>
            </p:extLst>
          </p:nvPr>
        </p:nvGraphicFramePr>
        <p:xfrm>
          <a:off x="6559550" y="2148656"/>
          <a:ext cx="2393950" cy="446088"/>
        </p:xfrm>
        <a:graphic>
          <a:graphicData uri="http://schemas.openxmlformats.org/presentationml/2006/ole">
            <mc:AlternateContent xmlns:mc="http://schemas.openxmlformats.org/markup-compatibility/2006">
              <mc:Choice xmlns:v="urn:schemas-microsoft-com:vml" Requires="v">
                <p:oleObj spid="_x0000_s872763" r:id="rId9" imgW="1116631" imgH="203024" progId="Equation.DSMT4">
                  <p:embed/>
                </p:oleObj>
              </mc:Choice>
              <mc:Fallback>
                <p:oleObj r:id="rId9" imgW="1116631" imgH="203024" progId="Equation.DSMT4">
                  <p:embed/>
                  <p:pic>
                    <p:nvPicPr>
                      <p:cNvPr id="0" name="Picture 1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59550" y="2148656"/>
                        <a:ext cx="2393950" cy="44608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8680" name="Group 8"/>
          <p:cNvGrpSpPr>
            <a:grpSpLocks/>
          </p:cNvGrpSpPr>
          <p:nvPr/>
        </p:nvGrpSpPr>
        <p:grpSpPr bwMode="auto">
          <a:xfrm>
            <a:off x="212726" y="1891481"/>
            <a:ext cx="6294438" cy="1033463"/>
            <a:chOff x="0" y="0"/>
            <a:chExt cx="3965" cy="651"/>
          </a:xfrm>
        </p:grpSpPr>
        <p:sp>
          <p:nvSpPr>
            <p:cNvPr id="28681" name="Rectangle 9"/>
            <p:cNvSpPr>
              <a:spLocks noChangeArrowheads="1"/>
            </p:cNvSpPr>
            <p:nvPr/>
          </p:nvSpPr>
          <p:spPr bwMode="auto">
            <a:xfrm>
              <a:off x="0" y="0"/>
              <a:ext cx="282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solidFill>
                    <a:srgbClr val="FF0000"/>
                  </a:solidFill>
                  <a:latin typeface="+mj-ea"/>
                  <a:ea typeface="+mj-ea"/>
                </a:rPr>
                <a:t>回答</a:t>
              </a:r>
              <a:r>
                <a:rPr lang="zh-CN" sz="2400" b="1">
                  <a:latin typeface="+mj-ea"/>
                  <a:ea typeface="+mj-ea"/>
                </a:rPr>
                <a:t>：</a:t>
              </a:r>
            </a:p>
          </p:txBody>
        </p:sp>
        <p:graphicFrame>
          <p:nvGraphicFramePr>
            <p:cNvPr id="28682" name="Object 10"/>
            <p:cNvGraphicFramePr>
              <a:graphicFrameLocks noChangeAspect="1"/>
            </p:cNvGraphicFramePr>
            <p:nvPr/>
          </p:nvGraphicFramePr>
          <p:xfrm>
            <a:off x="713" y="370"/>
            <a:ext cx="2461" cy="281"/>
          </p:xfrm>
          <a:graphic>
            <a:graphicData uri="http://schemas.openxmlformats.org/presentationml/2006/ole">
              <mc:AlternateContent xmlns:mc="http://schemas.openxmlformats.org/markup-compatibility/2006">
                <mc:Choice xmlns:v="urn:schemas-microsoft-com:vml" Requires="v">
                  <p:oleObj spid="_x0000_s872764" r:id="rId11" imgW="1776458" imgH="203024" progId="Equation.DSMT4">
                    <p:embed/>
                  </p:oleObj>
                </mc:Choice>
                <mc:Fallback>
                  <p:oleObj r:id="rId11" imgW="1776458" imgH="203024" progId="Equation.DSMT4">
                    <p:embed/>
                    <p:pic>
                      <p:nvPicPr>
                        <p:cNvPr id="0" name="Picture 1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13" y="370"/>
                          <a:ext cx="2461" cy="281"/>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83" name="Object 11"/>
            <p:cNvGraphicFramePr>
              <a:graphicFrameLocks noChangeAspect="1"/>
            </p:cNvGraphicFramePr>
            <p:nvPr/>
          </p:nvGraphicFramePr>
          <p:xfrm>
            <a:off x="713" y="51"/>
            <a:ext cx="3252" cy="281"/>
          </p:xfrm>
          <a:graphic>
            <a:graphicData uri="http://schemas.openxmlformats.org/presentationml/2006/ole">
              <mc:AlternateContent xmlns:mc="http://schemas.openxmlformats.org/markup-compatibility/2006">
                <mc:Choice xmlns:v="urn:schemas-microsoft-com:vml" Requires="v">
                  <p:oleObj spid="_x0000_s872765" r:id="rId13" imgW="2347462" imgH="203024" progId="Equation.DSMT4">
                    <p:embed/>
                  </p:oleObj>
                </mc:Choice>
                <mc:Fallback>
                  <p:oleObj r:id="rId13" imgW="2347462" imgH="203024" progId="Equation.DSMT4">
                    <p:embed/>
                    <p:pic>
                      <p:nvPicPr>
                        <p:cNvPr id="0" name="Picture 12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13" y="51"/>
                          <a:ext cx="3252" cy="281"/>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 name="灯片编号占位符 1"/>
          <p:cNvSpPr>
            <a:spLocks noGrp="1"/>
          </p:cNvSpPr>
          <p:nvPr>
            <p:ph type="sldNum" sz="quarter" idx="12"/>
          </p:nvPr>
        </p:nvSpPr>
        <p:spPr/>
        <p:txBody>
          <a:bodyPr/>
          <a:lstStyle/>
          <a:p>
            <a:fld id="{E31375A4-56A4-47D6-9801-1991572033F7}" type="slidenum">
              <a:rPr lang="en-US" smtClean="0"/>
              <a:pPr/>
              <a:t>47</a:t>
            </a:fld>
            <a:endParaRPr lang="en-US"/>
          </a:p>
        </p:txBody>
      </p:sp>
    </p:spTree>
    <p:extLst>
      <p:ext uri="{BB962C8B-B14F-4D97-AF65-F5344CB8AC3E}">
        <p14:creationId xmlns:p14="http://schemas.microsoft.com/office/powerpoint/2010/main" val="34803954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8680"/>
                                        </p:tgtEl>
                                        <p:attrNameLst>
                                          <p:attrName>style.visibility</p:attrName>
                                        </p:attrNameLst>
                                      </p:cBhvr>
                                      <p:to>
                                        <p:strVal val="visible"/>
                                      </p:to>
                                    </p:set>
                                    <p:animEffect transition="in" filter="wipe(left)">
                                      <p:cBhvr>
                                        <p:cTn id="7" dur="500"/>
                                        <p:tgtEl>
                                          <p:spTgt spid="2868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8677"/>
                                        </p:tgtEl>
                                        <p:attrNameLst>
                                          <p:attrName>style.visibility</p:attrName>
                                        </p:attrNameLst>
                                      </p:cBhvr>
                                      <p:to>
                                        <p:strVal val="visible"/>
                                      </p:to>
                                    </p:set>
                                    <p:animEffect transition="in" filter="wipe(left)">
                                      <p:cBhvr>
                                        <p:cTn id="12" dur="1000"/>
                                        <p:tgtEl>
                                          <p:spTgt spid="2867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8678"/>
                                        </p:tgtEl>
                                        <p:attrNameLst>
                                          <p:attrName>style.visibility</p:attrName>
                                        </p:attrNameLst>
                                      </p:cBhvr>
                                      <p:to>
                                        <p:strVal val="visible"/>
                                      </p:to>
                                    </p:set>
                                    <p:animEffect transition="in" filter="wipe(left)">
                                      <p:cBhvr>
                                        <p:cTn id="17" dur="1000"/>
                                        <p:tgtEl>
                                          <p:spTgt spid="286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2. 具有扩展性能的无噪信道（          ）</a:t>
            </a:r>
            <a:endParaRPr lang="zh-CN" altLang="en-US" dirty="0"/>
          </a:p>
        </p:txBody>
      </p:sp>
      <p:graphicFrame>
        <p:nvGraphicFramePr>
          <p:cNvPr id="6" name="Object 15"/>
          <p:cNvGraphicFramePr>
            <a:graphicFrameLocks noChangeAspect="1"/>
          </p:cNvGraphicFramePr>
          <p:nvPr>
            <p:extLst>
              <p:ext uri="{D42A27DB-BD31-4B8C-83A1-F6EECF244321}">
                <p14:modId xmlns:p14="http://schemas.microsoft.com/office/powerpoint/2010/main" val="2962025275"/>
              </p:ext>
            </p:extLst>
          </p:nvPr>
        </p:nvGraphicFramePr>
        <p:xfrm>
          <a:off x="6156176" y="476672"/>
          <a:ext cx="1661913" cy="552054"/>
        </p:xfrm>
        <a:graphic>
          <a:graphicData uri="http://schemas.openxmlformats.org/presentationml/2006/ole">
            <mc:AlternateContent xmlns:mc="http://schemas.openxmlformats.org/markup-compatibility/2006">
              <mc:Choice xmlns:v="urn:schemas-microsoft-com:vml" Requires="v">
                <p:oleObj spid="_x0000_s1035340" name="Equation" r:id="rId3" imgW="419040" imgH="139680" progId="Equation.DSMT4">
                  <p:embed/>
                </p:oleObj>
              </mc:Choice>
              <mc:Fallback>
                <p:oleObj name="Equation" r:id="rId3" imgW="419040" imgH="139680" progId="Equation.DSMT4">
                  <p:embed/>
                  <p:pic>
                    <p:nvPicPr>
                      <p:cNvPr id="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176" y="476672"/>
                        <a:ext cx="1661913" cy="5520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 name="Group 13"/>
          <p:cNvGrpSpPr>
            <a:grpSpLocks/>
          </p:cNvGrpSpPr>
          <p:nvPr/>
        </p:nvGrpSpPr>
        <p:grpSpPr bwMode="auto">
          <a:xfrm>
            <a:off x="354013" y="1484784"/>
            <a:ext cx="7716837" cy="3616325"/>
            <a:chOff x="0" y="0"/>
            <a:chExt cx="4861" cy="2278"/>
          </a:xfrm>
        </p:grpSpPr>
        <p:sp>
          <p:nvSpPr>
            <p:cNvPr id="8" name="Rectangle 14"/>
            <p:cNvSpPr>
              <a:spLocks noChangeArrowheads="1"/>
            </p:cNvSpPr>
            <p:nvPr/>
          </p:nvSpPr>
          <p:spPr bwMode="auto">
            <a:xfrm>
              <a:off x="204" y="0"/>
              <a:ext cx="465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sz="2800" b="1" dirty="0">
                <a:latin typeface="+mj-ea"/>
                <a:ea typeface="+mj-ea"/>
              </a:endParaRPr>
            </a:p>
          </p:txBody>
        </p:sp>
        <p:graphicFrame>
          <p:nvGraphicFramePr>
            <p:cNvPr id="9" name="Object 16"/>
            <p:cNvGraphicFramePr>
              <a:graphicFrameLocks noChangeAspect="1"/>
            </p:cNvGraphicFramePr>
            <p:nvPr/>
          </p:nvGraphicFramePr>
          <p:xfrm>
            <a:off x="0" y="483"/>
            <a:ext cx="1313" cy="1795"/>
          </p:xfrm>
          <a:graphic>
            <a:graphicData uri="http://schemas.openxmlformats.org/presentationml/2006/ole">
              <mc:AlternateContent xmlns:mc="http://schemas.openxmlformats.org/markup-compatibility/2006">
                <mc:Choice xmlns:v="urn:schemas-microsoft-com:vml" Requires="v">
                  <p:oleObj spid="_x0000_s1035341" r:id="rId5" imgW="1604111" imgH="2192506" progId="Visio.Drawing.11">
                    <p:embed/>
                  </p:oleObj>
                </mc:Choice>
                <mc:Fallback>
                  <p:oleObj r:id="rId5" imgW="1604111" imgH="2192506" progId="Visio.Drawing.11">
                    <p:embed/>
                    <p:pic>
                      <p:nvPicPr>
                        <p:cNvPr id="0"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83"/>
                          <a:ext cx="1313" cy="179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0" name="Group 17"/>
          <p:cNvGrpSpPr>
            <a:grpSpLocks/>
          </p:cNvGrpSpPr>
          <p:nvPr/>
        </p:nvGrpSpPr>
        <p:grpSpPr bwMode="auto">
          <a:xfrm>
            <a:off x="2863850" y="2300759"/>
            <a:ext cx="6172200" cy="2160588"/>
            <a:chOff x="0" y="0"/>
            <a:chExt cx="3888" cy="1361"/>
          </a:xfrm>
        </p:grpSpPr>
        <p:sp>
          <p:nvSpPr>
            <p:cNvPr id="11" name="Rectangle 18"/>
            <p:cNvSpPr>
              <a:spLocks noChangeArrowheads="1"/>
            </p:cNvSpPr>
            <p:nvPr/>
          </p:nvSpPr>
          <p:spPr bwMode="auto">
            <a:xfrm>
              <a:off x="0" y="297"/>
              <a:ext cx="3888" cy="1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zh-CN" sz="2400" b="1" dirty="0">
                  <a:latin typeface="+mj-ea"/>
                  <a:ea typeface="+mj-ea"/>
                </a:rPr>
                <a:t>输出是对输入的扩展。</a:t>
              </a:r>
            </a:p>
            <a:p>
              <a:pPr>
                <a:lnSpc>
                  <a:spcPct val="150000"/>
                </a:lnSpc>
              </a:pPr>
              <a:r>
                <a:rPr lang="zh-CN" sz="2400" b="1" dirty="0">
                  <a:latin typeface="+mj-ea"/>
                  <a:ea typeface="+mj-ea"/>
                </a:rPr>
                <a:t> 一条输入消息可能对应多条输出消息。</a:t>
              </a:r>
            </a:p>
            <a:p>
              <a:pPr>
                <a:lnSpc>
                  <a:spcPct val="150000"/>
                </a:lnSpc>
              </a:pPr>
              <a:r>
                <a:rPr lang="zh-CN" sz="2400" b="1" dirty="0">
                  <a:latin typeface="+mj-ea"/>
                  <a:ea typeface="+mj-ea"/>
                </a:rPr>
                <a:t>但一条输出消息只对应一条输入消息。</a:t>
              </a:r>
            </a:p>
          </p:txBody>
        </p:sp>
        <p:sp>
          <p:nvSpPr>
            <p:cNvPr id="12" name="Rectangle 19"/>
            <p:cNvSpPr>
              <a:spLocks noChangeArrowheads="1"/>
            </p:cNvSpPr>
            <p:nvPr/>
          </p:nvSpPr>
          <p:spPr bwMode="auto">
            <a:xfrm>
              <a:off x="42" y="0"/>
              <a:ext cx="377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latin typeface="+mj-ea"/>
                  <a:ea typeface="+mj-ea"/>
                </a:rPr>
                <a:t>特点：</a:t>
              </a:r>
            </a:p>
          </p:txBody>
        </p:sp>
      </p:grpSp>
      <p:sp>
        <p:nvSpPr>
          <p:cNvPr id="3" name="灯片编号占位符 2"/>
          <p:cNvSpPr>
            <a:spLocks noGrp="1"/>
          </p:cNvSpPr>
          <p:nvPr>
            <p:ph type="sldNum" sz="quarter" idx="12"/>
          </p:nvPr>
        </p:nvSpPr>
        <p:spPr/>
        <p:txBody>
          <a:bodyPr/>
          <a:lstStyle/>
          <a:p>
            <a:fld id="{E31375A4-56A4-47D6-9801-1991572033F7}" type="slidenum">
              <a:rPr lang="en-US" smtClean="0"/>
              <a:pPr/>
              <a:t>48</a:t>
            </a:fld>
            <a:endParaRPr lang="en-US"/>
          </a:p>
        </p:txBody>
      </p:sp>
    </p:spTree>
    <p:extLst>
      <p:ext uri="{BB962C8B-B14F-4D97-AF65-F5344CB8AC3E}">
        <p14:creationId xmlns:p14="http://schemas.microsoft.com/office/powerpoint/2010/main" val="31363235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699" name="Object 3"/>
          <p:cNvGraphicFramePr>
            <a:graphicFrameLocks noChangeAspect="1"/>
          </p:cNvGraphicFramePr>
          <p:nvPr>
            <p:extLst>
              <p:ext uri="{D42A27DB-BD31-4B8C-83A1-F6EECF244321}">
                <p14:modId xmlns:p14="http://schemas.microsoft.com/office/powerpoint/2010/main" val="2952298042"/>
              </p:ext>
            </p:extLst>
          </p:nvPr>
        </p:nvGraphicFramePr>
        <p:xfrm>
          <a:off x="290513" y="1533525"/>
          <a:ext cx="2084387" cy="2849563"/>
        </p:xfrm>
        <a:graphic>
          <a:graphicData uri="http://schemas.openxmlformats.org/presentationml/2006/ole">
            <mc:AlternateContent xmlns:mc="http://schemas.openxmlformats.org/markup-compatibility/2006">
              <mc:Choice xmlns:v="urn:schemas-microsoft-com:vml" Requires="v">
                <p:oleObj spid="_x0000_s873934" r:id="rId3" imgW="1604111" imgH="2192506" progId="Visio.Drawing.11">
                  <p:embed/>
                </p:oleObj>
              </mc:Choice>
              <mc:Fallback>
                <p:oleObj r:id="rId3" imgW="1604111" imgH="2192506" progId="Visio.Drawing.11">
                  <p:embed/>
                  <p:pic>
                    <p:nvPicPr>
                      <p:cNvPr id="0" name="Picture 1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513" y="1533525"/>
                        <a:ext cx="2084387" cy="284956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700" name="Object 4"/>
          <p:cNvGraphicFramePr>
            <a:graphicFrameLocks noChangeAspect="1"/>
          </p:cNvGraphicFramePr>
          <p:nvPr>
            <p:extLst>
              <p:ext uri="{D42A27DB-BD31-4B8C-83A1-F6EECF244321}">
                <p14:modId xmlns:p14="http://schemas.microsoft.com/office/powerpoint/2010/main" val="1291215942"/>
              </p:ext>
            </p:extLst>
          </p:nvPr>
        </p:nvGraphicFramePr>
        <p:xfrm>
          <a:off x="265113" y="5211763"/>
          <a:ext cx="8634412" cy="1028700"/>
        </p:xfrm>
        <a:graphic>
          <a:graphicData uri="http://schemas.openxmlformats.org/presentationml/2006/ole">
            <mc:AlternateContent xmlns:mc="http://schemas.openxmlformats.org/markup-compatibility/2006">
              <mc:Choice xmlns:v="urn:schemas-microsoft-com:vml" Requires="v">
                <p:oleObj spid="_x0000_s873935" r:id="rId5" imgW="5966410" imgH="710891" progId="Equation.DSMT4">
                  <p:embed/>
                </p:oleObj>
              </mc:Choice>
              <mc:Fallback>
                <p:oleObj r:id="rId5" imgW="5966410" imgH="710891" progId="Equation.DSMT4">
                  <p:embed/>
                  <p:pic>
                    <p:nvPicPr>
                      <p:cNvPr id="0" name="Picture 1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113" y="5211763"/>
                        <a:ext cx="8634412" cy="10287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701" name="Rectangle 5"/>
          <p:cNvSpPr>
            <a:spLocks noChangeArrowheads="1"/>
          </p:cNvSpPr>
          <p:nvPr/>
        </p:nvSpPr>
        <p:spPr bwMode="auto">
          <a:xfrm>
            <a:off x="2689225" y="1055060"/>
            <a:ext cx="4946650" cy="100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pPr>
            <a:r>
              <a:rPr lang="zh-CN" sz="2400" b="1" dirty="0">
                <a:latin typeface="+mj-ea"/>
                <a:ea typeface="+mj-ea"/>
              </a:rPr>
              <a:t>行：可能有多个非零元素。</a:t>
            </a:r>
          </a:p>
          <a:p>
            <a:pPr>
              <a:lnSpc>
                <a:spcPct val="130000"/>
              </a:lnSpc>
            </a:pPr>
            <a:r>
              <a:rPr lang="zh-CN" sz="2400" b="1" dirty="0">
                <a:latin typeface="+mj-ea"/>
                <a:ea typeface="+mj-ea"/>
              </a:rPr>
              <a:t>列：只有</a:t>
            </a:r>
            <a:r>
              <a:rPr lang="zh-CN" altLang="zh-CN" sz="2400" b="1" dirty="0">
                <a:latin typeface="+mj-ea"/>
                <a:ea typeface="+mj-ea"/>
              </a:rPr>
              <a:t>1</a:t>
            </a:r>
            <a:r>
              <a:rPr lang="zh-CN" sz="2400" b="1" dirty="0">
                <a:latin typeface="+mj-ea"/>
                <a:ea typeface="+mj-ea"/>
              </a:rPr>
              <a:t>个非零元素。</a:t>
            </a:r>
          </a:p>
        </p:txBody>
      </p:sp>
      <p:grpSp>
        <p:nvGrpSpPr>
          <p:cNvPr id="29702" name="Group 6"/>
          <p:cNvGrpSpPr>
            <a:grpSpLocks/>
          </p:cNvGrpSpPr>
          <p:nvPr/>
        </p:nvGrpSpPr>
        <p:grpSpPr bwMode="auto">
          <a:xfrm>
            <a:off x="2651125" y="2166938"/>
            <a:ext cx="5934075" cy="487362"/>
            <a:chOff x="0" y="0"/>
            <a:chExt cx="3738" cy="307"/>
          </a:xfrm>
        </p:grpSpPr>
        <p:sp>
          <p:nvSpPr>
            <p:cNvPr id="29703" name="Rectangle 7"/>
            <p:cNvSpPr>
              <a:spLocks noChangeArrowheads="1"/>
            </p:cNvSpPr>
            <p:nvPr/>
          </p:nvSpPr>
          <p:spPr bwMode="auto">
            <a:xfrm>
              <a:off x="0" y="0"/>
              <a:ext cx="373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solidFill>
                    <a:srgbClr val="FF0000"/>
                  </a:solidFill>
                  <a:latin typeface="+mj-ea"/>
                  <a:ea typeface="+mj-ea"/>
                </a:rPr>
                <a:t>分析</a:t>
              </a:r>
              <a:r>
                <a:rPr lang="zh-CN" sz="2400" b="1">
                  <a:latin typeface="+mj-ea"/>
                  <a:ea typeface="+mj-ea"/>
                </a:rPr>
                <a:t>：         ；最佳输入分布对应？</a:t>
              </a:r>
            </a:p>
          </p:txBody>
        </p:sp>
        <p:graphicFrame>
          <p:nvGraphicFramePr>
            <p:cNvPr id="29704" name="Object 8"/>
            <p:cNvGraphicFramePr>
              <a:graphicFrameLocks noChangeAspect="1"/>
            </p:cNvGraphicFramePr>
            <p:nvPr/>
          </p:nvGraphicFramePr>
          <p:xfrm>
            <a:off x="680" y="61"/>
            <a:ext cx="525" cy="246"/>
          </p:xfrm>
          <a:graphic>
            <a:graphicData uri="http://schemas.openxmlformats.org/presentationml/2006/ole">
              <mc:AlternateContent xmlns:mc="http://schemas.openxmlformats.org/markup-compatibility/2006">
                <mc:Choice xmlns:v="urn:schemas-microsoft-com:vml" Requires="v">
                  <p:oleObj spid="_x0000_s873936" r:id="rId7" imgW="380340" imgH="177492" progId="Equation.DSMT4">
                    <p:embed/>
                  </p:oleObj>
                </mc:Choice>
                <mc:Fallback>
                  <p:oleObj r:id="rId7" imgW="380340" imgH="177492" progId="Equation.DSMT4">
                    <p:embed/>
                    <p:pic>
                      <p:nvPicPr>
                        <p:cNvPr id="0" name="Picture 14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0" y="61"/>
                          <a:ext cx="525" cy="246"/>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9705" name="Group 9"/>
          <p:cNvGrpSpPr>
            <a:grpSpLocks/>
          </p:cNvGrpSpPr>
          <p:nvPr/>
        </p:nvGrpSpPr>
        <p:grpSpPr bwMode="auto">
          <a:xfrm>
            <a:off x="2651125" y="2687638"/>
            <a:ext cx="6305550" cy="461962"/>
            <a:chOff x="0" y="0"/>
            <a:chExt cx="3972" cy="291"/>
          </a:xfrm>
        </p:grpSpPr>
        <p:sp>
          <p:nvSpPr>
            <p:cNvPr id="29706" name="Rectangle 10"/>
            <p:cNvSpPr>
              <a:spLocks noChangeArrowheads="1"/>
            </p:cNvSpPr>
            <p:nvPr/>
          </p:nvSpPr>
          <p:spPr bwMode="auto">
            <a:xfrm>
              <a:off x="0" y="0"/>
              <a:ext cx="397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latin typeface="+mj-ea"/>
                  <a:ea typeface="+mj-ea"/>
                </a:rPr>
                <a:t>特点：当    已知时，  跟着确定。</a:t>
              </a:r>
            </a:p>
          </p:txBody>
        </p:sp>
        <p:graphicFrame>
          <p:nvGraphicFramePr>
            <p:cNvPr id="29707" name="Object 11"/>
            <p:cNvGraphicFramePr>
              <a:graphicFrameLocks noChangeAspect="1"/>
            </p:cNvGraphicFramePr>
            <p:nvPr/>
          </p:nvGraphicFramePr>
          <p:xfrm>
            <a:off x="847" y="39"/>
            <a:ext cx="211" cy="229"/>
          </p:xfrm>
          <a:graphic>
            <a:graphicData uri="http://schemas.openxmlformats.org/presentationml/2006/ole">
              <mc:AlternateContent xmlns:mc="http://schemas.openxmlformats.org/markup-compatibility/2006">
                <mc:Choice xmlns:v="urn:schemas-microsoft-com:vml" Requires="v">
                  <p:oleObj spid="_x0000_s873937" r:id="rId9" imgW="152202" imgH="164885" progId="Equation.DSMT4">
                    <p:embed/>
                  </p:oleObj>
                </mc:Choice>
                <mc:Fallback>
                  <p:oleObj r:id="rId9" imgW="152202" imgH="164885" progId="Equation.DSMT4">
                    <p:embed/>
                    <p:pic>
                      <p:nvPicPr>
                        <p:cNvPr id="0" name="Picture 14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47" y="39"/>
                          <a:ext cx="211" cy="229"/>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708" name="Object 12"/>
            <p:cNvGraphicFramePr>
              <a:graphicFrameLocks noChangeAspect="1"/>
            </p:cNvGraphicFramePr>
            <p:nvPr/>
          </p:nvGraphicFramePr>
          <p:xfrm>
            <a:off x="1709" y="40"/>
            <a:ext cx="246" cy="229"/>
          </p:xfrm>
          <a:graphic>
            <a:graphicData uri="http://schemas.openxmlformats.org/presentationml/2006/ole">
              <mc:AlternateContent xmlns:mc="http://schemas.openxmlformats.org/markup-compatibility/2006">
                <mc:Choice xmlns:v="urn:schemas-microsoft-com:vml" Requires="v">
                  <p:oleObj spid="_x0000_s873938" r:id="rId11" imgW="177492" imgH="164814" progId="Equation.DSMT4">
                    <p:embed/>
                  </p:oleObj>
                </mc:Choice>
                <mc:Fallback>
                  <p:oleObj r:id="rId11" imgW="177492" imgH="164814" progId="Equation.DSMT4">
                    <p:embed/>
                    <p:pic>
                      <p:nvPicPr>
                        <p:cNvPr id="0" name="Picture 14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09" y="40"/>
                          <a:ext cx="246" cy="229"/>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29709" name="Object 13"/>
          <p:cNvGraphicFramePr>
            <a:graphicFrameLocks noChangeAspect="1"/>
          </p:cNvGraphicFramePr>
          <p:nvPr>
            <p:extLst>
              <p:ext uri="{D42A27DB-BD31-4B8C-83A1-F6EECF244321}">
                <p14:modId xmlns:p14="http://schemas.microsoft.com/office/powerpoint/2010/main" val="3577152422"/>
              </p:ext>
            </p:extLst>
          </p:nvPr>
        </p:nvGraphicFramePr>
        <p:xfrm>
          <a:off x="2792413" y="3440113"/>
          <a:ext cx="1639887" cy="447675"/>
        </p:xfrm>
        <a:graphic>
          <a:graphicData uri="http://schemas.openxmlformats.org/presentationml/2006/ole">
            <mc:AlternateContent xmlns:mc="http://schemas.openxmlformats.org/markup-compatibility/2006">
              <mc:Choice xmlns:v="urn:schemas-microsoft-com:vml" Requires="v">
                <p:oleObj spid="_x0000_s873939" r:id="rId13" imgW="862851" imgH="203024" progId="Equation.DSMT4">
                  <p:embed/>
                </p:oleObj>
              </mc:Choice>
              <mc:Fallback>
                <p:oleObj r:id="rId13" imgW="862851" imgH="203024" progId="Equation.DSMT4">
                  <p:embed/>
                  <p:pic>
                    <p:nvPicPr>
                      <p:cNvPr id="0" name="Picture 14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92413" y="3440113"/>
                        <a:ext cx="1639887" cy="44767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9710" name="Group 14"/>
          <p:cNvGrpSpPr>
            <a:grpSpLocks/>
          </p:cNvGrpSpPr>
          <p:nvPr/>
        </p:nvGrpSpPr>
        <p:grpSpPr bwMode="auto">
          <a:xfrm>
            <a:off x="4532313" y="3216275"/>
            <a:ext cx="3856037" cy="671513"/>
            <a:chOff x="0" y="0"/>
            <a:chExt cx="2429" cy="423"/>
          </a:xfrm>
        </p:grpSpPr>
        <p:sp>
          <p:nvSpPr>
            <p:cNvPr id="29711" name="AutoShape 15"/>
            <p:cNvSpPr>
              <a:spLocks noChangeArrowheads="1"/>
            </p:cNvSpPr>
            <p:nvPr/>
          </p:nvSpPr>
          <p:spPr bwMode="auto">
            <a:xfrm>
              <a:off x="0" y="223"/>
              <a:ext cx="201" cy="91"/>
            </a:xfrm>
            <a:prstGeom prst="rightArrow">
              <a:avLst>
                <a:gd name="adj1" fmla="val 50000"/>
                <a:gd name="adj2" fmla="val 55220"/>
              </a:avLst>
            </a:prstGeom>
            <a:ln>
              <a:headEnd/>
              <a:tailEnd/>
            </a:ln>
            <a:extLst/>
          </p:spPr>
          <p:style>
            <a:lnRef idx="0">
              <a:schemeClr val="accent1"/>
            </a:lnRef>
            <a:fillRef idx="3">
              <a:schemeClr val="accent1"/>
            </a:fillRef>
            <a:effectRef idx="3">
              <a:schemeClr val="accent1"/>
            </a:effectRef>
            <a:fontRef idx="minor">
              <a:schemeClr val="lt1"/>
            </a:fontRef>
          </p:style>
          <p:txBody>
            <a:bodyPr wrap="none" anchor="ctr"/>
            <a:lstStyle/>
            <a:p>
              <a:endParaRPr lang="zh-CN" altLang="en-US" sz="2800" b="1">
                <a:latin typeface="+mj-ea"/>
                <a:ea typeface="+mj-ea"/>
              </a:endParaRPr>
            </a:p>
          </p:txBody>
        </p:sp>
        <p:graphicFrame>
          <p:nvGraphicFramePr>
            <p:cNvPr id="29712" name="Object 16"/>
            <p:cNvGraphicFramePr>
              <a:graphicFrameLocks noChangeAspect="1"/>
            </p:cNvGraphicFramePr>
            <p:nvPr/>
          </p:nvGraphicFramePr>
          <p:xfrm>
            <a:off x="287" y="0"/>
            <a:ext cx="2142" cy="423"/>
          </p:xfrm>
          <a:graphic>
            <a:graphicData uri="http://schemas.openxmlformats.org/presentationml/2006/ole">
              <mc:AlternateContent xmlns:mc="http://schemas.openxmlformats.org/markup-compatibility/2006">
                <mc:Choice xmlns:v="urn:schemas-microsoft-com:vml" Requires="v">
                  <p:oleObj spid="_x0000_s873940" r:id="rId15" imgW="1789147" imgH="304536" progId="Equation.DSMT4">
                    <p:embed/>
                  </p:oleObj>
                </mc:Choice>
                <mc:Fallback>
                  <p:oleObj r:id="rId15" imgW="1789147" imgH="304536" progId="Equation.DSMT4">
                    <p:embed/>
                    <p:pic>
                      <p:nvPicPr>
                        <p:cNvPr id="0" name="Picture 14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7" y="0"/>
                          <a:ext cx="2142" cy="42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29713" name="Object 17"/>
          <p:cNvGraphicFramePr>
            <a:graphicFrameLocks noChangeAspect="1"/>
          </p:cNvGraphicFramePr>
          <p:nvPr>
            <p:extLst>
              <p:ext uri="{D42A27DB-BD31-4B8C-83A1-F6EECF244321}">
                <p14:modId xmlns:p14="http://schemas.microsoft.com/office/powerpoint/2010/main" val="2322859026"/>
              </p:ext>
            </p:extLst>
          </p:nvPr>
        </p:nvGraphicFramePr>
        <p:xfrm>
          <a:off x="5237163" y="3763963"/>
          <a:ext cx="1616075" cy="671512"/>
        </p:xfrm>
        <a:graphic>
          <a:graphicData uri="http://schemas.openxmlformats.org/presentationml/2006/ole">
            <mc:AlternateContent xmlns:mc="http://schemas.openxmlformats.org/markup-compatibility/2006">
              <mc:Choice xmlns:v="urn:schemas-microsoft-com:vml" Requires="v">
                <p:oleObj spid="_x0000_s873941" r:id="rId17" imgW="850162" imgH="304536" progId="Equation.DSMT4">
                  <p:embed/>
                </p:oleObj>
              </mc:Choice>
              <mc:Fallback>
                <p:oleObj r:id="rId17" imgW="850162" imgH="304536" progId="Equation.DSMT4">
                  <p:embed/>
                  <p:pic>
                    <p:nvPicPr>
                      <p:cNvPr id="0" name="Picture 14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237163" y="3763963"/>
                        <a:ext cx="1616075" cy="67151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9714" name="Group 18"/>
          <p:cNvGrpSpPr>
            <a:grpSpLocks/>
          </p:cNvGrpSpPr>
          <p:nvPr/>
        </p:nvGrpSpPr>
        <p:grpSpPr bwMode="auto">
          <a:xfrm>
            <a:off x="3114675" y="4183063"/>
            <a:ext cx="5921375" cy="1257300"/>
            <a:chOff x="0" y="0"/>
            <a:chExt cx="3730" cy="792"/>
          </a:xfrm>
        </p:grpSpPr>
        <p:graphicFrame>
          <p:nvGraphicFramePr>
            <p:cNvPr id="29715" name="Object 19"/>
            <p:cNvGraphicFramePr>
              <a:graphicFrameLocks noChangeAspect="1"/>
            </p:cNvGraphicFramePr>
            <p:nvPr/>
          </p:nvGraphicFramePr>
          <p:xfrm>
            <a:off x="0" y="196"/>
            <a:ext cx="864" cy="282"/>
          </p:xfrm>
          <a:graphic>
            <a:graphicData uri="http://schemas.openxmlformats.org/presentationml/2006/ole">
              <mc:AlternateContent xmlns:mc="http://schemas.openxmlformats.org/markup-compatibility/2006">
                <mc:Choice xmlns:v="urn:schemas-microsoft-com:vml" Requires="v">
                  <p:oleObj spid="_x0000_s873942" r:id="rId19" imgW="621760" imgH="203024" progId="Equation.DSMT4">
                    <p:embed/>
                  </p:oleObj>
                </mc:Choice>
                <mc:Fallback>
                  <p:oleObj r:id="rId19" imgW="621760" imgH="203024" progId="Equation.DSMT4">
                    <p:embed/>
                    <p:pic>
                      <p:nvPicPr>
                        <p:cNvPr id="0" name="Picture 15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196"/>
                          <a:ext cx="864" cy="28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716" name="Rectangle 20"/>
            <p:cNvSpPr>
              <a:spLocks noChangeArrowheads="1"/>
            </p:cNvSpPr>
            <p:nvPr/>
          </p:nvSpPr>
          <p:spPr bwMode="auto">
            <a:xfrm>
              <a:off x="892" y="146"/>
              <a:ext cx="108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sz="2400" b="1">
                  <a:latin typeface="+mj-ea"/>
                  <a:ea typeface="+mj-ea"/>
                </a:rPr>
                <a:t>最佳输入：</a:t>
              </a:r>
            </a:p>
          </p:txBody>
        </p:sp>
        <p:graphicFrame>
          <p:nvGraphicFramePr>
            <p:cNvPr id="29717" name="Object 21"/>
            <p:cNvGraphicFramePr>
              <a:graphicFrameLocks noChangeAspect="1"/>
            </p:cNvGraphicFramePr>
            <p:nvPr/>
          </p:nvGraphicFramePr>
          <p:xfrm>
            <a:off x="1959" y="0"/>
            <a:ext cx="917" cy="564"/>
          </p:xfrm>
          <a:graphic>
            <a:graphicData uri="http://schemas.openxmlformats.org/presentationml/2006/ole">
              <mc:AlternateContent xmlns:mc="http://schemas.openxmlformats.org/markup-compatibility/2006">
                <mc:Choice xmlns:v="urn:schemas-microsoft-com:vml" Requires="v">
                  <p:oleObj spid="_x0000_s873943" r:id="rId21" imgW="659827" imgH="406048" progId="Equation.DSMT4">
                    <p:embed/>
                  </p:oleObj>
                </mc:Choice>
                <mc:Fallback>
                  <p:oleObj r:id="rId21" imgW="659827" imgH="406048" progId="Equation.DSMT4">
                    <p:embed/>
                    <p:pic>
                      <p:nvPicPr>
                        <p:cNvPr id="0" name="Picture 15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959" y="0"/>
                          <a:ext cx="917" cy="564"/>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718" name="Rectangle 22"/>
            <p:cNvSpPr>
              <a:spLocks noChangeArrowheads="1"/>
            </p:cNvSpPr>
            <p:nvPr/>
          </p:nvSpPr>
          <p:spPr bwMode="auto">
            <a:xfrm>
              <a:off x="2860" y="36"/>
              <a:ext cx="870"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zh-CN" sz="7200" b="1" dirty="0">
                  <a:solidFill>
                    <a:srgbClr val="FF0000"/>
                  </a:solidFill>
                  <a:latin typeface="+mj-ea"/>
                  <a:ea typeface="+mj-ea"/>
                </a:rPr>
                <a:t>*</a:t>
              </a:r>
            </a:p>
          </p:txBody>
        </p:sp>
      </p:grpSp>
      <p:sp>
        <p:nvSpPr>
          <p:cNvPr id="2" name="标题 1"/>
          <p:cNvSpPr>
            <a:spLocks noGrp="1"/>
          </p:cNvSpPr>
          <p:nvPr>
            <p:ph type="title"/>
          </p:nvPr>
        </p:nvSpPr>
        <p:spPr/>
        <p:txBody>
          <a:bodyPr>
            <a:normAutofit/>
          </a:bodyPr>
          <a:lstStyle/>
          <a:p>
            <a:r>
              <a:rPr lang="zh-CN" altLang="zh-CN" dirty="0"/>
              <a:t>扩展性能信道矩阵的</a:t>
            </a:r>
            <a:r>
              <a:rPr lang="zh-CN" altLang="zh-CN" dirty="0" smtClean="0"/>
              <a:t>特点</a:t>
            </a:r>
            <a:endParaRPr lang="zh-CN" altLang="en-US" dirty="0"/>
          </a:p>
        </p:txBody>
      </p:sp>
      <p:sp>
        <p:nvSpPr>
          <p:cNvPr id="3" name="灯片编号占位符 2"/>
          <p:cNvSpPr>
            <a:spLocks noGrp="1"/>
          </p:cNvSpPr>
          <p:nvPr>
            <p:ph type="sldNum" sz="quarter" idx="12"/>
          </p:nvPr>
        </p:nvSpPr>
        <p:spPr/>
        <p:txBody>
          <a:bodyPr/>
          <a:lstStyle/>
          <a:p>
            <a:fld id="{E31375A4-56A4-47D6-9801-1991572033F7}" type="slidenum">
              <a:rPr lang="en-US" smtClean="0"/>
              <a:pPr/>
              <a:t>49</a:t>
            </a:fld>
            <a:endParaRPr lang="en-US"/>
          </a:p>
        </p:txBody>
      </p:sp>
    </p:spTree>
    <p:extLst>
      <p:ext uri="{BB962C8B-B14F-4D97-AF65-F5344CB8AC3E}">
        <p14:creationId xmlns:p14="http://schemas.microsoft.com/office/powerpoint/2010/main" val="21749328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9700"/>
                                        </p:tgtEl>
                                        <p:attrNameLst>
                                          <p:attrName>style.visibility</p:attrName>
                                        </p:attrNameLst>
                                      </p:cBhvr>
                                      <p:to>
                                        <p:strVal val="visible"/>
                                      </p:to>
                                    </p:set>
                                    <p:animEffect transition="in" filter="wipe(left)">
                                      <p:cBhvr>
                                        <p:cTn id="7" dur="1000"/>
                                        <p:tgtEl>
                                          <p:spTgt spid="297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701"/>
                                        </p:tgtEl>
                                        <p:attrNameLst>
                                          <p:attrName>style.visibility</p:attrName>
                                        </p:attrNameLst>
                                      </p:cBhvr>
                                      <p:to>
                                        <p:strVal val="visible"/>
                                      </p:to>
                                    </p:set>
                                    <p:animEffect transition="in" filter="wipe(left)">
                                      <p:cBhvr>
                                        <p:cTn id="12" dur="1000"/>
                                        <p:tgtEl>
                                          <p:spTgt spid="2970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9702"/>
                                        </p:tgtEl>
                                        <p:attrNameLst>
                                          <p:attrName>style.visibility</p:attrName>
                                        </p:attrNameLst>
                                      </p:cBhvr>
                                      <p:to>
                                        <p:strVal val="visible"/>
                                      </p:to>
                                    </p:set>
                                    <p:animEffect transition="in" filter="wipe(left)">
                                      <p:cBhvr>
                                        <p:cTn id="17" dur="1000"/>
                                        <p:tgtEl>
                                          <p:spTgt spid="2970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9705"/>
                                        </p:tgtEl>
                                        <p:attrNameLst>
                                          <p:attrName>style.visibility</p:attrName>
                                        </p:attrNameLst>
                                      </p:cBhvr>
                                      <p:to>
                                        <p:strVal val="visible"/>
                                      </p:to>
                                    </p:set>
                                    <p:animEffect transition="in" filter="wipe(left)">
                                      <p:cBhvr>
                                        <p:cTn id="22" dur="1000"/>
                                        <p:tgtEl>
                                          <p:spTgt spid="2970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9709"/>
                                        </p:tgtEl>
                                        <p:attrNameLst>
                                          <p:attrName>style.visibility</p:attrName>
                                        </p:attrNameLst>
                                      </p:cBhvr>
                                      <p:to>
                                        <p:strVal val="visible"/>
                                      </p:to>
                                    </p:set>
                                    <p:animEffect transition="in" filter="wipe(left)">
                                      <p:cBhvr>
                                        <p:cTn id="27" dur="1000"/>
                                        <p:tgtEl>
                                          <p:spTgt spid="2970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9710"/>
                                        </p:tgtEl>
                                        <p:attrNameLst>
                                          <p:attrName>style.visibility</p:attrName>
                                        </p:attrNameLst>
                                      </p:cBhvr>
                                      <p:to>
                                        <p:strVal val="visible"/>
                                      </p:to>
                                    </p:set>
                                    <p:animEffect transition="in" filter="wipe(left)">
                                      <p:cBhvr>
                                        <p:cTn id="32" dur="1000"/>
                                        <p:tgtEl>
                                          <p:spTgt spid="29710"/>
                                        </p:tgtEl>
                                      </p:cBhvr>
                                    </p:animEffect>
                                  </p:childTnLst>
                                </p:cTn>
                              </p:par>
                              <p:par>
                                <p:cTn id="33" presetID="22" presetClass="entr" presetSubtype="8" fill="hold" nodeType="withEffect">
                                  <p:stCondLst>
                                    <p:cond delay="0"/>
                                  </p:stCondLst>
                                  <p:childTnLst>
                                    <p:set>
                                      <p:cBhvr>
                                        <p:cTn id="34" dur="1" fill="hold">
                                          <p:stCondLst>
                                            <p:cond delay="0"/>
                                          </p:stCondLst>
                                        </p:cTn>
                                        <p:tgtEl>
                                          <p:spTgt spid="29713"/>
                                        </p:tgtEl>
                                        <p:attrNameLst>
                                          <p:attrName>style.visibility</p:attrName>
                                        </p:attrNameLst>
                                      </p:cBhvr>
                                      <p:to>
                                        <p:strVal val="visible"/>
                                      </p:to>
                                    </p:set>
                                    <p:animEffect transition="in" filter="wipe(left)">
                                      <p:cBhvr>
                                        <p:cTn id="35" dur="1000"/>
                                        <p:tgtEl>
                                          <p:spTgt spid="29713"/>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29714"/>
                                        </p:tgtEl>
                                        <p:attrNameLst>
                                          <p:attrName>style.visibility</p:attrName>
                                        </p:attrNameLst>
                                      </p:cBhvr>
                                      <p:to>
                                        <p:strVal val="visible"/>
                                      </p:to>
                                    </p:set>
                                    <p:animEffect transition="in" filter="wipe(left)">
                                      <p:cBhvr>
                                        <p:cTn id="40" dur="1000"/>
                                        <p:tgtEl>
                                          <p:spTgt spid="297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1"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引言</a:t>
            </a:r>
            <a:endParaRPr lang="zh-CN" altLang="en-US" dirty="0"/>
          </a:p>
        </p:txBody>
      </p:sp>
      <p:sp>
        <p:nvSpPr>
          <p:cNvPr id="3" name="内容占位符 2"/>
          <p:cNvSpPr>
            <a:spLocks noGrp="1"/>
          </p:cNvSpPr>
          <p:nvPr>
            <p:ph idx="1"/>
          </p:nvPr>
        </p:nvSpPr>
        <p:spPr/>
        <p:txBody>
          <a:bodyPr/>
          <a:lstStyle/>
          <a:p>
            <a:r>
              <a:rPr lang="en-US" altLang="zh-CN" dirty="0" smtClean="0">
                <a:solidFill>
                  <a:srgbClr val="0000FF"/>
                </a:solidFill>
              </a:rPr>
              <a:t>3. </a:t>
            </a:r>
            <a:r>
              <a:rPr lang="zh-CN" altLang="en-US" dirty="0" smtClean="0">
                <a:solidFill>
                  <a:srgbClr val="0000FF"/>
                </a:solidFill>
              </a:rPr>
              <a:t>影响信息传输速率的因素</a:t>
            </a:r>
          </a:p>
          <a:p>
            <a:pPr lvl="1"/>
            <a:r>
              <a:rPr lang="zh-CN" altLang="zh-CN" sz="2200" dirty="0" smtClean="0"/>
              <a:t>物理信道本身特性  （信道幅频、相频特性）</a:t>
            </a:r>
          </a:p>
          <a:p>
            <a:pPr lvl="1"/>
            <a:r>
              <a:rPr lang="zh-CN" altLang="zh-CN" sz="2200" dirty="0" smtClean="0"/>
              <a:t>载荷信息的信号形式 （数字/模拟   是否调频  调相）</a:t>
            </a:r>
          </a:p>
          <a:p>
            <a:pPr lvl="1"/>
            <a:r>
              <a:rPr lang="zh-CN" altLang="zh-CN" sz="2200" dirty="0" smtClean="0"/>
              <a:t>信源输出信号的统计特性</a:t>
            </a:r>
            <a:endParaRPr lang="en-US" altLang="zh-CN" sz="2200" dirty="0" smtClean="0"/>
          </a:p>
          <a:p>
            <a:pPr lvl="2"/>
            <a:r>
              <a:rPr lang="zh-CN" altLang="zh-CN" sz="2000" dirty="0" smtClean="0"/>
              <a:t>平均互信息量的极值性</a:t>
            </a:r>
            <a:endParaRPr lang="en-US" altLang="zh-CN" sz="2000" dirty="0" smtClean="0"/>
          </a:p>
          <a:p>
            <a:pPr lvl="2"/>
            <a:r>
              <a:rPr lang="zh-CN" altLang="zh-CN" sz="2000" dirty="0" smtClean="0"/>
              <a:t>信源熵的大小</a:t>
            </a:r>
            <a:endParaRPr lang="en-US" altLang="zh-CN" sz="2000" dirty="0" smtClean="0"/>
          </a:p>
          <a:p>
            <a:pPr lvl="2"/>
            <a:r>
              <a:rPr lang="zh-CN" altLang="zh-CN" sz="2000" dirty="0" smtClean="0"/>
              <a:t>信源统计特性是否与信道匹配</a:t>
            </a:r>
            <a:endParaRPr lang="en-US" altLang="zh-CN" sz="2000" dirty="0" smtClean="0"/>
          </a:p>
          <a:p>
            <a:pPr>
              <a:spcBef>
                <a:spcPts val="2400"/>
              </a:spcBef>
            </a:pPr>
            <a:r>
              <a:rPr lang="en-US" altLang="zh-CN" dirty="0" smtClean="0">
                <a:solidFill>
                  <a:srgbClr val="0000FF"/>
                </a:solidFill>
              </a:rPr>
              <a:t>4. </a:t>
            </a:r>
            <a:r>
              <a:rPr lang="zh-CN" altLang="en-US" dirty="0" smtClean="0">
                <a:solidFill>
                  <a:srgbClr val="0000FF"/>
                </a:solidFill>
              </a:rPr>
              <a:t>研究信道的目的</a:t>
            </a:r>
            <a:endParaRPr lang="en-US" altLang="zh-CN" dirty="0" smtClean="0">
              <a:solidFill>
                <a:srgbClr val="0000FF"/>
              </a:solidFill>
            </a:endParaRPr>
          </a:p>
          <a:p>
            <a:pPr lvl="1"/>
            <a:r>
              <a:rPr lang="zh-CN" altLang="zh-CN" sz="2200" dirty="0" smtClean="0"/>
              <a:t>信息论中研究信道，主要是为了描述、度量、分析不同类型信道，计算其容量，即极限传输能力，从而分析信道的特性。</a:t>
            </a:r>
            <a:endParaRPr lang="zh-CN" altLang="en-US" sz="2200" dirty="0" smtClean="0"/>
          </a:p>
          <a:p>
            <a:pPr lvl="1"/>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5</a:t>
            </a:fld>
            <a:endParaRPr lang="en-US"/>
          </a:p>
        </p:txBody>
      </p:sp>
    </p:spTree>
    <p:extLst>
      <p:ext uri="{BB962C8B-B14F-4D97-AF65-F5344CB8AC3E}">
        <p14:creationId xmlns:p14="http://schemas.microsoft.com/office/powerpoint/2010/main" val="13091074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212725" y="668338"/>
            <a:ext cx="882377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sz="2400" b="1" dirty="0">
                <a:solidFill>
                  <a:srgbClr val="FF0000"/>
                </a:solidFill>
                <a:latin typeface="+mj-ea"/>
                <a:ea typeface="+mj-ea"/>
              </a:rPr>
              <a:t>问题</a:t>
            </a:r>
            <a:r>
              <a:rPr lang="zh-CN" sz="2400" b="1" dirty="0">
                <a:latin typeface="+mj-ea"/>
                <a:ea typeface="+mj-ea"/>
              </a:rPr>
              <a:t>：在扩展无噪信道中，         与         之间的关系？     </a:t>
            </a:r>
          </a:p>
        </p:txBody>
      </p:sp>
      <p:graphicFrame>
        <p:nvGraphicFramePr>
          <p:cNvPr id="4" name="Object 3"/>
          <p:cNvGraphicFramePr>
            <a:graphicFrameLocks noChangeAspect="1"/>
          </p:cNvGraphicFramePr>
          <p:nvPr>
            <p:extLst>
              <p:ext uri="{D42A27DB-BD31-4B8C-83A1-F6EECF244321}">
                <p14:modId xmlns:p14="http://schemas.microsoft.com/office/powerpoint/2010/main" val="1642278142"/>
              </p:ext>
            </p:extLst>
          </p:nvPr>
        </p:nvGraphicFramePr>
        <p:xfrm>
          <a:off x="3851920" y="711200"/>
          <a:ext cx="950913" cy="447675"/>
        </p:xfrm>
        <a:graphic>
          <a:graphicData uri="http://schemas.openxmlformats.org/presentationml/2006/ole">
            <mc:AlternateContent xmlns:mc="http://schemas.openxmlformats.org/markup-compatibility/2006">
              <mc:Choice xmlns:v="urn:schemas-microsoft-com:vml" Requires="v">
                <p:oleObj spid="_x0000_s1036512" r:id="rId3" imgW="431425" imgH="203024" progId="Equation.DSMT4">
                  <p:embed/>
                </p:oleObj>
              </mc:Choice>
              <mc:Fallback>
                <p:oleObj r:id="rId3" imgW="431425" imgH="203024" progId="Equation.DSMT4">
                  <p:embed/>
                  <p:pic>
                    <p:nvPicPr>
                      <p:cNvPr id="0" name="Picture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920" y="711200"/>
                        <a:ext cx="950913" cy="44767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4100437998"/>
              </p:ext>
            </p:extLst>
          </p:nvPr>
        </p:nvGraphicFramePr>
        <p:xfrm>
          <a:off x="5076056" y="712788"/>
          <a:ext cx="895350" cy="447675"/>
        </p:xfrm>
        <a:graphic>
          <a:graphicData uri="http://schemas.openxmlformats.org/presentationml/2006/ole">
            <mc:AlternateContent xmlns:mc="http://schemas.openxmlformats.org/markup-compatibility/2006">
              <mc:Choice xmlns:v="urn:schemas-microsoft-com:vml" Requires="v">
                <p:oleObj spid="_x0000_s1036513" r:id="rId5" imgW="406048" imgH="203024" progId="Equation.DSMT4">
                  <p:embed/>
                </p:oleObj>
              </mc:Choice>
              <mc:Fallback>
                <p:oleObj r:id="rId5" imgW="406048" imgH="203024" progId="Equation.DSMT4">
                  <p:embed/>
                  <p:pic>
                    <p:nvPicPr>
                      <p:cNvPr id="0" name="Picture 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6056" y="712788"/>
                        <a:ext cx="895350" cy="44767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807302861"/>
              </p:ext>
            </p:extLst>
          </p:nvPr>
        </p:nvGraphicFramePr>
        <p:xfrm>
          <a:off x="5248275" y="2034108"/>
          <a:ext cx="1143000" cy="446088"/>
        </p:xfrm>
        <a:graphic>
          <a:graphicData uri="http://schemas.openxmlformats.org/presentationml/2006/ole">
            <mc:AlternateContent xmlns:mc="http://schemas.openxmlformats.org/markup-compatibility/2006">
              <mc:Choice xmlns:v="urn:schemas-microsoft-com:vml" Requires="v">
                <p:oleObj spid="_x0000_s1036514" r:id="rId7" imgW="520248" imgH="203024" progId="Equation.DSMT4">
                  <p:embed/>
                </p:oleObj>
              </mc:Choice>
              <mc:Fallback>
                <p:oleObj r:id="rId7" imgW="520248" imgH="203024" progId="Equation.DSMT4">
                  <p:embed/>
                  <p:pic>
                    <p:nvPicPr>
                      <p:cNvPr id="0" name="Picture 3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48275" y="2034108"/>
                        <a:ext cx="1143000" cy="44608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530528804"/>
              </p:ext>
            </p:extLst>
          </p:nvPr>
        </p:nvGraphicFramePr>
        <p:xfrm>
          <a:off x="6559550" y="1716608"/>
          <a:ext cx="2393950" cy="446088"/>
        </p:xfrm>
        <a:graphic>
          <a:graphicData uri="http://schemas.openxmlformats.org/presentationml/2006/ole">
            <mc:AlternateContent xmlns:mc="http://schemas.openxmlformats.org/markup-compatibility/2006">
              <mc:Choice xmlns:v="urn:schemas-microsoft-com:vml" Requires="v">
                <p:oleObj spid="_x0000_s1036515" r:id="rId9" imgW="1116631" imgH="203024" progId="Equation.DSMT4">
                  <p:embed/>
                </p:oleObj>
              </mc:Choice>
              <mc:Fallback>
                <p:oleObj r:id="rId9" imgW="1116631" imgH="203024" progId="Equation.DSMT4">
                  <p:embed/>
                  <p:pic>
                    <p:nvPicPr>
                      <p:cNvPr id="0" name="Picture 3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59550" y="1716608"/>
                        <a:ext cx="2393950" cy="44608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8" name="Group 7"/>
          <p:cNvGrpSpPr>
            <a:grpSpLocks/>
          </p:cNvGrpSpPr>
          <p:nvPr/>
        </p:nvGrpSpPr>
        <p:grpSpPr bwMode="auto">
          <a:xfrm>
            <a:off x="212726" y="1459433"/>
            <a:ext cx="6294438" cy="1033463"/>
            <a:chOff x="33" y="0"/>
            <a:chExt cx="3965" cy="651"/>
          </a:xfrm>
        </p:grpSpPr>
        <p:sp>
          <p:nvSpPr>
            <p:cNvPr id="9" name="Rectangle 8"/>
            <p:cNvSpPr>
              <a:spLocks noChangeArrowheads="1"/>
            </p:cNvSpPr>
            <p:nvPr/>
          </p:nvSpPr>
          <p:spPr bwMode="auto">
            <a:xfrm>
              <a:off x="33" y="0"/>
              <a:ext cx="282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dirty="0">
                  <a:solidFill>
                    <a:srgbClr val="FF0000"/>
                  </a:solidFill>
                  <a:latin typeface="+mj-ea"/>
                  <a:ea typeface="+mj-ea"/>
                </a:rPr>
                <a:t>回答</a:t>
              </a:r>
              <a:r>
                <a:rPr lang="zh-CN" sz="2400" b="1" dirty="0">
                  <a:latin typeface="+mj-ea"/>
                  <a:ea typeface="+mj-ea"/>
                </a:rPr>
                <a:t>：</a:t>
              </a:r>
            </a:p>
          </p:txBody>
        </p:sp>
        <p:graphicFrame>
          <p:nvGraphicFramePr>
            <p:cNvPr id="10" name="Object 9"/>
            <p:cNvGraphicFramePr>
              <a:graphicFrameLocks noChangeAspect="1"/>
            </p:cNvGraphicFramePr>
            <p:nvPr/>
          </p:nvGraphicFramePr>
          <p:xfrm>
            <a:off x="746" y="370"/>
            <a:ext cx="2461" cy="281"/>
          </p:xfrm>
          <a:graphic>
            <a:graphicData uri="http://schemas.openxmlformats.org/presentationml/2006/ole">
              <mc:AlternateContent xmlns:mc="http://schemas.openxmlformats.org/markup-compatibility/2006">
                <mc:Choice xmlns:v="urn:schemas-microsoft-com:vml" Requires="v">
                  <p:oleObj spid="_x0000_s1036516" r:id="rId11" imgW="1776458" imgH="203024" progId="Equation.DSMT4">
                    <p:embed/>
                  </p:oleObj>
                </mc:Choice>
                <mc:Fallback>
                  <p:oleObj r:id="rId11" imgW="1776458" imgH="203024" progId="Equation.DSMT4">
                    <p:embed/>
                    <p:pic>
                      <p:nvPicPr>
                        <p:cNvPr id="0" name="Picture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6" y="370"/>
                          <a:ext cx="2461" cy="281"/>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Object 10"/>
            <p:cNvGraphicFramePr>
              <a:graphicFrameLocks noChangeAspect="1"/>
            </p:cNvGraphicFramePr>
            <p:nvPr/>
          </p:nvGraphicFramePr>
          <p:xfrm>
            <a:off x="746" y="51"/>
            <a:ext cx="3252" cy="281"/>
          </p:xfrm>
          <a:graphic>
            <a:graphicData uri="http://schemas.openxmlformats.org/presentationml/2006/ole">
              <mc:AlternateContent xmlns:mc="http://schemas.openxmlformats.org/markup-compatibility/2006">
                <mc:Choice xmlns:v="urn:schemas-microsoft-com:vml" Requires="v">
                  <p:oleObj spid="_x0000_s1036517" r:id="rId13" imgW="2347462" imgH="203024" progId="Equation.DSMT4">
                    <p:embed/>
                  </p:oleObj>
                </mc:Choice>
                <mc:Fallback>
                  <p:oleObj r:id="rId13" imgW="2347462" imgH="203024" progId="Equation.DSMT4">
                    <p:embed/>
                    <p:pic>
                      <p:nvPicPr>
                        <p:cNvPr id="0" name="Picture 3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46" y="51"/>
                          <a:ext cx="3252" cy="281"/>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 name="灯片编号占位符 1"/>
          <p:cNvSpPr>
            <a:spLocks noGrp="1"/>
          </p:cNvSpPr>
          <p:nvPr>
            <p:ph type="sldNum" sz="quarter" idx="12"/>
          </p:nvPr>
        </p:nvSpPr>
        <p:spPr/>
        <p:txBody>
          <a:bodyPr/>
          <a:lstStyle/>
          <a:p>
            <a:fld id="{E31375A4-56A4-47D6-9801-1991572033F7}" type="slidenum">
              <a:rPr lang="en-US" smtClean="0"/>
              <a:pPr/>
              <a:t>50</a:t>
            </a:fld>
            <a:endParaRPr lang="en-US"/>
          </a:p>
        </p:txBody>
      </p:sp>
    </p:spTree>
    <p:extLst>
      <p:ext uri="{BB962C8B-B14F-4D97-AF65-F5344CB8AC3E}">
        <p14:creationId xmlns:p14="http://schemas.microsoft.com/office/powerpoint/2010/main" val="37854995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35" name="Object 15"/>
          <p:cNvGraphicFramePr>
            <a:graphicFrameLocks noChangeAspect="1"/>
          </p:cNvGraphicFramePr>
          <p:nvPr>
            <p:extLst>
              <p:ext uri="{D42A27DB-BD31-4B8C-83A1-F6EECF244321}">
                <p14:modId xmlns:p14="http://schemas.microsoft.com/office/powerpoint/2010/main" val="100845013"/>
              </p:ext>
            </p:extLst>
          </p:nvPr>
        </p:nvGraphicFramePr>
        <p:xfrm>
          <a:off x="323528" y="1772816"/>
          <a:ext cx="2397125" cy="2087563"/>
        </p:xfrm>
        <a:graphic>
          <a:graphicData uri="http://schemas.openxmlformats.org/presentationml/2006/ole">
            <mc:AlternateContent xmlns:mc="http://schemas.openxmlformats.org/markup-compatibility/2006">
              <mc:Choice xmlns:v="urn:schemas-microsoft-com:vml" Requires="v">
                <p:oleObj spid="_x0000_s874668" r:id="rId3" imgW="1596289" imgH="1391055" progId="Visio.Drawing.11">
                  <p:embed/>
                </p:oleObj>
              </mc:Choice>
              <mc:Fallback>
                <p:oleObj r:id="rId3" imgW="1596289" imgH="1391055" progId="Visio.Drawing.11">
                  <p:embed/>
                  <p:pic>
                    <p:nvPicPr>
                      <p:cNvPr id="0" name="Picture 10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1772816"/>
                        <a:ext cx="2397125" cy="208756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0736" name="Group 16"/>
          <p:cNvGrpSpPr>
            <a:grpSpLocks/>
          </p:cNvGrpSpPr>
          <p:nvPr/>
        </p:nvGrpSpPr>
        <p:grpSpPr bwMode="auto">
          <a:xfrm>
            <a:off x="2771775" y="3016771"/>
            <a:ext cx="6159500" cy="2225675"/>
            <a:chOff x="0" y="0"/>
            <a:chExt cx="3880" cy="1402"/>
          </a:xfrm>
        </p:grpSpPr>
        <p:sp>
          <p:nvSpPr>
            <p:cNvPr id="30737" name="Rectangle 17"/>
            <p:cNvSpPr>
              <a:spLocks noChangeArrowheads="1"/>
            </p:cNvSpPr>
            <p:nvPr/>
          </p:nvSpPr>
          <p:spPr bwMode="auto">
            <a:xfrm>
              <a:off x="0" y="297"/>
              <a:ext cx="3880" cy="1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zh-CN" sz="2400" b="1" dirty="0">
                  <a:latin typeface="+mj-ea"/>
                  <a:ea typeface="+mj-ea"/>
                </a:rPr>
                <a:t>输出是对输入的归并。</a:t>
              </a:r>
            </a:p>
            <a:p>
              <a:pPr>
                <a:lnSpc>
                  <a:spcPct val="150000"/>
                </a:lnSpc>
              </a:pPr>
              <a:r>
                <a:rPr lang="zh-CN" sz="2400" b="1" dirty="0">
                  <a:latin typeface="+mj-ea"/>
                  <a:ea typeface="+mj-ea"/>
                </a:rPr>
                <a:t> 一条输出消息可能对应多条输入消息。</a:t>
              </a:r>
            </a:p>
            <a:p>
              <a:pPr>
                <a:lnSpc>
                  <a:spcPct val="150000"/>
                </a:lnSpc>
              </a:pPr>
              <a:r>
                <a:rPr lang="zh-CN" sz="2400" b="1" dirty="0">
                  <a:latin typeface="+mj-ea"/>
                  <a:ea typeface="+mj-ea"/>
                </a:rPr>
                <a:t>但一条输入消息只对应一条输出消息。</a:t>
              </a:r>
            </a:p>
          </p:txBody>
        </p:sp>
        <p:sp>
          <p:nvSpPr>
            <p:cNvPr id="30738" name="Rectangle 18"/>
            <p:cNvSpPr>
              <a:spLocks noChangeArrowheads="1"/>
            </p:cNvSpPr>
            <p:nvPr/>
          </p:nvSpPr>
          <p:spPr bwMode="auto">
            <a:xfrm>
              <a:off x="42" y="0"/>
              <a:ext cx="377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dirty="0">
                  <a:latin typeface="+mj-ea"/>
                  <a:ea typeface="+mj-ea"/>
                </a:rPr>
                <a:t>特点：</a:t>
              </a:r>
            </a:p>
          </p:txBody>
        </p:sp>
      </p:grpSp>
      <p:sp>
        <p:nvSpPr>
          <p:cNvPr id="2" name="标题 1"/>
          <p:cNvSpPr>
            <a:spLocks noGrp="1"/>
          </p:cNvSpPr>
          <p:nvPr>
            <p:ph type="title"/>
          </p:nvPr>
        </p:nvSpPr>
        <p:spPr/>
        <p:txBody>
          <a:bodyPr/>
          <a:lstStyle/>
          <a:p>
            <a:r>
              <a:rPr lang="zh-CN" altLang="zh-CN" dirty="0" smtClean="0"/>
              <a:t>3. 具有归并性能的无噪信道（          ）</a:t>
            </a:r>
            <a:endParaRPr lang="zh-CN" altLang="en-US" dirty="0"/>
          </a:p>
        </p:txBody>
      </p:sp>
      <p:graphicFrame>
        <p:nvGraphicFramePr>
          <p:cNvPr id="6" name="对象 5"/>
          <p:cNvGraphicFramePr>
            <a:graphicFrameLocks noChangeAspect="1"/>
          </p:cNvGraphicFramePr>
          <p:nvPr>
            <p:extLst>
              <p:ext uri="{D42A27DB-BD31-4B8C-83A1-F6EECF244321}">
                <p14:modId xmlns:p14="http://schemas.microsoft.com/office/powerpoint/2010/main" val="3752914335"/>
              </p:ext>
            </p:extLst>
          </p:nvPr>
        </p:nvGraphicFramePr>
        <p:xfrm>
          <a:off x="6228184" y="474514"/>
          <a:ext cx="1512168" cy="504056"/>
        </p:xfrm>
        <a:graphic>
          <a:graphicData uri="http://schemas.openxmlformats.org/presentationml/2006/ole">
            <mc:AlternateContent xmlns:mc="http://schemas.openxmlformats.org/markup-compatibility/2006">
              <mc:Choice xmlns:v="urn:schemas-microsoft-com:vml" Requires="v">
                <p:oleObj spid="_x0000_s874669" name="Equation" r:id="rId5" imgW="419040" imgH="139680" progId="Equation.DSMT4">
                  <p:embed/>
                </p:oleObj>
              </mc:Choice>
              <mc:Fallback>
                <p:oleObj name="Equation" r:id="rId5" imgW="419040" imgH="139680" progId="Equation.DSMT4">
                  <p:embed/>
                  <p:pic>
                    <p:nvPicPr>
                      <p:cNvPr id="0" name="Picture 10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28184" y="474514"/>
                        <a:ext cx="1512168" cy="5040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灯片编号占位符 2"/>
          <p:cNvSpPr>
            <a:spLocks noGrp="1"/>
          </p:cNvSpPr>
          <p:nvPr>
            <p:ph type="sldNum" sz="quarter" idx="12"/>
          </p:nvPr>
        </p:nvSpPr>
        <p:spPr/>
        <p:txBody>
          <a:bodyPr/>
          <a:lstStyle/>
          <a:p>
            <a:fld id="{E31375A4-56A4-47D6-9801-1991572033F7}" type="slidenum">
              <a:rPr lang="en-US" smtClean="0"/>
              <a:pPr/>
              <a:t>51</a:t>
            </a:fld>
            <a:endParaRPr lang="en-US"/>
          </a:p>
        </p:txBody>
      </p:sp>
    </p:spTree>
    <p:extLst>
      <p:ext uri="{BB962C8B-B14F-4D97-AF65-F5344CB8AC3E}">
        <p14:creationId xmlns:p14="http://schemas.microsoft.com/office/powerpoint/2010/main" val="29913505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0736"/>
                                        </p:tgtEl>
                                        <p:attrNameLst>
                                          <p:attrName>style.visibility</p:attrName>
                                        </p:attrNameLst>
                                      </p:cBhvr>
                                      <p:to>
                                        <p:strVal val="visible"/>
                                      </p:to>
                                    </p:set>
                                    <p:animEffect transition="in" filter="wipe(left)">
                                      <p:cBhvr>
                                        <p:cTn id="7" dur="1000"/>
                                        <p:tgtEl>
                                          <p:spTgt spid="307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747" name="Object 3"/>
          <p:cNvGraphicFramePr>
            <a:graphicFrameLocks noChangeAspect="1"/>
          </p:cNvGraphicFramePr>
          <p:nvPr>
            <p:extLst>
              <p:ext uri="{D42A27DB-BD31-4B8C-83A1-F6EECF244321}">
                <p14:modId xmlns:p14="http://schemas.microsoft.com/office/powerpoint/2010/main" val="3368549446"/>
              </p:ext>
            </p:extLst>
          </p:nvPr>
        </p:nvGraphicFramePr>
        <p:xfrm>
          <a:off x="420688" y="1019175"/>
          <a:ext cx="2397125" cy="2087563"/>
        </p:xfrm>
        <a:graphic>
          <a:graphicData uri="http://schemas.openxmlformats.org/presentationml/2006/ole">
            <mc:AlternateContent xmlns:mc="http://schemas.openxmlformats.org/markup-compatibility/2006">
              <mc:Choice xmlns:v="urn:schemas-microsoft-com:vml" Requires="v">
                <p:oleObj spid="_x0000_s876028" r:id="rId3" imgW="1596289" imgH="1391055" progId="Visio.Drawing.11">
                  <p:embed/>
                </p:oleObj>
              </mc:Choice>
              <mc:Fallback>
                <p:oleObj r:id="rId3" imgW="1596289" imgH="1391055" progId="Visio.Drawing.11">
                  <p:embed/>
                  <p:pic>
                    <p:nvPicPr>
                      <p:cNvPr id="0" name="Picture 1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688" y="1019175"/>
                        <a:ext cx="2397125" cy="208756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48" name="Object 4"/>
          <p:cNvGraphicFramePr>
            <a:graphicFrameLocks noChangeAspect="1"/>
          </p:cNvGraphicFramePr>
          <p:nvPr>
            <p:extLst>
              <p:ext uri="{D42A27DB-BD31-4B8C-83A1-F6EECF244321}">
                <p14:modId xmlns:p14="http://schemas.microsoft.com/office/powerpoint/2010/main" val="3450025615"/>
              </p:ext>
            </p:extLst>
          </p:nvPr>
        </p:nvGraphicFramePr>
        <p:xfrm>
          <a:off x="565150" y="3524250"/>
          <a:ext cx="1400175" cy="2317750"/>
        </p:xfrm>
        <a:graphic>
          <a:graphicData uri="http://schemas.openxmlformats.org/presentationml/2006/ole">
            <mc:AlternateContent xmlns:mc="http://schemas.openxmlformats.org/markup-compatibility/2006">
              <mc:Choice xmlns:v="urn:schemas-microsoft-com:vml" Requires="v">
                <p:oleObj spid="_x0000_s876029" r:id="rId5" imgW="698500" imgH="1155700" progId="Equation.DSMT4">
                  <p:embed/>
                </p:oleObj>
              </mc:Choice>
              <mc:Fallback>
                <p:oleObj r:id="rId5" imgW="698500" imgH="1155700" progId="Equation.DSMT4">
                  <p:embed/>
                  <p:pic>
                    <p:nvPicPr>
                      <p:cNvPr id="0" name="Picture 15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5150" y="3524250"/>
                        <a:ext cx="1400175" cy="231775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49" name="Rectangle 5"/>
          <p:cNvSpPr>
            <a:spLocks noChangeArrowheads="1"/>
          </p:cNvSpPr>
          <p:nvPr/>
        </p:nvSpPr>
        <p:spPr bwMode="auto">
          <a:xfrm>
            <a:off x="3921125" y="1125538"/>
            <a:ext cx="4946650" cy="1485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pPr>
            <a:r>
              <a:rPr lang="zh-CN" sz="2400" b="1" dirty="0">
                <a:latin typeface="+mj-ea"/>
                <a:ea typeface="+mj-ea"/>
              </a:rPr>
              <a:t>元素：非</a:t>
            </a:r>
            <a:r>
              <a:rPr lang="zh-CN" altLang="zh-CN" sz="2400" b="1" dirty="0">
                <a:latin typeface="+mj-ea"/>
                <a:ea typeface="+mj-ea"/>
              </a:rPr>
              <a:t>0</a:t>
            </a:r>
            <a:r>
              <a:rPr lang="zh-CN" sz="2400" b="1" dirty="0">
                <a:latin typeface="+mj-ea"/>
                <a:ea typeface="+mj-ea"/>
              </a:rPr>
              <a:t>即</a:t>
            </a:r>
            <a:r>
              <a:rPr lang="zh-CN" altLang="zh-CN" sz="2400" b="1" dirty="0">
                <a:latin typeface="+mj-ea"/>
                <a:ea typeface="+mj-ea"/>
              </a:rPr>
              <a:t>1</a:t>
            </a:r>
            <a:r>
              <a:rPr lang="zh-CN" sz="2400" b="1" dirty="0">
                <a:latin typeface="+mj-ea"/>
                <a:ea typeface="+mj-ea"/>
              </a:rPr>
              <a:t>。</a:t>
            </a:r>
          </a:p>
          <a:p>
            <a:pPr>
              <a:lnSpc>
                <a:spcPct val="130000"/>
              </a:lnSpc>
            </a:pPr>
            <a:r>
              <a:rPr lang="zh-CN" sz="2400" b="1" dirty="0">
                <a:latin typeface="+mj-ea"/>
                <a:ea typeface="+mj-ea"/>
              </a:rPr>
              <a:t>行：只有</a:t>
            </a:r>
            <a:r>
              <a:rPr lang="zh-CN" altLang="zh-CN" sz="2400" b="1" dirty="0">
                <a:latin typeface="+mj-ea"/>
                <a:ea typeface="+mj-ea"/>
              </a:rPr>
              <a:t>1</a:t>
            </a:r>
            <a:r>
              <a:rPr lang="zh-CN" sz="2400" b="1" dirty="0">
                <a:latin typeface="+mj-ea"/>
                <a:ea typeface="+mj-ea"/>
              </a:rPr>
              <a:t>个</a:t>
            </a:r>
            <a:r>
              <a:rPr lang="zh-CN" altLang="zh-CN" sz="2400" b="1" dirty="0">
                <a:latin typeface="+mj-ea"/>
                <a:ea typeface="+mj-ea"/>
              </a:rPr>
              <a:t>1</a:t>
            </a:r>
            <a:r>
              <a:rPr lang="zh-CN" sz="2400" b="1" dirty="0">
                <a:latin typeface="+mj-ea"/>
                <a:ea typeface="+mj-ea"/>
              </a:rPr>
              <a:t>。</a:t>
            </a:r>
          </a:p>
          <a:p>
            <a:pPr>
              <a:lnSpc>
                <a:spcPct val="130000"/>
              </a:lnSpc>
            </a:pPr>
            <a:r>
              <a:rPr lang="zh-CN" sz="2400" b="1" dirty="0">
                <a:latin typeface="+mj-ea"/>
                <a:ea typeface="+mj-ea"/>
              </a:rPr>
              <a:t>列：可能不止</a:t>
            </a:r>
            <a:r>
              <a:rPr lang="zh-CN" altLang="zh-CN" sz="2400" b="1" dirty="0">
                <a:latin typeface="+mj-ea"/>
                <a:ea typeface="+mj-ea"/>
              </a:rPr>
              <a:t>1</a:t>
            </a:r>
            <a:r>
              <a:rPr lang="zh-CN" sz="2400" b="1" dirty="0">
                <a:latin typeface="+mj-ea"/>
                <a:ea typeface="+mj-ea"/>
              </a:rPr>
              <a:t>个</a:t>
            </a:r>
            <a:r>
              <a:rPr lang="zh-CN" altLang="zh-CN" sz="2400" b="1" dirty="0">
                <a:latin typeface="+mj-ea"/>
                <a:ea typeface="+mj-ea"/>
              </a:rPr>
              <a:t>1</a:t>
            </a:r>
            <a:r>
              <a:rPr lang="zh-CN" sz="2400" b="1" dirty="0">
                <a:latin typeface="+mj-ea"/>
                <a:ea typeface="+mj-ea"/>
              </a:rPr>
              <a:t>。</a:t>
            </a:r>
          </a:p>
        </p:txBody>
      </p:sp>
      <p:grpSp>
        <p:nvGrpSpPr>
          <p:cNvPr id="31750" name="Group 6"/>
          <p:cNvGrpSpPr>
            <a:grpSpLocks/>
          </p:cNvGrpSpPr>
          <p:nvPr/>
        </p:nvGrpSpPr>
        <p:grpSpPr bwMode="auto">
          <a:xfrm>
            <a:off x="3362325" y="2992438"/>
            <a:ext cx="5746750" cy="487362"/>
            <a:chOff x="0" y="0"/>
            <a:chExt cx="3620" cy="307"/>
          </a:xfrm>
        </p:grpSpPr>
        <p:sp>
          <p:nvSpPr>
            <p:cNvPr id="31751" name="Rectangle 7"/>
            <p:cNvSpPr>
              <a:spLocks noChangeArrowheads="1"/>
            </p:cNvSpPr>
            <p:nvPr/>
          </p:nvSpPr>
          <p:spPr bwMode="auto">
            <a:xfrm>
              <a:off x="0" y="0"/>
              <a:ext cx="362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sz="2400" b="1" dirty="0">
                  <a:solidFill>
                    <a:srgbClr val="FF0000"/>
                  </a:solidFill>
                  <a:latin typeface="+mj-ea"/>
                  <a:ea typeface="+mj-ea"/>
                </a:rPr>
                <a:t>分析</a:t>
              </a:r>
              <a:r>
                <a:rPr lang="zh-CN" sz="2400" b="1" dirty="0">
                  <a:latin typeface="+mj-ea"/>
                  <a:ea typeface="+mj-ea"/>
                </a:rPr>
                <a:t>：         ；最佳输入分布对应？</a:t>
              </a:r>
            </a:p>
          </p:txBody>
        </p:sp>
        <p:graphicFrame>
          <p:nvGraphicFramePr>
            <p:cNvPr id="31752" name="Object 8"/>
            <p:cNvGraphicFramePr>
              <a:graphicFrameLocks noChangeAspect="1"/>
            </p:cNvGraphicFramePr>
            <p:nvPr/>
          </p:nvGraphicFramePr>
          <p:xfrm>
            <a:off x="680" y="61"/>
            <a:ext cx="525" cy="246"/>
          </p:xfrm>
          <a:graphic>
            <a:graphicData uri="http://schemas.openxmlformats.org/presentationml/2006/ole">
              <mc:AlternateContent xmlns:mc="http://schemas.openxmlformats.org/markup-compatibility/2006">
                <mc:Choice xmlns:v="urn:schemas-microsoft-com:vml" Requires="v">
                  <p:oleObj spid="_x0000_s876030" r:id="rId7" imgW="380340" imgH="177492" progId="Equation.DSMT4">
                    <p:embed/>
                  </p:oleObj>
                </mc:Choice>
                <mc:Fallback>
                  <p:oleObj r:id="rId7" imgW="380340" imgH="177492" progId="Equation.DSMT4">
                    <p:embed/>
                    <p:pic>
                      <p:nvPicPr>
                        <p:cNvPr id="0" name="Picture 15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0" y="61"/>
                          <a:ext cx="525" cy="246"/>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1753" name="Group 9"/>
          <p:cNvGrpSpPr>
            <a:grpSpLocks/>
          </p:cNvGrpSpPr>
          <p:nvPr/>
        </p:nvGrpSpPr>
        <p:grpSpPr bwMode="auto">
          <a:xfrm>
            <a:off x="3362325" y="3513138"/>
            <a:ext cx="5746750" cy="461962"/>
            <a:chOff x="0" y="0"/>
            <a:chExt cx="3620" cy="291"/>
          </a:xfrm>
        </p:grpSpPr>
        <p:sp>
          <p:nvSpPr>
            <p:cNvPr id="31754" name="Rectangle 10"/>
            <p:cNvSpPr>
              <a:spLocks noChangeArrowheads="1"/>
            </p:cNvSpPr>
            <p:nvPr/>
          </p:nvSpPr>
          <p:spPr bwMode="auto">
            <a:xfrm>
              <a:off x="0" y="0"/>
              <a:ext cx="362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sz="2400" b="1" dirty="0">
                  <a:latin typeface="+mj-ea"/>
                  <a:ea typeface="+mj-ea"/>
                </a:rPr>
                <a:t>特点：当    已知时，  跟着确定。</a:t>
              </a:r>
            </a:p>
          </p:txBody>
        </p:sp>
        <p:graphicFrame>
          <p:nvGraphicFramePr>
            <p:cNvPr id="31755" name="Object 11"/>
            <p:cNvGraphicFramePr>
              <a:graphicFrameLocks noChangeAspect="1"/>
            </p:cNvGraphicFramePr>
            <p:nvPr/>
          </p:nvGraphicFramePr>
          <p:xfrm>
            <a:off x="807" y="39"/>
            <a:ext cx="246" cy="229"/>
          </p:xfrm>
          <a:graphic>
            <a:graphicData uri="http://schemas.openxmlformats.org/presentationml/2006/ole">
              <mc:AlternateContent xmlns:mc="http://schemas.openxmlformats.org/markup-compatibility/2006">
                <mc:Choice xmlns:v="urn:schemas-microsoft-com:vml" Requires="v">
                  <p:oleObj spid="_x0000_s876031" r:id="rId9" imgW="177492" imgH="164814" progId="Equation.DSMT4">
                    <p:embed/>
                  </p:oleObj>
                </mc:Choice>
                <mc:Fallback>
                  <p:oleObj r:id="rId9" imgW="177492" imgH="164814" progId="Equation.DSMT4">
                    <p:embed/>
                    <p:pic>
                      <p:nvPicPr>
                        <p:cNvPr id="0" name="Picture 15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7" y="39"/>
                          <a:ext cx="246" cy="229"/>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56" name="Object 12"/>
            <p:cNvGraphicFramePr>
              <a:graphicFrameLocks noChangeAspect="1"/>
            </p:cNvGraphicFramePr>
            <p:nvPr/>
          </p:nvGraphicFramePr>
          <p:xfrm>
            <a:off x="1715" y="40"/>
            <a:ext cx="211" cy="229"/>
          </p:xfrm>
          <a:graphic>
            <a:graphicData uri="http://schemas.openxmlformats.org/presentationml/2006/ole">
              <mc:AlternateContent xmlns:mc="http://schemas.openxmlformats.org/markup-compatibility/2006">
                <mc:Choice xmlns:v="urn:schemas-microsoft-com:vml" Requires="v">
                  <p:oleObj spid="_x0000_s876032" r:id="rId11" imgW="152202" imgH="164885" progId="Equation.DSMT4">
                    <p:embed/>
                  </p:oleObj>
                </mc:Choice>
                <mc:Fallback>
                  <p:oleObj r:id="rId11" imgW="152202" imgH="164885" progId="Equation.DSMT4">
                    <p:embed/>
                    <p:pic>
                      <p:nvPicPr>
                        <p:cNvPr id="0" name="Picture 16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15" y="40"/>
                          <a:ext cx="211" cy="229"/>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31757" name="Object 13"/>
          <p:cNvGraphicFramePr>
            <a:graphicFrameLocks noChangeAspect="1"/>
          </p:cNvGraphicFramePr>
          <p:nvPr>
            <p:extLst>
              <p:ext uri="{D42A27DB-BD31-4B8C-83A1-F6EECF244321}">
                <p14:modId xmlns:p14="http://schemas.microsoft.com/office/powerpoint/2010/main" val="2302506816"/>
              </p:ext>
            </p:extLst>
          </p:nvPr>
        </p:nvGraphicFramePr>
        <p:xfrm>
          <a:off x="2792413" y="4379913"/>
          <a:ext cx="1639887" cy="447675"/>
        </p:xfrm>
        <a:graphic>
          <a:graphicData uri="http://schemas.openxmlformats.org/presentationml/2006/ole">
            <mc:AlternateContent xmlns:mc="http://schemas.openxmlformats.org/markup-compatibility/2006">
              <mc:Choice xmlns:v="urn:schemas-microsoft-com:vml" Requires="v">
                <p:oleObj spid="_x0000_s876033" r:id="rId13" imgW="862851" imgH="203024" progId="Equation.DSMT4">
                  <p:embed/>
                </p:oleObj>
              </mc:Choice>
              <mc:Fallback>
                <p:oleObj r:id="rId13" imgW="862851" imgH="203024" progId="Equation.DSMT4">
                  <p:embed/>
                  <p:pic>
                    <p:nvPicPr>
                      <p:cNvPr id="0" name="Picture 16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92413" y="4379913"/>
                        <a:ext cx="1639887" cy="44767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1758" name="Group 14"/>
          <p:cNvGrpSpPr>
            <a:grpSpLocks/>
          </p:cNvGrpSpPr>
          <p:nvPr/>
        </p:nvGrpSpPr>
        <p:grpSpPr bwMode="auto">
          <a:xfrm>
            <a:off x="4532313" y="4156075"/>
            <a:ext cx="3832225" cy="671513"/>
            <a:chOff x="0" y="0"/>
            <a:chExt cx="2414" cy="423"/>
          </a:xfrm>
        </p:grpSpPr>
        <p:sp>
          <p:nvSpPr>
            <p:cNvPr id="31759" name="AutoShape 15"/>
            <p:cNvSpPr>
              <a:spLocks noChangeArrowheads="1"/>
            </p:cNvSpPr>
            <p:nvPr/>
          </p:nvSpPr>
          <p:spPr bwMode="auto">
            <a:xfrm>
              <a:off x="0" y="223"/>
              <a:ext cx="201" cy="91"/>
            </a:xfrm>
            <a:prstGeom prst="rightArrow">
              <a:avLst>
                <a:gd name="adj1" fmla="val 50000"/>
                <a:gd name="adj2" fmla="val 55220"/>
              </a:avLst>
            </a:prstGeom>
            <a:ln>
              <a:headEnd/>
              <a:tailEnd/>
            </a:ln>
            <a:extLst/>
          </p:spPr>
          <p:style>
            <a:lnRef idx="0">
              <a:schemeClr val="accent1"/>
            </a:lnRef>
            <a:fillRef idx="3">
              <a:schemeClr val="accent1"/>
            </a:fillRef>
            <a:effectRef idx="3">
              <a:schemeClr val="accent1"/>
            </a:effectRef>
            <a:fontRef idx="minor">
              <a:schemeClr val="lt1"/>
            </a:fontRef>
          </p:style>
          <p:txBody>
            <a:bodyPr wrap="none" anchor="ctr"/>
            <a:lstStyle/>
            <a:p>
              <a:endParaRPr lang="zh-CN" altLang="en-US" sz="2800" b="1">
                <a:latin typeface="+mj-ea"/>
                <a:ea typeface="+mj-ea"/>
              </a:endParaRPr>
            </a:p>
          </p:txBody>
        </p:sp>
        <p:graphicFrame>
          <p:nvGraphicFramePr>
            <p:cNvPr id="31760" name="Object 16"/>
            <p:cNvGraphicFramePr>
              <a:graphicFrameLocks noChangeAspect="1"/>
            </p:cNvGraphicFramePr>
            <p:nvPr/>
          </p:nvGraphicFramePr>
          <p:xfrm>
            <a:off x="302" y="0"/>
            <a:ext cx="2112" cy="423"/>
          </p:xfrm>
          <a:graphic>
            <a:graphicData uri="http://schemas.openxmlformats.org/presentationml/2006/ole">
              <mc:AlternateContent xmlns:mc="http://schemas.openxmlformats.org/markup-compatibility/2006">
                <mc:Choice xmlns:v="urn:schemas-microsoft-com:vml" Requires="v">
                  <p:oleObj spid="_x0000_s876034" r:id="rId15" imgW="1763769" imgH="304536" progId="Equation.DSMT4">
                    <p:embed/>
                  </p:oleObj>
                </mc:Choice>
                <mc:Fallback>
                  <p:oleObj r:id="rId15" imgW="1763769" imgH="304536" progId="Equation.DSMT4">
                    <p:embed/>
                    <p:pic>
                      <p:nvPicPr>
                        <p:cNvPr id="0" name="Picture 16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2" y="0"/>
                          <a:ext cx="2112" cy="42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31761" name="Object 17"/>
          <p:cNvGraphicFramePr>
            <a:graphicFrameLocks noChangeAspect="1"/>
          </p:cNvGraphicFramePr>
          <p:nvPr>
            <p:extLst>
              <p:ext uri="{D42A27DB-BD31-4B8C-83A1-F6EECF244321}">
                <p14:modId xmlns:p14="http://schemas.microsoft.com/office/powerpoint/2010/main" val="27988511"/>
              </p:ext>
            </p:extLst>
          </p:nvPr>
        </p:nvGraphicFramePr>
        <p:xfrm>
          <a:off x="5260975" y="4703763"/>
          <a:ext cx="1566863" cy="671512"/>
        </p:xfrm>
        <a:graphic>
          <a:graphicData uri="http://schemas.openxmlformats.org/presentationml/2006/ole">
            <mc:AlternateContent xmlns:mc="http://schemas.openxmlformats.org/markup-compatibility/2006">
              <mc:Choice xmlns:v="urn:schemas-microsoft-com:vml" Requires="v">
                <p:oleObj spid="_x0000_s876035" r:id="rId17" imgW="824784" imgH="304536" progId="Equation.DSMT4">
                  <p:embed/>
                </p:oleObj>
              </mc:Choice>
              <mc:Fallback>
                <p:oleObj r:id="rId17" imgW="824784" imgH="304536" progId="Equation.DSMT4">
                  <p:embed/>
                  <p:pic>
                    <p:nvPicPr>
                      <p:cNvPr id="0" name="Picture 16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260975" y="4703763"/>
                        <a:ext cx="1566863" cy="67151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62" name="Object 18"/>
          <p:cNvGraphicFramePr>
            <a:graphicFrameLocks noChangeAspect="1"/>
          </p:cNvGraphicFramePr>
          <p:nvPr>
            <p:extLst>
              <p:ext uri="{D42A27DB-BD31-4B8C-83A1-F6EECF244321}">
                <p14:modId xmlns:p14="http://schemas.microsoft.com/office/powerpoint/2010/main" val="3287332313"/>
              </p:ext>
            </p:extLst>
          </p:nvPr>
        </p:nvGraphicFramePr>
        <p:xfrm>
          <a:off x="2171700" y="5573713"/>
          <a:ext cx="1455738" cy="447675"/>
        </p:xfrm>
        <a:graphic>
          <a:graphicData uri="http://schemas.openxmlformats.org/presentationml/2006/ole">
            <mc:AlternateContent xmlns:mc="http://schemas.openxmlformats.org/markup-compatibility/2006">
              <mc:Choice xmlns:v="urn:schemas-microsoft-com:vml" Requires="v">
                <p:oleObj spid="_x0000_s876036" r:id="rId19" imgW="659827" imgH="203024" progId="Equation.DSMT4">
                  <p:embed/>
                </p:oleObj>
              </mc:Choice>
              <mc:Fallback>
                <p:oleObj r:id="rId19" imgW="659827" imgH="203024" progId="Equation.DSMT4">
                  <p:embed/>
                  <p:pic>
                    <p:nvPicPr>
                      <p:cNvPr id="0" name="Picture 16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171700" y="5573713"/>
                        <a:ext cx="1455738" cy="44767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1763" name="Group 19"/>
          <p:cNvGrpSpPr>
            <a:grpSpLocks/>
          </p:cNvGrpSpPr>
          <p:nvPr/>
        </p:nvGrpSpPr>
        <p:grpSpPr bwMode="auto">
          <a:xfrm>
            <a:off x="3635374" y="5300663"/>
            <a:ext cx="5473701" cy="1047750"/>
            <a:chOff x="-100" y="0"/>
            <a:chExt cx="3448" cy="660"/>
          </a:xfrm>
        </p:grpSpPr>
        <p:sp>
          <p:nvSpPr>
            <p:cNvPr id="31764" name="Rectangle 20"/>
            <p:cNvSpPr>
              <a:spLocks noChangeArrowheads="1"/>
            </p:cNvSpPr>
            <p:nvPr/>
          </p:nvSpPr>
          <p:spPr bwMode="auto">
            <a:xfrm>
              <a:off x="-100" y="136"/>
              <a:ext cx="108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sz="2400" b="1" dirty="0">
                  <a:latin typeface="+mj-ea"/>
                  <a:ea typeface="+mj-ea"/>
                </a:rPr>
                <a:t>最佳输入：</a:t>
              </a:r>
            </a:p>
          </p:txBody>
        </p:sp>
        <p:graphicFrame>
          <p:nvGraphicFramePr>
            <p:cNvPr id="31765" name="Object 21"/>
            <p:cNvGraphicFramePr>
              <a:graphicFrameLocks noChangeAspect="1"/>
            </p:cNvGraphicFramePr>
            <p:nvPr/>
          </p:nvGraphicFramePr>
          <p:xfrm>
            <a:off x="1272" y="0"/>
            <a:ext cx="988" cy="564"/>
          </p:xfrm>
          <a:graphic>
            <a:graphicData uri="http://schemas.openxmlformats.org/presentationml/2006/ole">
              <mc:AlternateContent xmlns:mc="http://schemas.openxmlformats.org/markup-compatibility/2006">
                <mc:Choice xmlns:v="urn:schemas-microsoft-com:vml" Requires="v">
                  <p:oleObj spid="_x0000_s876037" r:id="rId21" imgW="710583" imgH="406048" progId="Equation.DSMT4">
                    <p:embed/>
                  </p:oleObj>
                </mc:Choice>
                <mc:Fallback>
                  <p:oleObj r:id="rId21" imgW="710583" imgH="406048" progId="Equation.DSMT4">
                    <p:embed/>
                    <p:pic>
                      <p:nvPicPr>
                        <p:cNvPr id="0" name="Picture 16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272" y="0"/>
                          <a:ext cx="988" cy="564"/>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66" name="Rectangle 22"/>
            <p:cNvSpPr>
              <a:spLocks noChangeArrowheads="1"/>
            </p:cNvSpPr>
            <p:nvPr/>
          </p:nvSpPr>
          <p:spPr bwMode="auto">
            <a:xfrm>
              <a:off x="2938" y="20"/>
              <a:ext cx="410" cy="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zh-CN" sz="6000" b="1" dirty="0">
                  <a:solidFill>
                    <a:srgbClr val="FF0000"/>
                  </a:solidFill>
                  <a:latin typeface="+mj-ea"/>
                  <a:ea typeface="+mj-ea"/>
                </a:rPr>
                <a:t>*</a:t>
              </a:r>
            </a:p>
          </p:txBody>
        </p:sp>
        <p:sp>
          <p:nvSpPr>
            <p:cNvPr id="31767" name="Rectangle 23"/>
            <p:cNvSpPr>
              <a:spLocks noChangeArrowheads="1"/>
            </p:cNvSpPr>
            <p:nvPr/>
          </p:nvSpPr>
          <p:spPr bwMode="auto">
            <a:xfrm>
              <a:off x="944" y="146"/>
              <a:ext cx="230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sz="2400" b="1" dirty="0">
                  <a:latin typeface="+mj-ea"/>
                  <a:ea typeface="+mj-ea"/>
                </a:rPr>
                <a:t>使 </a:t>
              </a:r>
              <a:r>
                <a:rPr lang="en-US" altLang="zh-CN" sz="2400" b="1" dirty="0" smtClean="0">
                  <a:latin typeface="+mj-ea"/>
                  <a:ea typeface="+mj-ea"/>
                </a:rPr>
                <a:t>    </a:t>
              </a:r>
              <a:r>
                <a:rPr lang="zh-CN" sz="2400" b="1" dirty="0" smtClean="0">
                  <a:latin typeface="+mj-ea"/>
                  <a:ea typeface="+mj-ea"/>
                </a:rPr>
                <a:t>             的</a:t>
              </a:r>
              <a:endParaRPr lang="zh-CN" sz="2400" b="1" dirty="0">
                <a:latin typeface="+mj-ea"/>
                <a:ea typeface="+mj-ea"/>
              </a:endParaRPr>
            </a:p>
          </p:txBody>
        </p:sp>
        <p:graphicFrame>
          <p:nvGraphicFramePr>
            <p:cNvPr id="31768" name="Object 24"/>
            <p:cNvGraphicFramePr>
              <a:graphicFrameLocks noChangeAspect="1"/>
            </p:cNvGraphicFramePr>
            <p:nvPr/>
          </p:nvGraphicFramePr>
          <p:xfrm>
            <a:off x="2453" y="132"/>
            <a:ext cx="547" cy="318"/>
          </p:xfrm>
          <a:graphic>
            <a:graphicData uri="http://schemas.openxmlformats.org/presentationml/2006/ole">
              <mc:AlternateContent xmlns:mc="http://schemas.openxmlformats.org/markup-compatibility/2006">
                <mc:Choice xmlns:v="urn:schemas-microsoft-com:vml" Requires="v">
                  <p:oleObj spid="_x0000_s876038" r:id="rId23" imgW="393529" imgH="228501" progId="Equation.DSMT4">
                    <p:embed/>
                  </p:oleObj>
                </mc:Choice>
                <mc:Fallback>
                  <p:oleObj r:id="rId23" imgW="393529" imgH="228501" progId="Equation.DSMT4">
                    <p:embed/>
                    <p:pic>
                      <p:nvPicPr>
                        <p:cNvPr id="0" name="Picture 16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453" y="132"/>
                          <a:ext cx="547" cy="31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 name="标题 1"/>
          <p:cNvSpPr>
            <a:spLocks noGrp="1"/>
          </p:cNvSpPr>
          <p:nvPr>
            <p:ph type="title"/>
          </p:nvPr>
        </p:nvSpPr>
        <p:spPr/>
        <p:txBody>
          <a:bodyPr>
            <a:normAutofit/>
          </a:bodyPr>
          <a:lstStyle/>
          <a:p>
            <a:r>
              <a:rPr lang="zh-CN" altLang="en-US" dirty="0"/>
              <a:t>归并性能信道矩阵的</a:t>
            </a:r>
            <a:r>
              <a:rPr lang="zh-CN" altLang="en-US" dirty="0" smtClean="0"/>
              <a:t>特点</a:t>
            </a:r>
            <a:endParaRPr lang="zh-CN" altLang="en-US" dirty="0"/>
          </a:p>
        </p:txBody>
      </p:sp>
      <p:sp>
        <p:nvSpPr>
          <p:cNvPr id="3" name="灯片编号占位符 2"/>
          <p:cNvSpPr>
            <a:spLocks noGrp="1"/>
          </p:cNvSpPr>
          <p:nvPr>
            <p:ph type="sldNum" sz="quarter" idx="12"/>
          </p:nvPr>
        </p:nvSpPr>
        <p:spPr/>
        <p:txBody>
          <a:bodyPr/>
          <a:lstStyle/>
          <a:p>
            <a:fld id="{E31375A4-56A4-47D6-9801-1991572033F7}" type="slidenum">
              <a:rPr lang="en-US" smtClean="0"/>
              <a:pPr/>
              <a:t>52</a:t>
            </a:fld>
            <a:endParaRPr lang="en-US"/>
          </a:p>
        </p:txBody>
      </p:sp>
    </p:spTree>
    <p:extLst>
      <p:ext uri="{BB962C8B-B14F-4D97-AF65-F5344CB8AC3E}">
        <p14:creationId xmlns:p14="http://schemas.microsoft.com/office/powerpoint/2010/main" val="20021625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1748"/>
                                        </p:tgtEl>
                                        <p:attrNameLst>
                                          <p:attrName>style.visibility</p:attrName>
                                        </p:attrNameLst>
                                      </p:cBhvr>
                                      <p:to>
                                        <p:strVal val="visible"/>
                                      </p:to>
                                    </p:set>
                                    <p:animEffect transition="in" filter="wipe(up)">
                                      <p:cBhvr>
                                        <p:cTn id="7" dur="1000"/>
                                        <p:tgtEl>
                                          <p:spTgt spid="317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749"/>
                                        </p:tgtEl>
                                        <p:attrNameLst>
                                          <p:attrName>style.visibility</p:attrName>
                                        </p:attrNameLst>
                                      </p:cBhvr>
                                      <p:to>
                                        <p:strVal val="visible"/>
                                      </p:to>
                                    </p:set>
                                    <p:animEffect transition="in" filter="wipe(left)">
                                      <p:cBhvr>
                                        <p:cTn id="12" dur="1000"/>
                                        <p:tgtEl>
                                          <p:spTgt spid="3174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1750"/>
                                        </p:tgtEl>
                                        <p:attrNameLst>
                                          <p:attrName>style.visibility</p:attrName>
                                        </p:attrNameLst>
                                      </p:cBhvr>
                                      <p:to>
                                        <p:strVal val="visible"/>
                                      </p:to>
                                    </p:set>
                                    <p:animEffect transition="in" filter="wipe(left)">
                                      <p:cBhvr>
                                        <p:cTn id="17" dur="1000"/>
                                        <p:tgtEl>
                                          <p:spTgt spid="3175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1753"/>
                                        </p:tgtEl>
                                        <p:attrNameLst>
                                          <p:attrName>style.visibility</p:attrName>
                                        </p:attrNameLst>
                                      </p:cBhvr>
                                      <p:to>
                                        <p:strVal val="visible"/>
                                      </p:to>
                                    </p:set>
                                    <p:animEffect transition="in" filter="wipe(left)">
                                      <p:cBhvr>
                                        <p:cTn id="22" dur="1000"/>
                                        <p:tgtEl>
                                          <p:spTgt spid="3175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1757"/>
                                        </p:tgtEl>
                                        <p:attrNameLst>
                                          <p:attrName>style.visibility</p:attrName>
                                        </p:attrNameLst>
                                      </p:cBhvr>
                                      <p:to>
                                        <p:strVal val="visible"/>
                                      </p:to>
                                    </p:set>
                                    <p:animEffect transition="in" filter="wipe(left)">
                                      <p:cBhvr>
                                        <p:cTn id="27" dur="1000"/>
                                        <p:tgtEl>
                                          <p:spTgt spid="3175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1758"/>
                                        </p:tgtEl>
                                        <p:attrNameLst>
                                          <p:attrName>style.visibility</p:attrName>
                                        </p:attrNameLst>
                                      </p:cBhvr>
                                      <p:to>
                                        <p:strVal val="visible"/>
                                      </p:to>
                                    </p:set>
                                    <p:animEffect transition="in" filter="wipe(left)">
                                      <p:cBhvr>
                                        <p:cTn id="32" dur="1000"/>
                                        <p:tgtEl>
                                          <p:spTgt spid="31758"/>
                                        </p:tgtEl>
                                      </p:cBhvr>
                                    </p:animEffect>
                                  </p:childTnLst>
                                </p:cTn>
                              </p:par>
                              <p:par>
                                <p:cTn id="33" presetID="22" presetClass="entr" presetSubtype="8" fill="hold" nodeType="withEffect">
                                  <p:stCondLst>
                                    <p:cond delay="0"/>
                                  </p:stCondLst>
                                  <p:childTnLst>
                                    <p:set>
                                      <p:cBhvr>
                                        <p:cTn id="34" dur="1" fill="hold">
                                          <p:stCondLst>
                                            <p:cond delay="0"/>
                                          </p:stCondLst>
                                        </p:cTn>
                                        <p:tgtEl>
                                          <p:spTgt spid="31761"/>
                                        </p:tgtEl>
                                        <p:attrNameLst>
                                          <p:attrName>style.visibility</p:attrName>
                                        </p:attrNameLst>
                                      </p:cBhvr>
                                      <p:to>
                                        <p:strVal val="visible"/>
                                      </p:to>
                                    </p:set>
                                    <p:animEffect transition="in" filter="wipe(left)">
                                      <p:cBhvr>
                                        <p:cTn id="35" dur="1000"/>
                                        <p:tgtEl>
                                          <p:spTgt spid="3176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31762"/>
                                        </p:tgtEl>
                                        <p:attrNameLst>
                                          <p:attrName>style.visibility</p:attrName>
                                        </p:attrNameLst>
                                      </p:cBhvr>
                                      <p:to>
                                        <p:strVal val="visible"/>
                                      </p:to>
                                    </p:set>
                                    <p:animEffect transition="in" filter="wipe(left)">
                                      <p:cBhvr>
                                        <p:cTn id="40" dur="1000"/>
                                        <p:tgtEl>
                                          <p:spTgt spid="31762"/>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31763"/>
                                        </p:tgtEl>
                                        <p:attrNameLst>
                                          <p:attrName>style.visibility</p:attrName>
                                        </p:attrNameLst>
                                      </p:cBhvr>
                                      <p:to>
                                        <p:strVal val="visible"/>
                                      </p:to>
                                    </p:set>
                                    <p:animEffect transition="in" filter="wipe(left)">
                                      <p:cBhvr>
                                        <p:cTn id="45" dur="1000"/>
                                        <p:tgtEl>
                                          <p:spTgt spid="317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9"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770" name="Object 2"/>
          <p:cNvGraphicFramePr>
            <a:graphicFrameLocks noChangeAspect="1"/>
          </p:cNvGraphicFramePr>
          <p:nvPr>
            <p:extLst>
              <p:ext uri="{D42A27DB-BD31-4B8C-83A1-F6EECF244321}">
                <p14:modId xmlns:p14="http://schemas.microsoft.com/office/powerpoint/2010/main" val="4024842321"/>
              </p:ext>
            </p:extLst>
          </p:nvPr>
        </p:nvGraphicFramePr>
        <p:xfrm>
          <a:off x="635000" y="758825"/>
          <a:ext cx="1936750" cy="3030538"/>
        </p:xfrm>
        <a:graphic>
          <a:graphicData uri="http://schemas.openxmlformats.org/presentationml/2006/ole">
            <mc:AlternateContent xmlns:mc="http://schemas.openxmlformats.org/markup-compatibility/2006">
              <mc:Choice xmlns:v="urn:schemas-microsoft-com:vml" Requires="v">
                <p:oleObj spid="_x0000_s877026" r:id="rId3" imgW="1002865" imgH="1396394" progId="Equation.DSMT4">
                  <p:embed/>
                </p:oleObj>
              </mc:Choice>
              <mc:Fallback>
                <p:oleObj r:id="rId3" imgW="1002865" imgH="1396394" progId="Equation.DSMT4">
                  <p:embed/>
                  <p:pic>
                    <p:nvPicPr>
                      <p:cNvPr id="0"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000" y="758825"/>
                        <a:ext cx="1936750" cy="303053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2771" name="Group 3"/>
          <p:cNvGrpSpPr>
            <a:grpSpLocks/>
          </p:cNvGrpSpPr>
          <p:nvPr/>
        </p:nvGrpSpPr>
        <p:grpSpPr bwMode="auto">
          <a:xfrm>
            <a:off x="2955925" y="871538"/>
            <a:ext cx="4551363" cy="2092325"/>
            <a:chOff x="0" y="0"/>
            <a:chExt cx="2867" cy="1318"/>
          </a:xfrm>
        </p:grpSpPr>
        <p:graphicFrame>
          <p:nvGraphicFramePr>
            <p:cNvPr id="32772" name="Object 4"/>
            <p:cNvGraphicFramePr>
              <a:graphicFrameLocks noChangeAspect="1"/>
            </p:cNvGraphicFramePr>
            <p:nvPr/>
          </p:nvGraphicFramePr>
          <p:xfrm>
            <a:off x="273" y="327"/>
            <a:ext cx="2594" cy="991"/>
          </p:xfrm>
          <a:graphic>
            <a:graphicData uri="http://schemas.openxmlformats.org/presentationml/2006/ole">
              <mc:AlternateContent xmlns:mc="http://schemas.openxmlformats.org/markup-compatibility/2006">
                <mc:Choice xmlns:v="urn:schemas-microsoft-com:vml" Requires="v">
                  <p:oleObj spid="_x0000_s877027" r:id="rId5" imgW="2132674" imgH="723586" progId="Equation.DSMT4">
                    <p:embed/>
                  </p:oleObj>
                </mc:Choice>
                <mc:Fallback>
                  <p:oleObj r:id="rId5" imgW="2132674" imgH="723586" progId="Equation.DSMT4">
                    <p:embed/>
                    <p:pic>
                      <p:nvPicPr>
                        <p:cNvPr id="0" name="Picture 16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3" y="327"/>
                          <a:ext cx="2594" cy="991"/>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73" name="Rectangle 5"/>
            <p:cNvSpPr>
              <a:spLocks noChangeArrowheads="1"/>
            </p:cNvSpPr>
            <p:nvPr/>
          </p:nvSpPr>
          <p:spPr bwMode="auto">
            <a:xfrm>
              <a:off x="0" y="0"/>
              <a:ext cx="200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dirty="0">
                  <a:latin typeface="+mj-ea"/>
                  <a:ea typeface="+mj-ea"/>
                </a:rPr>
                <a:t>解如下方程组：</a:t>
              </a:r>
            </a:p>
          </p:txBody>
        </p:sp>
      </p:grpSp>
      <p:grpSp>
        <p:nvGrpSpPr>
          <p:cNvPr id="32774" name="Group 6"/>
          <p:cNvGrpSpPr>
            <a:grpSpLocks/>
          </p:cNvGrpSpPr>
          <p:nvPr/>
        </p:nvGrpSpPr>
        <p:grpSpPr bwMode="auto">
          <a:xfrm>
            <a:off x="212725" y="4224338"/>
            <a:ext cx="8751888" cy="500063"/>
            <a:chOff x="0" y="0"/>
            <a:chExt cx="5513" cy="315"/>
          </a:xfrm>
        </p:grpSpPr>
        <p:sp>
          <p:nvSpPr>
            <p:cNvPr id="32775" name="Rectangle 7"/>
            <p:cNvSpPr>
              <a:spLocks noChangeArrowheads="1"/>
            </p:cNvSpPr>
            <p:nvPr/>
          </p:nvSpPr>
          <p:spPr bwMode="auto">
            <a:xfrm>
              <a:off x="0" y="0"/>
              <a:ext cx="55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sz="2400" b="1" dirty="0">
                  <a:solidFill>
                    <a:srgbClr val="FF0000"/>
                  </a:solidFill>
                  <a:latin typeface="+mj-ea"/>
                  <a:ea typeface="+mj-ea"/>
                </a:rPr>
                <a:t>问题</a:t>
              </a:r>
              <a:r>
                <a:rPr lang="zh-CN" sz="2400" b="1" dirty="0">
                  <a:latin typeface="+mj-ea"/>
                  <a:ea typeface="+mj-ea"/>
                </a:rPr>
                <a:t>：在归并无噪信道中，         与         之间的关系？     </a:t>
              </a:r>
            </a:p>
          </p:txBody>
        </p:sp>
        <p:graphicFrame>
          <p:nvGraphicFramePr>
            <p:cNvPr id="32776" name="Object 8"/>
            <p:cNvGraphicFramePr>
              <a:graphicFrameLocks noChangeAspect="1"/>
            </p:cNvGraphicFramePr>
            <p:nvPr>
              <p:extLst>
                <p:ext uri="{D42A27DB-BD31-4B8C-83A1-F6EECF244321}">
                  <p14:modId xmlns:p14="http://schemas.microsoft.com/office/powerpoint/2010/main" val="3946334323"/>
                </p:ext>
              </p:extLst>
            </p:nvPr>
          </p:nvGraphicFramePr>
          <p:xfrm>
            <a:off x="2338" y="33"/>
            <a:ext cx="599" cy="282"/>
          </p:xfrm>
          <a:graphic>
            <a:graphicData uri="http://schemas.openxmlformats.org/presentationml/2006/ole">
              <mc:AlternateContent xmlns:mc="http://schemas.openxmlformats.org/markup-compatibility/2006">
                <mc:Choice xmlns:v="urn:schemas-microsoft-com:vml" Requires="v">
                  <p:oleObj spid="_x0000_s877028" r:id="rId7" imgW="431425" imgH="203024" progId="Equation.DSMT4">
                    <p:embed/>
                  </p:oleObj>
                </mc:Choice>
                <mc:Fallback>
                  <p:oleObj r:id="rId7" imgW="431425" imgH="203024" progId="Equation.DSMT4">
                    <p:embed/>
                    <p:pic>
                      <p:nvPicPr>
                        <p:cNvPr id="0" name="Picture 16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38" y="33"/>
                          <a:ext cx="599" cy="28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777" name="Object 9"/>
            <p:cNvGraphicFramePr>
              <a:graphicFrameLocks noChangeAspect="1"/>
            </p:cNvGraphicFramePr>
            <p:nvPr>
              <p:extLst>
                <p:ext uri="{D42A27DB-BD31-4B8C-83A1-F6EECF244321}">
                  <p14:modId xmlns:p14="http://schemas.microsoft.com/office/powerpoint/2010/main" val="2393232200"/>
                </p:ext>
              </p:extLst>
            </p:nvPr>
          </p:nvGraphicFramePr>
          <p:xfrm>
            <a:off x="3064" y="28"/>
            <a:ext cx="564" cy="282"/>
          </p:xfrm>
          <a:graphic>
            <a:graphicData uri="http://schemas.openxmlformats.org/presentationml/2006/ole">
              <mc:AlternateContent xmlns:mc="http://schemas.openxmlformats.org/markup-compatibility/2006">
                <mc:Choice xmlns:v="urn:schemas-microsoft-com:vml" Requires="v">
                  <p:oleObj spid="_x0000_s877029" r:id="rId9" imgW="406048" imgH="203024" progId="Equation.DSMT4">
                    <p:embed/>
                  </p:oleObj>
                </mc:Choice>
                <mc:Fallback>
                  <p:oleObj r:id="rId9" imgW="406048" imgH="203024" progId="Equation.DSMT4">
                    <p:embed/>
                    <p:pic>
                      <p:nvPicPr>
                        <p:cNvPr id="0" name="Picture 16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64" y="28"/>
                          <a:ext cx="564" cy="28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32778" name="Object 10"/>
          <p:cNvGraphicFramePr>
            <a:graphicFrameLocks noChangeAspect="1"/>
          </p:cNvGraphicFramePr>
          <p:nvPr>
            <p:extLst>
              <p:ext uri="{D42A27DB-BD31-4B8C-83A1-F6EECF244321}">
                <p14:modId xmlns:p14="http://schemas.microsoft.com/office/powerpoint/2010/main" val="1817542349"/>
              </p:ext>
            </p:extLst>
          </p:nvPr>
        </p:nvGraphicFramePr>
        <p:xfrm>
          <a:off x="2305050" y="5842000"/>
          <a:ext cx="2393950" cy="446088"/>
        </p:xfrm>
        <a:graphic>
          <a:graphicData uri="http://schemas.openxmlformats.org/presentationml/2006/ole">
            <mc:AlternateContent xmlns:mc="http://schemas.openxmlformats.org/markup-compatibility/2006">
              <mc:Choice xmlns:v="urn:schemas-microsoft-com:vml" Requires="v">
                <p:oleObj spid="_x0000_s877030" r:id="rId11" imgW="1116631" imgH="203024" progId="Equation.DSMT4">
                  <p:embed/>
                </p:oleObj>
              </mc:Choice>
              <mc:Fallback>
                <p:oleObj r:id="rId11" imgW="1116631" imgH="203024" progId="Equation.DSMT4">
                  <p:embed/>
                  <p:pic>
                    <p:nvPicPr>
                      <p:cNvPr id="0" name="Picture 16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05050" y="5842000"/>
                        <a:ext cx="2393950" cy="44608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2779" name="Group 11"/>
          <p:cNvGrpSpPr>
            <a:grpSpLocks/>
          </p:cNvGrpSpPr>
          <p:nvPr/>
        </p:nvGrpSpPr>
        <p:grpSpPr bwMode="auto">
          <a:xfrm>
            <a:off x="212725" y="4733925"/>
            <a:ext cx="6192838" cy="1033463"/>
            <a:chOff x="0" y="0"/>
            <a:chExt cx="3901" cy="651"/>
          </a:xfrm>
        </p:grpSpPr>
        <p:graphicFrame>
          <p:nvGraphicFramePr>
            <p:cNvPr id="32780" name="Object 12"/>
            <p:cNvGraphicFramePr>
              <a:graphicFrameLocks noChangeAspect="1"/>
            </p:cNvGraphicFramePr>
            <p:nvPr/>
          </p:nvGraphicFramePr>
          <p:xfrm>
            <a:off x="3164" y="362"/>
            <a:ext cx="737" cy="281"/>
          </p:xfrm>
          <a:graphic>
            <a:graphicData uri="http://schemas.openxmlformats.org/presentationml/2006/ole">
              <mc:AlternateContent xmlns:mc="http://schemas.openxmlformats.org/markup-compatibility/2006">
                <mc:Choice xmlns:v="urn:schemas-microsoft-com:vml" Requires="v">
                  <p:oleObj spid="_x0000_s877031" r:id="rId13" imgW="532937" imgH="203024" progId="Equation.DSMT4">
                    <p:embed/>
                  </p:oleObj>
                </mc:Choice>
                <mc:Fallback>
                  <p:oleObj r:id="rId13" imgW="532937" imgH="203024" progId="Equation.DSMT4">
                    <p:embed/>
                    <p:pic>
                      <p:nvPicPr>
                        <p:cNvPr id="0" name="Picture 16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64" y="362"/>
                          <a:ext cx="737" cy="281"/>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81" name="Rectangle 13"/>
            <p:cNvSpPr>
              <a:spLocks noChangeArrowheads="1"/>
            </p:cNvSpPr>
            <p:nvPr/>
          </p:nvSpPr>
          <p:spPr bwMode="auto">
            <a:xfrm>
              <a:off x="0" y="0"/>
              <a:ext cx="282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dirty="0">
                  <a:solidFill>
                    <a:srgbClr val="FF0000"/>
                  </a:solidFill>
                  <a:latin typeface="+mj-ea"/>
                  <a:ea typeface="+mj-ea"/>
                </a:rPr>
                <a:t>回答</a:t>
              </a:r>
              <a:r>
                <a:rPr lang="zh-CN" sz="2400" b="1" dirty="0">
                  <a:latin typeface="+mj-ea"/>
                  <a:ea typeface="+mj-ea"/>
                </a:rPr>
                <a:t>：</a:t>
              </a:r>
            </a:p>
          </p:txBody>
        </p:sp>
        <p:graphicFrame>
          <p:nvGraphicFramePr>
            <p:cNvPr id="32782" name="Object 14"/>
            <p:cNvGraphicFramePr>
              <a:graphicFrameLocks noChangeAspect="1"/>
            </p:cNvGraphicFramePr>
            <p:nvPr/>
          </p:nvGraphicFramePr>
          <p:xfrm>
            <a:off x="713" y="370"/>
            <a:ext cx="2461" cy="281"/>
          </p:xfrm>
          <a:graphic>
            <a:graphicData uri="http://schemas.openxmlformats.org/presentationml/2006/ole">
              <mc:AlternateContent xmlns:mc="http://schemas.openxmlformats.org/markup-compatibility/2006">
                <mc:Choice xmlns:v="urn:schemas-microsoft-com:vml" Requires="v">
                  <p:oleObj spid="_x0000_s877032" r:id="rId15" imgW="1776458" imgH="203024" progId="Equation.DSMT4">
                    <p:embed/>
                  </p:oleObj>
                </mc:Choice>
                <mc:Fallback>
                  <p:oleObj r:id="rId15" imgW="1776458" imgH="203024" progId="Equation.DSMT4">
                    <p:embed/>
                    <p:pic>
                      <p:nvPicPr>
                        <p:cNvPr id="0" name="Picture 16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13" y="370"/>
                          <a:ext cx="2461" cy="281"/>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783" name="Object 15"/>
            <p:cNvGraphicFramePr>
              <a:graphicFrameLocks noChangeAspect="1"/>
            </p:cNvGraphicFramePr>
            <p:nvPr/>
          </p:nvGraphicFramePr>
          <p:xfrm>
            <a:off x="747" y="51"/>
            <a:ext cx="2496" cy="281"/>
          </p:xfrm>
          <a:graphic>
            <a:graphicData uri="http://schemas.openxmlformats.org/presentationml/2006/ole">
              <mc:AlternateContent xmlns:mc="http://schemas.openxmlformats.org/markup-compatibility/2006">
                <mc:Choice xmlns:v="urn:schemas-microsoft-com:vml" Requires="v">
                  <p:oleObj spid="_x0000_s877033" r:id="rId17" imgW="1801836" imgH="203024" progId="Equation.DSMT4">
                    <p:embed/>
                  </p:oleObj>
                </mc:Choice>
                <mc:Fallback>
                  <p:oleObj r:id="rId17" imgW="1801836" imgH="203024" progId="Equation.DSMT4">
                    <p:embed/>
                    <p:pic>
                      <p:nvPicPr>
                        <p:cNvPr id="0" name="Picture 16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47" y="51"/>
                          <a:ext cx="2496" cy="281"/>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32785" name="Object 17"/>
          <p:cNvGraphicFramePr>
            <a:graphicFrameLocks noChangeAspect="1"/>
          </p:cNvGraphicFramePr>
          <p:nvPr>
            <p:extLst>
              <p:ext uri="{D42A27DB-BD31-4B8C-83A1-F6EECF244321}">
                <p14:modId xmlns:p14="http://schemas.microsoft.com/office/powerpoint/2010/main" val="1197251205"/>
              </p:ext>
            </p:extLst>
          </p:nvPr>
        </p:nvGraphicFramePr>
        <p:xfrm>
          <a:off x="5295900" y="4800600"/>
          <a:ext cx="1227138" cy="446088"/>
        </p:xfrm>
        <a:graphic>
          <a:graphicData uri="http://schemas.openxmlformats.org/presentationml/2006/ole">
            <mc:AlternateContent xmlns:mc="http://schemas.openxmlformats.org/markup-compatibility/2006">
              <mc:Choice xmlns:v="urn:schemas-microsoft-com:vml" Requires="v">
                <p:oleObj spid="_x0000_s877034" r:id="rId19" imgW="558315" imgH="203024" progId="Equation.DSMT4">
                  <p:embed/>
                </p:oleObj>
              </mc:Choice>
              <mc:Fallback>
                <p:oleObj r:id="rId19" imgW="558315" imgH="203024" progId="Equation.DSMT4">
                  <p:embed/>
                  <p:pic>
                    <p:nvPicPr>
                      <p:cNvPr id="0" name="Picture 17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295900" y="4800600"/>
                        <a:ext cx="1227138" cy="44608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2786" name="Group 18"/>
          <p:cNvGrpSpPr>
            <a:grpSpLocks/>
          </p:cNvGrpSpPr>
          <p:nvPr/>
        </p:nvGrpSpPr>
        <p:grpSpPr bwMode="auto">
          <a:xfrm>
            <a:off x="2990850" y="3068638"/>
            <a:ext cx="5973763" cy="461962"/>
            <a:chOff x="0" y="0"/>
            <a:chExt cx="3763" cy="291"/>
          </a:xfrm>
        </p:grpSpPr>
        <p:sp>
          <p:nvSpPr>
            <p:cNvPr id="32787" name="Rectangle 19"/>
            <p:cNvSpPr>
              <a:spLocks noChangeArrowheads="1"/>
            </p:cNvSpPr>
            <p:nvPr/>
          </p:nvSpPr>
          <p:spPr bwMode="auto">
            <a:xfrm>
              <a:off x="210" y="0"/>
              <a:ext cx="355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sz="2400" b="1" dirty="0">
                  <a:latin typeface="+mj-ea"/>
                  <a:ea typeface="+mj-ea"/>
                </a:rPr>
                <a:t>最佳输入概率分布并不是唯一的</a:t>
              </a:r>
            </a:p>
          </p:txBody>
        </p:sp>
        <p:graphicFrame>
          <p:nvGraphicFramePr>
            <p:cNvPr id="32788" name="Object 20"/>
            <p:cNvGraphicFramePr>
              <a:graphicFrameLocks noChangeAspect="1"/>
            </p:cNvGraphicFramePr>
            <p:nvPr/>
          </p:nvGraphicFramePr>
          <p:xfrm>
            <a:off x="0" y="107"/>
            <a:ext cx="302" cy="178"/>
          </p:xfrm>
          <a:graphic>
            <a:graphicData uri="http://schemas.openxmlformats.org/presentationml/2006/ole">
              <mc:AlternateContent xmlns:mc="http://schemas.openxmlformats.org/markup-compatibility/2006">
                <mc:Choice xmlns:v="urn:schemas-microsoft-com:vml" Requires="v">
                  <p:oleObj spid="_x0000_s877035" r:id="rId21" imgW="215432" imgH="126725" progId="Equation.DSMT4">
                    <p:embed/>
                  </p:oleObj>
                </mc:Choice>
                <mc:Fallback>
                  <p:oleObj r:id="rId21" imgW="215432" imgH="126725" progId="Equation.DSMT4">
                    <p:embed/>
                    <p:pic>
                      <p:nvPicPr>
                        <p:cNvPr id="0" name="Picture 17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0" y="107"/>
                          <a:ext cx="302" cy="17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 name="灯片编号占位符 1"/>
          <p:cNvSpPr>
            <a:spLocks noGrp="1"/>
          </p:cNvSpPr>
          <p:nvPr>
            <p:ph type="sldNum" sz="quarter" idx="12"/>
          </p:nvPr>
        </p:nvSpPr>
        <p:spPr/>
        <p:txBody>
          <a:bodyPr/>
          <a:lstStyle/>
          <a:p>
            <a:fld id="{E31375A4-56A4-47D6-9801-1991572033F7}" type="slidenum">
              <a:rPr lang="en-US" smtClean="0"/>
              <a:pPr/>
              <a:t>53</a:t>
            </a:fld>
            <a:endParaRPr lang="en-US"/>
          </a:p>
        </p:txBody>
      </p:sp>
    </p:spTree>
    <p:extLst>
      <p:ext uri="{BB962C8B-B14F-4D97-AF65-F5344CB8AC3E}">
        <p14:creationId xmlns:p14="http://schemas.microsoft.com/office/powerpoint/2010/main" val="31140593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2771"/>
                                        </p:tgtEl>
                                        <p:attrNameLst>
                                          <p:attrName>style.visibility</p:attrName>
                                        </p:attrNameLst>
                                      </p:cBhvr>
                                      <p:to>
                                        <p:strVal val="visible"/>
                                      </p:to>
                                    </p:set>
                                    <p:animEffect transition="in" filter="wipe(left)">
                                      <p:cBhvr>
                                        <p:cTn id="7" dur="1000"/>
                                        <p:tgtEl>
                                          <p:spTgt spid="327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2786"/>
                                        </p:tgtEl>
                                        <p:attrNameLst>
                                          <p:attrName>style.visibility</p:attrName>
                                        </p:attrNameLst>
                                      </p:cBhvr>
                                      <p:to>
                                        <p:strVal val="visible"/>
                                      </p:to>
                                    </p:set>
                                    <p:animEffect transition="in" filter="wipe(left)">
                                      <p:cBhvr>
                                        <p:cTn id="12" dur="1000"/>
                                        <p:tgtEl>
                                          <p:spTgt spid="3278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2774"/>
                                        </p:tgtEl>
                                        <p:attrNameLst>
                                          <p:attrName>style.visibility</p:attrName>
                                        </p:attrNameLst>
                                      </p:cBhvr>
                                      <p:to>
                                        <p:strVal val="visible"/>
                                      </p:to>
                                    </p:set>
                                    <p:animEffect transition="in" filter="wipe(left)">
                                      <p:cBhvr>
                                        <p:cTn id="17" dur="1000"/>
                                        <p:tgtEl>
                                          <p:spTgt spid="3277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2779"/>
                                        </p:tgtEl>
                                        <p:attrNameLst>
                                          <p:attrName>style.visibility</p:attrName>
                                        </p:attrNameLst>
                                      </p:cBhvr>
                                      <p:to>
                                        <p:strVal val="visible"/>
                                      </p:to>
                                    </p:set>
                                    <p:animEffect transition="in" filter="wipe(left)">
                                      <p:cBhvr>
                                        <p:cTn id="22" dur="1000"/>
                                        <p:tgtEl>
                                          <p:spTgt spid="3277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2785"/>
                                        </p:tgtEl>
                                        <p:attrNameLst>
                                          <p:attrName>style.visibility</p:attrName>
                                        </p:attrNameLst>
                                      </p:cBhvr>
                                      <p:to>
                                        <p:strVal val="visible"/>
                                      </p:to>
                                    </p:set>
                                    <p:animEffect transition="in" filter="wipe(left)">
                                      <p:cBhvr>
                                        <p:cTn id="27" dur="1000"/>
                                        <p:tgtEl>
                                          <p:spTgt spid="3278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2778"/>
                                        </p:tgtEl>
                                        <p:attrNameLst>
                                          <p:attrName>style.visibility</p:attrName>
                                        </p:attrNameLst>
                                      </p:cBhvr>
                                      <p:to>
                                        <p:strVal val="visible"/>
                                      </p:to>
                                    </p:set>
                                    <p:animEffect transition="in" filter="wipe(left)">
                                      <p:cBhvr>
                                        <p:cTn id="32" dur="1000"/>
                                        <p:tgtEl>
                                          <p:spTgt spid="327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795" name="Object 3"/>
          <p:cNvGraphicFramePr>
            <a:graphicFrameLocks noChangeAspect="1"/>
          </p:cNvGraphicFramePr>
          <p:nvPr>
            <p:extLst>
              <p:ext uri="{D42A27DB-BD31-4B8C-83A1-F6EECF244321}">
                <p14:modId xmlns:p14="http://schemas.microsoft.com/office/powerpoint/2010/main" val="2963779265"/>
              </p:ext>
            </p:extLst>
          </p:nvPr>
        </p:nvGraphicFramePr>
        <p:xfrm>
          <a:off x="954088" y="1797050"/>
          <a:ext cx="2703512" cy="1955800"/>
        </p:xfrm>
        <a:graphic>
          <a:graphicData uri="http://schemas.openxmlformats.org/presentationml/2006/ole">
            <mc:AlternateContent xmlns:mc="http://schemas.openxmlformats.org/markup-compatibility/2006">
              <mc:Choice xmlns:v="urn:schemas-microsoft-com:vml" Requires="v">
                <p:oleObj spid="_x0000_s877711" r:id="rId3" imgW="1282700" imgH="927100" progId="Equation.DSMT4">
                  <p:embed/>
                </p:oleObj>
              </mc:Choice>
              <mc:Fallback>
                <p:oleObj r:id="rId3" imgW="1282700" imgH="927100" progId="Equation.DSMT4">
                  <p:embed/>
                  <p:pic>
                    <p:nvPicPr>
                      <p:cNvPr id="0" name="Picture 4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4088" y="1797050"/>
                        <a:ext cx="2703512" cy="1955800"/>
                      </a:xfrm>
                      <a:prstGeom prst="rect">
                        <a:avLst/>
                      </a:prstGeom>
                      <a:noFill/>
                      <a:extLst>
                        <a:ext uri="{909E8E84-426E-40DD-AFC4-6F175D3DCCD1}">
                          <a14:hiddenFill xmlns:a14="http://schemas.microsoft.com/office/drawing/2010/main">
                            <a:solidFill>
                              <a:srgbClr val="00FFFF"/>
                            </a:solidFill>
                          </a14:hiddenFill>
                        </a:ext>
                      </a:extLst>
                    </p:spPr>
                  </p:pic>
                </p:oleObj>
              </mc:Fallback>
            </mc:AlternateContent>
          </a:graphicData>
        </a:graphic>
      </p:graphicFrame>
      <p:graphicFrame>
        <p:nvGraphicFramePr>
          <p:cNvPr id="33796" name="Object 4"/>
          <p:cNvGraphicFramePr>
            <a:graphicFrameLocks noChangeAspect="1"/>
          </p:cNvGraphicFramePr>
          <p:nvPr>
            <p:extLst>
              <p:ext uri="{D42A27DB-BD31-4B8C-83A1-F6EECF244321}">
                <p14:modId xmlns:p14="http://schemas.microsoft.com/office/powerpoint/2010/main" val="3117244924"/>
              </p:ext>
            </p:extLst>
          </p:nvPr>
        </p:nvGraphicFramePr>
        <p:xfrm>
          <a:off x="5627688" y="1311275"/>
          <a:ext cx="2276475" cy="2922588"/>
        </p:xfrm>
        <a:graphic>
          <a:graphicData uri="http://schemas.openxmlformats.org/presentationml/2006/ole">
            <mc:AlternateContent xmlns:mc="http://schemas.openxmlformats.org/markup-compatibility/2006">
              <mc:Choice xmlns:v="urn:schemas-microsoft-com:vml" Requires="v">
                <p:oleObj spid="_x0000_s877712" r:id="rId5" imgW="1079500" imgH="1384300" progId="Equation.DSMT4">
                  <p:embed/>
                </p:oleObj>
              </mc:Choice>
              <mc:Fallback>
                <p:oleObj r:id="rId5" imgW="1079500" imgH="1384300" progId="Equation.DSMT4">
                  <p:embed/>
                  <p:pic>
                    <p:nvPicPr>
                      <p:cNvPr id="0" name="Picture 4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27688" y="1311275"/>
                        <a:ext cx="2276475" cy="2922588"/>
                      </a:xfrm>
                      <a:prstGeom prst="rect">
                        <a:avLst/>
                      </a:prstGeom>
                      <a:noFill/>
                      <a:extLst>
                        <a:ext uri="{909E8E84-426E-40DD-AFC4-6F175D3DCCD1}">
                          <a14:hiddenFill xmlns:a14="http://schemas.microsoft.com/office/drawing/2010/main">
                            <a:solidFill>
                              <a:srgbClr val="00FFFF"/>
                            </a:solidFill>
                          </a14:hiddenFill>
                        </a:ext>
                      </a:extLst>
                    </p:spPr>
                  </p:pic>
                </p:oleObj>
              </mc:Fallback>
            </mc:AlternateContent>
          </a:graphicData>
        </a:graphic>
      </p:graphicFrame>
      <p:graphicFrame>
        <p:nvGraphicFramePr>
          <p:cNvPr id="33797" name="Object 5"/>
          <p:cNvGraphicFramePr>
            <a:graphicFrameLocks noChangeAspect="1"/>
          </p:cNvGraphicFramePr>
          <p:nvPr>
            <p:extLst>
              <p:ext uri="{D42A27DB-BD31-4B8C-83A1-F6EECF244321}">
                <p14:modId xmlns:p14="http://schemas.microsoft.com/office/powerpoint/2010/main" val="369198962"/>
              </p:ext>
            </p:extLst>
          </p:nvPr>
        </p:nvGraphicFramePr>
        <p:xfrm>
          <a:off x="954088" y="4406900"/>
          <a:ext cx="7173912" cy="1474788"/>
        </p:xfrm>
        <a:graphic>
          <a:graphicData uri="http://schemas.openxmlformats.org/presentationml/2006/ole">
            <mc:AlternateContent xmlns:mc="http://schemas.openxmlformats.org/markup-compatibility/2006">
              <mc:Choice xmlns:v="urn:schemas-microsoft-com:vml" Requires="v">
                <p:oleObj spid="_x0000_s877713" r:id="rId7" imgW="3403600" imgH="698500" progId="Equation.DSMT4">
                  <p:embed/>
                </p:oleObj>
              </mc:Choice>
              <mc:Fallback>
                <p:oleObj r:id="rId7" imgW="3403600" imgH="698500" progId="Equation.DSMT4">
                  <p:embed/>
                  <p:pic>
                    <p:nvPicPr>
                      <p:cNvPr id="0" name="Picture 4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4088" y="4406900"/>
                        <a:ext cx="7173912" cy="1474788"/>
                      </a:xfrm>
                      <a:prstGeom prst="rect">
                        <a:avLst/>
                      </a:prstGeom>
                      <a:noFill/>
                      <a:extLst>
                        <a:ext uri="{909E8E84-426E-40DD-AFC4-6F175D3DCCD1}">
                          <a14:hiddenFill xmlns:a14="http://schemas.microsoft.com/office/drawing/2010/main">
                            <a:solidFill>
                              <a:srgbClr val="00FFFF"/>
                            </a:solidFill>
                          </a14:hiddenFill>
                        </a:ext>
                      </a:extLst>
                    </p:spPr>
                  </p:pic>
                </p:oleObj>
              </mc:Fallback>
            </mc:AlternateContent>
          </a:graphicData>
        </a:graphic>
      </p:graphicFrame>
      <p:sp>
        <p:nvSpPr>
          <p:cNvPr id="33798" name="Rectangle 6"/>
          <p:cNvSpPr>
            <a:spLocks noChangeArrowheads="1"/>
          </p:cNvSpPr>
          <p:nvPr/>
        </p:nvSpPr>
        <p:spPr bwMode="auto">
          <a:xfrm>
            <a:off x="280988" y="2492375"/>
            <a:ext cx="22653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2400" b="1" dirty="0">
                <a:latin typeface="Century Schoolbook" pitchFamily="18" charset="0"/>
              </a:rPr>
              <a:t>(1)</a:t>
            </a:r>
          </a:p>
        </p:txBody>
      </p:sp>
      <p:sp>
        <p:nvSpPr>
          <p:cNvPr id="33799" name="Rectangle 7"/>
          <p:cNvSpPr>
            <a:spLocks noChangeArrowheads="1"/>
          </p:cNvSpPr>
          <p:nvPr/>
        </p:nvSpPr>
        <p:spPr bwMode="auto">
          <a:xfrm>
            <a:off x="4945063" y="2492375"/>
            <a:ext cx="15541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2400" b="1">
                <a:latin typeface="Century Schoolbook" pitchFamily="18" charset="0"/>
              </a:rPr>
              <a:t>(2)</a:t>
            </a:r>
          </a:p>
        </p:txBody>
      </p:sp>
      <p:sp>
        <p:nvSpPr>
          <p:cNvPr id="33800" name="Rectangle 8"/>
          <p:cNvSpPr>
            <a:spLocks noChangeArrowheads="1"/>
          </p:cNvSpPr>
          <p:nvPr/>
        </p:nvSpPr>
        <p:spPr bwMode="auto">
          <a:xfrm>
            <a:off x="271463" y="4875213"/>
            <a:ext cx="17827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2400" b="1">
                <a:latin typeface="Century Schoolbook" pitchFamily="18" charset="0"/>
              </a:rPr>
              <a:t>(3)</a:t>
            </a:r>
          </a:p>
        </p:txBody>
      </p:sp>
      <p:sp>
        <p:nvSpPr>
          <p:cNvPr id="2" name="标题 1"/>
          <p:cNvSpPr>
            <a:spLocks noGrp="1"/>
          </p:cNvSpPr>
          <p:nvPr>
            <p:ph type="title"/>
          </p:nvPr>
        </p:nvSpPr>
        <p:spPr/>
        <p:txBody>
          <a:bodyPr>
            <a:normAutofit fontScale="90000"/>
          </a:bodyPr>
          <a:lstStyle/>
          <a:p>
            <a:r>
              <a:rPr lang="zh-CN" altLang="zh-CN" smtClean="0">
                <a:solidFill>
                  <a:schemeClr val="accent6">
                    <a:lumMod val="75000"/>
                  </a:schemeClr>
                </a:solidFill>
              </a:rPr>
              <a:t> </a:t>
            </a:r>
            <a:r>
              <a:rPr lang="zh-CN" altLang="zh-CN" sz="3100" smtClean="0">
                <a:solidFill>
                  <a:schemeClr val="accent6">
                    <a:lumMod val="75000"/>
                  </a:schemeClr>
                </a:solidFill>
              </a:rPr>
              <a:t>练习：试求以下信道的信道容量及最佳输入分布</a:t>
            </a:r>
            <a:endParaRPr lang="zh-CN" altLang="en-US" sz="3100" dirty="0">
              <a:solidFill>
                <a:schemeClr val="accent6">
                  <a:lumMod val="75000"/>
                </a:schemeClr>
              </a:solidFill>
            </a:endParaRPr>
          </a:p>
        </p:txBody>
      </p:sp>
      <p:sp>
        <p:nvSpPr>
          <p:cNvPr id="3" name="灯片编号占位符 2"/>
          <p:cNvSpPr>
            <a:spLocks noGrp="1"/>
          </p:cNvSpPr>
          <p:nvPr>
            <p:ph type="sldNum" sz="quarter" idx="12"/>
          </p:nvPr>
        </p:nvSpPr>
        <p:spPr/>
        <p:txBody>
          <a:bodyPr/>
          <a:lstStyle/>
          <a:p>
            <a:fld id="{E31375A4-56A4-47D6-9801-1991572033F7}" type="slidenum">
              <a:rPr lang="en-US" smtClean="0"/>
              <a:pPr/>
              <a:t>54</a:t>
            </a:fld>
            <a:endParaRPr lang="en-US"/>
          </a:p>
        </p:txBody>
      </p:sp>
    </p:spTree>
    <p:extLst>
      <p:ext uri="{BB962C8B-B14F-4D97-AF65-F5344CB8AC3E}">
        <p14:creationId xmlns:p14="http://schemas.microsoft.com/office/powerpoint/2010/main" val="21852090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750888" y="3128963"/>
            <a:ext cx="15113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spcBef>
                <a:spcPct val="20000"/>
              </a:spcBef>
              <a:buClr>
                <a:schemeClr val="accent1"/>
              </a:buClr>
              <a:buSzPct val="65000"/>
              <a:buFont typeface="Wingdings" pitchFamily="2" charset="2"/>
              <a:buNone/>
            </a:pPr>
            <a:r>
              <a:rPr lang="zh-CN" sz="2400" b="1">
                <a:latin typeface="+mj-ea"/>
                <a:ea typeface="+mj-ea"/>
              </a:rPr>
              <a:t>解：</a:t>
            </a:r>
          </a:p>
        </p:txBody>
      </p:sp>
      <p:sp>
        <p:nvSpPr>
          <p:cNvPr id="34819" name="Rectangle 3"/>
          <p:cNvSpPr>
            <a:spLocks noChangeArrowheads="1"/>
          </p:cNvSpPr>
          <p:nvPr/>
        </p:nvSpPr>
        <p:spPr bwMode="auto">
          <a:xfrm>
            <a:off x="503238" y="1354138"/>
            <a:ext cx="15113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spcBef>
                <a:spcPct val="20000"/>
              </a:spcBef>
              <a:buClr>
                <a:schemeClr val="accent1"/>
              </a:buClr>
              <a:buSzPct val="65000"/>
              <a:buFont typeface="Wingdings" pitchFamily="2" charset="2"/>
              <a:buNone/>
            </a:pPr>
            <a:r>
              <a:rPr lang="zh-CN" altLang="zh-CN" sz="2400" b="1" dirty="0">
                <a:latin typeface="Century Schoolbook" pitchFamily="18" charset="0"/>
                <a:ea typeface="+mj-ea"/>
              </a:rPr>
              <a:t>(1)</a:t>
            </a:r>
          </a:p>
        </p:txBody>
      </p:sp>
      <p:graphicFrame>
        <p:nvGraphicFramePr>
          <p:cNvPr id="34820" name="Object 4"/>
          <p:cNvGraphicFramePr>
            <a:graphicFrameLocks noChangeAspect="1"/>
          </p:cNvGraphicFramePr>
          <p:nvPr>
            <p:extLst>
              <p:ext uri="{D42A27DB-BD31-4B8C-83A1-F6EECF244321}">
                <p14:modId xmlns:p14="http://schemas.microsoft.com/office/powerpoint/2010/main" val="3832535716"/>
              </p:ext>
            </p:extLst>
          </p:nvPr>
        </p:nvGraphicFramePr>
        <p:xfrm>
          <a:off x="1123950" y="1366838"/>
          <a:ext cx="830263" cy="482600"/>
        </p:xfrm>
        <a:graphic>
          <a:graphicData uri="http://schemas.openxmlformats.org/presentationml/2006/ole">
            <mc:AlternateContent xmlns:mc="http://schemas.openxmlformats.org/markup-compatibility/2006">
              <mc:Choice xmlns:v="urn:schemas-microsoft-com:vml" Requires="v">
                <p:oleObj spid="_x0000_s878782" r:id="rId3" imgW="393529" imgH="228501" progId="Equation.DSMT4">
                  <p:embed/>
                </p:oleObj>
              </mc:Choice>
              <mc:Fallback>
                <p:oleObj r:id="rId3" imgW="393529" imgH="228501" progId="Equation.DSMT4">
                  <p:embed/>
                  <p:pic>
                    <p:nvPicPr>
                      <p:cNvPr id="0" name="Picture 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3950" y="1366838"/>
                        <a:ext cx="830263" cy="482600"/>
                      </a:xfrm>
                      <a:prstGeom prst="rect">
                        <a:avLst/>
                      </a:prstGeom>
                      <a:noFill/>
                      <a:extLst>
                        <a:ext uri="{909E8E84-426E-40DD-AFC4-6F175D3DCCD1}">
                          <a14:hiddenFill xmlns:a14="http://schemas.microsoft.com/office/drawing/2010/main">
                            <a:solidFill>
                              <a:srgbClr val="00FFFF"/>
                            </a:solidFill>
                          </a14:hiddenFill>
                        </a:ext>
                      </a:extLst>
                    </p:spPr>
                  </p:pic>
                </p:oleObj>
              </mc:Fallback>
            </mc:AlternateContent>
          </a:graphicData>
        </a:graphic>
      </p:graphicFrame>
      <p:sp>
        <p:nvSpPr>
          <p:cNvPr id="34821" name="Rectangle 5"/>
          <p:cNvSpPr>
            <a:spLocks noChangeArrowheads="1"/>
          </p:cNvSpPr>
          <p:nvPr/>
        </p:nvSpPr>
        <p:spPr bwMode="auto">
          <a:xfrm>
            <a:off x="285750" y="5099050"/>
            <a:ext cx="80914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dirty="0">
                <a:latin typeface="+mj-ea"/>
                <a:ea typeface="+mj-ea"/>
              </a:rPr>
              <a:t>从信道转移图可看出，是一一对应信道，所以： </a:t>
            </a:r>
          </a:p>
        </p:txBody>
      </p:sp>
      <p:sp>
        <p:nvSpPr>
          <p:cNvPr id="34822" name="Rectangle 6"/>
          <p:cNvSpPr>
            <a:spLocks noChangeArrowheads="1"/>
          </p:cNvSpPr>
          <p:nvPr/>
        </p:nvSpPr>
        <p:spPr bwMode="auto">
          <a:xfrm>
            <a:off x="2109788" y="3678238"/>
            <a:ext cx="32035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solidFill>
                  <a:srgbClr val="000066"/>
                </a:solidFill>
                <a:latin typeface="+mj-ea"/>
                <a:ea typeface="+mj-ea"/>
              </a:rPr>
              <a:t>信道转移图</a:t>
            </a:r>
          </a:p>
        </p:txBody>
      </p:sp>
      <p:graphicFrame>
        <p:nvGraphicFramePr>
          <p:cNvPr id="34823" name="Object 7"/>
          <p:cNvGraphicFramePr>
            <a:graphicFrameLocks noChangeAspect="1"/>
          </p:cNvGraphicFramePr>
          <p:nvPr>
            <p:extLst>
              <p:ext uri="{D42A27DB-BD31-4B8C-83A1-F6EECF244321}">
                <p14:modId xmlns:p14="http://schemas.microsoft.com/office/powerpoint/2010/main" val="3422981669"/>
              </p:ext>
            </p:extLst>
          </p:nvPr>
        </p:nvGraphicFramePr>
        <p:xfrm>
          <a:off x="1785938" y="447675"/>
          <a:ext cx="2228850" cy="2535238"/>
        </p:xfrm>
        <a:graphic>
          <a:graphicData uri="http://schemas.openxmlformats.org/presentationml/2006/ole">
            <mc:AlternateContent xmlns:mc="http://schemas.openxmlformats.org/markup-compatibility/2006">
              <mc:Choice xmlns:v="urn:schemas-microsoft-com:vml" Requires="v">
                <p:oleObj spid="_x0000_s878783" r:id="rId5" imgW="1155700" imgH="1168400" progId="Equation.DSMT4">
                  <p:embed/>
                </p:oleObj>
              </mc:Choice>
              <mc:Fallback>
                <p:oleObj r:id="rId5" imgW="1155700" imgH="1168400" progId="Equation.DSMT4">
                  <p:embed/>
                  <p:pic>
                    <p:nvPicPr>
                      <p:cNvPr id="0" name="Picture 6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85938" y="447675"/>
                        <a:ext cx="2228850" cy="253523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4825" name="Group 9"/>
          <p:cNvGrpSpPr>
            <a:grpSpLocks/>
          </p:cNvGrpSpPr>
          <p:nvPr/>
        </p:nvGrpSpPr>
        <p:grpSpPr bwMode="auto">
          <a:xfrm>
            <a:off x="404813" y="5726113"/>
            <a:ext cx="8631237" cy="493712"/>
            <a:chOff x="0" y="0"/>
            <a:chExt cx="5437" cy="311"/>
          </a:xfrm>
        </p:grpSpPr>
        <p:graphicFrame>
          <p:nvGraphicFramePr>
            <p:cNvPr id="34826" name="Object 10"/>
            <p:cNvGraphicFramePr>
              <a:graphicFrameLocks noChangeAspect="1"/>
            </p:cNvGraphicFramePr>
            <p:nvPr/>
          </p:nvGraphicFramePr>
          <p:xfrm>
            <a:off x="0" y="30"/>
            <a:ext cx="1215" cy="281"/>
          </p:xfrm>
          <a:graphic>
            <a:graphicData uri="http://schemas.openxmlformats.org/presentationml/2006/ole">
              <mc:AlternateContent xmlns:mc="http://schemas.openxmlformats.org/markup-compatibility/2006">
                <mc:Choice xmlns:v="urn:schemas-microsoft-com:vml" Requires="v">
                  <p:oleObj spid="_x0000_s878784" r:id="rId7" imgW="875540" imgH="203024" progId="Equation.DSMT4">
                    <p:embed/>
                  </p:oleObj>
                </mc:Choice>
                <mc:Fallback>
                  <p:oleObj r:id="rId7" imgW="875540" imgH="203024" progId="Equation.DSMT4">
                    <p:embed/>
                    <p:pic>
                      <p:nvPicPr>
                        <p:cNvPr id="0" name="Picture 6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30"/>
                          <a:ext cx="1215" cy="2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27" name="Rectangle 11"/>
            <p:cNvSpPr>
              <a:spLocks noChangeArrowheads="1"/>
            </p:cNvSpPr>
            <p:nvPr/>
          </p:nvSpPr>
          <p:spPr bwMode="auto">
            <a:xfrm>
              <a:off x="1138" y="0"/>
              <a:ext cx="176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latin typeface="+mj-ea"/>
                  <a:ea typeface="+mj-ea"/>
                </a:rPr>
                <a:t>比特</a:t>
              </a:r>
              <a:r>
                <a:rPr lang="zh-CN" altLang="zh-CN" sz="2400" b="1">
                  <a:latin typeface="+mj-ea"/>
                  <a:ea typeface="+mj-ea"/>
                </a:rPr>
                <a:t>/</a:t>
              </a:r>
              <a:r>
                <a:rPr lang="zh-CN" sz="2400" b="1">
                  <a:latin typeface="+mj-ea"/>
                  <a:ea typeface="+mj-ea"/>
                </a:rPr>
                <a:t>符号              </a:t>
              </a:r>
            </a:p>
          </p:txBody>
        </p:sp>
        <p:sp>
          <p:nvSpPr>
            <p:cNvPr id="34828" name="Rectangle 12"/>
            <p:cNvSpPr>
              <a:spLocks noChangeArrowheads="1"/>
            </p:cNvSpPr>
            <p:nvPr/>
          </p:nvSpPr>
          <p:spPr bwMode="auto">
            <a:xfrm>
              <a:off x="2355" y="0"/>
              <a:ext cx="308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sz="2400" b="1" dirty="0">
                  <a:latin typeface="+mj-ea"/>
                  <a:ea typeface="+mj-ea"/>
                </a:rPr>
                <a:t>最佳输入分布：等概率分布              </a:t>
              </a:r>
            </a:p>
          </p:txBody>
        </p:sp>
      </p:grpSp>
      <p:graphicFrame>
        <p:nvGraphicFramePr>
          <p:cNvPr id="34830" name="Object 14"/>
          <p:cNvGraphicFramePr>
            <a:graphicFrameLocks noChangeAspect="1"/>
          </p:cNvGraphicFramePr>
          <p:nvPr>
            <p:extLst>
              <p:ext uri="{D42A27DB-BD31-4B8C-83A1-F6EECF244321}">
                <p14:modId xmlns:p14="http://schemas.microsoft.com/office/powerpoint/2010/main" val="2506261262"/>
              </p:ext>
            </p:extLst>
          </p:nvPr>
        </p:nvGraphicFramePr>
        <p:xfrm>
          <a:off x="4932363" y="2592388"/>
          <a:ext cx="2638425" cy="2374900"/>
        </p:xfrm>
        <a:graphic>
          <a:graphicData uri="http://schemas.openxmlformats.org/presentationml/2006/ole">
            <mc:AlternateContent xmlns:mc="http://schemas.openxmlformats.org/markup-compatibility/2006">
              <mc:Choice xmlns:v="urn:schemas-microsoft-com:vml" Requires="v">
                <p:oleObj spid="_x0000_s878785" r:id="rId9" imgW="1464928" imgH="1318638" progId="Visio.Drawing.11">
                  <p:embed/>
                </p:oleObj>
              </mc:Choice>
              <mc:Fallback>
                <p:oleObj r:id="rId9" imgW="1464928" imgH="1318638" progId="Visio.Drawing.11">
                  <p:embed/>
                  <p:pic>
                    <p:nvPicPr>
                      <p:cNvPr id="0" name="Picture 6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32363" y="2592388"/>
                        <a:ext cx="2638425" cy="23749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E31375A4-56A4-47D6-9801-1991572033F7}" type="slidenum">
              <a:rPr lang="en-US" smtClean="0"/>
              <a:pPr/>
              <a:t>55</a:t>
            </a:fld>
            <a:endParaRPr lang="en-US"/>
          </a:p>
        </p:txBody>
      </p:sp>
    </p:spTree>
    <p:extLst>
      <p:ext uri="{BB962C8B-B14F-4D97-AF65-F5344CB8AC3E}">
        <p14:creationId xmlns:p14="http://schemas.microsoft.com/office/powerpoint/2010/main" val="26122267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4825"/>
                                        </p:tgtEl>
                                        <p:attrNameLst>
                                          <p:attrName>style.visibility</p:attrName>
                                        </p:attrNameLst>
                                      </p:cBhvr>
                                      <p:to>
                                        <p:strVal val="visible"/>
                                      </p:to>
                                    </p:set>
                                    <p:animEffect transition="in" filter="wipe(left)">
                                      <p:cBhvr>
                                        <p:cTn id="7" dur="1000"/>
                                        <p:tgtEl>
                                          <p:spTgt spid="348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42" name="Object 2"/>
          <p:cNvGraphicFramePr>
            <a:graphicFrameLocks noChangeAspect="1"/>
          </p:cNvGraphicFramePr>
          <p:nvPr>
            <p:extLst>
              <p:ext uri="{D42A27DB-BD31-4B8C-83A1-F6EECF244321}">
                <p14:modId xmlns:p14="http://schemas.microsoft.com/office/powerpoint/2010/main" val="9452003"/>
              </p:ext>
            </p:extLst>
          </p:nvPr>
        </p:nvGraphicFramePr>
        <p:xfrm>
          <a:off x="962025" y="1979613"/>
          <a:ext cx="855663" cy="482600"/>
        </p:xfrm>
        <a:graphic>
          <a:graphicData uri="http://schemas.openxmlformats.org/presentationml/2006/ole">
            <mc:AlternateContent xmlns:mc="http://schemas.openxmlformats.org/markup-compatibility/2006">
              <mc:Choice xmlns:v="urn:schemas-microsoft-com:vml" Requires="v">
                <p:oleObj spid="_x0000_s879806" r:id="rId3" imgW="406048" imgH="228402" progId="Equation.DSMT4">
                  <p:embed/>
                </p:oleObj>
              </mc:Choice>
              <mc:Fallback>
                <p:oleObj r:id="rId3" imgW="406048" imgH="228402" progId="Equation.DSMT4">
                  <p:embed/>
                  <p:pic>
                    <p:nvPicPr>
                      <p:cNvPr id="0" name="Picture 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2025" y="1979613"/>
                        <a:ext cx="855663" cy="482600"/>
                      </a:xfrm>
                      <a:prstGeom prst="rect">
                        <a:avLst/>
                      </a:prstGeom>
                      <a:noFill/>
                      <a:extLst>
                        <a:ext uri="{909E8E84-426E-40DD-AFC4-6F175D3DCCD1}">
                          <a14:hiddenFill xmlns:a14="http://schemas.microsoft.com/office/drawing/2010/main">
                            <a:solidFill>
                              <a:srgbClr val="00FFFF"/>
                            </a:solidFill>
                          </a14:hiddenFill>
                        </a:ext>
                      </a:extLst>
                    </p:spPr>
                  </p:pic>
                </p:oleObj>
              </mc:Fallback>
            </mc:AlternateContent>
          </a:graphicData>
        </a:graphic>
      </p:graphicFrame>
      <p:sp>
        <p:nvSpPr>
          <p:cNvPr id="35843" name="Rectangle 3"/>
          <p:cNvSpPr>
            <a:spLocks noChangeArrowheads="1"/>
          </p:cNvSpPr>
          <p:nvPr/>
        </p:nvSpPr>
        <p:spPr bwMode="auto">
          <a:xfrm>
            <a:off x="4078288" y="754063"/>
            <a:ext cx="15113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spcBef>
                <a:spcPct val="20000"/>
              </a:spcBef>
              <a:buClr>
                <a:schemeClr val="accent1"/>
              </a:buClr>
              <a:buSzPct val="65000"/>
              <a:buFont typeface="Wingdings" pitchFamily="2" charset="2"/>
              <a:buNone/>
            </a:pPr>
            <a:r>
              <a:rPr lang="zh-CN" sz="2400" b="1">
                <a:latin typeface="+mj-ea"/>
                <a:ea typeface="+mj-ea"/>
              </a:rPr>
              <a:t>解：</a:t>
            </a:r>
          </a:p>
        </p:txBody>
      </p:sp>
      <p:sp>
        <p:nvSpPr>
          <p:cNvPr id="35844" name="Rectangle 4"/>
          <p:cNvSpPr>
            <a:spLocks noChangeArrowheads="1"/>
          </p:cNvSpPr>
          <p:nvPr/>
        </p:nvSpPr>
        <p:spPr bwMode="auto">
          <a:xfrm>
            <a:off x="401638" y="1951038"/>
            <a:ext cx="15113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spcBef>
                <a:spcPct val="20000"/>
              </a:spcBef>
              <a:buClr>
                <a:schemeClr val="accent1"/>
              </a:buClr>
              <a:buSzPct val="65000"/>
              <a:buFont typeface="Wingdings" pitchFamily="2" charset="2"/>
              <a:buNone/>
            </a:pPr>
            <a:r>
              <a:rPr lang="zh-CN" altLang="zh-CN" sz="2400" b="1" dirty="0">
                <a:latin typeface="Century Schoolbook" pitchFamily="18" charset="0"/>
                <a:ea typeface="+mj-ea"/>
              </a:rPr>
              <a:t>(2)</a:t>
            </a:r>
          </a:p>
        </p:txBody>
      </p:sp>
      <p:sp>
        <p:nvSpPr>
          <p:cNvPr id="35845" name="Rectangle 5"/>
          <p:cNvSpPr>
            <a:spLocks noChangeArrowheads="1"/>
          </p:cNvSpPr>
          <p:nvPr/>
        </p:nvSpPr>
        <p:spPr bwMode="auto">
          <a:xfrm>
            <a:off x="755650" y="4692650"/>
            <a:ext cx="73929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latin typeface="+mj-ea"/>
                <a:ea typeface="+mj-ea"/>
              </a:rPr>
              <a:t>从信道转移图可看出，是归并信道，所以： </a:t>
            </a:r>
          </a:p>
        </p:txBody>
      </p:sp>
      <p:sp>
        <p:nvSpPr>
          <p:cNvPr id="35846" name="Rectangle 6"/>
          <p:cNvSpPr>
            <a:spLocks noChangeArrowheads="1"/>
          </p:cNvSpPr>
          <p:nvPr/>
        </p:nvSpPr>
        <p:spPr bwMode="auto">
          <a:xfrm>
            <a:off x="4822825" y="769938"/>
            <a:ext cx="32670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sz="2400" b="1">
                <a:solidFill>
                  <a:srgbClr val="000066"/>
                </a:solidFill>
                <a:latin typeface="+mj-ea"/>
                <a:ea typeface="+mj-ea"/>
              </a:rPr>
              <a:t>信道转移图</a:t>
            </a:r>
          </a:p>
        </p:txBody>
      </p:sp>
      <p:graphicFrame>
        <p:nvGraphicFramePr>
          <p:cNvPr id="35847" name="Object 7"/>
          <p:cNvGraphicFramePr>
            <a:graphicFrameLocks noChangeAspect="1"/>
          </p:cNvGraphicFramePr>
          <p:nvPr>
            <p:extLst>
              <p:ext uri="{D42A27DB-BD31-4B8C-83A1-F6EECF244321}">
                <p14:modId xmlns:p14="http://schemas.microsoft.com/office/powerpoint/2010/main" val="132047331"/>
              </p:ext>
            </p:extLst>
          </p:nvPr>
        </p:nvGraphicFramePr>
        <p:xfrm>
          <a:off x="1711325" y="469900"/>
          <a:ext cx="1928813" cy="3432175"/>
        </p:xfrm>
        <a:graphic>
          <a:graphicData uri="http://schemas.openxmlformats.org/presentationml/2006/ole">
            <mc:AlternateContent xmlns:mc="http://schemas.openxmlformats.org/markup-compatibility/2006">
              <mc:Choice xmlns:v="urn:schemas-microsoft-com:vml" Requires="v">
                <p:oleObj spid="_x0000_s879807" r:id="rId5" imgW="914400" imgH="1625600" progId="Equation.DSMT4">
                  <p:embed/>
                </p:oleObj>
              </mc:Choice>
              <mc:Fallback>
                <p:oleObj r:id="rId5" imgW="914400" imgH="1625600" progId="Equation.DSMT4">
                  <p:embed/>
                  <p:pic>
                    <p:nvPicPr>
                      <p:cNvPr id="0" name="Picture 6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11325" y="469900"/>
                        <a:ext cx="1928813" cy="3432175"/>
                      </a:xfrm>
                      <a:prstGeom prst="rect">
                        <a:avLst/>
                      </a:prstGeom>
                      <a:noFill/>
                      <a:extLst>
                        <a:ext uri="{909E8E84-426E-40DD-AFC4-6F175D3DCCD1}">
                          <a14:hiddenFill xmlns:a14="http://schemas.microsoft.com/office/drawing/2010/main">
                            <a:solidFill>
                              <a:srgbClr val="00FFFF"/>
                            </a:solidFill>
                          </a14:hiddenFill>
                        </a:ext>
                      </a:extLst>
                    </p:spPr>
                  </p:pic>
                </p:oleObj>
              </mc:Fallback>
            </mc:AlternateContent>
          </a:graphicData>
        </a:graphic>
      </p:graphicFrame>
      <p:grpSp>
        <p:nvGrpSpPr>
          <p:cNvPr id="35849" name="Group 9"/>
          <p:cNvGrpSpPr>
            <a:grpSpLocks/>
          </p:cNvGrpSpPr>
          <p:nvPr/>
        </p:nvGrpSpPr>
        <p:grpSpPr bwMode="auto">
          <a:xfrm>
            <a:off x="569913" y="5370513"/>
            <a:ext cx="8840787" cy="506412"/>
            <a:chOff x="0" y="0"/>
            <a:chExt cx="5569" cy="319"/>
          </a:xfrm>
        </p:grpSpPr>
        <p:graphicFrame>
          <p:nvGraphicFramePr>
            <p:cNvPr id="35850" name="Object 10"/>
            <p:cNvGraphicFramePr>
              <a:graphicFrameLocks noChangeAspect="1"/>
            </p:cNvGraphicFramePr>
            <p:nvPr/>
          </p:nvGraphicFramePr>
          <p:xfrm>
            <a:off x="0" y="38"/>
            <a:ext cx="1584" cy="281"/>
          </p:xfrm>
          <a:graphic>
            <a:graphicData uri="http://schemas.openxmlformats.org/presentationml/2006/ole">
              <mc:AlternateContent xmlns:mc="http://schemas.openxmlformats.org/markup-compatibility/2006">
                <mc:Choice xmlns:v="urn:schemas-microsoft-com:vml" Requires="v">
                  <p:oleObj spid="_x0000_s879808" r:id="rId7" imgW="1142009" imgH="203024" progId="Equation.DSMT4">
                    <p:embed/>
                  </p:oleObj>
                </mc:Choice>
                <mc:Fallback>
                  <p:oleObj r:id="rId7" imgW="1142009" imgH="203024" progId="Equation.DSMT4">
                    <p:embed/>
                    <p:pic>
                      <p:nvPicPr>
                        <p:cNvPr id="0" name="Picture 6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38"/>
                          <a:ext cx="1584" cy="2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51" name="Rectangle 11"/>
            <p:cNvSpPr>
              <a:spLocks noChangeArrowheads="1"/>
            </p:cNvSpPr>
            <p:nvPr/>
          </p:nvSpPr>
          <p:spPr bwMode="auto">
            <a:xfrm>
              <a:off x="1498" y="0"/>
              <a:ext cx="176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latin typeface="+mj-ea"/>
                  <a:ea typeface="+mj-ea"/>
                </a:rPr>
                <a:t>比特</a:t>
              </a:r>
              <a:r>
                <a:rPr lang="zh-CN" altLang="zh-CN" sz="2400" b="1">
                  <a:latin typeface="+mj-ea"/>
                  <a:ea typeface="+mj-ea"/>
                </a:rPr>
                <a:t>/</a:t>
              </a:r>
              <a:r>
                <a:rPr lang="zh-CN" sz="2400" b="1">
                  <a:latin typeface="+mj-ea"/>
                  <a:ea typeface="+mj-ea"/>
                </a:rPr>
                <a:t>符号              </a:t>
              </a:r>
            </a:p>
          </p:txBody>
        </p:sp>
        <p:sp>
          <p:nvSpPr>
            <p:cNvPr id="35852" name="Rectangle 12"/>
            <p:cNvSpPr>
              <a:spLocks noChangeArrowheads="1"/>
            </p:cNvSpPr>
            <p:nvPr/>
          </p:nvSpPr>
          <p:spPr bwMode="auto">
            <a:xfrm>
              <a:off x="2715" y="0"/>
              <a:ext cx="285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dirty="0">
                  <a:latin typeface="+mj-ea"/>
                  <a:ea typeface="+mj-ea"/>
                </a:rPr>
                <a:t>最佳输入分布：？              </a:t>
              </a:r>
            </a:p>
          </p:txBody>
        </p:sp>
      </p:grpSp>
      <p:graphicFrame>
        <p:nvGraphicFramePr>
          <p:cNvPr id="35854" name="Object 14"/>
          <p:cNvGraphicFramePr>
            <a:graphicFrameLocks noChangeAspect="1"/>
          </p:cNvGraphicFramePr>
          <p:nvPr>
            <p:extLst>
              <p:ext uri="{D42A27DB-BD31-4B8C-83A1-F6EECF244321}">
                <p14:modId xmlns:p14="http://schemas.microsoft.com/office/powerpoint/2010/main" val="2471517734"/>
              </p:ext>
            </p:extLst>
          </p:nvPr>
        </p:nvGraphicFramePr>
        <p:xfrm>
          <a:off x="5299075" y="1482725"/>
          <a:ext cx="2471738" cy="2940050"/>
        </p:xfrm>
        <a:graphic>
          <a:graphicData uri="http://schemas.openxmlformats.org/presentationml/2006/ole">
            <mc:AlternateContent xmlns:mc="http://schemas.openxmlformats.org/markup-compatibility/2006">
              <mc:Choice xmlns:v="urn:schemas-microsoft-com:vml" Requires="v">
                <p:oleObj spid="_x0000_s879809" r:id="rId9" imgW="1544500" imgH="1836906" progId="Visio.Drawing.11">
                  <p:embed/>
                </p:oleObj>
              </mc:Choice>
              <mc:Fallback>
                <p:oleObj r:id="rId9" imgW="1544500" imgH="1836906" progId="Visio.Drawing.11">
                  <p:embed/>
                  <p:pic>
                    <p:nvPicPr>
                      <p:cNvPr id="0" name="Picture 6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99075" y="1482725"/>
                        <a:ext cx="2471738" cy="294005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E31375A4-56A4-47D6-9801-1991572033F7}" type="slidenum">
              <a:rPr lang="en-US" smtClean="0"/>
              <a:pPr/>
              <a:t>56</a:t>
            </a:fld>
            <a:endParaRPr lang="en-US"/>
          </a:p>
        </p:txBody>
      </p:sp>
    </p:spTree>
    <p:extLst>
      <p:ext uri="{BB962C8B-B14F-4D97-AF65-F5344CB8AC3E}">
        <p14:creationId xmlns:p14="http://schemas.microsoft.com/office/powerpoint/2010/main" val="8675124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5849"/>
                                        </p:tgtEl>
                                        <p:attrNameLst>
                                          <p:attrName>style.visibility</p:attrName>
                                        </p:attrNameLst>
                                      </p:cBhvr>
                                      <p:to>
                                        <p:strVal val="visible"/>
                                      </p:to>
                                    </p:set>
                                    <p:animEffect transition="in" filter="wipe(left)">
                                      <p:cBhvr>
                                        <p:cTn id="7" dur="1000"/>
                                        <p:tgtEl>
                                          <p:spTgt spid="358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66" name="Object 2"/>
          <p:cNvGraphicFramePr>
            <a:graphicFrameLocks noChangeAspect="1"/>
          </p:cNvGraphicFramePr>
          <p:nvPr>
            <p:extLst>
              <p:ext uri="{D42A27DB-BD31-4B8C-83A1-F6EECF244321}">
                <p14:modId xmlns:p14="http://schemas.microsoft.com/office/powerpoint/2010/main" val="2175823646"/>
              </p:ext>
            </p:extLst>
          </p:nvPr>
        </p:nvGraphicFramePr>
        <p:xfrm>
          <a:off x="339725" y="2068513"/>
          <a:ext cx="855663" cy="482600"/>
        </p:xfrm>
        <a:graphic>
          <a:graphicData uri="http://schemas.openxmlformats.org/presentationml/2006/ole">
            <mc:AlternateContent xmlns:mc="http://schemas.openxmlformats.org/markup-compatibility/2006">
              <mc:Choice xmlns:v="urn:schemas-microsoft-com:vml" Requires="v">
                <p:oleObj spid="_x0000_s880830" r:id="rId3" imgW="406048" imgH="228402" progId="Equation.DSMT4">
                  <p:embed/>
                </p:oleObj>
              </mc:Choice>
              <mc:Fallback>
                <p:oleObj r:id="rId3" imgW="406048" imgH="228402" progId="Equation.DSMT4">
                  <p:embed/>
                  <p:pic>
                    <p:nvPicPr>
                      <p:cNvPr id="0" name="Picture 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725" y="2068513"/>
                        <a:ext cx="855663" cy="482600"/>
                      </a:xfrm>
                      <a:prstGeom prst="rect">
                        <a:avLst/>
                      </a:prstGeom>
                      <a:noFill/>
                      <a:extLst>
                        <a:ext uri="{909E8E84-426E-40DD-AFC4-6F175D3DCCD1}">
                          <a14:hiddenFill xmlns:a14="http://schemas.microsoft.com/office/drawing/2010/main">
                            <a:solidFill>
                              <a:srgbClr val="00FFFF"/>
                            </a:solidFill>
                          </a14:hiddenFill>
                        </a:ext>
                      </a:extLst>
                    </p:spPr>
                  </p:pic>
                </p:oleObj>
              </mc:Fallback>
            </mc:AlternateContent>
          </a:graphicData>
        </a:graphic>
      </p:graphicFrame>
      <p:grpSp>
        <p:nvGrpSpPr>
          <p:cNvPr id="36867" name="Group 3"/>
          <p:cNvGrpSpPr>
            <a:grpSpLocks/>
          </p:cNvGrpSpPr>
          <p:nvPr/>
        </p:nvGrpSpPr>
        <p:grpSpPr bwMode="auto">
          <a:xfrm>
            <a:off x="3246438" y="3373438"/>
            <a:ext cx="5343525" cy="2092325"/>
            <a:chOff x="0" y="0"/>
            <a:chExt cx="3366" cy="1318"/>
          </a:xfrm>
        </p:grpSpPr>
        <p:graphicFrame>
          <p:nvGraphicFramePr>
            <p:cNvPr id="36868" name="Object 4"/>
            <p:cNvGraphicFramePr>
              <a:graphicFrameLocks noChangeAspect="1"/>
            </p:cNvGraphicFramePr>
            <p:nvPr/>
          </p:nvGraphicFramePr>
          <p:xfrm>
            <a:off x="0" y="327"/>
            <a:ext cx="3366" cy="991"/>
          </p:xfrm>
          <a:graphic>
            <a:graphicData uri="http://schemas.openxmlformats.org/presentationml/2006/ole">
              <mc:AlternateContent xmlns:mc="http://schemas.openxmlformats.org/markup-compatibility/2006">
                <mc:Choice xmlns:v="urn:schemas-microsoft-com:vml" Requires="v">
                  <p:oleObj spid="_x0000_s880831" r:id="rId5" imgW="2767399" imgH="723586" progId="Equation.DSMT4">
                    <p:embed/>
                  </p:oleObj>
                </mc:Choice>
                <mc:Fallback>
                  <p:oleObj r:id="rId5" imgW="2767399" imgH="723586" progId="Equation.DSMT4">
                    <p:embed/>
                    <p:pic>
                      <p:nvPicPr>
                        <p:cNvPr id="0" name="Picture 6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327"/>
                          <a:ext cx="3366" cy="991"/>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869" name="Rectangle 5"/>
            <p:cNvSpPr>
              <a:spLocks noChangeArrowheads="1"/>
            </p:cNvSpPr>
            <p:nvPr/>
          </p:nvSpPr>
          <p:spPr bwMode="auto">
            <a:xfrm>
              <a:off x="113" y="0"/>
              <a:ext cx="200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dirty="0">
                  <a:latin typeface="+mj-ea"/>
                  <a:ea typeface="+mj-ea"/>
                </a:rPr>
                <a:t>解如下方程组：</a:t>
              </a:r>
            </a:p>
          </p:txBody>
        </p:sp>
      </p:grpSp>
      <p:grpSp>
        <p:nvGrpSpPr>
          <p:cNvPr id="36870" name="Group 6"/>
          <p:cNvGrpSpPr>
            <a:grpSpLocks/>
          </p:cNvGrpSpPr>
          <p:nvPr/>
        </p:nvGrpSpPr>
        <p:grpSpPr bwMode="auto">
          <a:xfrm>
            <a:off x="2876550" y="5583238"/>
            <a:ext cx="6159500" cy="461962"/>
            <a:chOff x="0" y="0"/>
            <a:chExt cx="3880" cy="291"/>
          </a:xfrm>
        </p:grpSpPr>
        <p:sp>
          <p:nvSpPr>
            <p:cNvPr id="36871" name="Rectangle 7"/>
            <p:cNvSpPr>
              <a:spLocks noChangeArrowheads="1"/>
            </p:cNvSpPr>
            <p:nvPr/>
          </p:nvSpPr>
          <p:spPr bwMode="auto">
            <a:xfrm>
              <a:off x="210" y="0"/>
              <a:ext cx="367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sz="2400" b="1" dirty="0">
                  <a:latin typeface="+mj-ea"/>
                  <a:ea typeface="+mj-ea"/>
                </a:rPr>
                <a:t>最佳输入概率分布并不是唯一的</a:t>
              </a:r>
            </a:p>
          </p:txBody>
        </p:sp>
        <p:graphicFrame>
          <p:nvGraphicFramePr>
            <p:cNvPr id="36872" name="Object 8"/>
            <p:cNvGraphicFramePr>
              <a:graphicFrameLocks noChangeAspect="1"/>
            </p:cNvGraphicFramePr>
            <p:nvPr/>
          </p:nvGraphicFramePr>
          <p:xfrm>
            <a:off x="0" y="107"/>
            <a:ext cx="302" cy="178"/>
          </p:xfrm>
          <a:graphic>
            <a:graphicData uri="http://schemas.openxmlformats.org/presentationml/2006/ole">
              <mc:AlternateContent xmlns:mc="http://schemas.openxmlformats.org/markup-compatibility/2006">
                <mc:Choice xmlns:v="urn:schemas-microsoft-com:vml" Requires="v">
                  <p:oleObj spid="_x0000_s880832" r:id="rId7" imgW="215432" imgH="126725" progId="Equation.DSMT4">
                    <p:embed/>
                  </p:oleObj>
                </mc:Choice>
                <mc:Fallback>
                  <p:oleObj r:id="rId7" imgW="215432" imgH="126725" progId="Equation.DSMT4">
                    <p:embed/>
                    <p:pic>
                      <p:nvPicPr>
                        <p:cNvPr id="0" name="Picture 6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07"/>
                          <a:ext cx="302" cy="17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36874" name="Object 10"/>
          <p:cNvGraphicFramePr>
            <a:graphicFrameLocks noChangeAspect="1"/>
          </p:cNvGraphicFramePr>
          <p:nvPr>
            <p:extLst>
              <p:ext uri="{D42A27DB-BD31-4B8C-83A1-F6EECF244321}">
                <p14:modId xmlns:p14="http://schemas.microsoft.com/office/powerpoint/2010/main" val="3151329372"/>
              </p:ext>
            </p:extLst>
          </p:nvPr>
        </p:nvGraphicFramePr>
        <p:xfrm>
          <a:off x="1127125" y="469900"/>
          <a:ext cx="1928813" cy="3432175"/>
        </p:xfrm>
        <a:graphic>
          <a:graphicData uri="http://schemas.openxmlformats.org/presentationml/2006/ole">
            <mc:AlternateContent xmlns:mc="http://schemas.openxmlformats.org/markup-compatibility/2006">
              <mc:Choice xmlns:v="urn:schemas-microsoft-com:vml" Requires="v">
                <p:oleObj spid="_x0000_s880833" r:id="rId9" imgW="914400" imgH="1625600" progId="Equation.DSMT4">
                  <p:embed/>
                </p:oleObj>
              </mc:Choice>
              <mc:Fallback>
                <p:oleObj r:id="rId9" imgW="914400" imgH="1625600" progId="Equation.DSMT4">
                  <p:embed/>
                  <p:pic>
                    <p:nvPicPr>
                      <p:cNvPr id="0" name="Picture 6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27125" y="469900"/>
                        <a:ext cx="1928813" cy="3432175"/>
                      </a:xfrm>
                      <a:prstGeom prst="rect">
                        <a:avLst/>
                      </a:prstGeom>
                      <a:noFill/>
                      <a:extLst>
                        <a:ext uri="{909E8E84-426E-40DD-AFC4-6F175D3DCCD1}">
                          <a14:hiddenFill xmlns:a14="http://schemas.microsoft.com/office/drawing/2010/main">
                            <a:solidFill>
                              <a:srgbClr val="00FFFF"/>
                            </a:solidFill>
                          </a14:hiddenFill>
                        </a:ext>
                      </a:extLst>
                    </p:spPr>
                  </p:pic>
                </p:oleObj>
              </mc:Fallback>
            </mc:AlternateContent>
          </a:graphicData>
        </a:graphic>
      </p:graphicFrame>
      <p:sp>
        <p:nvSpPr>
          <p:cNvPr id="2" name="灯片编号占位符 1"/>
          <p:cNvSpPr>
            <a:spLocks noGrp="1"/>
          </p:cNvSpPr>
          <p:nvPr>
            <p:ph type="sldNum" sz="quarter" idx="12"/>
          </p:nvPr>
        </p:nvSpPr>
        <p:spPr/>
        <p:txBody>
          <a:bodyPr/>
          <a:lstStyle/>
          <a:p>
            <a:fld id="{E31375A4-56A4-47D6-9801-1991572033F7}" type="slidenum">
              <a:rPr lang="en-US" smtClean="0"/>
              <a:pPr/>
              <a:t>57</a:t>
            </a:fld>
            <a:endParaRPr lang="en-US"/>
          </a:p>
        </p:txBody>
      </p:sp>
    </p:spTree>
    <p:extLst>
      <p:ext uri="{BB962C8B-B14F-4D97-AF65-F5344CB8AC3E}">
        <p14:creationId xmlns:p14="http://schemas.microsoft.com/office/powerpoint/2010/main" val="5517710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6870"/>
                                        </p:tgtEl>
                                        <p:attrNameLst>
                                          <p:attrName>style.visibility</p:attrName>
                                        </p:attrNameLst>
                                      </p:cBhvr>
                                      <p:to>
                                        <p:strVal val="visible"/>
                                      </p:to>
                                    </p:set>
                                    <p:animEffect transition="in" filter="wipe(left)">
                                      <p:cBhvr>
                                        <p:cTn id="7" dur="1000"/>
                                        <p:tgtEl>
                                          <p:spTgt spid="368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230188" y="2430463"/>
            <a:ext cx="15113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spcBef>
                <a:spcPct val="20000"/>
              </a:spcBef>
              <a:buClr>
                <a:schemeClr val="accent1"/>
              </a:buClr>
              <a:buSzPct val="65000"/>
              <a:buFont typeface="Wingdings" pitchFamily="2" charset="2"/>
              <a:buNone/>
            </a:pPr>
            <a:r>
              <a:rPr lang="zh-CN" sz="2800" b="1">
                <a:latin typeface="+mj-ea"/>
                <a:ea typeface="+mj-ea"/>
              </a:rPr>
              <a:t>解：</a:t>
            </a:r>
          </a:p>
        </p:txBody>
      </p:sp>
      <p:sp>
        <p:nvSpPr>
          <p:cNvPr id="37891" name="Rectangle 3"/>
          <p:cNvSpPr>
            <a:spLocks noChangeArrowheads="1"/>
          </p:cNvSpPr>
          <p:nvPr/>
        </p:nvSpPr>
        <p:spPr bwMode="auto">
          <a:xfrm>
            <a:off x="395536" y="1308100"/>
            <a:ext cx="15113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spcBef>
                <a:spcPct val="20000"/>
              </a:spcBef>
              <a:buClr>
                <a:schemeClr val="accent1"/>
              </a:buClr>
              <a:buSzPct val="65000"/>
              <a:buFont typeface="Wingdings" pitchFamily="2" charset="2"/>
              <a:buNone/>
            </a:pPr>
            <a:r>
              <a:rPr lang="en-US" altLang="zh-CN" sz="2400" b="1" dirty="0" smtClean="0">
                <a:latin typeface="Century Schoolbook" pitchFamily="18" charset="0"/>
                <a:ea typeface="+mj-ea"/>
              </a:rPr>
              <a:t>(</a:t>
            </a:r>
            <a:r>
              <a:rPr lang="zh-CN" altLang="zh-CN" sz="2400" b="1" dirty="0" smtClean="0">
                <a:latin typeface="Century Schoolbook" pitchFamily="18" charset="0"/>
                <a:ea typeface="+mj-ea"/>
              </a:rPr>
              <a:t>3</a:t>
            </a:r>
            <a:r>
              <a:rPr lang="en-US" altLang="zh-CN" sz="2400" b="1" dirty="0" smtClean="0">
                <a:latin typeface="Century Schoolbook" pitchFamily="18" charset="0"/>
                <a:ea typeface="+mj-ea"/>
              </a:rPr>
              <a:t>)</a:t>
            </a:r>
            <a:endParaRPr lang="zh-CN" sz="2400" b="1" dirty="0">
              <a:latin typeface="Century Schoolbook" pitchFamily="18" charset="0"/>
              <a:ea typeface="+mj-ea"/>
            </a:endParaRPr>
          </a:p>
        </p:txBody>
      </p:sp>
      <p:graphicFrame>
        <p:nvGraphicFramePr>
          <p:cNvPr id="37892" name="Object 4"/>
          <p:cNvGraphicFramePr>
            <a:graphicFrameLocks noChangeAspect="1"/>
          </p:cNvGraphicFramePr>
          <p:nvPr>
            <p:extLst>
              <p:ext uri="{D42A27DB-BD31-4B8C-83A1-F6EECF244321}">
                <p14:modId xmlns:p14="http://schemas.microsoft.com/office/powerpoint/2010/main" val="3273861331"/>
              </p:ext>
            </p:extLst>
          </p:nvPr>
        </p:nvGraphicFramePr>
        <p:xfrm>
          <a:off x="973138" y="1311275"/>
          <a:ext cx="857250" cy="482600"/>
        </p:xfrm>
        <a:graphic>
          <a:graphicData uri="http://schemas.openxmlformats.org/presentationml/2006/ole">
            <mc:AlternateContent xmlns:mc="http://schemas.openxmlformats.org/markup-compatibility/2006">
              <mc:Choice xmlns:v="urn:schemas-microsoft-com:vml" Requires="v">
                <p:oleObj spid="_x0000_s881854" r:id="rId3" imgW="406048" imgH="228402" progId="Equation.DSMT4">
                  <p:embed/>
                </p:oleObj>
              </mc:Choice>
              <mc:Fallback>
                <p:oleObj r:id="rId3" imgW="406048" imgH="228402" progId="Equation.DSMT4">
                  <p:embed/>
                  <p:pic>
                    <p:nvPicPr>
                      <p:cNvPr id="0" name="Picture 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3138" y="1311275"/>
                        <a:ext cx="857250" cy="482600"/>
                      </a:xfrm>
                      <a:prstGeom prst="rect">
                        <a:avLst/>
                      </a:prstGeom>
                      <a:noFill/>
                      <a:extLst>
                        <a:ext uri="{909E8E84-426E-40DD-AFC4-6F175D3DCCD1}">
                          <a14:hiddenFill xmlns:a14="http://schemas.microsoft.com/office/drawing/2010/main">
                            <a:solidFill>
                              <a:srgbClr val="00FFFF"/>
                            </a:solidFill>
                          </a14:hiddenFill>
                        </a:ext>
                      </a:extLst>
                    </p:spPr>
                  </p:pic>
                </p:oleObj>
              </mc:Fallback>
            </mc:AlternateContent>
          </a:graphicData>
        </a:graphic>
      </p:graphicFrame>
      <p:graphicFrame>
        <p:nvGraphicFramePr>
          <p:cNvPr id="37893" name="Object 5"/>
          <p:cNvGraphicFramePr>
            <a:graphicFrameLocks noChangeAspect="1"/>
          </p:cNvGraphicFramePr>
          <p:nvPr>
            <p:extLst>
              <p:ext uri="{D42A27DB-BD31-4B8C-83A1-F6EECF244321}">
                <p14:modId xmlns:p14="http://schemas.microsoft.com/office/powerpoint/2010/main" val="975774528"/>
              </p:ext>
            </p:extLst>
          </p:nvPr>
        </p:nvGraphicFramePr>
        <p:xfrm>
          <a:off x="1765300" y="512763"/>
          <a:ext cx="6680200" cy="1882775"/>
        </p:xfrm>
        <a:graphic>
          <a:graphicData uri="http://schemas.openxmlformats.org/presentationml/2006/ole">
            <mc:AlternateContent xmlns:mc="http://schemas.openxmlformats.org/markup-compatibility/2006">
              <mc:Choice xmlns:v="urn:schemas-microsoft-com:vml" Requires="v">
                <p:oleObj spid="_x0000_s881855" r:id="rId5" imgW="3340100" imgH="939800" progId="Equation.DSMT4">
                  <p:embed/>
                </p:oleObj>
              </mc:Choice>
              <mc:Fallback>
                <p:oleObj r:id="rId5" imgW="3340100" imgH="939800" progId="Equation.DSMT4">
                  <p:embed/>
                  <p:pic>
                    <p:nvPicPr>
                      <p:cNvPr id="0" name="Picture 6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5300" y="512763"/>
                        <a:ext cx="6680200" cy="1882775"/>
                      </a:xfrm>
                      <a:prstGeom prst="rect">
                        <a:avLst/>
                      </a:prstGeom>
                      <a:noFill/>
                      <a:extLst>
                        <a:ext uri="{909E8E84-426E-40DD-AFC4-6F175D3DCCD1}">
                          <a14:hiddenFill xmlns:a14="http://schemas.microsoft.com/office/drawing/2010/main">
                            <a:solidFill>
                              <a:srgbClr val="00FFFF"/>
                            </a:solidFill>
                          </a14:hiddenFill>
                        </a:ext>
                      </a:extLst>
                    </p:spPr>
                  </p:pic>
                </p:oleObj>
              </mc:Fallback>
            </mc:AlternateContent>
          </a:graphicData>
        </a:graphic>
      </p:graphicFrame>
      <p:sp>
        <p:nvSpPr>
          <p:cNvPr id="37895" name="Rectangle 7"/>
          <p:cNvSpPr>
            <a:spLocks noChangeArrowheads="1"/>
          </p:cNvSpPr>
          <p:nvPr/>
        </p:nvSpPr>
        <p:spPr bwMode="auto">
          <a:xfrm>
            <a:off x="755650" y="4984750"/>
            <a:ext cx="73929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latin typeface="+mj-ea"/>
                <a:ea typeface="+mj-ea"/>
              </a:rPr>
              <a:t>从信道转移图可看出，是扩展信道，所以：              </a:t>
            </a:r>
          </a:p>
        </p:txBody>
      </p:sp>
      <p:sp>
        <p:nvSpPr>
          <p:cNvPr id="37896" name="Rectangle 8"/>
          <p:cNvSpPr>
            <a:spLocks noChangeArrowheads="1"/>
          </p:cNvSpPr>
          <p:nvPr/>
        </p:nvSpPr>
        <p:spPr bwMode="auto">
          <a:xfrm>
            <a:off x="192088" y="2484438"/>
            <a:ext cx="87534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sz="2400" b="1">
                <a:solidFill>
                  <a:srgbClr val="000066"/>
                </a:solidFill>
                <a:latin typeface="+mj-ea"/>
                <a:ea typeface="+mj-ea"/>
              </a:rPr>
              <a:t>信道转移图</a:t>
            </a:r>
          </a:p>
        </p:txBody>
      </p:sp>
      <p:grpSp>
        <p:nvGrpSpPr>
          <p:cNvPr id="37897" name="Group 9"/>
          <p:cNvGrpSpPr>
            <a:grpSpLocks/>
          </p:cNvGrpSpPr>
          <p:nvPr/>
        </p:nvGrpSpPr>
        <p:grpSpPr bwMode="auto">
          <a:xfrm>
            <a:off x="404813" y="5662613"/>
            <a:ext cx="8631237" cy="506412"/>
            <a:chOff x="0" y="0"/>
            <a:chExt cx="5437" cy="319"/>
          </a:xfrm>
        </p:grpSpPr>
        <p:graphicFrame>
          <p:nvGraphicFramePr>
            <p:cNvPr id="37898" name="Object 10"/>
            <p:cNvGraphicFramePr>
              <a:graphicFrameLocks noChangeAspect="1"/>
            </p:cNvGraphicFramePr>
            <p:nvPr/>
          </p:nvGraphicFramePr>
          <p:xfrm>
            <a:off x="0" y="38"/>
            <a:ext cx="1584" cy="281"/>
          </p:xfrm>
          <a:graphic>
            <a:graphicData uri="http://schemas.openxmlformats.org/presentationml/2006/ole">
              <mc:AlternateContent xmlns:mc="http://schemas.openxmlformats.org/markup-compatibility/2006">
                <mc:Choice xmlns:v="urn:schemas-microsoft-com:vml" Requires="v">
                  <p:oleObj spid="_x0000_s881856" r:id="rId7" imgW="1142009" imgH="203024" progId="Equation.DSMT4">
                    <p:embed/>
                  </p:oleObj>
                </mc:Choice>
                <mc:Fallback>
                  <p:oleObj r:id="rId7" imgW="1142009" imgH="203024" progId="Equation.DSMT4">
                    <p:embed/>
                    <p:pic>
                      <p:nvPicPr>
                        <p:cNvPr id="0" name="Picture 6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38"/>
                          <a:ext cx="1584" cy="2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899" name="Rectangle 11"/>
            <p:cNvSpPr>
              <a:spLocks noChangeArrowheads="1"/>
            </p:cNvSpPr>
            <p:nvPr/>
          </p:nvSpPr>
          <p:spPr bwMode="auto">
            <a:xfrm>
              <a:off x="1498" y="0"/>
              <a:ext cx="176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latin typeface="+mj-ea"/>
                  <a:ea typeface="+mj-ea"/>
                </a:rPr>
                <a:t>比特</a:t>
              </a:r>
              <a:r>
                <a:rPr lang="zh-CN" altLang="zh-CN" sz="2400" b="1">
                  <a:latin typeface="+mj-ea"/>
                  <a:ea typeface="+mj-ea"/>
                </a:rPr>
                <a:t>/</a:t>
              </a:r>
              <a:r>
                <a:rPr lang="zh-CN" sz="2400" b="1">
                  <a:latin typeface="+mj-ea"/>
                  <a:ea typeface="+mj-ea"/>
                </a:rPr>
                <a:t>符号              </a:t>
              </a:r>
            </a:p>
          </p:txBody>
        </p:sp>
        <p:sp>
          <p:nvSpPr>
            <p:cNvPr id="37900" name="Rectangle 12"/>
            <p:cNvSpPr>
              <a:spLocks noChangeArrowheads="1"/>
            </p:cNvSpPr>
            <p:nvPr/>
          </p:nvSpPr>
          <p:spPr bwMode="auto">
            <a:xfrm>
              <a:off x="2555" y="0"/>
              <a:ext cx="288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sz="2400" b="1" dirty="0">
                  <a:latin typeface="+mj-ea"/>
                  <a:ea typeface="+mj-ea"/>
                </a:rPr>
                <a:t>最佳输入分布：等概率分布              </a:t>
              </a:r>
            </a:p>
          </p:txBody>
        </p:sp>
      </p:grpSp>
      <p:graphicFrame>
        <p:nvGraphicFramePr>
          <p:cNvPr id="37902" name="Object 14"/>
          <p:cNvGraphicFramePr>
            <a:graphicFrameLocks noChangeAspect="1"/>
          </p:cNvGraphicFramePr>
          <p:nvPr>
            <p:extLst>
              <p:ext uri="{D42A27DB-BD31-4B8C-83A1-F6EECF244321}">
                <p14:modId xmlns:p14="http://schemas.microsoft.com/office/powerpoint/2010/main" val="3489268710"/>
              </p:ext>
            </p:extLst>
          </p:nvPr>
        </p:nvGraphicFramePr>
        <p:xfrm>
          <a:off x="1300163" y="3052763"/>
          <a:ext cx="6586537" cy="1752600"/>
        </p:xfrm>
        <a:graphic>
          <a:graphicData uri="http://schemas.openxmlformats.org/presentationml/2006/ole">
            <mc:AlternateContent xmlns:mc="http://schemas.openxmlformats.org/markup-compatibility/2006">
              <mc:Choice xmlns:v="urn:schemas-microsoft-com:vml" Requires="v">
                <p:oleObj spid="_x0000_s881857" r:id="rId9" imgW="3876624" imgH="1031132" progId="Visio.Drawing.11">
                  <p:embed/>
                </p:oleObj>
              </mc:Choice>
              <mc:Fallback>
                <p:oleObj r:id="rId9" imgW="3876624" imgH="1031132" progId="Visio.Drawing.11">
                  <p:embed/>
                  <p:pic>
                    <p:nvPicPr>
                      <p:cNvPr id="0" name="Picture 6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00163" y="3052763"/>
                        <a:ext cx="6586537" cy="17526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E31375A4-56A4-47D6-9801-1991572033F7}" type="slidenum">
              <a:rPr lang="en-US" smtClean="0"/>
              <a:pPr/>
              <a:t>58</a:t>
            </a:fld>
            <a:endParaRPr lang="en-US"/>
          </a:p>
        </p:txBody>
      </p:sp>
    </p:spTree>
    <p:extLst>
      <p:ext uri="{BB962C8B-B14F-4D97-AF65-F5344CB8AC3E}">
        <p14:creationId xmlns:p14="http://schemas.microsoft.com/office/powerpoint/2010/main" val="1868164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7897"/>
                                        </p:tgtEl>
                                        <p:attrNameLst>
                                          <p:attrName>style.visibility</p:attrName>
                                        </p:attrNameLst>
                                      </p:cBhvr>
                                      <p:to>
                                        <p:strVal val="visible"/>
                                      </p:to>
                                    </p:set>
                                    <p:animEffect transition="in" filter="wipe(left)">
                                      <p:cBhvr>
                                        <p:cTn id="7" dur="1000"/>
                                        <p:tgtEl>
                                          <p:spTgt spid="378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234950" y="1143000"/>
            <a:ext cx="239712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dirty="0">
                <a:latin typeface="+mj-ea"/>
                <a:ea typeface="+mj-ea"/>
              </a:rPr>
              <a:t>一一对应信道</a:t>
            </a:r>
          </a:p>
          <a:p>
            <a:r>
              <a:rPr lang="zh-CN" sz="2400" b="1" dirty="0">
                <a:latin typeface="+mj-ea"/>
                <a:ea typeface="+mj-ea"/>
              </a:rPr>
              <a:t>无噪无损信道</a:t>
            </a:r>
          </a:p>
        </p:txBody>
      </p:sp>
      <p:sp>
        <p:nvSpPr>
          <p:cNvPr id="38915" name="Rectangle 3"/>
          <p:cNvSpPr>
            <a:spLocks noChangeArrowheads="1"/>
          </p:cNvSpPr>
          <p:nvPr/>
        </p:nvSpPr>
        <p:spPr bwMode="auto">
          <a:xfrm>
            <a:off x="500063" y="604838"/>
            <a:ext cx="19494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600" b="1">
                <a:solidFill>
                  <a:srgbClr val="FF0000"/>
                </a:solidFill>
                <a:latin typeface="+mj-ea"/>
                <a:ea typeface="+mj-ea"/>
              </a:rPr>
              <a:t>信道类型</a:t>
            </a:r>
          </a:p>
        </p:txBody>
      </p:sp>
      <p:sp>
        <p:nvSpPr>
          <p:cNvPr id="38916" name="Rectangle 4"/>
          <p:cNvSpPr>
            <a:spLocks noChangeArrowheads="1"/>
          </p:cNvSpPr>
          <p:nvPr/>
        </p:nvSpPr>
        <p:spPr bwMode="auto">
          <a:xfrm>
            <a:off x="4006850" y="604838"/>
            <a:ext cx="12128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600" b="1">
                <a:solidFill>
                  <a:srgbClr val="FF0000"/>
                </a:solidFill>
                <a:latin typeface="+mj-ea"/>
                <a:ea typeface="+mj-ea"/>
              </a:rPr>
              <a:t>特点</a:t>
            </a:r>
          </a:p>
        </p:txBody>
      </p:sp>
      <p:sp>
        <p:nvSpPr>
          <p:cNvPr id="38917" name="Rectangle 5"/>
          <p:cNvSpPr>
            <a:spLocks noChangeArrowheads="1"/>
          </p:cNvSpPr>
          <p:nvPr/>
        </p:nvSpPr>
        <p:spPr bwMode="auto">
          <a:xfrm>
            <a:off x="2808288" y="1100138"/>
            <a:ext cx="37020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dirty="0">
                <a:latin typeface="+mj-ea"/>
                <a:ea typeface="+mj-ea"/>
              </a:rPr>
              <a:t>输入确定</a:t>
            </a:r>
            <a:r>
              <a:rPr lang="zh-CN" sz="2400" b="1" dirty="0">
                <a:solidFill>
                  <a:srgbClr val="3333FF"/>
                </a:solidFill>
                <a:latin typeface="+mj-ea"/>
                <a:ea typeface="+mj-ea"/>
              </a:rPr>
              <a:t>→</a:t>
            </a:r>
            <a:r>
              <a:rPr lang="zh-CN" sz="2400" b="1" dirty="0">
                <a:latin typeface="+mj-ea"/>
                <a:ea typeface="+mj-ea"/>
              </a:rPr>
              <a:t>输出确定</a:t>
            </a:r>
          </a:p>
          <a:p>
            <a:r>
              <a:rPr lang="zh-CN" sz="2400" b="1" dirty="0">
                <a:latin typeface="+mj-ea"/>
                <a:ea typeface="+mj-ea"/>
              </a:rPr>
              <a:t>输出确定</a:t>
            </a:r>
            <a:r>
              <a:rPr lang="zh-CN" sz="2400" b="1" dirty="0">
                <a:solidFill>
                  <a:srgbClr val="3333FF"/>
                </a:solidFill>
                <a:latin typeface="+mj-ea"/>
                <a:ea typeface="+mj-ea"/>
              </a:rPr>
              <a:t>→</a:t>
            </a:r>
            <a:r>
              <a:rPr lang="zh-CN" sz="2400" b="1" dirty="0">
                <a:latin typeface="+mj-ea"/>
                <a:ea typeface="+mj-ea"/>
              </a:rPr>
              <a:t>输入确定</a:t>
            </a:r>
          </a:p>
        </p:txBody>
      </p:sp>
      <p:graphicFrame>
        <p:nvGraphicFramePr>
          <p:cNvPr id="38918" name="Object 6"/>
          <p:cNvGraphicFramePr>
            <a:graphicFrameLocks noChangeAspect="1"/>
          </p:cNvGraphicFramePr>
          <p:nvPr>
            <p:extLst>
              <p:ext uri="{D42A27DB-BD31-4B8C-83A1-F6EECF244321}">
                <p14:modId xmlns:p14="http://schemas.microsoft.com/office/powerpoint/2010/main" val="1226465260"/>
              </p:ext>
            </p:extLst>
          </p:nvPr>
        </p:nvGraphicFramePr>
        <p:xfrm>
          <a:off x="2808288" y="2062163"/>
          <a:ext cx="3505200" cy="406400"/>
        </p:xfrm>
        <a:graphic>
          <a:graphicData uri="http://schemas.openxmlformats.org/presentationml/2006/ole">
            <mc:AlternateContent xmlns:mc="http://schemas.openxmlformats.org/markup-compatibility/2006">
              <mc:Choice xmlns:v="urn:schemas-microsoft-com:vml" Requires="v">
                <p:oleObj spid="_x0000_s883122" r:id="rId3" imgW="1751080" imgH="203024" progId="Equation.DSMT4">
                  <p:embed/>
                </p:oleObj>
              </mc:Choice>
              <mc:Fallback>
                <p:oleObj r:id="rId3" imgW="1751080" imgH="203024" progId="Equation.DSMT4">
                  <p:embed/>
                  <p:pic>
                    <p:nvPicPr>
                      <p:cNvPr id="0" name="Picture 1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8288" y="2062163"/>
                        <a:ext cx="3505200" cy="4064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919" name="Rectangle 7"/>
          <p:cNvSpPr>
            <a:spLocks noChangeArrowheads="1"/>
          </p:cNvSpPr>
          <p:nvPr/>
        </p:nvSpPr>
        <p:spPr bwMode="auto">
          <a:xfrm>
            <a:off x="7040563" y="603250"/>
            <a:ext cx="11112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600" b="1">
                <a:solidFill>
                  <a:srgbClr val="FF0000"/>
                </a:solidFill>
                <a:latin typeface="+mj-ea"/>
                <a:ea typeface="+mj-ea"/>
              </a:rPr>
              <a:t>结论</a:t>
            </a:r>
          </a:p>
        </p:txBody>
      </p:sp>
      <p:graphicFrame>
        <p:nvGraphicFramePr>
          <p:cNvPr id="38920" name="Object 8"/>
          <p:cNvGraphicFramePr>
            <a:graphicFrameLocks noChangeAspect="1"/>
          </p:cNvGraphicFramePr>
          <p:nvPr>
            <p:extLst>
              <p:ext uri="{D42A27DB-BD31-4B8C-83A1-F6EECF244321}">
                <p14:modId xmlns:p14="http://schemas.microsoft.com/office/powerpoint/2010/main" val="1934087252"/>
              </p:ext>
            </p:extLst>
          </p:nvPr>
        </p:nvGraphicFramePr>
        <p:xfrm>
          <a:off x="6678613" y="1171575"/>
          <a:ext cx="1416050" cy="461963"/>
        </p:xfrm>
        <a:graphic>
          <a:graphicData uri="http://schemas.openxmlformats.org/presentationml/2006/ole">
            <mc:AlternateContent xmlns:mc="http://schemas.openxmlformats.org/markup-compatibility/2006">
              <mc:Choice xmlns:v="urn:schemas-microsoft-com:vml" Requires="v">
                <p:oleObj spid="_x0000_s883123" r:id="rId5" imgW="621760" imgH="203024" progId="Equation.DSMT4">
                  <p:embed/>
                </p:oleObj>
              </mc:Choice>
              <mc:Fallback>
                <p:oleObj r:id="rId5" imgW="621760" imgH="203024" progId="Equation.DSMT4">
                  <p:embed/>
                  <p:pic>
                    <p:nvPicPr>
                      <p:cNvPr id="0" name="Picture 14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78613" y="1171575"/>
                        <a:ext cx="1416050" cy="46196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921" name="Rectangle 9"/>
          <p:cNvSpPr>
            <a:spLocks noChangeArrowheads="1"/>
          </p:cNvSpPr>
          <p:nvPr/>
        </p:nvSpPr>
        <p:spPr bwMode="auto">
          <a:xfrm>
            <a:off x="6678613" y="1543050"/>
            <a:ext cx="223678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latin typeface="+mj-ea"/>
                <a:ea typeface="+mj-ea"/>
              </a:rPr>
              <a:t>最佳输入：</a:t>
            </a:r>
          </a:p>
          <a:p>
            <a:r>
              <a:rPr lang="zh-CN" sz="2400" b="1">
                <a:latin typeface="+mj-ea"/>
                <a:ea typeface="+mj-ea"/>
              </a:rPr>
              <a:t>输入等概</a:t>
            </a:r>
          </a:p>
        </p:txBody>
      </p:sp>
      <p:sp>
        <p:nvSpPr>
          <p:cNvPr id="38922" name="Rectangle 10"/>
          <p:cNvSpPr>
            <a:spLocks noChangeArrowheads="1"/>
          </p:cNvSpPr>
          <p:nvPr/>
        </p:nvSpPr>
        <p:spPr bwMode="auto">
          <a:xfrm>
            <a:off x="198438" y="2544763"/>
            <a:ext cx="239712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sz="2400" b="1">
                <a:latin typeface="+mj-ea"/>
                <a:ea typeface="+mj-ea"/>
              </a:rPr>
              <a:t>扩展信道</a:t>
            </a:r>
          </a:p>
          <a:p>
            <a:pPr algn="ctr"/>
            <a:r>
              <a:rPr lang="zh-CN" sz="2400" b="1">
                <a:latin typeface="+mj-ea"/>
                <a:ea typeface="+mj-ea"/>
              </a:rPr>
              <a:t>无损信道</a:t>
            </a:r>
          </a:p>
        </p:txBody>
      </p:sp>
      <p:graphicFrame>
        <p:nvGraphicFramePr>
          <p:cNvPr id="38923" name="Object 11"/>
          <p:cNvGraphicFramePr>
            <a:graphicFrameLocks noChangeAspect="1"/>
          </p:cNvGraphicFramePr>
          <p:nvPr>
            <p:extLst>
              <p:ext uri="{D42A27DB-BD31-4B8C-83A1-F6EECF244321}">
                <p14:modId xmlns:p14="http://schemas.microsoft.com/office/powerpoint/2010/main" val="3451303442"/>
              </p:ext>
            </p:extLst>
          </p:nvPr>
        </p:nvGraphicFramePr>
        <p:xfrm>
          <a:off x="3600450" y="3481388"/>
          <a:ext cx="1730375" cy="406400"/>
        </p:xfrm>
        <a:graphic>
          <a:graphicData uri="http://schemas.openxmlformats.org/presentationml/2006/ole">
            <mc:AlternateContent xmlns:mc="http://schemas.openxmlformats.org/markup-compatibility/2006">
              <mc:Choice xmlns:v="urn:schemas-microsoft-com:vml" Requires="v">
                <p:oleObj spid="_x0000_s883124" r:id="rId7" imgW="862851" imgH="203024" progId="Equation.DSMT4">
                  <p:embed/>
                </p:oleObj>
              </mc:Choice>
              <mc:Fallback>
                <p:oleObj r:id="rId7" imgW="862851" imgH="203024" progId="Equation.DSMT4">
                  <p:embed/>
                  <p:pic>
                    <p:nvPicPr>
                      <p:cNvPr id="0" name="Picture 14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00450" y="3481388"/>
                        <a:ext cx="1730375" cy="4064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924" name="Rectangle 12"/>
          <p:cNvSpPr>
            <a:spLocks noChangeArrowheads="1"/>
          </p:cNvSpPr>
          <p:nvPr/>
        </p:nvSpPr>
        <p:spPr bwMode="auto">
          <a:xfrm>
            <a:off x="6678613" y="2944813"/>
            <a:ext cx="20986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latin typeface="+mj-ea"/>
                <a:ea typeface="+mj-ea"/>
              </a:rPr>
              <a:t>最佳输入：</a:t>
            </a:r>
          </a:p>
          <a:p>
            <a:r>
              <a:rPr lang="zh-CN" sz="2400" b="1">
                <a:latin typeface="+mj-ea"/>
                <a:ea typeface="+mj-ea"/>
              </a:rPr>
              <a:t>输入等概</a:t>
            </a:r>
          </a:p>
        </p:txBody>
      </p:sp>
      <p:sp>
        <p:nvSpPr>
          <p:cNvPr id="38925" name="Rectangle 13"/>
          <p:cNvSpPr>
            <a:spLocks noChangeArrowheads="1"/>
          </p:cNvSpPr>
          <p:nvPr/>
        </p:nvSpPr>
        <p:spPr bwMode="auto">
          <a:xfrm>
            <a:off x="209550" y="3956050"/>
            <a:ext cx="239712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sz="2400" b="1">
                <a:latin typeface="+mj-ea"/>
                <a:ea typeface="+mj-ea"/>
              </a:rPr>
              <a:t>归并信道</a:t>
            </a:r>
          </a:p>
          <a:p>
            <a:pPr algn="ctr"/>
            <a:r>
              <a:rPr lang="zh-CN" sz="2400" b="1">
                <a:latin typeface="+mj-ea"/>
                <a:ea typeface="+mj-ea"/>
              </a:rPr>
              <a:t>无噪信道</a:t>
            </a:r>
          </a:p>
        </p:txBody>
      </p:sp>
      <p:sp>
        <p:nvSpPr>
          <p:cNvPr id="38926" name="Rectangle 14"/>
          <p:cNvSpPr>
            <a:spLocks noChangeArrowheads="1"/>
          </p:cNvSpPr>
          <p:nvPr/>
        </p:nvSpPr>
        <p:spPr bwMode="auto">
          <a:xfrm>
            <a:off x="6411913" y="4368800"/>
            <a:ext cx="262731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latin typeface="+mj-ea"/>
                <a:ea typeface="+mj-ea"/>
              </a:rPr>
              <a:t>最佳输入：使输出等概的输入</a:t>
            </a:r>
          </a:p>
        </p:txBody>
      </p:sp>
      <p:sp>
        <p:nvSpPr>
          <p:cNvPr id="38927" name="Rectangle 15"/>
          <p:cNvSpPr>
            <a:spLocks noChangeArrowheads="1"/>
          </p:cNvSpPr>
          <p:nvPr/>
        </p:nvSpPr>
        <p:spPr bwMode="auto">
          <a:xfrm>
            <a:off x="2789238" y="2547938"/>
            <a:ext cx="37782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latin typeface="+mj-ea"/>
                <a:ea typeface="+mj-ea"/>
              </a:rPr>
              <a:t>输出确定</a:t>
            </a:r>
            <a:r>
              <a:rPr lang="zh-CN" sz="2400" b="1">
                <a:solidFill>
                  <a:srgbClr val="3333FF"/>
                </a:solidFill>
                <a:latin typeface="+mj-ea"/>
                <a:ea typeface="+mj-ea"/>
              </a:rPr>
              <a:t>→</a:t>
            </a:r>
            <a:r>
              <a:rPr lang="zh-CN" sz="2400" b="1">
                <a:latin typeface="+mj-ea"/>
                <a:ea typeface="+mj-ea"/>
              </a:rPr>
              <a:t>输入确定</a:t>
            </a:r>
          </a:p>
          <a:p>
            <a:r>
              <a:rPr lang="zh-CN" sz="2400" b="1">
                <a:latin typeface="+mj-ea"/>
                <a:ea typeface="+mj-ea"/>
              </a:rPr>
              <a:t>        反过来不行</a:t>
            </a:r>
          </a:p>
        </p:txBody>
      </p:sp>
      <p:graphicFrame>
        <p:nvGraphicFramePr>
          <p:cNvPr id="38928" name="Object 16"/>
          <p:cNvGraphicFramePr>
            <a:graphicFrameLocks noChangeAspect="1"/>
          </p:cNvGraphicFramePr>
          <p:nvPr>
            <p:extLst>
              <p:ext uri="{D42A27DB-BD31-4B8C-83A1-F6EECF244321}">
                <p14:modId xmlns:p14="http://schemas.microsoft.com/office/powerpoint/2010/main" val="2945304118"/>
              </p:ext>
            </p:extLst>
          </p:nvPr>
        </p:nvGraphicFramePr>
        <p:xfrm>
          <a:off x="6678613" y="2544763"/>
          <a:ext cx="1416050" cy="461962"/>
        </p:xfrm>
        <a:graphic>
          <a:graphicData uri="http://schemas.openxmlformats.org/presentationml/2006/ole">
            <mc:AlternateContent xmlns:mc="http://schemas.openxmlformats.org/markup-compatibility/2006">
              <mc:Choice xmlns:v="urn:schemas-microsoft-com:vml" Requires="v">
                <p:oleObj spid="_x0000_s883125" r:id="rId9" imgW="621760" imgH="203024" progId="Equation.DSMT4">
                  <p:embed/>
                </p:oleObj>
              </mc:Choice>
              <mc:Fallback>
                <p:oleObj r:id="rId9" imgW="621760" imgH="203024" progId="Equation.DSMT4">
                  <p:embed/>
                  <p:pic>
                    <p:nvPicPr>
                      <p:cNvPr id="0" name="Picture 14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78613" y="2544763"/>
                        <a:ext cx="1416050" cy="46196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929" name="Rectangle 17"/>
          <p:cNvSpPr>
            <a:spLocks noChangeArrowheads="1"/>
          </p:cNvSpPr>
          <p:nvPr/>
        </p:nvSpPr>
        <p:spPr bwMode="auto">
          <a:xfrm>
            <a:off x="2841625" y="3932238"/>
            <a:ext cx="35877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latin typeface="+mj-ea"/>
                <a:ea typeface="+mj-ea"/>
              </a:rPr>
              <a:t>输入确定</a:t>
            </a:r>
            <a:r>
              <a:rPr lang="zh-CN" sz="2400" b="1">
                <a:solidFill>
                  <a:srgbClr val="3333FF"/>
                </a:solidFill>
                <a:latin typeface="+mj-ea"/>
                <a:ea typeface="+mj-ea"/>
              </a:rPr>
              <a:t>→</a:t>
            </a:r>
            <a:r>
              <a:rPr lang="zh-CN" sz="2400" b="1">
                <a:latin typeface="+mj-ea"/>
                <a:ea typeface="+mj-ea"/>
              </a:rPr>
              <a:t>输出确定</a:t>
            </a:r>
          </a:p>
          <a:p>
            <a:pPr algn="ctr"/>
            <a:r>
              <a:rPr lang="zh-CN" sz="2400" b="1">
                <a:latin typeface="+mj-ea"/>
                <a:ea typeface="+mj-ea"/>
              </a:rPr>
              <a:t>反过来不行</a:t>
            </a:r>
          </a:p>
        </p:txBody>
      </p:sp>
      <p:graphicFrame>
        <p:nvGraphicFramePr>
          <p:cNvPr id="38930" name="Object 18"/>
          <p:cNvGraphicFramePr>
            <a:graphicFrameLocks noChangeAspect="1"/>
          </p:cNvGraphicFramePr>
          <p:nvPr>
            <p:extLst>
              <p:ext uri="{D42A27DB-BD31-4B8C-83A1-F6EECF244321}">
                <p14:modId xmlns:p14="http://schemas.microsoft.com/office/powerpoint/2010/main" val="4211290959"/>
              </p:ext>
            </p:extLst>
          </p:nvPr>
        </p:nvGraphicFramePr>
        <p:xfrm>
          <a:off x="6678613" y="3994150"/>
          <a:ext cx="1501775" cy="461963"/>
        </p:xfrm>
        <a:graphic>
          <a:graphicData uri="http://schemas.openxmlformats.org/presentationml/2006/ole">
            <mc:AlternateContent xmlns:mc="http://schemas.openxmlformats.org/markup-compatibility/2006">
              <mc:Choice xmlns:v="urn:schemas-microsoft-com:vml" Requires="v">
                <p:oleObj spid="_x0000_s883126" r:id="rId11" imgW="659827" imgH="203024" progId="Equation.DSMT4">
                  <p:embed/>
                </p:oleObj>
              </mc:Choice>
              <mc:Fallback>
                <p:oleObj r:id="rId11" imgW="659827" imgH="203024" progId="Equation.DSMT4">
                  <p:embed/>
                  <p:pic>
                    <p:nvPicPr>
                      <p:cNvPr id="0" name="Picture 15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78613" y="3994150"/>
                        <a:ext cx="1501775" cy="46196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931" name="Object 19"/>
          <p:cNvGraphicFramePr>
            <a:graphicFrameLocks noChangeAspect="1"/>
          </p:cNvGraphicFramePr>
          <p:nvPr>
            <p:extLst>
              <p:ext uri="{D42A27DB-BD31-4B8C-83A1-F6EECF244321}">
                <p14:modId xmlns:p14="http://schemas.microsoft.com/office/powerpoint/2010/main" val="1602108138"/>
              </p:ext>
            </p:extLst>
          </p:nvPr>
        </p:nvGraphicFramePr>
        <p:xfrm>
          <a:off x="3665538" y="4816475"/>
          <a:ext cx="1730375" cy="406400"/>
        </p:xfrm>
        <a:graphic>
          <a:graphicData uri="http://schemas.openxmlformats.org/presentationml/2006/ole">
            <mc:AlternateContent xmlns:mc="http://schemas.openxmlformats.org/markup-compatibility/2006">
              <mc:Choice xmlns:v="urn:schemas-microsoft-com:vml" Requires="v">
                <p:oleObj spid="_x0000_s883127" r:id="rId13" imgW="862851" imgH="203024" progId="Equation.DSMT4">
                  <p:embed/>
                </p:oleObj>
              </mc:Choice>
              <mc:Fallback>
                <p:oleObj r:id="rId13" imgW="862851" imgH="203024" progId="Equation.DSMT4">
                  <p:embed/>
                  <p:pic>
                    <p:nvPicPr>
                      <p:cNvPr id="0" name="Picture 15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65538" y="4816475"/>
                        <a:ext cx="1730375" cy="4064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8932" name="Group 20"/>
          <p:cNvGrpSpPr>
            <a:grpSpLocks/>
          </p:cNvGrpSpPr>
          <p:nvPr/>
        </p:nvGrpSpPr>
        <p:grpSpPr bwMode="auto">
          <a:xfrm>
            <a:off x="581025" y="5329238"/>
            <a:ext cx="8223250" cy="884237"/>
            <a:chOff x="0" y="0"/>
            <a:chExt cx="5180" cy="557"/>
          </a:xfrm>
        </p:grpSpPr>
        <p:sp>
          <p:nvSpPr>
            <p:cNvPr id="38933" name="Rectangle 21"/>
            <p:cNvSpPr>
              <a:spLocks noChangeArrowheads="1"/>
            </p:cNvSpPr>
            <p:nvPr/>
          </p:nvSpPr>
          <p:spPr bwMode="auto">
            <a:xfrm>
              <a:off x="16" y="0"/>
              <a:ext cx="516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600" b="1" dirty="0">
                  <a:solidFill>
                    <a:srgbClr val="FF0000"/>
                  </a:solidFill>
                  <a:latin typeface="+mj-ea"/>
                  <a:ea typeface="+mj-ea"/>
                </a:rPr>
                <a:t>技巧</a:t>
              </a:r>
              <a:r>
                <a:rPr lang="zh-CN" sz="2600" b="1" dirty="0">
                  <a:solidFill>
                    <a:schemeClr val="tx2"/>
                  </a:solidFill>
                  <a:latin typeface="+mj-ea"/>
                  <a:ea typeface="+mj-ea"/>
                </a:rPr>
                <a:t>：输入与输出谁的消息数少，就取谁的对数。</a:t>
              </a:r>
            </a:p>
          </p:txBody>
        </p:sp>
        <p:sp>
          <p:nvSpPr>
            <p:cNvPr id="38934" name="Rectangle 22"/>
            <p:cNvSpPr>
              <a:spLocks noChangeArrowheads="1"/>
            </p:cNvSpPr>
            <p:nvPr/>
          </p:nvSpPr>
          <p:spPr bwMode="auto">
            <a:xfrm>
              <a:off x="0" y="324"/>
              <a:ext cx="382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b="1">
                  <a:solidFill>
                    <a:schemeClr val="tx2"/>
                  </a:solidFill>
                  <a:latin typeface="+mj-ea"/>
                  <a:ea typeface="+mj-ea"/>
                </a:rPr>
                <a:t>前提：必须是以上三种信道之一。</a:t>
              </a:r>
            </a:p>
          </p:txBody>
        </p:sp>
      </p:grpSp>
      <p:sp>
        <p:nvSpPr>
          <p:cNvPr id="38935" name="Line 23"/>
          <p:cNvSpPr>
            <a:spLocks noChangeShapeType="1"/>
          </p:cNvSpPr>
          <p:nvPr/>
        </p:nvSpPr>
        <p:spPr bwMode="auto">
          <a:xfrm flipV="1">
            <a:off x="198438" y="1142999"/>
            <a:ext cx="8756650" cy="0"/>
          </a:xfrm>
          <a:prstGeom prst="line">
            <a:avLst/>
          </a:prstGeom>
          <a:ln>
            <a:headEnd/>
            <a:tailEnd/>
          </a:ln>
          <a:extLst/>
        </p:spPr>
        <p:style>
          <a:lnRef idx="3">
            <a:schemeClr val="accent1"/>
          </a:lnRef>
          <a:fillRef idx="0">
            <a:schemeClr val="accent1"/>
          </a:fillRef>
          <a:effectRef idx="2">
            <a:schemeClr val="accent1"/>
          </a:effectRef>
          <a:fontRef idx="minor">
            <a:schemeClr val="tx1"/>
          </a:fontRef>
        </p:style>
        <p:txBody>
          <a:bodyPr/>
          <a:lstStyle/>
          <a:p>
            <a:endParaRPr lang="zh-CN" altLang="en-US" b="1">
              <a:latin typeface="+mj-ea"/>
              <a:ea typeface="+mj-ea"/>
            </a:endParaRPr>
          </a:p>
        </p:txBody>
      </p:sp>
      <p:sp>
        <p:nvSpPr>
          <p:cNvPr id="38936" name="Line 24"/>
          <p:cNvSpPr>
            <a:spLocks noChangeShapeType="1"/>
          </p:cNvSpPr>
          <p:nvPr/>
        </p:nvSpPr>
        <p:spPr bwMode="auto">
          <a:xfrm>
            <a:off x="177800" y="2514600"/>
            <a:ext cx="8777288" cy="0"/>
          </a:xfrm>
          <a:prstGeom prst="line">
            <a:avLst/>
          </a:prstGeom>
          <a:ln>
            <a:headEnd/>
            <a:tailEnd/>
          </a:ln>
          <a:extLst/>
        </p:spPr>
        <p:style>
          <a:lnRef idx="3">
            <a:schemeClr val="accent1"/>
          </a:lnRef>
          <a:fillRef idx="0">
            <a:schemeClr val="accent1"/>
          </a:fillRef>
          <a:effectRef idx="2">
            <a:schemeClr val="accent1"/>
          </a:effectRef>
          <a:fontRef idx="minor">
            <a:schemeClr val="tx1"/>
          </a:fontRef>
        </p:style>
        <p:txBody>
          <a:bodyPr/>
          <a:lstStyle/>
          <a:p>
            <a:endParaRPr lang="zh-CN" altLang="en-US" b="1">
              <a:latin typeface="+mj-ea"/>
              <a:ea typeface="+mj-ea"/>
            </a:endParaRPr>
          </a:p>
        </p:txBody>
      </p:sp>
      <p:sp>
        <p:nvSpPr>
          <p:cNvPr id="38937" name="Line 25"/>
          <p:cNvSpPr>
            <a:spLocks noChangeShapeType="1"/>
          </p:cNvSpPr>
          <p:nvPr/>
        </p:nvSpPr>
        <p:spPr bwMode="auto">
          <a:xfrm>
            <a:off x="152400" y="3898900"/>
            <a:ext cx="8839200" cy="0"/>
          </a:xfrm>
          <a:prstGeom prst="line">
            <a:avLst/>
          </a:prstGeom>
          <a:ln>
            <a:headEnd/>
            <a:tailEnd/>
          </a:ln>
          <a:extLst/>
        </p:spPr>
        <p:style>
          <a:lnRef idx="3">
            <a:schemeClr val="accent1"/>
          </a:lnRef>
          <a:fillRef idx="0">
            <a:schemeClr val="accent1"/>
          </a:fillRef>
          <a:effectRef idx="2">
            <a:schemeClr val="accent1"/>
          </a:effectRef>
          <a:fontRef idx="minor">
            <a:schemeClr val="tx1"/>
          </a:fontRef>
        </p:style>
        <p:txBody>
          <a:bodyPr/>
          <a:lstStyle/>
          <a:p>
            <a:endParaRPr lang="zh-CN" altLang="en-US" b="1">
              <a:latin typeface="+mj-ea"/>
              <a:ea typeface="+mj-ea"/>
            </a:endParaRPr>
          </a:p>
        </p:txBody>
      </p:sp>
      <p:sp>
        <p:nvSpPr>
          <p:cNvPr id="38938" name="Line 26"/>
          <p:cNvSpPr>
            <a:spLocks noChangeShapeType="1"/>
          </p:cNvSpPr>
          <p:nvPr/>
        </p:nvSpPr>
        <p:spPr bwMode="auto">
          <a:xfrm flipV="1">
            <a:off x="165100" y="5283200"/>
            <a:ext cx="8813800" cy="12700"/>
          </a:xfrm>
          <a:prstGeom prst="line">
            <a:avLst/>
          </a:prstGeom>
          <a:ln>
            <a:headEnd/>
            <a:tailEnd/>
          </a:ln>
          <a:extLst/>
        </p:spPr>
        <p:style>
          <a:lnRef idx="3">
            <a:schemeClr val="accent1"/>
          </a:lnRef>
          <a:fillRef idx="0">
            <a:schemeClr val="accent1"/>
          </a:fillRef>
          <a:effectRef idx="2">
            <a:schemeClr val="accent1"/>
          </a:effectRef>
          <a:fontRef idx="minor">
            <a:schemeClr val="tx1"/>
          </a:fontRef>
        </p:style>
        <p:txBody>
          <a:bodyPr/>
          <a:lstStyle/>
          <a:p>
            <a:endParaRPr lang="zh-CN" altLang="en-US" b="1">
              <a:latin typeface="+mj-ea"/>
              <a:ea typeface="+mj-ea"/>
            </a:endParaRPr>
          </a:p>
        </p:txBody>
      </p:sp>
      <p:sp>
        <p:nvSpPr>
          <p:cNvPr id="38939" name="Line 27"/>
          <p:cNvSpPr>
            <a:spLocks noChangeShapeType="1"/>
          </p:cNvSpPr>
          <p:nvPr/>
        </p:nvSpPr>
        <p:spPr bwMode="auto">
          <a:xfrm rot="5400000">
            <a:off x="240506" y="2948782"/>
            <a:ext cx="4678363" cy="0"/>
          </a:xfrm>
          <a:prstGeom prst="line">
            <a:avLst/>
          </a:prstGeom>
          <a:ln>
            <a:headEnd/>
            <a:tailEnd/>
          </a:ln>
          <a:extLst/>
        </p:spPr>
        <p:style>
          <a:lnRef idx="3">
            <a:schemeClr val="accent1"/>
          </a:lnRef>
          <a:fillRef idx="0">
            <a:schemeClr val="accent1"/>
          </a:fillRef>
          <a:effectRef idx="2">
            <a:schemeClr val="accent1"/>
          </a:effectRef>
          <a:fontRef idx="minor">
            <a:schemeClr val="tx1"/>
          </a:fontRef>
        </p:style>
        <p:txBody>
          <a:bodyPr/>
          <a:lstStyle/>
          <a:p>
            <a:endParaRPr lang="zh-CN" altLang="en-US" b="1">
              <a:latin typeface="+mj-ea"/>
              <a:ea typeface="+mj-ea"/>
            </a:endParaRPr>
          </a:p>
        </p:txBody>
      </p:sp>
      <p:sp>
        <p:nvSpPr>
          <p:cNvPr id="38940" name="Line 28"/>
          <p:cNvSpPr>
            <a:spLocks noChangeShapeType="1"/>
          </p:cNvSpPr>
          <p:nvPr/>
        </p:nvSpPr>
        <p:spPr bwMode="auto">
          <a:xfrm>
            <a:off x="165100" y="609600"/>
            <a:ext cx="8801100" cy="0"/>
          </a:xfrm>
          <a:prstGeom prst="line">
            <a:avLst/>
          </a:prstGeom>
          <a:ln>
            <a:headEnd/>
            <a:tailEnd/>
          </a:ln>
          <a:extLst/>
        </p:spPr>
        <p:style>
          <a:lnRef idx="3">
            <a:schemeClr val="accent1"/>
          </a:lnRef>
          <a:fillRef idx="0">
            <a:schemeClr val="accent1"/>
          </a:fillRef>
          <a:effectRef idx="2">
            <a:schemeClr val="accent1"/>
          </a:effectRef>
          <a:fontRef idx="minor">
            <a:schemeClr val="tx1"/>
          </a:fontRef>
        </p:style>
        <p:txBody>
          <a:bodyPr/>
          <a:lstStyle/>
          <a:p>
            <a:endParaRPr lang="zh-CN" altLang="en-US" b="1">
              <a:latin typeface="+mj-ea"/>
              <a:ea typeface="+mj-ea"/>
            </a:endParaRPr>
          </a:p>
        </p:txBody>
      </p:sp>
      <p:sp>
        <p:nvSpPr>
          <p:cNvPr id="38941" name="Line 29"/>
          <p:cNvSpPr>
            <a:spLocks noChangeShapeType="1"/>
          </p:cNvSpPr>
          <p:nvPr/>
        </p:nvSpPr>
        <p:spPr bwMode="auto">
          <a:xfrm rot="5400000">
            <a:off x="4052094" y="2950369"/>
            <a:ext cx="4678362" cy="0"/>
          </a:xfrm>
          <a:prstGeom prst="line">
            <a:avLst/>
          </a:prstGeom>
          <a:ln>
            <a:headEnd/>
            <a:tailEnd/>
          </a:ln>
          <a:extLst/>
        </p:spPr>
        <p:style>
          <a:lnRef idx="3">
            <a:schemeClr val="accent1"/>
          </a:lnRef>
          <a:fillRef idx="0">
            <a:schemeClr val="accent1"/>
          </a:fillRef>
          <a:effectRef idx="2">
            <a:schemeClr val="accent1"/>
          </a:effectRef>
          <a:fontRef idx="minor">
            <a:schemeClr val="tx1"/>
          </a:fontRef>
        </p:style>
        <p:txBody>
          <a:bodyPr/>
          <a:lstStyle/>
          <a:p>
            <a:endParaRPr lang="zh-CN" altLang="en-US" b="1">
              <a:latin typeface="+mj-ea"/>
              <a:ea typeface="+mj-ea"/>
            </a:endParaRPr>
          </a:p>
        </p:txBody>
      </p:sp>
      <p:graphicFrame>
        <p:nvGraphicFramePr>
          <p:cNvPr id="38943" name="Object 31"/>
          <p:cNvGraphicFramePr>
            <a:graphicFrameLocks noChangeAspect="1"/>
          </p:cNvGraphicFramePr>
          <p:nvPr>
            <p:extLst>
              <p:ext uri="{D42A27DB-BD31-4B8C-83A1-F6EECF244321}">
                <p14:modId xmlns:p14="http://schemas.microsoft.com/office/powerpoint/2010/main" val="328870979"/>
              </p:ext>
            </p:extLst>
          </p:nvPr>
        </p:nvGraphicFramePr>
        <p:xfrm>
          <a:off x="827088" y="2070100"/>
          <a:ext cx="954087" cy="317500"/>
        </p:xfrm>
        <a:graphic>
          <a:graphicData uri="http://schemas.openxmlformats.org/presentationml/2006/ole">
            <mc:AlternateContent xmlns:mc="http://schemas.openxmlformats.org/markup-compatibility/2006">
              <mc:Choice xmlns:v="urn:schemas-microsoft-com:vml" Requires="v">
                <p:oleObj spid="_x0000_s883128" r:id="rId15" imgW="419100" imgH="139700" progId="Equation.DSMT4">
                  <p:embed/>
                </p:oleObj>
              </mc:Choice>
              <mc:Fallback>
                <p:oleObj r:id="rId15" imgW="419100" imgH="139700" progId="Equation.DSMT4">
                  <p:embed/>
                  <p:pic>
                    <p:nvPicPr>
                      <p:cNvPr id="0" name="Picture 15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27088" y="2070100"/>
                        <a:ext cx="954087" cy="3175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944" name="Object 32"/>
          <p:cNvGraphicFramePr>
            <a:graphicFrameLocks noChangeAspect="1"/>
          </p:cNvGraphicFramePr>
          <p:nvPr>
            <p:extLst>
              <p:ext uri="{D42A27DB-BD31-4B8C-83A1-F6EECF244321}">
                <p14:modId xmlns:p14="http://schemas.microsoft.com/office/powerpoint/2010/main" val="1410840266"/>
              </p:ext>
            </p:extLst>
          </p:nvPr>
        </p:nvGraphicFramePr>
        <p:xfrm>
          <a:off x="863600" y="3481388"/>
          <a:ext cx="954088" cy="317500"/>
        </p:xfrm>
        <a:graphic>
          <a:graphicData uri="http://schemas.openxmlformats.org/presentationml/2006/ole">
            <mc:AlternateContent xmlns:mc="http://schemas.openxmlformats.org/markup-compatibility/2006">
              <mc:Choice xmlns:v="urn:schemas-microsoft-com:vml" Requires="v">
                <p:oleObj spid="_x0000_s883129" r:id="rId17" imgW="419100" imgH="139700" progId="Equation.DSMT4">
                  <p:embed/>
                </p:oleObj>
              </mc:Choice>
              <mc:Fallback>
                <p:oleObj r:id="rId17" imgW="419100" imgH="139700" progId="Equation.DSMT4">
                  <p:embed/>
                  <p:pic>
                    <p:nvPicPr>
                      <p:cNvPr id="0" name="Picture 15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63600" y="3481388"/>
                        <a:ext cx="954088" cy="3175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945" name="Object 33"/>
          <p:cNvGraphicFramePr>
            <a:graphicFrameLocks noChangeAspect="1"/>
          </p:cNvGraphicFramePr>
          <p:nvPr>
            <p:extLst>
              <p:ext uri="{D42A27DB-BD31-4B8C-83A1-F6EECF244321}">
                <p14:modId xmlns:p14="http://schemas.microsoft.com/office/powerpoint/2010/main" val="3978519593"/>
              </p:ext>
            </p:extLst>
          </p:nvPr>
        </p:nvGraphicFramePr>
        <p:xfrm>
          <a:off x="893763" y="4867275"/>
          <a:ext cx="954087" cy="317500"/>
        </p:xfrm>
        <a:graphic>
          <a:graphicData uri="http://schemas.openxmlformats.org/presentationml/2006/ole">
            <mc:AlternateContent xmlns:mc="http://schemas.openxmlformats.org/markup-compatibility/2006">
              <mc:Choice xmlns:v="urn:schemas-microsoft-com:vml" Requires="v">
                <p:oleObj spid="_x0000_s883130" r:id="rId19" imgW="419100" imgH="139700" progId="Equation.DSMT4">
                  <p:embed/>
                </p:oleObj>
              </mc:Choice>
              <mc:Fallback>
                <p:oleObj r:id="rId19" imgW="419100" imgH="139700" progId="Equation.DSMT4">
                  <p:embed/>
                  <p:pic>
                    <p:nvPicPr>
                      <p:cNvPr id="0" name="Picture 15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93763" y="4867275"/>
                        <a:ext cx="954087" cy="3175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E31375A4-56A4-47D6-9801-1991572033F7}" type="slidenum">
              <a:rPr lang="en-US" smtClean="0"/>
              <a:pPr/>
              <a:t>59</a:t>
            </a:fld>
            <a:endParaRPr lang="en-US"/>
          </a:p>
        </p:txBody>
      </p:sp>
    </p:spTree>
    <p:extLst>
      <p:ext uri="{BB962C8B-B14F-4D97-AF65-F5344CB8AC3E}">
        <p14:creationId xmlns:p14="http://schemas.microsoft.com/office/powerpoint/2010/main" val="3180288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8932"/>
                                        </p:tgtEl>
                                        <p:attrNameLst>
                                          <p:attrName>style.visibility</p:attrName>
                                        </p:attrNameLst>
                                      </p:cBhvr>
                                      <p:to>
                                        <p:strVal val="visible"/>
                                      </p:to>
                                    </p:set>
                                    <p:animEffect transition="in" filter="wipe(left)">
                                      <p:cBhvr>
                                        <p:cTn id="7" dur="1000"/>
                                        <p:tgtEl>
                                          <p:spTgt spid="38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
          <p:cNvGrpSpPr/>
          <p:nvPr/>
        </p:nvGrpSpPr>
        <p:grpSpPr>
          <a:xfrm>
            <a:off x="611560" y="1700808"/>
            <a:ext cx="8136904" cy="3312368"/>
            <a:chOff x="539552" y="2852936"/>
            <a:chExt cx="8208912" cy="3312368"/>
          </a:xfrm>
        </p:grpSpPr>
        <p:sp>
          <p:nvSpPr>
            <p:cNvPr id="4" name="矩形 3"/>
            <p:cNvSpPr/>
            <p:nvPr/>
          </p:nvSpPr>
          <p:spPr>
            <a:xfrm>
              <a:off x="539552" y="2852936"/>
              <a:ext cx="8208912" cy="331236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grpSp>
          <p:nvGrpSpPr>
            <p:cNvPr id="3" name="Group 4"/>
            <p:cNvGrpSpPr>
              <a:grpSpLocks/>
            </p:cNvGrpSpPr>
            <p:nvPr/>
          </p:nvGrpSpPr>
          <p:grpSpPr bwMode="auto">
            <a:xfrm>
              <a:off x="755576" y="2901949"/>
              <a:ext cx="7907757" cy="3121028"/>
              <a:chOff x="0" y="-40"/>
              <a:chExt cx="5167" cy="1966"/>
            </a:xfrm>
          </p:grpSpPr>
          <p:grpSp>
            <p:nvGrpSpPr>
              <p:cNvPr id="5" name="Group 5"/>
              <p:cNvGrpSpPr>
                <a:grpSpLocks/>
              </p:cNvGrpSpPr>
              <p:nvPr/>
            </p:nvGrpSpPr>
            <p:grpSpPr bwMode="auto">
              <a:xfrm>
                <a:off x="0" y="-40"/>
                <a:ext cx="5167" cy="1000"/>
                <a:chOff x="0" y="-40"/>
                <a:chExt cx="5167" cy="1000"/>
              </a:xfrm>
            </p:grpSpPr>
            <p:sp>
              <p:nvSpPr>
                <p:cNvPr id="8198" name="Rectangle 6"/>
                <p:cNvSpPr>
                  <a:spLocks noChangeArrowheads="1"/>
                </p:cNvSpPr>
                <p:nvPr/>
              </p:nvSpPr>
              <p:spPr bwMode="auto">
                <a:xfrm>
                  <a:off x="731" y="-40"/>
                  <a:ext cx="3504"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zh-CN" sz="3600" b="1" dirty="0">
                      <a:solidFill>
                        <a:srgbClr val="FF0000"/>
                      </a:solidFill>
                      <a:latin typeface="+mj-ea"/>
                      <a:ea typeface="+mj-ea"/>
                    </a:rPr>
                    <a:t>本章重点</a:t>
                  </a:r>
                </a:p>
              </p:txBody>
            </p:sp>
            <p:sp>
              <p:nvSpPr>
                <p:cNvPr id="8199" name="Rectangle 7"/>
                <p:cNvSpPr>
                  <a:spLocks noChangeArrowheads="1"/>
                </p:cNvSpPr>
                <p:nvPr/>
              </p:nvSpPr>
              <p:spPr bwMode="auto">
                <a:xfrm>
                  <a:off x="0" y="437"/>
                  <a:ext cx="5167"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zh-CN" sz="2400" b="1" dirty="0">
                      <a:latin typeface="+mj-ea"/>
                      <a:ea typeface="+mj-ea"/>
                    </a:rPr>
                    <a:t>        </a:t>
                  </a:r>
                  <a:r>
                    <a:rPr lang="zh-CN" sz="2400" b="1" dirty="0">
                      <a:latin typeface="+mj-ea"/>
                      <a:ea typeface="+mj-ea"/>
                    </a:rPr>
                    <a:t>针对各种信道，其信道容量的计算，特别是</a:t>
                  </a:r>
                  <a:r>
                    <a:rPr lang="zh-CN" sz="2400" b="1" dirty="0">
                      <a:solidFill>
                        <a:srgbClr val="FF0000"/>
                      </a:solidFill>
                      <a:latin typeface="+mj-ea"/>
                      <a:ea typeface="+mj-ea"/>
                    </a:rPr>
                    <a:t>单符号信道</a:t>
                  </a:r>
                  <a:r>
                    <a:rPr lang="zh-CN" sz="2400" b="1" dirty="0">
                      <a:latin typeface="+mj-ea"/>
                      <a:ea typeface="+mj-ea"/>
                    </a:rPr>
                    <a:t>、连续信道中的</a:t>
                  </a:r>
                  <a:r>
                    <a:rPr lang="zh-CN" sz="2400" b="1" dirty="0">
                      <a:solidFill>
                        <a:srgbClr val="FF0000"/>
                      </a:solidFill>
                      <a:latin typeface="+mj-ea"/>
                      <a:ea typeface="+mj-ea"/>
                    </a:rPr>
                    <a:t>香农公式</a:t>
                  </a:r>
                  <a:r>
                    <a:rPr lang="zh-CN" sz="2400" b="1" dirty="0">
                      <a:latin typeface="+mj-ea"/>
                      <a:ea typeface="+mj-ea"/>
                    </a:rPr>
                    <a:t>。</a:t>
                  </a:r>
                </a:p>
              </p:txBody>
            </p:sp>
          </p:grpSp>
          <p:sp>
            <p:nvSpPr>
              <p:cNvPr id="8200" name="Rectangle 8"/>
              <p:cNvSpPr>
                <a:spLocks noChangeArrowheads="1"/>
              </p:cNvSpPr>
              <p:nvPr/>
            </p:nvSpPr>
            <p:spPr bwMode="auto">
              <a:xfrm>
                <a:off x="19" y="1100"/>
                <a:ext cx="5104"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dirty="0">
                    <a:latin typeface="+mj-ea"/>
                    <a:ea typeface="+mj-ea"/>
                  </a:rPr>
                  <a:t>主要研究内容： （两个方面）</a:t>
                </a:r>
              </a:p>
              <a:p>
                <a:pPr>
                  <a:spcBef>
                    <a:spcPct val="30000"/>
                  </a:spcBef>
                </a:pPr>
                <a:r>
                  <a:rPr lang="zh-CN" sz="2400" b="1" dirty="0">
                    <a:latin typeface="+mj-ea"/>
                    <a:ea typeface="+mj-ea"/>
                  </a:rPr>
                  <a:t>         在</a:t>
                </a:r>
                <a:r>
                  <a:rPr lang="zh-CN" sz="2400" b="1" dirty="0">
                    <a:solidFill>
                      <a:srgbClr val="FF0000"/>
                    </a:solidFill>
                    <a:latin typeface="+mj-ea"/>
                    <a:ea typeface="+mj-ea"/>
                  </a:rPr>
                  <a:t>什么条件</a:t>
                </a:r>
                <a:r>
                  <a:rPr lang="zh-CN" sz="2400" b="1" dirty="0">
                    <a:latin typeface="+mj-ea"/>
                    <a:ea typeface="+mj-ea"/>
                  </a:rPr>
                  <a:t>（信源的输入概率分布）下，通过信道的信息量最大？</a:t>
                </a:r>
                <a:r>
                  <a:rPr lang="zh-CN" sz="2400" b="1" dirty="0">
                    <a:solidFill>
                      <a:srgbClr val="FF0000"/>
                    </a:solidFill>
                    <a:latin typeface="+mj-ea"/>
                    <a:ea typeface="+mj-ea"/>
                  </a:rPr>
                  <a:t>最大值等于多少</a:t>
                </a:r>
                <a:r>
                  <a:rPr lang="zh-CN" sz="2400" b="1" dirty="0">
                    <a:latin typeface="+mj-ea"/>
                    <a:ea typeface="+mj-ea"/>
                  </a:rPr>
                  <a:t>？</a:t>
                </a:r>
              </a:p>
            </p:txBody>
          </p:sp>
        </p:grpSp>
      </p:grpSp>
      <p:sp>
        <p:nvSpPr>
          <p:cNvPr id="13" name="灯片编号占位符 12"/>
          <p:cNvSpPr>
            <a:spLocks noGrp="1"/>
          </p:cNvSpPr>
          <p:nvPr>
            <p:ph type="sldNum" sz="quarter" idx="12"/>
          </p:nvPr>
        </p:nvSpPr>
        <p:spPr/>
        <p:txBody>
          <a:bodyPr/>
          <a:lstStyle/>
          <a:p>
            <a:fld id="{E31375A4-56A4-47D6-9801-1991572033F7}" type="slidenum">
              <a:rPr lang="en-US" smtClean="0"/>
              <a:pPr/>
              <a:t>6</a:t>
            </a:fld>
            <a:endParaRPr lang="en-US"/>
          </a:p>
        </p:txBody>
      </p:sp>
    </p:spTree>
    <p:extLst>
      <p:ext uri="{BB962C8B-B14F-4D97-AF65-F5344CB8AC3E}">
        <p14:creationId xmlns:p14="http://schemas.microsoft.com/office/powerpoint/2010/main" val="3476916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3.</a:t>
            </a:r>
            <a:r>
              <a:rPr lang="en-US" altLang="zh-CN" dirty="0" smtClean="0"/>
              <a:t>2</a:t>
            </a:r>
            <a:r>
              <a:rPr lang="zh-CN" altLang="zh-CN" dirty="0" smtClean="0"/>
              <a:t>.3  几种特殊信道的信道容量</a:t>
            </a:r>
            <a:endParaRPr lang="zh-CN" altLang="en-US" dirty="0"/>
          </a:p>
        </p:txBody>
      </p:sp>
      <p:sp>
        <p:nvSpPr>
          <p:cNvPr id="3" name="内容占位符 2"/>
          <p:cNvSpPr>
            <a:spLocks noGrp="1"/>
          </p:cNvSpPr>
          <p:nvPr>
            <p:ph idx="1"/>
          </p:nvPr>
        </p:nvSpPr>
        <p:spPr/>
        <p:txBody>
          <a:bodyPr/>
          <a:lstStyle/>
          <a:p>
            <a:r>
              <a:rPr lang="zh-CN" altLang="zh-CN" dirty="0" smtClean="0"/>
              <a:t>特殊信道：信道转移概率满足特定规律的信道</a:t>
            </a:r>
          </a:p>
          <a:p>
            <a:r>
              <a:rPr lang="en-US" altLang="zh-CN" dirty="0" smtClean="0"/>
              <a:t>1.</a:t>
            </a:r>
            <a:r>
              <a:rPr lang="zh-CN" altLang="zh-CN" dirty="0" smtClean="0"/>
              <a:t>  离散无噪信道的信道容量</a:t>
            </a:r>
          </a:p>
          <a:p>
            <a:r>
              <a:rPr lang="en-US" altLang="zh-CN" dirty="0" smtClean="0">
                <a:solidFill>
                  <a:srgbClr val="FF0000"/>
                </a:solidFill>
              </a:rPr>
              <a:t>2.  </a:t>
            </a:r>
            <a:r>
              <a:rPr lang="zh-CN" altLang="zh-CN" dirty="0" smtClean="0">
                <a:solidFill>
                  <a:srgbClr val="FF0000"/>
                </a:solidFill>
              </a:rPr>
              <a:t>强对称离散信道的信道容量</a:t>
            </a:r>
          </a:p>
          <a:p>
            <a:r>
              <a:rPr lang="en-US" altLang="zh-CN" dirty="0" smtClean="0"/>
              <a:t>3.</a:t>
            </a:r>
            <a:r>
              <a:rPr lang="zh-CN" altLang="zh-CN" dirty="0" smtClean="0"/>
              <a:t>  对称离散信道的信道容量</a:t>
            </a:r>
          </a:p>
          <a:p>
            <a:r>
              <a:rPr lang="en-US" altLang="zh-CN" dirty="0" smtClean="0"/>
              <a:t>4.</a:t>
            </a:r>
            <a:r>
              <a:rPr lang="zh-CN" altLang="zh-CN" dirty="0" smtClean="0"/>
              <a:t>  准对称离散信道的信道容量</a:t>
            </a:r>
          </a:p>
          <a:p>
            <a:pPr lvl="1"/>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60</a:t>
            </a:fld>
            <a:endParaRPr lang="en-US"/>
          </a:p>
        </p:txBody>
      </p:sp>
    </p:spTree>
    <p:extLst>
      <p:ext uri="{BB962C8B-B14F-4D97-AF65-F5344CB8AC3E}">
        <p14:creationId xmlns:p14="http://schemas.microsoft.com/office/powerpoint/2010/main" val="4542923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946" name="Group 10"/>
          <p:cNvGrpSpPr>
            <a:grpSpLocks/>
          </p:cNvGrpSpPr>
          <p:nvPr/>
        </p:nvGrpSpPr>
        <p:grpSpPr bwMode="auto">
          <a:xfrm>
            <a:off x="369888" y="1268413"/>
            <a:ext cx="5788026" cy="2908298"/>
            <a:chOff x="0" y="126"/>
            <a:chExt cx="3646" cy="1832"/>
          </a:xfrm>
        </p:grpSpPr>
        <p:sp>
          <p:nvSpPr>
            <p:cNvPr id="39948" name="Rectangle 12"/>
            <p:cNvSpPr>
              <a:spLocks noChangeArrowheads="1"/>
            </p:cNvSpPr>
            <p:nvPr/>
          </p:nvSpPr>
          <p:spPr bwMode="auto">
            <a:xfrm>
              <a:off x="0" y="126"/>
              <a:ext cx="3646" cy="1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514350" indent="-514350">
                <a:lnSpc>
                  <a:spcPct val="125000"/>
                </a:lnSpc>
                <a:buAutoNum type="alphaLcPeriod"/>
              </a:pPr>
              <a:r>
                <a:rPr lang="zh-CN" sz="2800" b="1" dirty="0" smtClean="0">
                  <a:latin typeface="+mj-ea"/>
                  <a:ea typeface="+mj-ea"/>
                </a:rPr>
                <a:t>输入</a:t>
              </a:r>
              <a:r>
                <a:rPr lang="zh-CN" sz="2800" b="1" dirty="0">
                  <a:latin typeface="+mj-ea"/>
                  <a:ea typeface="+mj-ea"/>
                </a:rPr>
                <a:t>、输出消息数相等（  个</a:t>
              </a:r>
              <a:r>
                <a:rPr lang="zh-CN" sz="2800" b="1" dirty="0" smtClean="0">
                  <a:latin typeface="+mj-ea"/>
                  <a:ea typeface="+mj-ea"/>
                </a:rPr>
                <a:t>）</a:t>
              </a:r>
              <a:endParaRPr lang="en-US" altLang="zh-CN" sz="2800" b="1" dirty="0" smtClean="0">
                <a:latin typeface="+mj-ea"/>
                <a:ea typeface="+mj-ea"/>
              </a:endParaRPr>
            </a:p>
            <a:p>
              <a:pPr>
                <a:lnSpc>
                  <a:spcPct val="125000"/>
                </a:lnSpc>
              </a:pPr>
              <a:endParaRPr lang="zh-CN" sz="2800" b="1" dirty="0">
                <a:latin typeface="+mj-ea"/>
                <a:ea typeface="+mj-ea"/>
              </a:endParaRPr>
            </a:p>
            <a:p>
              <a:pPr>
                <a:lnSpc>
                  <a:spcPct val="125000"/>
                </a:lnSpc>
              </a:pPr>
              <a:r>
                <a:rPr lang="en-US" sz="2800" b="1" dirty="0" smtClean="0">
                  <a:latin typeface="+mj-ea"/>
                  <a:ea typeface="+mj-ea"/>
                </a:rPr>
                <a:t>b</a:t>
              </a:r>
              <a:r>
                <a:rPr lang="en-US" altLang="zh-CN" sz="2800" b="1" dirty="0" smtClean="0">
                  <a:latin typeface="+mj-ea"/>
                  <a:ea typeface="+mj-ea"/>
                </a:rPr>
                <a:t>. </a:t>
              </a:r>
              <a:r>
                <a:rPr lang="zh-CN" sz="2800" b="1" dirty="0" smtClean="0">
                  <a:latin typeface="+mj-ea"/>
                  <a:ea typeface="+mj-ea"/>
                </a:rPr>
                <a:t>每个</a:t>
              </a:r>
              <a:r>
                <a:rPr lang="zh-CN" sz="2800" b="1" dirty="0">
                  <a:latin typeface="+mj-ea"/>
                  <a:ea typeface="+mj-ea"/>
                </a:rPr>
                <a:t>输入符号正确传递概率</a:t>
              </a:r>
            </a:p>
            <a:p>
              <a:pPr>
                <a:lnSpc>
                  <a:spcPct val="125000"/>
                </a:lnSpc>
              </a:pPr>
              <a:r>
                <a:rPr lang="zh-CN" sz="2800" b="1" dirty="0">
                  <a:latin typeface="+mj-ea"/>
                  <a:ea typeface="+mj-ea"/>
                </a:rPr>
                <a:t>    总错误传递概率</a:t>
              </a:r>
            </a:p>
            <a:p>
              <a:pPr>
                <a:lnSpc>
                  <a:spcPct val="125000"/>
                </a:lnSpc>
              </a:pPr>
              <a:r>
                <a:rPr lang="zh-CN" sz="2800" b="1" dirty="0">
                  <a:latin typeface="+mj-ea"/>
                  <a:ea typeface="+mj-ea"/>
                </a:rPr>
                <a:t>    其它符号错误传递概率</a:t>
              </a:r>
            </a:p>
          </p:txBody>
        </p:sp>
        <p:graphicFrame>
          <p:nvGraphicFramePr>
            <p:cNvPr id="39949" name="Object 13"/>
            <p:cNvGraphicFramePr>
              <a:graphicFrameLocks noChangeAspect="1"/>
            </p:cNvGraphicFramePr>
            <p:nvPr>
              <p:extLst>
                <p:ext uri="{D42A27DB-BD31-4B8C-83A1-F6EECF244321}">
                  <p14:modId xmlns:p14="http://schemas.microsoft.com/office/powerpoint/2010/main" val="77091148"/>
                </p:ext>
              </p:extLst>
            </p:nvPr>
          </p:nvGraphicFramePr>
          <p:xfrm>
            <a:off x="3023" y="907"/>
            <a:ext cx="211" cy="262"/>
          </p:xfrm>
          <a:graphic>
            <a:graphicData uri="http://schemas.openxmlformats.org/presentationml/2006/ole">
              <mc:AlternateContent xmlns:mc="http://schemas.openxmlformats.org/markup-compatibility/2006">
                <mc:Choice xmlns:v="urn:schemas-microsoft-com:vml" Requires="v">
                  <p:oleObj spid="_x0000_s884080" r:id="rId3" imgW="152268" imgH="190335" progId="Equation.DSMT4">
                    <p:embed/>
                  </p:oleObj>
                </mc:Choice>
                <mc:Fallback>
                  <p:oleObj r:id="rId3" imgW="152268" imgH="190335" progId="Equation.DSMT4">
                    <p:embed/>
                    <p:pic>
                      <p:nvPicPr>
                        <p:cNvPr id="0" name="Picture 1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3" y="907"/>
                          <a:ext cx="211" cy="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950" name="Object 14"/>
            <p:cNvGraphicFramePr>
              <a:graphicFrameLocks noChangeAspect="1"/>
            </p:cNvGraphicFramePr>
            <p:nvPr>
              <p:extLst>
                <p:ext uri="{D42A27DB-BD31-4B8C-83A1-F6EECF244321}">
                  <p14:modId xmlns:p14="http://schemas.microsoft.com/office/powerpoint/2010/main" val="883243730"/>
                </p:ext>
              </p:extLst>
            </p:nvPr>
          </p:nvGraphicFramePr>
          <p:xfrm>
            <a:off x="1932" y="1206"/>
            <a:ext cx="848" cy="281"/>
          </p:xfrm>
          <a:graphic>
            <a:graphicData uri="http://schemas.openxmlformats.org/presentationml/2006/ole">
              <mc:AlternateContent xmlns:mc="http://schemas.openxmlformats.org/markup-compatibility/2006">
                <mc:Choice xmlns:v="urn:schemas-microsoft-com:vml" Requires="v">
                  <p:oleObj spid="_x0000_s884081" r:id="rId5" imgW="609071" imgH="203024" progId="Equation.DSMT4">
                    <p:embed/>
                  </p:oleObj>
                </mc:Choice>
                <mc:Fallback>
                  <p:oleObj r:id="rId5" imgW="609071" imgH="203024" progId="Equation.DSMT4">
                    <p:embed/>
                    <p:pic>
                      <p:nvPicPr>
                        <p:cNvPr id="0" name="Picture 14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32" y="1206"/>
                          <a:ext cx="848" cy="2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951" name="Object 15"/>
            <p:cNvGraphicFramePr>
              <a:graphicFrameLocks noChangeAspect="1"/>
            </p:cNvGraphicFramePr>
            <p:nvPr>
              <p:extLst>
                <p:ext uri="{D42A27DB-BD31-4B8C-83A1-F6EECF244321}">
                  <p14:modId xmlns:p14="http://schemas.microsoft.com/office/powerpoint/2010/main" val="4057811288"/>
                </p:ext>
              </p:extLst>
            </p:nvPr>
          </p:nvGraphicFramePr>
          <p:xfrm>
            <a:off x="2652" y="1396"/>
            <a:ext cx="494" cy="562"/>
          </p:xfrm>
          <a:graphic>
            <a:graphicData uri="http://schemas.openxmlformats.org/presentationml/2006/ole">
              <mc:AlternateContent xmlns:mc="http://schemas.openxmlformats.org/markup-compatibility/2006">
                <mc:Choice xmlns:v="urn:schemas-microsoft-com:vml" Requires="v">
                  <p:oleObj spid="_x0000_s884082" r:id="rId7" imgW="355292" imgH="406048" progId="Equation.DSMT4">
                    <p:embed/>
                  </p:oleObj>
                </mc:Choice>
                <mc:Fallback>
                  <p:oleObj r:id="rId7" imgW="355292" imgH="406048" progId="Equation.DSMT4">
                    <p:embed/>
                    <p:pic>
                      <p:nvPicPr>
                        <p:cNvPr id="0" name="Picture 14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52" y="1396"/>
                          <a:ext cx="494" cy="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952" name="Object 16"/>
            <p:cNvGraphicFramePr>
              <a:graphicFrameLocks noChangeAspect="1"/>
            </p:cNvGraphicFramePr>
            <p:nvPr>
              <p:extLst>
                <p:ext uri="{D42A27DB-BD31-4B8C-83A1-F6EECF244321}">
                  <p14:modId xmlns:p14="http://schemas.microsoft.com/office/powerpoint/2010/main" val="3886842651"/>
                </p:ext>
              </p:extLst>
            </p:nvPr>
          </p:nvGraphicFramePr>
          <p:xfrm>
            <a:off x="2791" y="250"/>
            <a:ext cx="176" cy="194"/>
          </p:xfrm>
          <a:graphic>
            <a:graphicData uri="http://schemas.openxmlformats.org/presentationml/2006/ole">
              <mc:AlternateContent xmlns:mc="http://schemas.openxmlformats.org/markup-compatibility/2006">
                <mc:Choice xmlns:v="urn:schemas-microsoft-com:vml" Requires="v">
                  <p:oleObj spid="_x0000_s884083" r:id="rId9" imgW="126725" imgH="139397" progId="Equation.DSMT4">
                    <p:embed/>
                  </p:oleObj>
                </mc:Choice>
                <mc:Fallback>
                  <p:oleObj r:id="rId9" imgW="126725" imgH="139397" progId="Equation.DSMT4">
                    <p:embed/>
                    <p:pic>
                      <p:nvPicPr>
                        <p:cNvPr id="0" name="Picture 14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91" y="250"/>
                          <a:ext cx="176" cy="1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39954" name="Object 18"/>
          <p:cNvGraphicFramePr>
            <a:graphicFrameLocks noChangeAspect="1"/>
          </p:cNvGraphicFramePr>
          <p:nvPr>
            <p:extLst>
              <p:ext uri="{D42A27DB-BD31-4B8C-83A1-F6EECF244321}">
                <p14:modId xmlns:p14="http://schemas.microsoft.com/office/powerpoint/2010/main" val="3164600915"/>
              </p:ext>
            </p:extLst>
          </p:nvPr>
        </p:nvGraphicFramePr>
        <p:xfrm>
          <a:off x="5909993" y="2708921"/>
          <a:ext cx="2694455" cy="2654324"/>
        </p:xfrm>
        <a:graphic>
          <a:graphicData uri="http://schemas.openxmlformats.org/presentationml/2006/ole">
            <mc:AlternateContent xmlns:mc="http://schemas.openxmlformats.org/markup-compatibility/2006">
              <mc:Choice xmlns:v="urn:schemas-microsoft-com:vml" Requires="v">
                <p:oleObj spid="_x0000_s884084" r:id="rId11" imgW="1493520" imgH="1471579" progId="Visio.Drawing.11">
                  <p:embed/>
                </p:oleObj>
              </mc:Choice>
              <mc:Fallback>
                <p:oleObj r:id="rId11" imgW="1493520" imgH="1471579" progId="Visio.Drawing.11">
                  <p:embed/>
                  <p:pic>
                    <p:nvPicPr>
                      <p:cNvPr id="0" name="Picture 14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09993" y="2708921"/>
                        <a:ext cx="2694455" cy="26543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955" name="Object 19"/>
          <p:cNvGraphicFramePr>
            <a:graphicFrameLocks noChangeAspect="1"/>
          </p:cNvGraphicFramePr>
          <p:nvPr>
            <p:extLst>
              <p:ext uri="{D42A27DB-BD31-4B8C-83A1-F6EECF244321}">
                <p14:modId xmlns:p14="http://schemas.microsoft.com/office/powerpoint/2010/main" val="454447445"/>
              </p:ext>
            </p:extLst>
          </p:nvPr>
        </p:nvGraphicFramePr>
        <p:xfrm>
          <a:off x="6338445" y="3007566"/>
          <a:ext cx="1935803" cy="2184228"/>
        </p:xfrm>
        <a:graphic>
          <a:graphicData uri="http://schemas.openxmlformats.org/presentationml/2006/ole">
            <mc:AlternateContent xmlns:mc="http://schemas.openxmlformats.org/markup-compatibility/2006">
              <mc:Choice xmlns:v="urn:schemas-microsoft-com:vml" Requires="v">
                <p:oleObj spid="_x0000_s884085" r:id="rId13" imgW="1071116" imgH="1209472" progId="Visio.Drawing.11">
                  <p:embed/>
                </p:oleObj>
              </mc:Choice>
              <mc:Fallback>
                <p:oleObj r:id="rId13" imgW="1071116" imgH="1209472" progId="Visio.Drawing.11">
                  <p:embed/>
                  <p:pic>
                    <p:nvPicPr>
                      <p:cNvPr id="0" name="Picture 14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38445" y="3007566"/>
                        <a:ext cx="1935803" cy="21842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956" name="Object 20"/>
          <p:cNvGraphicFramePr>
            <a:graphicFrameLocks noChangeAspect="1"/>
          </p:cNvGraphicFramePr>
          <p:nvPr>
            <p:extLst>
              <p:ext uri="{D42A27DB-BD31-4B8C-83A1-F6EECF244321}">
                <p14:modId xmlns:p14="http://schemas.microsoft.com/office/powerpoint/2010/main" val="1204249844"/>
              </p:ext>
            </p:extLst>
          </p:nvPr>
        </p:nvGraphicFramePr>
        <p:xfrm>
          <a:off x="6333654" y="3019607"/>
          <a:ext cx="1945358" cy="2497626"/>
        </p:xfrm>
        <a:graphic>
          <a:graphicData uri="http://schemas.openxmlformats.org/presentationml/2006/ole">
            <mc:AlternateContent xmlns:mc="http://schemas.openxmlformats.org/markup-compatibility/2006">
              <mc:Choice xmlns:v="urn:schemas-microsoft-com:vml" Requires="v">
                <p:oleObj spid="_x0000_s884086" r:id="rId15" imgW="1078668" imgH="1383760" progId="Visio.Drawing.11">
                  <p:embed/>
                </p:oleObj>
              </mc:Choice>
              <mc:Fallback>
                <p:oleObj r:id="rId15" imgW="1078668" imgH="1383760" progId="Visio.Drawing.11">
                  <p:embed/>
                  <p:pic>
                    <p:nvPicPr>
                      <p:cNvPr id="0" name="Picture 15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333654" y="3019607"/>
                        <a:ext cx="1945358" cy="24976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标题 1"/>
          <p:cNvSpPr>
            <a:spLocks noGrp="1"/>
          </p:cNvSpPr>
          <p:nvPr>
            <p:ph type="title"/>
          </p:nvPr>
        </p:nvSpPr>
        <p:spPr/>
        <p:txBody>
          <a:bodyPr/>
          <a:lstStyle/>
          <a:p>
            <a:r>
              <a:rPr lang="en-US" altLang="zh-CN" dirty="0" smtClean="0"/>
              <a:t>1. </a:t>
            </a:r>
            <a:r>
              <a:rPr lang="zh-CN" altLang="zh-CN" dirty="0" smtClean="0"/>
              <a:t>强对称离散信道的定义</a:t>
            </a:r>
            <a:endParaRPr lang="zh-CN" altLang="en-US" dirty="0"/>
          </a:p>
        </p:txBody>
      </p:sp>
      <p:sp>
        <p:nvSpPr>
          <p:cNvPr id="3" name="灯片编号占位符 2"/>
          <p:cNvSpPr>
            <a:spLocks noGrp="1"/>
          </p:cNvSpPr>
          <p:nvPr>
            <p:ph type="sldNum" sz="quarter" idx="12"/>
          </p:nvPr>
        </p:nvSpPr>
        <p:spPr/>
        <p:txBody>
          <a:bodyPr/>
          <a:lstStyle/>
          <a:p>
            <a:fld id="{E31375A4-56A4-47D6-9801-1991572033F7}" type="slidenum">
              <a:rPr lang="en-US" smtClean="0"/>
              <a:pPr/>
              <a:t>61</a:t>
            </a:fld>
            <a:endParaRPr lang="en-US"/>
          </a:p>
        </p:txBody>
      </p:sp>
    </p:spTree>
    <p:extLst>
      <p:ext uri="{BB962C8B-B14F-4D97-AF65-F5344CB8AC3E}">
        <p14:creationId xmlns:p14="http://schemas.microsoft.com/office/powerpoint/2010/main" val="9654602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9946"/>
                                        </p:tgtEl>
                                        <p:attrNameLst>
                                          <p:attrName>style.visibility</p:attrName>
                                        </p:attrNameLst>
                                      </p:cBhvr>
                                      <p:to>
                                        <p:strVal val="visible"/>
                                      </p:to>
                                    </p:set>
                                    <p:animEffect transition="in" filter="wipe(left)">
                                      <p:cBhvr>
                                        <p:cTn id="7" dur="1000"/>
                                        <p:tgtEl>
                                          <p:spTgt spid="399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9954"/>
                                        </p:tgtEl>
                                        <p:attrNameLst>
                                          <p:attrName>style.visibility</p:attrName>
                                        </p:attrNameLst>
                                      </p:cBhvr>
                                      <p:to>
                                        <p:strVal val="visible"/>
                                      </p:to>
                                    </p:set>
                                    <p:animEffect transition="in" filter="wipe(left)">
                                      <p:cBhvr>
                                        <p:cTn id="12" dur="1000"/>
                                        <p:tgtEl>
                                          <p:spTgt spid="399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9955"/>
                                        </p:tgtEl>
                                        <p:attrNameLst>
                                          <p:attrName>style.visibility</p:attrName>
                                        </p:attrNameLst>
                                      </p:cBhvr>
                                      <p:to>
                                        <p:strVal val="visible"/>
                                      </p:to>
                                    </p:set>
                                    <p:animEffect transition="in" filter="wipe(left)">
                                      <p:cBhvr>
                                        <p:cTn id="17" dur="1000"/>
                                        <p:tgtEl>
                                          <p:spTgt spid="3995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9956"/>
                                        </p:tgtEl>
                                        <p:attrNameLst>
                                          <p:attrName>style.visibility</p:attrName>
                                        </p:attrNameLst>
                                      </p:cBhvr>
                                      <p:to>
                                        <p:strVal val="visible"/>
                                      </p:to>
                                    </p:set>
                                    <p:animEffect transition="in" filter="wipe(left)">
                                      <p:cBhvr>
                                        <p:cTn id="22" dur="1000"/>
                                        <p:tgtEl>
                                          <p:spTgt spid="399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2. 信道矩阵特点</a:t>
            </a:r>
            <a:endParaRPr lang="zh-CN" altLang="en-US" dirty="0"/>
          </a:p>
        </p:txBody>
      </p:sp>
      <p:grpSp>
        <p:nvGrpSpPr>
          <p:cNvPr id="4" name="Group 3"/>
          <p:cNvGrpSpPr>
            <a:grpSpLocks/>
          </p:cNvGrpSpPr>
          <p:nvPr/>
        </p:nvGrpSpPr>
        <p:grpSpPr bwMode="auto">
          <a:xfrm>
            <a:off x="4283968" y="1268760"/>
            <a:ext cx="4672013" cy="3351208"/>
            <a:chOff x="0" y="0"/>
            <a:chExt cx="2943" cy="2111"/>
          </a:xfrm>
        </p:grpSpPr>
        <p:sp>
          <p:nvSpPr>
            <p:cNvPr id="5" name="Rectangle 4"/>
            <p:cNvSpPr>
              <a:spLocks noChangeArrowheads="1"/>
            </p:cNvSpPr>
            <p:nvPr/>
          </p:nvSpPr>
          <p:spPr bwMode="auto">
            <a:xfrm>
              <a:off x="0" y="0"/>
              <a:ext cx="2943" cy="2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514350" indent="-514350">
                <a:lnSpc>
                  <a:spcPct val="110000"/>
                </a:lnSpc>
                <a:buAutoNum type="alphaLcPeriod"/>
              </a:pPr>
              <a:r>
                <a:rPr lang="zh-CN" sz="2400" b="1" dirty="0" smtClean="0">
                  <a:latin typeface="+mj-ea"/>
                  <a:ea typeface="+mj-ea"/>
                </a:rPr>
                <a:t>对角线</a:t>
              </a:r>
              <a:r>
                <a:rPr lang="zh-CN" sz="2400" b="1" dirty="0">
                  <a:latin typeface="+mj-ea"/>
                  <a:ea typeface="+mj-ea"/>
                </a:rPr>
                <a:t>元素都</a:t>
              </a:r>
              <a:r>
                <a:rPr lang="zh-CN" sz="2400" b="1" dirty="0" smtClean="0">
                  <a:latin typeface="+mj-ea"/>
                  <a:ea typeface="+mj-ea"/>
                </a:rPr>
                <a:t>为</a:t>
              </a:r>
              <a:endParaRPr lang="en-US" altLang="zh-CN" sz="2400" b="1" dirty="0" smtClean="0">
                <a:latin typeface="+mj-ea"/>
                <a:ea typeface="+mj-ea"/>
              </a:endParaRPr>
            </a:p>
            <a:p>
              <a:pPr>
                <a:lnSpc>
                  <a:spcPct val="110000"/>
                </a:lnSpc>
              </a:pPr>
              <a:endParaRPr lang="zh-CN" sz="2400" b="1" dirty="0">
                <a:latin typeface="+mj-ea"/>
                <a:ea typeface="+mj-ea"/>
              </a:endParaRPr>
            </a:p>
            <a:p>
              <a:pPr>
                <a:lnSpc>
                  <a:spcPct val="110000"/>
                </a:lnSpc>
              </a:pPr>
              <a:r>
                <a:rPr lang="en-US" altLang="zh-CN" sz="2400" b="1" dirty="0" smtClean="0">
                  <a:latin typeface="+mj-ea"/>
                  <a:ea typeface="+mj-ea"/>
                </a:rPr>
                <a:t>b. </a:t>
              </a:r>
              <a:r>
                <a:rPr lang="zh-CN" sz="2400" b="1" dirty="0" smtClean="0">
                  <a:latin typeface="+mj-ea"/>
                  <a:ea typeface="+mj-ea"/>
                </a:rPr>
                <a:t>其余</a:t>
              </a:r>
              <a:r>
                <a:rPr lang="zh-CN" sz="2400" b="1" dirty="0">
                  <a:latin typeface="+mj-ea"/>
                  <a:ea typeface="+mj-ea"/>
                </a:rPr>
                <a:t>元素都</a:t>
              </a:r>
              <a:r>
                <a:rPr lang="zh-CN" sz="2400" b="1" dirty="0" smtClean="0">
                  <a:latin typeface="+mj-ea"/>
                  <a:ea typeface="+mj-ea"/>
                </a:rPr>
                <a:t>为</a:t>
              </a:r>
              <a:endParaRPr lang="en-US" altLang="zh-CN" sz="2400" b="1" dirty="0" smtClean="0">
                <a:latin typeface="+mj-ea"/>
                <a:ea typeface="+mj-ea"/>
              </a:endParaRPr>
            </a:p>
            <a:p>
              <a:pPr>
                <a:lnSpc>
                  <a:spcPct val="110000"/>
                </a:lnSpc>
              </a:pPr>
              <a:endParaRPr lang="zh-CN" sz="2400" b="1" dirty="0">
                <a:latin typeface="+mj-ea"/>
                <a:ea typeface="+mj-ea"/>
              </a:endParaRPr>
            </a:p>
            <a:p>
              <a:pPr>
                <a:lnSpc>
                  <a:spcPct val="110000"/>
                </a:lnSpc>
                <a:spcBef>
                  <a:spcPct val="10000"/>
                </a:spcBef>
              </a:pPr>
              <a:r>
                <a:rPr lang="en-US" altLang="zh-CN" sz="2400" b="1" dirty="0" smtClean="0">
                  <a:latin typeface="+mj-ea"/>
                  <a:ea typeface="+mj-ea"/>
                </a:rPr>
                <a:t>c. </a:t>
              </a:r>
              <a:r>
                <a:rPr lang="zh-CN" sz="2400" b="1" dirty="0" smtClean="0">
                  <a:latin typeface="+mj-ea"/>
                  <a:ea typeface="+mj-ea"/>
                </a:rPr>
                <a:t>每</a:t>
              </a:r>
              <a:r>
                <a:rPr lang="zh-CN" sz="2400" b="1" dirty="0">
                  <a:latin typeface="+mj-ea"/>
                  <a:ea typeface="+mj-ea"/>
                </a:rPr>
                <a:t>行之和等于1（正常）</a:t>
              </a:r>
            </a:p>
            <a:p>
              <a:pPr>
                <a:lnSpc>
                  <a:spcPct val="110000"/>
                </a:lnSpc>
              </a:pPr>
              <a:r>
                <a:rPr lang="zh-CN" sz="2400" b="1" dirty="0">
                  <a:latin typeface="+mj-ea"/>
                  <a:ea typeface="+mj-ea"/>
                </a:rPr>
                <a:t>    每列之和也等于1（特殊</a:t>
              </a:r>
              <a:r>
                <a:rPr lang="zh-CN" sz="2400" b="1" dirty="0" smtClean="0">
                  <a:latin typeface="+mj-ea"/>
                  <a:ea typeface="+mj-ea"/>
                </a:rPr>
                <a:t>）</a:t>
              </a:r>
              <a:endParaRPr lang="en-US" altLang="zh-CN" sz="2400" b="1" dirty="0" smtClean="0">
                <a:latin typeface="+mj-ea"/>
                <a:ea typeface="+mj-ea"/>
              </a:endParaRPr>
            </a:p>
            <a:p>
              <a:pPr>
                <a:lnSpc>
                  <a:spcPct val="110000"/>
                </a:lnSpc>
              </a:pPr>
              <a:endParaRPr lang="zh-CN" sz="2400" b="1" dirty="0">
                <a:latin typeface="+mj-ea"/>
                <a:ea typeface="+mj-ea"/>
              </a:endParaRPr>
            </a:p>
            <a:p>
              <a:pPr>
                <a:lnSpc>
                  <a:spcPct val="110000"/>
                </a:lnSpc>
              </a:pPr>
              <a:r>
                <a:rPr lang="en-US" altLang="zh-CN" sz="2400" b="1" dirty="0" smtClean="0">
                  <a:latin typeface="+mj-ea"/>
                  <a:ea typeface="+mj-ea"/>
                </a:rPr>
                <a:t>d. </a:t>
              </a:r>
              <a:r>
                <a:rPr lang="zh-CN" sz="2400" b="1" dirty="0" smtClean="0">
                  <a:latin typeface="+mj-ea"/>
                  <a:ea typeface="+mj-ea"/>
                </a:rPr>
                <a:t>矩阵</a:t>
              </a:r>
              <a:r>
                <a:rPr lang="zh-CN" sz="2400" b="1" dirty="0">
                  <a:latin typeface="+mj-ea"/>
                  <a:ea typeface="+mj-ea"/>
                </a:rPr>
                <a:t>为对称阵</a:t>
              </a:r>
            </a:p>
          </p:txBody>
        </p:sp>
        <p:graphicFrame>
          <p:nvGraphicFramePr>
            <p:cNvPr id="6" name="Object 5"/>
            <p:cNvGraphicFramePr>
              <a:graphicFrameLocks noChangeAspect="1"/>
            </p:cNvGraphicFramePr>
            <p:nvPr>
              <p:extLst>
                <p:ext uri="{D42A27DB-BD31-4B8C-83A1-F6EECF244321}">
                  <p14:modId xmlns:p14="http://schemas.microsoft.com/office/powerpoint/2010/main" val="2991294505"/>
                </p:ext>
              </p:extLst>
            </p:nvPr>
          </p:nvGraphicFramePr>
          <p:xfrm>
            <a:off x="2011" y="61"/>
            <a:ext cx="212" cy="264"/>
          </p:xfrm>
          <a:graphic>
            <a:graphicData uri="http://schemas.openxmlformats.org/presentationml/2006/ole">
              <mc:AlternateContent xmlns:mc="http://schemas.openxmlformats.org/markup-compatibility/2006">
                <mc:Choice xmlns:v="urn:schemas-microsoft-com:vml" Requires="v">
                  <p:oleObj spid="_x0000_s1037425" r:id="rId3" imgW="152268" imgH="190335" progId="Equation.DSMT4">
                    <p:embed/>
                  </p:oleObj>
                </mc:Choice>
                <mc:Fallback>
                  <p:oleObj r:id="rId3" imgW="152268" imgH="190335" progId="Equation.DSMT4">
                    <p:embed/>
                    <p:pic>
                      <p:nvPicPr>
                        <p:cNvPr id="0"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1" y="61"/>
                          <a:ext cx="212" cy="264"/>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265958977"/>
                </p:ext>
              </p:extLst>
            </p:nvPr>
          </p:nvGraphicFramePr>
          <p:xfrm>
            <a:off x="1451" y="454"/>
            <a:ext cx="449" cy="514"/>
          </p:xfrm>
          <a:graphic>
            <a:graphicData uri="http://schemas.openxmlformats.org/presentationml/2006/ole">
              <mc:AlternateContent xmlns:mc="http://schemas.openxmlformats.org/markup-compatibility/2006">
                <mc:Choice xmlns:v="urn:schemas-microsoft-com:vml" Requires="v">
                  <p:oleObj spid="_x0000_s1037426" r:id="rId5" imgW="355292" imgH="406048" progId="Equation.DSMT4">
                    <p:embed/>
                  </p:oleObj>
                </mc:Choice>
                <mc:Fallback>
                  <p:oleObj r:id="rId5" imgW="355292" imgH="406048" progId="Equation.DSMT4">
                    <p:embed/>
                    <p:pic>
                      <p:nvPicPr>
                        <p:cNvPr id="0"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51" y="454"/>
                          <a:ext cx="449" cy="514"/>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8" name="Group 7"/>
          <p:cNvGrpSpPr>
            <a:grpSpLocks/>
          </p:cNvGrpSpPr>
          <p:nvPr/>
        </p:nvGrpSpPr>
        <p:grpSpPr bwMode="auto">
          <a:xfrm>
            <a:off x="251520" y="1484462"/>
            <a:ext cx="5365750" cy="3111499"/>
            <a:chOff x="0" y="-227"/>
            <a:chExt cx="3380" cy="1960"/>
          </a:xfrm>
        </p:grpSpPr>
        <p:sp>
          <p:nvSpPr>
            <p:cNvPr id="9" name="Rectangle 8"/>
            <p:cNvSpPr>
              <a:spLocks noChangeArrowheads="1"/>
            </p:cNvSpPr>
            <p:nvPr/>
          </p:nvSpPr>
          <p:spPr bwMode="auto">
            <a:xfrm>
              <a:off x="0" y="0"/>
              <a:ext cx="338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sz="2800" b="1" dirty="0">
                <a:solidFill>
                  <a:srgbClr val="0000FF"/>
                </a:solidFill>
                <a:latin typeface="+mj-ea"/>
                <a:ea typeface="+mj-ea"/>
              </a:endParaRPr>
            </a:p>
          </p:txBody>
        </p:sp>
        <p:graphicFrame>
          <p:nvGraphicFramePr>
            <p:cNvPr id="10" name="Object 9"/>
            <p:cNvGraphicFramePr>
              <a:graphicFrameLocks noChangeAspect="1"/>
            </p:cNvGraphicFramePr>
            <p:nvPr>
              <p:extLst>
                <p:ext uri="{D42A27DB-BD31-4B8C-83A1-F6EECF244321}">
                  <p14:modId xmlns:p14="http://schemas.microsoft.com/office/powerpoint/2010/main" val="3235620591"/>
                </p:ext>
              </p:extLst>
            </p:nvPr>
          </p:nvGraphicFramePr>
          <p:xfrm>
            <a:off x="0" y="-227"/>
            <a:ext cx="2318" cy="1960"/>
          </p:xfrm>
          <a:graphic>
            <a:graphicData uri="http://schemas.openxmlformats.org/presentationml/2006/ole">
              <mc:AlternateContent xmlns:mc="http://schemas.openxmlformats.org/markup-compatibility/2006">
                <mc:Choice xmlns:v="urn:schemas-microsoft-com:vml" Requires="v">
                  <p:oleObj spid="_x0000_s1037427" name="Equation" r:id="rId7" imgW="1651000" imgH="1397000" progId="Equation.DSMT4">
                    <p:embed/>
                  </p:oleObj>
                </mc:Choice>
                <mc:Fallback>
                  <p:oleObj name="Equation" r:id="rId7" imgW="1651000" imgH="1397000" progId="Equation.DSMT4">
                    <p:embed/>
                    <p:pic>
                      <p:nvPicPr>
                        <p:cNvPr id="0"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227"/>
                          <a:ext cx="2318" cy="19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 name="灯片编号占位符 2"/>
          <p:cNvSpPr>
            <a:spLocks noGrp="1"/>
          </p:cNvSpPr>
          <p:nvPr>
            <p:ph type="sldNum" sz="quarter" idx="12"/>
          </p:nvPr>
        </p:nvSpPr>
        <p:spPr/>
        <p:txBody>
          <a:bodyPr/>
          <a:lstStyle/>
          <a:p>
            <a:fld id="{E31375A4-56A4-47D6-9801-1991572033F7}" type="slidenum">
              <a:rPr lang="en-US" smtClean="0"/>
              <a:pPr/>
              <a:t>62</a:t>
            </a:fld>
            <a:endParaRPr lang="en-US"/>
          </a:p>
        </p:txBody>
      </p:sp>
      <p:cxnSp>
        <p:nvCxnSpPr>
          <p:cNvPr id="12" name="直接连接符 11"/>
          <p:cNvCxnSpPr/>
          <p:nvPr/>
        </p:nvCxnSpPr>
        <p:spPr>
          <a:xfrm>
            <a:off x="467544" y="1556792"/>
            <a:ext cx="3240360" cy="2952328"/>
          </a:xfrm>
          <a:prstGeom prst="line">
            <a:avLst/>
          </a:prstGeom>
          <a:ln>
            <a:prstDash val="sysDash"/>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950828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63" name="Object 3"/>
          <p:cNvGraphicFramePr>
            <a:graphicFrameLocks noChangeAspect="1"/>
          </p:cNvGraphicFramePr>
          <p:nvPr>
            <p:extLst>
              <p:ext uri="{D42A27DB-BD31-4B8C-83A1-F6EECF244321}">
                <p14:modId xmlns:p14="http://schemas.microsoft.com/office/powerpoint/2010/main" val="548516701"/>
              </p:ext>
            </p:extLst>
          </p:nvPr>
        </p:nvGraphicFramePr>
        <p:xfrm>
          <a:off x="4719638" y="1895475"/>
          <a:ext cx="3911600" cy="446088"/>
        </p:xfrm>
        <a:graphic>
          <a:graphicData uri="http://schemas.openxmlformats.org/presentationml/2006/ole">
            <mc:AlternateContent xmlns:mc="http://schemas.openxmlformats.org/markup-compatibility/2006">
              <mc:Choice xmlns:v="urn:schemas-microsoft-com:vml" Requires="v">
                <p:oleObj spid="_x0000_s885067" r:id="rId3" imgW="1776458" imgH="203024" progId="Equation.DSMT4">
                  <p:embed/>
                </p:oleObj>
              </mc:Choice>
              <mc:Fallback>
                <p:oleObj r:id="rId3" imgW="1776458" imgH="203024" progId="Equation.DSMT4">
                  <p:embed/>
                  <p:pic>
                    <p:nvPicPr>
                      <p:cNvPr id="0" name="Picture 10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9638" y="1895475"/>
                        <a:ext cx="3911600" cy="446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64" name="Object 4"/>
          <p:cNvGraphicFramePr>
            <a:graphicFrameLocks noChangeAspect="1"/>
          </p:cNvGraphicFramePr>
          <p:nvPr>
            <p:extLst>
              <p:ext uri="{D42A27DB-BD31-4B8C-83A1-F6EECF244321}">
                <p14:modId xmlns:p14="http://schemas.microsoft.com/office/powerpoint/2010/main" val="412334329"/>
              </p:ext>
            </p:extLst>
          </p:nvPr>
        </p:nvGraphicFramePr>
        <p:xfrm>
          <a:off x="4719638" y="2522538"/>
          <a:ext cx="3633787" cy="949325"/>
        </p:xfrm>
        <a:graphic>
          <a:graphicData uri="http://schemas.openxmlformats.org/presentationml/2006/ole">
            <mc:AlternateContent xmlns:mc="http://schemas.openxmlformats.org/markup-compatibility/2006">
              <mc:Choice xmlns:v="urn:schemas-microsoft-com:vml" Requires="v">
                <p:oleObj spid="_x0000_s885068" r:id="rId5" imgW="1650284" imgH="431613" progId="Equation.DSMT4">
                  <p:embed/>
                </p:oleObj>
              </mc:Choice>
              <mc:Fallback>
                <p:oleObj r:id="rId5" imgW="1650284" imgH="431613" progId="Equation.DSMT4">
                  <p:embed/>
                  <p:pic>
                    <p:nvPicPr>
                      <p:cNvPr id="0" name="Picture 10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9638" y="2522538"/>
                        <a:ext cx="3633787" cy="949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65" name="Object 5"/>
          <p:cNvGraphicFramePr>
            <a:graphicFrameLocks noChangeAspect="1"/>
          </p:cNvGraphicFramePr>
          <p:nvPr>
            <p:extLst>
              <p:ext uri="{D42A27DB-BD31-4B8C-83A1-F6EECF244321}">
                <p14:modId xmlns:p14="http://schemas.microsoft.com/office/powerpoint/2010/main" val="3335736469"/>
              </p:ext>
            </p:extLst>
          </p:nvPr>
        </p:nvGraphicFramePr>
        <p:xfrm>
          <a:off x="4719638" y="1266825"/>
          <a:ext cx="3968750" cy="446088"/>
        </p:xfrm>
        <a:graphic>
          <a:graphicData uri="http://schemas.openxmlformats.org/presentationml/2006/ole">
            <mc:AlternateContent xmlns:mc="http://schemas.openxmlformats.org/markup-compatibility/2006">
              <mc:Choice xmlns:v="urn:schemas-microsoft-com:vml" Requires="v">
                <p:oleObj spid="_x0000_s885069" r:id="rId7" imgW="1801836" imgH="203024" progId="Equation.DSMT4">
                  <p:embed/>
                </p:oleObj>
              </mc:Choice>
              <mc:Fallback>
                <p:oleObj r:id="rId7" imgW="1801836" imgH="203024" progId="Equation.DSMT4">
                  <p:embed/>
                  <p:pic>
                    <p:nvPicPr>
                      <p:cNvPr id="0" name="Picture 10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19638" y="1266825"/>
                        <a:ext cx="3968750" cy="446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67" name="Object 7"/>
          <p:cNvGraphicFramePr>
            <a:graphicFrameLocks noChangeAspect="1"/>
          </p:cNvGraphicFramePr>
          <p:nvPr>
            <p:extLst>
              <p:ext uri="{D42A27DB-BD31-4B8C-83A1-F6EECF244321}">
                <p14:modId xmlns:p14="http://schemas.microsoft.com/office/powerpoint/2010/main" val="1418638426"/>
              </p:ext>
            </p:extLst>
          </p:nvPr>
        </p:nvGraphicFramePr>
        <p:xfrm>
          <a:off x="250825" y="1328738"/>
          <a:ext cx="4222750" cy="1890712"/>
        </p:xfrm>
        <a:graphic>
          <a:graphicData uri="http://schemas.openxmlformats.org/presentationml/2006/ole">
            <mc:AlternateContent xmlns:mc="http://schemas.openxmlformats.org/markup-compatibility/2006">
              <mc:Choice xmlns:v="urn:schemas-microsoft-com:vml" Requires="v">
                <p:oleObj spid="_x0000_s885070" r:id="rId9" imgW="4222424" imgH="1891489" progId="Visio.Drawing.11">
                  <p:embed/>
                </p:oleObj>
              </mc:Choice>
              <mc:Fallback>
                <p:oleObj r:id="rId9" imgW="4222424" imgH="1891489" progId="Visio.Drawing.11">
                  <p:embed/>
                  <p:pic>
                    <p:nvPicPr>
                      <p:cNvPr id="0" name="Picture 1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0825" y="1328738"/>
                        <a:ext cx="4222750" cy="189071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968" name="Rectangle 8"/>
          <p:cNvSpPr>
            <a:spLocks noChangeArrowheads="1"/>
          </p:cNvSpPr>
          <p:nvPr/>
        </p:nvSpPr>
        <p:spPr bwMode="auto">
          <a:xfrm>
            <a:off x="500757" y="3678238"/>
            <a:ext cx="882377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sz="2400" b="1" dirty="0">
                <a:solidFill>
                  <a:srgbClr val="FF0000"/>
                </a:solidFill>
                <a:latin typeface="+mj-ea"/>
                <a:ea typeface="+mj-ea"/>
              </a:rPr>
              <a:t>问题</a:t>
            </a:r>
            <a:r>
              <a:rPr lang="zh-CN" sz="2400" b="1" dirty="0">
                <a:latin typeface="+mj-ea"/>
                <a:ea typeface="+mj-ea"/>
              </a:rPr>
              <a:t>：三种形式中，应用哪种进行推导比较方便？</a:t>
            </a:r>
          </a:p>
        </p:txBody>
      </p:sp>
      <p:grpSp>
        <p:nvGrpSpPr>
          <p:cNvPr id="40969" name="Group 9"/>
          <p:cNvGrpSpPr>
            <a:grpSpLocks/>
          </p:cNvGrpSpPr>
          <p:nvPr/>
        </p:nvGrpSpPr>
        <p:grpSpPr bwMode="auto">
          <a:xfrm>
            <a:off x="502345" y="4213225"/>
            <a:ext cx="8821738" cy="531813"/>
            <a:chOff x="0" y="0"/>
            <a:chExt cx="5557" cy="335"/>
          </a:xfrm>
        </p:grpSpPr>
        <p:sp>
          <p:nvSpPr>
            <p:cNvPr id="40970" name="Rectangle 10"/>
            <p:cNvSpPr>
              <a:spLocks noChangeArrowheads="1"/>
            </p:cNvSpPr>
            <p:nvPr/>
          </p:nvSpPr>
          <p:spPr bwMode="auto">
            <a:xfrm>
              <a:off x="0" y="0"/>
              <a:ext cx="555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sz="2400" b="1" dirty="0">
                  <a:solidFill>
                    <a:srgbClr val="FF0000"/>
                  </a:solidFill>
                  <a:latin typeface="+mj-ea"/>
                  <a:ea typeface="+mj-ea"/>
                </a:rPr>
                <a:t>回答</a:t>
              </a:r>
              <a:r>
                <a:rPr lang="zh-CN" sz="2400" b="1" dirty="0">
                  <a:latin typeface="+mj-ea"/>
                  <a:ea typeface="+mj-ea"/>
                </a:rPr>
                <a:t>：第二种，因为                是已知的。</a:t>
              </a:r>
            </a:p>
          </p:txBody>
        </p:sp>
        <p:graphicFrame>
          <p:nvGraphicFramePr>
            <p:cNvPr id="40971" name="Object 11"/>
            <p:cNvGraphicFramePr>
              <a:graphicFrameLocks noChangeAspect="1"/>
            </p:cNvGraphicFramePr>
            <p:nvPr/>
          </p:nvGraphicFramePr>
          <p:xfrm>
            <a:off x="1792" y="0"/>
            <a:ext cx="880" cy="335"/>
          </p:xfrm>
          <a:graphic>
            <a:graphicData uri="http://schemas.openxmlformats.org/presentationml/2006/ole">
              <mc:AlternateContent xmlns:mc="http://schemas.openxmlformats.org/markup-compatibility/2006">
                <mc:Choice xmlns:v="urn:schemas-microsoft-com:vml" Requires="v">
                  <p:oleObj spid="_x0000_s885071" r:id="rId11" imgW="634725" imgH="241195" progId="Equation.DSMT4">
                    <p:embed/>
                  </p:oleObj>
                </mc:Choice>
                <mc:Fallback>
                  <p:oleObj r:id="rId11" imgW="634725" imgH="241195" progId="Equation.DSMT4">
                    <p:embed/>
                    <p:pic>
                      <p:nvPicPr>
                        <p:cNvPr id="0" name="Picture 1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92" y="0"/>
                          <a:ext cx="880" cy="33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0972" name="Group 12"/>
          <p:cNvGrpSpPr>
            <a:grpSpLocks/>
          </p:cNvGrpSpPr>
          <p:nvPr/>
        </p:nvGrpSpPr>
        <p:grpSpPr bwMode="auto">
          <a:xfrm>
            <a:off x="500757" y="4859338"/>
            <a:ext cx="8421688" cy="503237"/>
            <a:chOff x="0" y="0"/>
            <a:chExt cx="5305" cy="317"/>
          </a:xfrm>
        </p:grpSpPr>
        <p:sp>
          <p:nvSpPr>
            <p:cNvPr id="40973" name="Rectangle 13"/>
            <p:cNvSpPr>
              <a:spLocks noChangeArrowheads="1"/>
            </p:cNvSpPr>
            <p:nvPr/>
          </p:nvSpPr>
          <p:spPr bwMode="auto">
            <a:xfrm>
              <a:off x="0" y="0"/>
              <a:ext cx="530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dirty="0">
                  <a:latin typeface="+mj-ea"/>
                  <a:ea typeface="+mj-ea"/>
                </a:rPr>
                <a:t>首先，推导强对称条件下                的计算公式。</a:t>
              </a:r>
            </a:p>
          </p:txBody>
        </p:sp>
        <p:graphicFrame>
          <p:nvGraphicFramePr>
            <p:cNvPr id="40974" name="Object 14"/>
            <p:cNvGraphicFramePr>
              <a:graphicFrameLocks noChangeAspect="1"/>
            </p:cNvGraphicFramePr>
            <p:nvPr/>
          </p:nvGraphicFramePr>
          <p:xfrm>
            <a:off x="2202" y="35"/>
            <a:ext cx="880" cy="282"/>
          </p:xfrm>
          <a:graphic>
            <a:graphicData uri="http://schemas.openxmlformats.org/presentationml/2006/ole">
              <mc:AlternateContent xmlns:mc="http://schemas.openxmlformats.org/markup-compatibility/2006">
                <mc:Choice xmlns:v="urn:schemas-microsoft-com:vml" Requires="v">
                  <p:oleObj spid="_x0000_s885072" r:id="rId13" imgW="634449" imgH="203024" progId="Equation.DSMT4">
                    <p:embed/>
                  </p:oleObj>
                </mc:Choice>
                <mc:Fallback>
                  <p:oleObj r:id="rId13" imgW="634449" imgH="203024" progId="Equation.DSMT4">
                    <p:embed/>
                    <p:pic>
                      <p:nvPicPr>
                        <p:cNvPr id="0" name="Picture 1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02" y="35"/>
                          <a:ext cx="880" cy="28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40975" name="Object 15"/>
          <p:cNvGraphicFramePr>
            <a:graphicFrameLocks noChangeAspect="1"/>
          </p:cNvGraphicFramePr>
          <p:nvPr>
            <p:extLst>
              <p:ext uri="{D42A27DB-BD31-4B8C-83A1-F6EECF244321}">
                <p14:modId xmlns:p14="http://schemas.microsoft.com/office/powerpoint/2010/main" val="1622148299"/>
              </p:ext>
            </p:extLst>
          </p:nvPr>
        </p:nvGraphicFramePr>
        <p:xfrm>
          <a:off x="1331640" y="5301208"/>
          <a:ext cx="5762625" cy="979488"/>
        </p:xfrm>
        <a:graphic>
          <a:graphicData uri="http://schemas.openxmlformats.org/presentationml/2006/ole">
            <mc:AlternateContent xmlns:mc="http://schemas.openxmlformats.org/markup-compatibility/2006">
              <mc:Choice xmlns:v="urn:schemas-microsoft-com:vml" Requires="v">
                <p:oleObj spid="_x0000_s885073" r:id="rId15" imgW="2615065" imgH="444307" progId="Equation.DSMT4">
                  <p:embed/>
                </p:oleObj>
              </mc:Choice>
              <mc:Fallback>
                <p:oleObj r:id="rId15" imgW="2615065" imgH="444307" progId="Equation.DSMT4">
                  <p:embed/>
                  <p:pic>
                    <p:nvPicPr>
                      <p:cNvPr id="0" name="Picture 1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31640" y="5301208"/>
                        <a:ext cx="5762625" cy="97948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标题 1"/>
          <p:cNvSpPr>
            <a:spLocks noGrp="1"/>
          </p:cNvSpPr>
          <p:nvPr>
            <p:ph type="title"/>
          </p:nvPr>
        </p:nvSpPr>
        <p:spPr/>
        <p:txBody>
          <a:bodyPr>
            <a:normAutofit fontScale="90000"/>
          </a:bodyPr>
          <a:lstStyle/>
          <a:p>
            <a:r>
              <a:rPr lang="zh-CN" altLang="zh-CN" smtClean="0"/>
              <a:t>3. 信道容量计算公式的推导及最佳信源分布</a:t>
            </a:r>
            <a:endParaRPr lang="zh-CN" altLang="en-US" dirty="0"/>
          </a:p>
        </p:txBody>
      </p:sp>
      <p:sp>
        <p:nvSpPr>
          <p:cNvPr id="3" name="灯片编号占位符 2"/>
          <p:cNvSpPr>
            <a:spLocks noGrp="1"/>
          </p:cNvSpPr>
          <p:nvPr>
            <p:ph type="sldNum" sz="quarter" idx="12"/>
          </p:nvPr>
        </p:nvSpPr>
        <p:spPr/>
        <p:txBody>
          <a:bodyPr/>
          <a:lstStyle/>
          <a:p>
            <a:fld id="{E31375A4-56A4-47D6-9801-1991572033F7}" type="slidenum">
              <a:rPr lang="en-US" smtClean="0"/>
              <a:pPr/>
              <a:t>63</a:t>
            </a:fld>
            <a:endParaRPr lang="en-US"/>
          </a:p>
        </p:txBody>
      </p:sp>
      <p:cxnSp>
        <p:nvCxnSpPr>
          <p:cNvPr id="5" name="直接连接符 4"/>
          <p:cNvCxnSpPr/>
          <p:nvPr/>
        </p:nvCxnSpPr>
        <p:spPr>
          <a:xfrm>
            <a:off x="4067944" y="6021288"/>
            <a:ext cx="1008112"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5008282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0968"/>
                                        </p:tgtEl>
                                        <p:attrNameLst>
                                          <p:attrName>style.visibility</p:attrName>
                                        </p:attrNameLst>
                                      </p:cBhvr>
                                      <p:to>
                                        <p:strVal val="visible"/>
                                      </p:to>
                                    </p:set>
                                    <p:animEffect transition="in" filter="fade">
                                      <p:cBhvr>
                                        <p:cTn id="7" dur="500"/>
                                        <p:tgtEl>
                                          <p:spTgt spid="40968"/>
                                        </p:tgtEl>
                                      </p:cBhvr>
                                    </p:animEffect>
                                  </p:childTnLst>
                                </p:cTn>
                              </p:par>
                              <p:par>
                                <p:cTn id="8" presetID="10" presetClass="entr" presetSubtype="0" fill="hold" nodeType="withEffect">
                                  <p:stCondLst>
                                    <p:cond delay="0"/>
                                  </p:stCondLst>
                                  <p:childTnLst>
                                    <p:set>
                                      <p:cBhvr>
                                        <p:cTn id="9" dur="1" fill="hold">
                                          <p:stCondLst>
                                            <p:cond delay="0"/>
                                          </p:stCondLst>
                                        </p:cTn>
                                        <p:tgtEl>
                                          <p:spTgt spid="40969"/>
                                        </p:tgtEl>
                                        <p:attrNameLst>
                                          <p:attrName>style.visibility</p:attrName>
                                        </p:attrNameLst>
                                      </p:cBhvr>
                                      <p:to>
                                        <p:strVal val="visible"/>
                                      </p:to>
                                    </p:set>
                                    <p:animEffect transition="in" filter="fade">
                                      <p:cBhvr>
                                        <p:cTn id="10" dur="500"/>
                                        <p:tgtEl>
                                          <p:spTgt spid="4096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0972"/>
                                        </p:tgtEl>
                                        <p:attrNameLst>
                                          <p:attrName>style.visibility</p:attrName>
                                        </p:attrNameLst>
                                      </p:cBhvr>
                                      <p:to>
                                        <p:strVal val="visible"/>
                                      </p:to>
                                    </p:set>
                                    <p:animEffect transition="in" filter="fade">
                                      <p:cBhvr>
                                        <p:cTn id="15" dur="500"/>
                                        <p:tgtEl>
                                          <p:spTgt spid="40972"/>
                                        </p:tgtEl>
                                      </p:cBhvr>
                                    </p:animEffect>
                                  </p:childTnLst>
                                </p:cTn>
                              </p:par>
                              <p:par>
                                <p:cTn id="16" presetID="22" presetClass="entr" presetSubtype="8" fill="hold" nodeType="withEffect">
                                  <p:stCondLst>
                                    <p:cond delay="0"/>
                                  </p:stCondLst>
                                  <p:childTnLst>
                                    <p:set>
                                      <p:cBhvr>
                                        <p:cTn id="17" dur="1" fill="hold">
                                          <p:stCondLst>
                                            <p:cond delay="0"/>
                                          </p:stCondLst>
                                        </p:cTn>
                                        <p:tgtEl>
                                          <p:spTgt spid="40975"/>
                                        </p:tgtEl>
                                        <p:attrNameLst>
                                          <p:attrName>style.visibility</p:attrName>
                                        </p:attrNameLst>
                                      </p:cBhvr>
                                      <p:to>
                                        <p:strVal val="visible"/>
                                      </p:to>
                                    </p:set>
                                    <p:animEffect transition="in" filter="wipe(left)">
                                      <p:cBhvr>
                                        <p:cTn id="18" dur="1000"/>
                                        <p:tgtEl>
                                          <p:spTgt spid="40975"/>
                                        </p:tgtEl>
                                      </p:cBhvr>
                                    </p:animEffect>
                                  </p:childTnLst>
                                </p:cTn>
                              </p:par>
                            </p:childTnLst>
                          </p:cTn>
                        </p:par>
                        <p:par>
                          <p:cTn id="19" fill="hold">
                            <p:stCondLst>
                              <p:cond delay="1000"/>
                            </p:stCondLst>
                            <p:childTnLst>
                              <p:par>
                                <p:cTn id="20" presetID="42" presetClass="entr" presetSubtype="0"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8"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87" name="Object 3"/>
          <p:cNvGraphicFramePr>
            <a:graphicFrameLocks noChangeAspect="1"/>
          </p:cNvGraphicFramePr>
          <p:nvPr>
            <p:extLst>
              <p:ext uri="{D42A27DB-BD31-4B8C-83A1-F6EECF244321}">
                <p14:modId xmlns:p14="http://schemas.microsoft.com/office/powerpoint/2010/main" val="4161648505"/>
              </p:ext>
            </p:extLst>
          </p:nvPr>
        </p:nvGraphicFramePr>
        <p:xfrm>
          <a:off x="334963" y="552450"/>
          <a:ext cx="6937375" cy="979488"/>
        </p:xfrm>
        <a:graphic>
          <a:graphicData uri="http://schemas.openxmlformats.org/presentationml/2006/ole">
            <mc:AlternateContent xmlns:mc="http://schemas.openxmlformats.org/markup-compatibility/2006">
              <mc:Choice xmlns:v="urn:schemas-microsoft-com:vml" Requires="v">
                <p:oleObj spid="_x0000_s886044" r:id="rId3" imgW="3148234" imgH="444307" progId="Equation.DSMT4">
                  <p:embed/>
                </p:oleObj>
              </mc:Choice>
              <mc:Fallback>
                <p:oleObj r:id="rId3" imgW="3148234" imgH="444307" progId="Equation.DSMT4">
                  <p:embed/>
                  <p:pic>
                    <p:nvPicPr>
                      <p:cNvPr id="0" name="Picture 9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963" y="552450"/>
                        <a:ext cx="6937375" cy="97948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89" name="Object 5"/>
          <p:cNvGraphicFramePr>
            <a:graphicFrameLocks noChangeAspect="1"/>
          </p:cNvGraphicFramePr>
          <p:nvPr>
            <p:extLst>
              <p:ext uri="{D42A27DB-BD31-4B8C-83A1-F6EECF244321}">
                <p14:modId xmlns:p14="http://schemas.microsoft.com/office/powerpoint/2010/main" val="877274705"/>
              </p:ext>
            </p:extLst>
          </p:nvPr>
        </p:nvGraphicFramePr>
        <p:xfrm>
          <a:off x="1695450" y="1455738"/>
          <a:ext cx="5565775" cy="979487"/>
        </p:xfrm>
        <a:graphic>
          <a:graphicData uri="http://schemas.openxmlformats.org/presentationml/2006/ole">
            <mc:AlternateContent xmlns:mc="http://schemas.openxmlformats.org/markup-compatibility/2006">
              <mc:Choice xmlns:v="urn:schemas-microsoft-com:vml" Requires="v">
                <p:oleObj spid="_x0000_s886045" r:id="rId5" imgW="2526204" imgH="444307" progId="Equation.DSMT4">
                  <p:embed/>
                </p:oleObj>
              </mc:Choice>
              <mc:Fallback>
                <p:oleObj r:id="rId5" imgW="2526204" imgH="444307" progId="Equation.DSMT4">
                  <p:embed/>
                  <p:pic>
                    <p:nvPicPr>
                      <p:cNvPr id="0" name="Picture 9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5450" y="1455738"/>
                        <a:ext cx="5565775" cy="97948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1991" name="Group 7"/>
          <p:cNvGrpSpPr>
            <a:grpSpLocks/>
          </p:cNvGrpSpPr>
          <p:nvPr/>
        </p:nvGrpSpPr>
        <p:grpSpPr bwMode="auto">
          <a:xfrm>
            <a:off x="1943100" y="2438400"/>
            <a:ext cx="6754813" cy="762001"/>
            <a:chOff x="0" y="0"/>
            <a:chExt cx="4255" cy="480"/>
          </a:xfrm>
        </p:grpSpPr>
        <p:sp>
          <p:nvSpPr>
            <p:cNvPr id="41992" name="Line 8"/>
            <p:cNvSpPr>
              <a:spLocks noChangeShapeType="1"/>
            </p:cNvSpPr>
            <p:nvPr/>
          </p:nvSpPr>
          <p:spPr bwMode="auto">
            <a:xfrm>
              <a:off x="1016" y="0"/>
              <a:ext cx="2272" cy="0"/>
            </a:xfrm>
            <a:prstGeom prst="line">
              <a:avLst/>
            </a:prstGeom>
            <a:noFill/>
            <a:ln w="25400" cmpd="sng">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j-ea"/>
                <a:ea typeface="+mj-ea"/>
              </a:endParaRPr>
            </a:p>
          </p:txBody>
        </p:sp>
        <p:sp>
          <p:nvSpPr>
            <p:cNvPr id="41993" name="Line 9"/>
            <p:cNvSpPr>
              <a:spLocks noChangeShapeType="1"/>
            </p:cNvSpPr>
            <p:nvPr/>
          </p:nvSpPr>
          <p:spPr bwMode="auto">
            <a:xfrm>
              <a:off x="2440" y="56"/>
              <a:ext cx="79" cy="136"/>
            </a:xfrm>
            <a:prstGeom prst="line">
              <a:avLst/>
            </a:prstGeom>
            <a:noFill/>
            <a:ln w="25400" cmpd="sng">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j-ea"/>
                <a:ea typeface="+mj-ea"/>
              </a:endParaRPr>
            </a:p>
          </p:txBody>
        </p:sp>
        <p:sp>
          <p:nvSpPr>
            <p:cNvPr id="41994" name="Line 10"/>
            <p:cNvSpPr>
              <a:spLocks noChangeShapeType="1"/>
            </p:cNvSpPr>
            <p:nvPr/>
          </p:nvSpPr>
          <p:spPr bwMode="auto">
            <a:xfrm>
              <a:off x="0" y="0"/>
              <a:ext cx="176" cy="0"/>
            </a:xfrm>
            <a:prstGeom prst="line">
              <a:avLst/>
            </a:prstGeom>
            <a:noFill/>
            <a:ln w="25400" cmpd="sng">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j-ea"/>
                <a:ea typeface="+mj-ea"/>
              </a:endParaRPr>
            </a:p>
          </p:txBody>
        </p:sp>
        <p:sp>
          <p:nvSpPr>
            <p:cNvPr id="41995" name="Rectangle 11"/>
            <p:cNvSpPr>
              <a:spLocks noChangeArrowheads="1"/>
            </p:cNvSpPr>
            <p:nvPr/>
          </p:nvSpPr>
          <p:spPr bwMode="auto">
            <a:xfrm>
              <a:off x="729" y="189"/>
              <a:ext cx="352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latin typeface="+mj-ea"/>
                  <a:ea typeface="+mj-ea"/>
                </a:rPr>
                <a:t>对信道矩阵的每一行，是个常量。</a:t>
              </a:r>
            </a:p>
          </p:txBody>
        </p:sp>
      </p:grpSp>
      <p:graphicFrame>
        <p:nvGraphicFramePr>
          <p:cNvPr id="41996" name="Object 12"/>
          <p:cNvGraphicFramePr>
            <a:graphicFrameLocks noChangeAspect="1"/>
          </p:cNvGraphicFramePr>
          <p:nvPr>
            <p:extLst>
              <p:ext uri="{D42A27DB-BD31-4B8C-83A1-F6EECF244321}">
                <p14:modId xmlns:p14="http://schemas.microsoft.com/office/powerpoint/2010/main" val="1539090054"/>
              </p:ext>
            </p:extLst>
          </p:nvPr>
        </p:nvGraphicFramePr>
        <p:xfrm>
          <a:off x="1695450" y="3082925"/>
          <a:ext cx="3300413" cy="950913"/>
        </p:xfrm>
        <a:graphic>
          <a:graphicData uri="http://schemas.openxmlformats.org/presentationml/2006/ole">
            <mc:AlternateContent xmlns:mc="http://schemas.openxmlformats.org/markup-compatibility/2006">
              <mc:Choice xmlns:v="urn:schemas-microsoft-com:vml" Requires="v">
                <p:oleObj spid="_x0000_s886046" r:id="rId7" imgW="1497950" imgH="431613" progId="Equation.DSMT4">
                  <p:embed/>
                </p:oleObj>
              </mc:Choice>
              <mc:Fallback>
                <p:oleObj r:id="rId7" imgW="1497950" imgH="431613" progId="Equation.DSMT4">
                  <p:embed/>
                  <p:pic>
                    <p:nvPicPr>
                      <p:cNvPr id="0" name="Picture 9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5450" y="3082925"/>
                        <a:ext cx="3300413" cy="95091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97" name="Object 13"/>
          <p:cNvGraphicFramePr>
            <a:graphicFrameLocks noChangeAspect="1"/>
          </p:cNvGraphicFramePr>
          <p:nvPr>
            <p:extLst>
              <p:ext uri="{D42A27DB-BD31-4B8C-83A1-F6EECF244321}">
                <p14:modId xmlns:p14="http://schemas.microsoft.com/office/powerpoint/2010/main" val="2021586368"/>
              </p:ext>
            </p:extLst>
          </p:nvPr>
        </p:nvGraphicFramePr>
        <p:xfrm>
          <a:off x="1693863" y="4084638"/>
          <a:ext cx="1958975" cy="474662"/>
        </p:xfrm>
        <a:graphic>
          <a:graphicData uri="http://schemas.openxmlformats.org/presentationml/2006/ole">
            <mc:AlternateContent xmlns:mc="http://schemas.openxmlformats.org/markup-compatibility/2006">
              <mc:Choice xmlns:v="urn:schemas-microsoft-com:vml" Requires="v">
                <p:oleObj spid="_x0000_s886047" r:id="rId9" imgW="887844" imgH="215619" progId="Equation.DSMT4">
                  <p:embed/>
                </p:oleObj>
              </mc:Choice>
              <mc:Fallback>
                <p:oleObj r:id="rId9" imgW="887844" imgH="215619" progId="Equation.DSMT4">
                  <p:embed/>
                  <p:pic>
                    <p:nvPicPr>
                      <p:cNvPr id="0" name="Picture 9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93863" y="4084638"/>
                        <a:ext cx="1958975" cy="47466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1998" name="Group 14"/>
          <p:cNvGrpSpPr>
            <a:grpSpLocks/>
          </p:cNvGrpSpPr>
          <p:nvPr/>
        </p:nvGrpSpPr>
        <p:grpSpPr bwMode="auto">
          <a:xfrm>
            <a:off x="334963" y="4694238"/>
            <a:ext cx="8413750" cy="1228725"/>
            <a:chOff x="0" y="0"/>
            <a:chExt cx="5300" cy="774"/>
          </a:xfrm>
        </p:grpSpPr>
        <p:sp>
          <p:nvSpPr>
            <p:cNvPr id="41999" name="Rectangle 15"/>
            <p:cNvSpPr>
              <a:spLocks noChangeArrowheads="1"/>
            </p:cNvSpPr>
            <p:nvPr/>
          </p:nvSpPr>
          <p:spPr bwMode="auto">
            <a:xfrm>
              <a:off x="0" y="0"/>
              <a:ext cx="530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latin typeface="+mj-ea"/>
                  <a:ea typeface="+mj-ea"/>
                </a:rPr>
                <a:t>将上式代回平均互信息量的第二种表示式：</a:t>
              </a:r>
            </a:p>
          </p:txBody>
        </p:sp>
        <p:graphicFrame>
          <p:nvGraphicFramePr>
            <p:cNvPr id="42000" name="Object 16"/>
            <p:cNvGraphicFramePr>
              <a:graphicFrameLocks noChangeAspect="1"/>
            </p:cNvGraphicFramePr>
            <p:nvPr/>
          </p:nvGraphicFramePr>
          <p:xfrm>
            <a:off x="8" y="493"/>
            <a:ext cx="2464" cy="281"/>
          </p:xfrm>
          <a:graphic>
            <a:graphicData uri="http://schemas.openxmlformats.org/presentationml/2006/ole">
              <mc:AlternateContent xmlns:mc="http://schemas.openxmlformats.org/markup-compatibility/2006">
                <mc:Choice xmlns:v="urn:schemas-microsoft-com:vml" Requires="v">
                  <p:oleObj spid="_x0000_s886048" r:id="rId11" imgW="1776458" imgH="203024" progId="Equation.DSMT4">
                    <p:embed/>
                  </p:oleObj>
                </mc:Choice>
                <mc:Fallback>
                  <p:oleObj r:id="rId11" imgW="1776458" imgH="203024" progId="Equation.DSMT4">
                    <p:embed/>
                    <p:pic>
                      <p:nvPicPr>
                        <p:cNvPr id="0" name="Picture 9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 y="493"/>
                          <a:ext cx="2464" cy="2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42001" name="Object 17"/>
          <p:cNvGraphicFramePr>
            <a:graphicFrameLocks noChangeAspect="1"/>
          </p:cNvGraphicFramePr>
          <p:nvPr>
            <p:extLst>
              <p:ext uri="{D42A27DB-BD31-4B8C-83A1-F6EECF244321}">
                <p14:modId xmlns:p14="http://schemas.microsoft.com/office/powerpoint/2010/main" val="2841818550"/>
              </p:ext>
            </p:extLst>
          </p:nvPr>
        </p:nvGraphicFramePr>
        <p:xfrm>
          <a:off x="4184650" y="5446713"/>
          <a:ext cx="3040063" cy="474662"/>
        </p:xfrm>
        <a:graphic>
          <a:graphicData uri="http://schemas.openxmlformats.org/presentationml/2006/ole">
            <mc:AlternateContent xmlns:mc="http://schemas.openxmlformats.org/markup-compatibility/2006">
              <mc:Choice xmlns:v="urn:schemas-microsoft-com:vml" Requires="v">
                <p:oleObj spid="_x0000_s886049" r:id="rId13" imgW="1382500" imgH="215619" progId="Equation.DSMT4">
                  <p:embed/>
                </p:oleObj>
              </mc:Choice>
              <mc:Fallback>
                <p:oleObj r:id="rId13" imgW="1382500" imgH="215619" progId="Equation.DSMT4">
                  <p:embed/>
                  <p:pic>
                    <p:nvPicPr>
                      <p:cNvPr id="0" name="Picture 9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84650" y="5446713"/>
                        <a:ext cx="3040063" cy="47466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E31375A4-56A4-47D6-9801-1991572033F7}" type="slidenum">
              <a:rPr lang="en-US" smtClean="0"/>
              <a:pPr/>
              <a:t>64</a:t>
            </a:fld>
            <a:endParaRPr lang="en-US"/>
          </a:p>
        </p:txBody>
      </p:sp>
      <p:cxnSp>
        <p:nvCxnSpPr>
          <p:cNvPr id="16" name="直接连接符 15"/>
          <p:cNvCxnSpPr/>
          <p:nvPr/>
        </p:nvCxnSpPr>
        <p:spPr>
          <a:xfrm>
            <a:off x="3203848" y="1412776"/>
            <a:ext cx="1949622"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7913082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41989"/>
                                        </p:tgtEl>
                                        <p:attrNameLst>
                                          <p:attrName>style.visibility</p:attrName>
                                        </p:attrNameLst>
                                      </p:cBhvr>
                                      <p:to>
                                        <p:strVal val="visible"/>
                                      </p:to>
                                    </p:set>
                                    <p:animEffect transition="in" filter="wipe(left)">
                                      <p:cBhvr>
                                        <p:cTn id="14" dur="500"/>
                                        <p:tgtEl>
                                          <p:spTgt spid="41989"/>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41991"/>
                                        </p:tgtEl>
                                        <p:attrNameLst>
                                          <p:attrName>style.visibility</p:attrName>
                                        </p:attrNameLst>
                                      </p:cBhvr>
                                      <p:to>
                                        <p:strVal val="visible"/>
                                      </p:to>
                                    </p:set>
                                    <p:animEffect transition="in" filter="wipe(left)">
                                      <p:cBhvr>
                                        <p:cTn id="19" dur="1000"/>
                                        <p:tgtEl>
                                          <p:spTgt spid="41991"/>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41996"/>
                                        </p:tgtEl>
                                        <p:attrNameLst>
                                          <p:attrName>style.visibility</p:attrName>
                                        </p:attrNameLst>
                                      </p:cBhvr>
                                      <p:to>
                                        <p:strVal val="visible"/>
                                      </p:to>
                                    </p:set>
                                    <p:animEffect transition="in" filter="wipe(left)">
                                      <p:cBhvr>
                                        <p:cTn id="24" dur="1000"/>
                                        <p:tgtEl>
                                          <p:spTgt spid="4199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41997"/>
                                        </p:tgtEl>
                                        <p:attrNameLst>
                                          <p:attrName>style.visibility</p:attrName>
                                        </p:attrNameLst>
                                      </p:cBhvr>
                                      <p:to>
                                        <p:strVal val="visible"/>
                                      </p:to>
                                    </p:set>
                                    <p:animEffect transition="in" filter="wipe(left)">
                                      <p:cBhvr>
                                        <p:cTn id="29" dur="1000"/>
                                        <p:tgtEl>
                                          <p:spTgt spid="41997"/>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41998"/>
                                        </p:tgtEl>
                                        <p:attrNameLst>
                                          <p:attrName>style.visibility</p:attrName>
                                        </p:attrNameLst>
                                      </p:cBhvr>
                                      <p:to>
                                        <p:strVal val="visible"/>
                                      </p:to>
                                    </p:set>
                                    <p:animEffect transition="in" filter="wipe(left)">
                                      <p:cBhvr>
                                        <p:cTn id="34" dur="1000"/>
                                        <p:tgtEl>
                                          <p:spTgt spid="4199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42001"/>
                                        </p:tgtEl>
                                        <p:attrNameLst>
                                          <p:attrName>style.visibility</p:attrName>
                                        </p:attrNameLst>
                                      </p:cBhvr>
                                      <p:to>
                                        <p:strVal val="visible"/>
                                      </p:to>
                                    </p:set>
                                    <p:animEffect transition="in" filter="wipe(left)">
                                      <p:cBhvr>
                                        <p:cTn id="39" dur="1000"/>
                                        <p:tgtEl>
                                          <p:spTgt spid="420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011" name="Object 3"/>
          <p:cNvGraphicFramePr>
            <a:graphicFrameLocks noChangeAspect="1"/>
          </p:cNvGraphicFramePr>
          <p:nvPr>
            <p:extLst>
              <p:ext uri="{D42A27DB-BD31-4B8C-83A1-F6EECF244321}">
                <p14:modId xmlns:p14="http://schemas.microsoft.com/office/powerpoint/2010/main" val="1512284875"/>
              </p:ext>
            </p:extLst>
          </p:nvPr>
        </p:nvGraphicFramePr>
        <p:xfrm>
          <a:off x="898525" y="736600"/>
          <a:ext cx="6837363" cy="668338"/>
        </p:xfrm>
        <a:graphic>
          <a:graphicData uri="http://schemas.openxmlformats.org/presentationml/2006/ole">
            <mc:AlternateContent xmlns:mc="http://schemas.openxmlformats.org/markup-compatibility/2006">
              <mc:Choice xmlns:v="urn:schemas-microsoft-com:vml" Requires="v">
                <p:oleObj spid="_x0000_s887115" r:id="rId3" imgW="3108801" imgH="304536" progId="Equation.DSMT4">
                  <p:embed/>
                </p:oleObj>
              </mc:Choice>
              <mc:Fallback>
                <p:oleObj r:id="rId3" imgW="3108801" imgH="304536" progId="Equation.DSMT4">
                  <p:embed/>
                  <p:pic>
                    <p:nvPicPr>
                      <p:cNvPr id="0" name="Picture 10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8525" y="736600"/>
                        <a:ext cx="6837363" cy="668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3012" name="Group 4"/>
          <p:cNvGrpSpPr>
            <a:grpSpLocks/>
          </p:cNvGrpSpPr>
          <p:nvPr/>
        </p:nvGrpSpPr>
        <p:grpSpPr bwMode="auto">
          <a:xfrm>
            <a:off x="282575" y="1366838"/>
            <a:ext cx="8645525" cy="1422400"/>
            <a:chOff x="0" y="0"/>
            <a:chExt cx="5446" cy="896"/>
          </a:xfrm>
        </p:grpSpPr>
        <p:sp>
          <p:nvSpPr>
            <p:cNvPr id="43013" name="Rectangle 5"/>
            <p:cNvSpPr>
              <a:spLocks noChangeArrowheads="1"/>
            </p:cNvSpPr>
            <p:nvPr/>
          </p:nvSpPr>
          <p:spPr bwMode="auto">
            <a:xfrm>
              <a:off x="0" y="0"/>
              <a:ext cx="5446" cy="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sz="2400" b="1" dirty="0">
                  <a:latin typeface="+mj-ea"/>
                  <a:ea typeface="+mj-ea"/>
                </a:rPr>
                <a:t>对强对称信道，信道容量的计算转化为求</a:t>
              </a:r>
              <a:r>
                <a:rPr lang="zh-CN" sz="2400" b="1" dirty="0">
                  <a:solidFill>
                    <a:srgbClr val="FF0000"/>
                  </a:solidFill>
                  <a:latin typeface="+mj-ea"/>
                  <a:ea typeface="+mj-ea"/>
                </a:rPr>
                <a:t>最大信宿熵</a:t>
              </a:r>
              <a:r>
                <a:rPr lang="zh-CN" sz="2400" b="1" dirty="0">
                  <a:latin typeface="+mj-ea"/>
                  <a:ea typeface="+mj-ea"/>
                </a:rPr>
                <a:t>。显然，当</a:t>
              </a:r>
              <a:r>
                <a:rPr lang="zh-CN" sz="2400" b="1" dirty="0">
                  <a:solidFill>
                    <a:srgbClr val="0066FF"/>
                  </a:solidFill>
                  <a:latin typeface="+mj-ea"/>
                  <a:ea typeface="+mj-ea"/>
                </a:rPr>
                <a:t>输出信号等概率分布</a:t>
              </a:r>
              <a:r>
                <a:rPr lang="zh-CN" sz="2400" b="1" dirty="0">
                  <a:latin typeface="+mj-ea"/>
                  <a:ea typeface="+mj-ea"/>
                </a:rPr>
                <a:t>时，        最大</a:t>
              </a:r>
              <a:r>
                <a:rPr lang="zh-CN" sz="2400" b="1" dirty="0" smtClean="0">
                  <a:latin typeface="+mj-ea"/>
                  <a:ea typeface="+mj-ea"/>
                </a:rPr>
                <a:t>。</a:t>
              </a:r>
              <a:endParaRPr lang="en-US" altLang="zh-CN" sz="2400" b="1" dirty="0" smtClean="0">
                <a:latin typeface="+mj-ea"/>
                <a:ea typeface="+mj-ea"/>
              </a:endParaRPr>
            </a:p>
            <a:p>
              <a:pPr>
                <a:lnSpc>
                  <a:spcPct val="120000"/>
                </a:lnSpc>
              </a:pPr>
              <a:r>
                <a:rPr lang="zh-CN" sz="2400" b="1" dirty="0" smtClean="0">
                  <a:latin typeface="+mj-ea"/>
                  <a:ea typeface="+mj-ea"/>
                </a:rPr>
                <a:t>但</a:t>
              </a:r>
              <a:r>
                <a:rPr lang="zh-CN" sz="2400" b="1" dirty="0">
                  <a:latin typeface="+mj-ea"/>
                  <a:ea typeface="+mj-ea"/>
                </a:rPr>
                <a:t>必须保证存在某种</a:t>
              </a:r>
              <a:r>
                <a:rPr lang="zh-CN" sz="2400" b="1" dirty="0">
                  <a:solidFill>
                    <a:srgbClr val="FF0000"/>
                  </a:solidFill>
                  <a:latin typeface="+mj-ea"/>
                  <a:ea typeface="+mj-ea"/>
                </a:rPr>
                <a:t>信源分布</a:t>
              </a:r>
              <a:r>
                <a:rPr lang="zh-CN" sz="2400" b="1" dirty="0">
                  <a:latin typeface="+mj-ea"/>
                  <a:ea typeface="+mj-ea"/>
                </a:rPr>
                <a:t>恰好使</a:t>
              </a:r>
              <a:r>
                <a:rPr lang="zh-CN" sz="2400" b="1" dirty="0">
                  <a:solidFill>
                    <a:srgbClr val="FF0000"/>
                  </a:solidFill>
                  <a:latin typeface="+mj-ea"/>
                  <a:ea typeface="+mj-ea"/>
                </a:rPr>
                <a:t>输出等概率分布</a:t>
              </a:r>
              <a:r>
                <a:rPr lang="zh-CN" sz="2400" b="1" dirty="0">
                  <a:latin typeface="+mj-ea"/>
                  <a:ea typeface="+mj-ea"/>
                </a:rPr>
                <a:t>。</a:t>
              </a:r>
            </a:p>
          </p:txBody>
        </p:sp>
        <p:graphicFrame>
          <p:nvGraphicFramePr>
            <p:cNvPr id="43014" name="Object 6"/>
            <p:cNvGraphicFramePr>
              <a:graphicFrameLocks noChangeAspect="1"/>
            </p:cNvGraphicFramePr>
            <p:nvPr/>
          </p:nvGraphicFramePr>
          <p:xfrm>
            <a:off x="2294" y="301"/>
            <a:ext cx="562" cy="281"/>
          </p:xfrm>
          <a:graphic>
            <a:graphicData uri="http://schemas.openxmlformats.org/presentationml/2006/ole">
              <mc:AlternateContent xmlns:mc="http://schemas.openxmlformats.org/markup-compatibility/2006">
                <mc:Choice xmlns:v="urn:schemas-microsoft-com:vml" Requires="v">
                  <p:oleObj spid="_x0000_s887116" r:id="rId5" imgW="406048" imgH="203024" progId="Equation.DSMT4">
                    <p:embed/>
                  </p:oleObj>
                </mc:Choice>
                <mc:Fallback>
                  <p:oleObj r:id="rId5" imgW="406048" imgH="203024" progId="Equation.DSMT4">
                    <p:embed/>
                    <p:pic>
                      <p:nvPicPr>
                        <p:cNvPr id="0" name="Picture 10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94" y="301"/>
                          <a:ext cx="562" cy="281"/>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43015" name="Object 7"/>
          <p:cNvGraphicFramePr>
            <a:graphicFrameLocks noChangeAspect="1"/>
          </p:cNvGraphicFramePr>
          <p:nvPr>
            <p:extLst>
              <p:ext uri="{D42A27DB-BD31-4B8C-83A1-F6EECF244321}">
                <p14:modId xmlns:p14="http://schemas.microsoft.com/office/powerpoint/2010/main" val="229077721"/>
              </p:ext>
            </p:extLst>
          </p:nvPr>
        </p:nvGraphicFramePr>
        <p:xfrm>
          <a:off x="496888" y="3906838"/>
          <a:ext cx="2633662" cy="2227262"/>
        </p:xfrm>
        <a:graphic>
          <a:graphicData uri="http://schemas.openxmlformats.org/presentationml/2006/ole">
            <mc:AlternateContent xmlns:mc="http://schemas.openxmlformats.org/markup-compatibility/2006">
              <mc:Choice xmlns:v="urn:schemas-microsoft-com:vml" Requires="v">
                <p:oleObj spid="_x0000_s887117" r:id="rId7" imgW="1651000" imgH="1397000" progId="Equation.DSMT4">
                  <p:embed/>
                </p:oleObj>
              </mc:Choice>
              <mc:Fallback>
                <p:oleObj r:id="rId7" imgW="1651000" imgH="1397000" progId="Equation.DSMT4">
                  <p:embed/>
                  <p:pic>
                    <p:nvPicPr>
                      <p:cNvPr id="0" name="Picture 10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6888" y="3906838"/>
                        <a:ext cx="2633662" cy="222726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016" name="Rectangle 8"/>
          <p:cNvSpPr>
            <a:spLocks noChangeArrowheads="1"/>
          </p:cNvSpPr>
          <p:nvPr/>
        </p:nvSpPr>
        <p:spPr bwMode="auto">
          <a:xfrm>
            <a:off x="212725" y="3221038"/>
            <a:ext cx="882377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sz="2400" b="1" dirty="0">
                <a:solidFill>
                  <a:srgbClr val="FF0000"/>
                </a:solidFill>
                <a:latin typeface="+mj-ea"/>
                <a:ea typeface="+mj-ea"/>
              </a:rPr>
              <a:t>分析</a:t>
            </a:r>
            <a:r>
              <a:rPr lang="zh-CN" sz="2400" b="1" dirty="0">
                <a:latin typeface="+mj-ea"/>
                <a:ea typeface="+mj-ea"/>
              </a:rPr>
              <a:t>：是否存在某种信源分布，满足上述条件？</a:t>
            </a:r>
          </a:p>
        </p:txBody>
      </p:sp>
      <p:graphicFrame>
        <p:nvGraphicFramePr>
          <p:cNvPr id="43017" name="Object 9"/>
          <p:cNvGraphicFramePr>
            <a:graphicFrameLocks noChangeAspect="1"/>
          </p:cNvGraphicFramePr>
          <p:nvPr>
            <p:extLst>
              <p:ext uri="{D42A27DB-BD31-4B8C-83A1-F6EECF244321}">
                <p14:modId xmlns:p14="http://schemas.microsoft.com/office/powerpoint/2010/main" val="1884181496"/>
              </p:ext>
            </p:extLst>
          </p:nvPr>
        </p:nvGraphicFramePr>
        <p:xfrm>
          <a:off x="3663950" y="4511675"/>
          <a:ext cx="4545013" cy="812800"/>
        </p:xfrm>
        <a:graphic>
          <a:graphicData uri="http://schemas.openxmlformats.org/presentationml/2006/ole">
            <mc:AlternateContent xmlns:mc="http://schemas.openxmlformats.org/markup-compatibility/2006">
              <mc:Choice xmlns:v="urn:schemas-microsoft-com:vml" Requires="v">
                <p:oleObj spid="_x0000_s887118" r:id="rId9" imgW="2271328" imgH="406048" progId="Equation.DSMT4">
                  <p:embed/>
                </p:oleObj>
              </mc:Choice>
              <mc:Fallback>
                <p:oleObj r:id="rId9" imgW="2271328" imgH="406048" progId="Equation.DSMT4">
                  <p:embed/>
                  <p:pic>
                    <p:nvPicPr>
                      <p:cNvPr id="0" name="Picture 1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63950" y="4511675"/>
                        <a:ext cx="4545013" cy="8128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3018" name="Group 10"/>
          <p:cNvGrpSpPr>
            <a:grpSpLocks noChangeAspect="1"/>
          </p:cNvGrpSpPr>
          <p:nvPr/>
        </p:nvGrpSpPr>
        <p:grpSpPr bwMode="auto">
          <a:xfrm>
            <a:off x="3724275" y="5367338"/>
            <a:ext cx="4568825" cy="898525"/>
            <a:chOff x="0" y="0"/>
            <a:chExt cx="2878" cy="566"/>
          </a:xfrm>
        </p:grpSpPr>
        <p:graphicFrame>
          <p:nvGraphicFramePr>
            <p:cNvPr id="43019" name="Object 11"/>
            <p:cNvGraphicFramePr>
              <a:graphicFrameLocks noChangeAspect="1"/>
            </p:cNvGraphicFramePr>
            <p:nvPr/>
          </p:nvGraphicFramePr>
          <p:xfrm>
            <a:off x="0" y="54"/>
            <a:ext cx="2878" cy="512"/>
          </p:xfrm>
          <a:graphic>
            <a:graphicData uri="http://schemas.openxmlformats.org/presentationml/2006/ole">
              <mc:AlternateContent xmlns:mc="http://schemas.openxmlformats.org/markup-compatibility/2006">
                <mc:Choice xmlns:v="urn:schemas-microsoft-com:vml" Requires="v">
                  <p:oleObj spid="_x0000_s887119" r:id="rId11" imgW="2284017" imgH="406048" progId="Equation.DSMT4">
                    <p:embed/>
                  </p:oleObj>
                </mc:Choice>
                <mc:Fallback>
                  <p:oleObj r:id="rId11" imgW="2284017" imgH="406048" progId="Equation.DSMT4">
                    <p:embed/>
                    <p:pic>
                      <p:nvPicPr>
                        <p:cNvPr id="0" name="Picture 1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54"/>
                          <a:ext cx="2878" cy="51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020" name="Object 12"/>
            <p:cNvGraphicFramePr>
              <a:graphicFrameLocks noChangeAspect="1"/>
            </p:cNvGraphicFramePr>
            <p:nvPr/>
          </p:nvGraphicFramePr>
          <p:xfrm>
            <a:off x="1051" y="0"/>
            <a:ext cx="350" cy="117"/>
          </p:xfrm>
          <a:graphic>
            <a:graphicData uri="http://schemas.openxmlformats.org/presentationml/2006/ole">
              <mc:AlternateContent xmlns:mc="http://schemas.openxmlformats.org/markup-compatibility/2006">
                <mc:Choice xmlns:v="urn:schemas-microsoft-com:vml" Requires="v">
                  <p:oleObj spid="_x0000_s887120" r:id="rId13" imgW="265662" imgH="88554" progId="Equation.DSMT4">
                    <p:embed/>
                  </p:oleObj>
                </mc:Choice>
                <mc:Fallback>
                  <p:oleObj r:id="rId13" imgW="265662" imgH="88554" progId="Equation.DSMT4">
                    <p:embed/>
                    <p:pic>
                      <p:nvPicPr>
                        <p:cNvPr id="0" name="Picture 1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51" y="0"/>
                          <a:ext cx="350" cy="11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3021" name="Group 13"/>
          <p:cNvGrpSpPr>
            <a:grpSpLocks/>
          </p:cNvGrpSpPr>
          <p:nvPr/>
        </p:nvGrpSpPr>
        <p:grpSpPr bwMode="auto">
          <a:xfrm>
            <a:off x="3517900" y="3824288"/>
            <a:ext cx="4665663" cy="2106612"/>
            <a:chOff x="0" y="0"/>
            <a:chExt cx="2939" cy="1327"/>
          </a:xfrm>
        </p:grpSpPr>
        <p:graphicFrame>
          <p:nvGraphicFramePr>
            <p:cNvPr id="43022" name="Object 14"/>
            <p:cNvGraphicFramePr>
              <a:graphicFrameLocks noChangeAspect="1"/>
            </p:cNvGraphicFramePr>
            <p:nvPr/>
          </p:nvGraphicFramePr>
          <p:xfrm>
            <a:off x="108" y="0"/>
            <a:ext cx="2831" cy="512"/>
          </p:xfrm>
          <a:graphic>
            <a:graphicData uri="http://schemas.openxmlformats.org/presentationml/2006/ole">
              <mc:AlternateContent xmlns:mc="http://schemas.openxmlformats.org/markup-compatibility/2006">
                <mc:Choice xmlns:v="urn:schemas-microsoft-com:vml" Requires="v">
                  <p:oleObj spid="_x0000_s887121" r:id="rId15" imgW="2245950" imgH="406048" progId="Equation.DSMT4">
                    <p:embed/>
                  </p:oleObj>
                </mc:Choice>
                <mc:Fallback>
                  <p:oleObj r:id="rId15" imgW="2245950" imgH="406048" progId="Equation.DSMT4">
                    <p:embed/>
                    <p:pic>
                      <p:nvPicPr>
                        <p:cNvPr id="0" name="Picture 1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8" y="0"/>
                          <a:ext cx="2831" cy="51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023" name="AutoShape 15"/>
            <p:cNvSpPr>
              <a:spLocks/>
            </p:cNvSpPr>
            <p:nvPr/>
          </p:nvSpPr>
          <p:spPr bwMode="auto">
            <a:xfrm>
              <a:off x="0" y="263"/>
              <a:ext cx="96" cy="1064"/>
            </a:xfrm>
            <a:prstGeom prst="leftBrace">
              <a:avLst>
                <a:gd name="adj1" fmla="val 92361"/>
                <a:gd name="adj2" fmla="val 50000"/>
              </a:avLst>
            </a:prstGeom>
            <a:noFill/>
            <a:ln w="254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mj-ea"/>
                <a:ea typeface="+mj-ea"/>
              </a:endParaRPr>
            </a:p>
          </p:txBody>
        </p:sp>
      </p:grpSp>
      <p:sp>
        <p:nvSpPr>
          <p:cNvPr id="2" name="灯片编号占位符 1"/>
          <p:cNvSpPr>
            <a:spLocks noGrp="1"/>
          </p:cNvSpPr>
          <p:nvPr>
            <p:ph type="sldNum" sz="quarter" idx="12"/>
          </p:nvPr>
        </p:nvSpPr>
        <p:spPr/>
        <p:txBody>
          <a:bodyPr/>
          <a:lstStyle/>
          <a:p>
            <a:fld id="{E31375A4-56A4-47D6-9801-1991572033F7}" type="slidenum">
              <a:rPr lang="en-US" smtClean="0"/>
              <a:pPr/>
              <a:t>65</a:t>
            </a:fld>
            <a:endParaRPr lang="en-US"/>
          </a:p>
        </p:txBody>
      </p:sp>
    </p:spTree>
    <p:extLst>
      <p:ext uri="{BB962C8B-B14F-4D97-AF65-F5344CB8AC3E}">
        <p14:creationId xmlns:p14="http://schemas.microsoft.com/office/powerpoint/2010/main" val="10253599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3012"/>
                                        </p:tgtEl>
                                        <p:attrNameLst>
                                          <p:attrName>style.visibility</p:attrName>
                                        </p:attrNameLst>
                                      </p:cBhvr>
                                      <p:to>
                                        <p:strVal val="visible"/>
                                      </p:to>
                                    </p:set>
                                    <p:animEffect transition="in" filter="wipe(left)">
                                      <p:cBhvr>
                                        <p:cTn id="7" dur="1000"/>
                                        <p:tgtEl>
                                          <p:spTgt spid="430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016"/>
                                        </p:tgtEl>
                                        <p:attrNameLst>
                                          <p:attrName>style.visibility</p:attrName>
                                        </p:attrNameLst>
                                      </p:cBhvr>
                                      <p:to>
                                        <p:strVal val="visible"/>
                                      </p:to>
                                    </p:set>
                                    <p:animEffect transition="in" filter="wipe(left)">
                                      <p:cBhvr>
                                        <p:cTn id="12" dur="1000"/>
                                        <p:tgtEl>
                                          <p:spTgt spid="430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3015"/>
                                        </p:tgtEl>
                                        <p:attrNameLst>
                                          <p:attrName>style.visibility</p:attrName>
                                        </p:attrNameLst>
                                      </p:cBhvr>
                                      <p:to>
                                        <p:strVal val="visible"/>
                                      </p:to>
                                    </p:set>
                                    <p:animEffect transition="in" filter="wipe(left)">
                                      <p:cBhvr>
                                        <p:cTn id="17" dur="1000"/>
                                        <p:tgtEl>
                                          <p:spTgt spid="430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3021"/>
                                        </p:tgtEl>
                                        <p:attrNameLst>
                                          <p:attrName>style.visibility</p:attrName>
                                        </p:attrNameLst>
                                      </p:cBhvr>
                                      <p:to>
                                        <p:strVal val="visible"/>
                                      </p:to>
                                    </p:set>
                                    <p:animEffect transition="in" filter="wipe(left)">
                                      <p:cBhvr>
                                        <p:cTn id="22" dur="1000"/>
                                        <p:tgtEl>
                                          <p:spTgt spid="4302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3017"/>
                                        </p:tgtEl>
                                        <p:attrNameLst>
                                          <p:attrName>style.visibility</p:attrName>
                                        </p:attrNameLst>
                                      </p:cBhvr>
                                      <p:to>
                                        <p:strVal val="visible"/>
                                      </p:to>
                                    </p:set>
                                    <p:animEffect transition="in" filter="wipe(left)">
                                      <p:cBhvr>
                                        <p:cTn id="27" dur="1000"/>
                                        <p:tgtEl>
                                          <p:spTgt spid="4301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43018"/>
                                        </p:tgtEl>
                                        <p:attrNameLst>
                                          <p:attrName>style.visibility</p:attrName>
                                        </p:attrNameLst>
                                      </p:cBhvr>
                                      <p:to>
                                        <p:strVal val="visible"/>
                                      </p:to>
                                    </p:set>
                                    <p:animEffect transition="in" filter="wipe(up)">
                                      <p:cBhvr>
                                        <p:cTn id="32" dur="1000"/>
                                        <p:tgtEl>
                                          <p:spTgt spid="430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6"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212725" y="503238"/>
            <a:ext cx="8540750" cy="978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sz="2400" b="1" dirty="0" smtClean="0">
                <a:latin typeface="+mj-ea"/>
                <a:ea typeface="+mj-ea"/>
              </a:rPr>
              <a:t>观察方程组</a:t>
            </a:r>
            <a:r>
              <a:rPr lang="zh-CN" sz="2400" b="1" dirty="0">
                <a:latin typeface="+mj-ea"/>
                <a:ea typeface="+mj-ea"/>
              </a:rPr>
              <a:t>发现，</a:t>
            </a:r>
            <a:r>
              <a:rPr lang="zh-CN" sz="2400" b="1" dirty="0">
                <a:solidFill>
                  <a:srgbClr val="0066FF"/>
                </a:solidFill>
                <a:latin typeface="+mj-ea"/>
                <a:ea typeface="+mj-ea"/>
              </a:rPr>
              <a:t>当输入为等概率分布时，输出也一定为等概率分布</a:t>
            </a:r>
            <a:r>
              <a:rPr lang="zh-CN" sz="2400" b="1" dirty="0">
                <a:latin typeface="+mj-ea"/>
                <a:ea typeface="+mj-ea"/>
              </a:rPr>
              <a:t>，所以：</a:t>
            </a:r>
          </a:p>
        </p:txBody>
      </p:sp>
      <p:graphicFrame>
        <p:nvGraphicFramePr>
          <p:cNvPr id="44035" name="Object 3"/>
          <p:cNvGraphicFramePr>
            <a:graphicFrameLocks noChangeAspect="1"/>
          </p:cNvGraphicFramePr>
          <p:nvPr>
            <p:extLst>
              <p:ext uri="{D42A27DB-BD31-4B8C-83A1-F6EECF244321}">
                <p14:modId xmlns:p14="http://schemas.microsoft.com/office/powerpoint/2010/main" val="3734686098"/>
              </p:ext>
            </p:extLst>
          </p:nvPr>
        </p:nvGraphicFramePr>
        <p:xfrm>
          <a:off x="282575" y="1852215"/>
          <a:ext cx="6391275" cy="668338"/>
        </p:xfrm>
        <a:graphic>
          <a:graphicData uri="http://schemas.openxmlformats.org/presentationml/2006/ole">
            <mc:AlternateContent xmlns:mc="http://schemas.openxmlformats.org/markup-compatibility/2006">
              <mc:Choice xmlns:v="urn:schemas-microsoft-com:vml" Requires="v">
                <p:oleObj spid="_x0000_s887981" r:id="rId3" imgW="2905778" imgH="304536" progId="Equation.DSMT4">
                  <p:embed/>
                </p:oleObj>
              </mc:Choice>
              <mc:Fallback>
                <p:oleObj r:id="rId3" imgW="2905778" imgH="304536" progId="Equation.DSMT4">
                  <p:embed/>
                  <p:pic>
                    <p:nvPicPr>
                      <p:cNvPr id="0" name="Picture 7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575" y="1852215"/>
                        <a:ext cx="6391275" cy="668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4036" name="Group 4"/>
          <p:cNvGrpSpPr>
            <a:grpSpLocks/>
          </p:cNvGrpSpPr>
          <p:nvPr/>
        </p:nvGrpSpPr>
        <p:grpSpPr bwMode="auto">
          <a:xfrm>
            <a:off x="638175" y="3192065"/>
            <a:ext cx="5461000" cy="1635125"/>
            <a:chOff x="0" y="0"/>
            <a:chExt cx="3440" cy="1030"/>
          </a:xfrm>
        </p:grpSpPr>
        <p:graphicFrame>
          <p:nvGraphicFramePr>
            <p:cNvPr id="44037" name="Object 5"/>
            <p:cNvGraphicFramePr>
              <a:graphicFrameLocks noChangeAspect="1"/>
            </p:cNvGraphicFramePr>
            <p:nvPr/>
          </p:nvGraphicFramePr>
          <p:xfrm>
            <a:off x="0" y="0"/>
            <a:ext cx="2548" cy="562"/>
          </p:xfrm>
          <a:graphic>
            <a:graphicData uri="http://schemas.openxmlformats.org/presentationml/2006/ole">
              <mc:AlternateContent xmlns:mc="http://schemas.openxmlformats.org/markup-compatibility/2006">
                <mc:Choice xmlns:v="urn:schemas-microsoft-com:vml" Requires="v">
                  <p:oleObj spid="_x0000_s887982" r:id="rId5" imgW="1839903" imgH="406048" progId="Equation.DSMT4">
                    <p:embed/>
                  </p:oleObj>
                </mc:Choice>
                <mc:Fallback>
                  <p:oleObj r:id="rId5" imgW="1839903" imgH="406048" progId="Equation.DSMT4">
                    <p:embed/>
                    <p:pic>
                      <p:nvPicPr>
                        <p:cNvPr id="0" name="Picture 7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548" cy="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38" name="Rectangle 6"/>
            <p:cNvSpPr>
              <a:spLocks noChangeArrowheads="1"/>
            </p:cNvSpPr>
            <p:nvPr/>
          </p:nvSpPr>
          <p:spPr bwMode="auto">
            <a:xfrm>
              <a:off x="2516" y="41"/>
              <a:ext cx="924"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7200" b="1">
                  <a:solidFill>
                    <a:srgbClr val="FF0000"/>
                  </a:solidFill>
                  <a:latin typeface="+mj-ea"/>
                  <a:ea typeface="+mj-ea"/>
                </a:rPr>
                <a:t>*</a:t>
              </a:r>
            </a:p>
          </p:txBody>
        </p:sp>
        <p:sp>
          <p:nvSpPr>
            <p:cNvPr id="44039" name="Rectangle 7"/>
            <p:cNvSpPr>
              <a:spLocks noChangeArrowheads="1"/>
            </p:cNvSpPr>
            <p:nvPr/>
          </p:nvSpPr>
          <p:spPr bwMode="auto">
            <a:xfrm>
              <a:off x="257" y="739"/>
              <a:ext cx="2358" cy="291"/>
            </a:xfrm>
            <a:prstGeom prst="rect">
              <a:avLst/>
            </a:prstGeom>
            <a:ln/>
            <a:extLst/>
          </p:spPr>
          <p:style>
            <a:lnRef idx="1">
              <a:schemeClr val="accent2"/>
            </a:lnRef>
            <a:fillRef idx="2">
              <a:schemeClr val="accent2"/>
            </a:fillRef>
            <a:effectRef idx="1">
              <a:schemeClr val="accent2"/>
            </a:effectRef>
            <a:fontRef idx="minor">
              <a:schemeClr val="dk1"/>
            </a:fontRef>
          </p:style>
          <p:txBody>
            <a:bodyPr wrap="square">
              <a:spAutoFit/>
            </a:bodyPr>
            <a:lstStyle/>
            <a:p>
              <a:r>
                <a:rPr lang="zh-CN" sz="2400" b="1" dirty="0">
                  <a:latin typeface="+mj-ea"/>
                  <a:ea typeface="+mj-ea"/>
                </a:rPr>
                <a:t>最佳信源分布：等概。</a:t>
              </a:r>
            </a:p>
          </p:txBody>
        </p:sp>
      </p:grpSp>
      <p:graphicFrame>
        <p:nvGraphicFramePr>
          <p:cNvPr id="44042" name="Object 10"/>
          <p:cNvGraphicFramePr>
            <a:graphicFrameLocks noChangeAspect="1"/>
          </p:cNvGraphicFramePr>
          <p:nvPr>
            <p:extLst>
              <p:ext uri="{D42A27DB-BD31-4B8C-83A1-F6EECF244321}">
                <p14:modId xmlns:p14="http://schemas.microsoft.com/office/powerpoint/2010/main" val="3454372488"/>
              </p:ext>
            </p:extLst>
          </p:nvPr>
        </p:nvGraphicFramePr>
        <p:xfrm>
          <a:off x="638175" y="2453878"/>
          <a:ext cx="5913438" cy="892175"/>
        </p:xfrm>
        <a:graphic>
          <a:graphicData uri="http://schemas.openxmlformats.org/presentationml/2006/ole">
            <mc:AlternateContent xmlns:mc="http://schemas.openxmlformats.org/markup-compatibility/2006">
              <mc:Choice xmlns:v="urn:schemas-microsoft-com:vml" Requires="v">
                <p:oleObj spid="_x0000_s887983" r:id="rId7" imgW="2690065" imgH="406048" progId="Equation.DSMT4">
                  <p:embed/>
                </p:oleObj>
              </mc:Choice>
              <mc:Fallback>
                <p:oleObj r:id="rId7" imgW="2690065" imgH="406048" progId="Equation.DSMT4">
                  <p:embed/>
                  <p:pic>
                    <p:nvPicPr>
                      <p:cNvPr id="0" name="Picture 7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8175" y="2453878"/>
                        <a:ext cx="5913438" cy="892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44" name="Rectangle 12"/>
          <p:cNvSpPr>
            <a:spLocks noChangeArrowheads="1"/>
          </p:cNvSpPr>
          <p:nvPr/>
        </p:nvSpPr>
        <p:spPr bwMode="auto">
          <a:xfrm>
            <a:off x="148779" y="5445224"/>
            <a:ext cx="888727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sz="2400" b="1" dirty="0">
                <a:latin typeface="+mj-ea"/>
                <a:ea typeface="+mj-ea"/>
              </a:rPr>
              <a:t>要求</a:t>
            </a:r>
            <a:r>
              <a:rPr lang="zh-CN" altLang="zh-CN" sz="2400" b="1" dirty="0">
                <a:latin typeface="+mj-ea"/>
                <a:ea typeface="+mj-ea"/>
              </a:rPr>
              <a:t>: </a:t>
            </a:r>
            <a:r>
              <a:rPr lang="zh-CN" sz="2400" b="1" dirty="0">
                <a:latin typeface="+mj-ea"/>
                <a:ea typeface="+mj-ea"/>
              </a:rPr>
              <a:t>能推导信道容量的计算公式</a:t>
            </a:r>
            <a:r>
              <a:rPr lang="zh-CN" altLang="zh-CN" sz="2400" b="1" dirty="0">
                <a:latin typeface="+mj-ea"/>
                <a:ea typeface="+mj-ea"/>
              </a:rPr>
              <a:t>, </a:t>
            </a:r>
            <a:r>
              <a:rPr lang="zh-CN" sz="2400" b="1" dirty="0">
                <a:latin typeface="+mj-ea"/>
                <a:ea typeface="+mj-ea"/>
              </a:rPr>
              <a:t>并分析最佳输入分布。</a:t>
            </a:r>
          </a:p>
        </p:txBody>
      </p:sp>
      <p:sp>
        <p:nvSpPr>
          <p:cNvPr id="2" name="灯片编号占位符 1"/>
          <p:cNvSpPr>
            <a:spLocks noGrp="1"/>
          </p:cNvSpPr>
          <p:nvPr>
            <p:ph type="sldNum" sz="quarter" idx="12"/>
          </p:nvPr>
        </p:nvSpPr>
        <p:spPr/>
        <p:txBody>
          <a:bodyPr/>
          <a:lstStyle/>
          <a:p>
            <a:fld id="{E31375A4-56A4-47D6-9801-1991572033F7}" type="slidenum">
              <a:rPr lang="en-US" smtClean="0"/>
              <a:pPr/>
              <a:t>66</a:t>
            </a:fld>
            <a:endParaRPr lang="en-US"/>
          </a:p>
        </p:txBody>
      </p:sp>
    </p:spTree>
    <p:extLst>
      <p:ext uri="{BB962C8B-B14F-4D97-AF65-F5344CB8AC3E}">
        <p14:creationId xmlns:p14="http://schemas.microsoft.com/office/powerpoint/2010/main" val="42679654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4035"/>
                                        </p:tgtEl>
                                        <p:attrNameLst>
                                          <p:attrName>style.visibility</p:attrName>
                                        </p:attrNameLst>
                                      </p:cBhvr>
                                      <p:to>
                                        <p:strVal val="visible"/>
                                      </p:to>
                                    </p:set>
                                    <p:animEffect transition="in" filter="wipe(left)">
                                      <p:cBhvr>
                                        <p:cTn id="7" dur="1000"/>
                                        <p:tgtEl>
                                          <p:spTgt spid="440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4042"/>
                                        </p:tgtEl>
                                        <p:attrNameLst>
                                          <p:attrName>style.visibility</p:attrName>
                                        </p:attrNameLst>
                                      </p:cBhvr>
                                      <p:to>
                                        <p:strVal val="visible"/>
                                      </p:to>
                                    </p:set>
                                    <p:animEffect transition="in" filter="wipe(left)">
                                      <p:cBhvr>
                                        <p:cTn id="12" dur="500"/>
                                        <p:tgtEl>
                                          <p:spTgt spid="4404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4036"/>
                                        </p:tgtEl>
                                        <p:attrNameLst>
                                          <p:attrName>style.visibility</p:attrName>
                                        </p:attrNameLst>
                                      </p:cBhvr>
                                      <p:to>
                                        <p:strVal val="visible"/>
                                      </p:to>
                                    </p:set>
                                    <p:animEffect transition="in" filter="wipe(left)">
                                      <p:cBhvr>
                                        <p:cTn id="17" dur="1000"/>
                                        <p:tgtEl>
                                          <p:spTgt spid="4403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4044"/>
                                        </p:tgtEl>
                                        <p:attrNameLst>
                                          <p:attrName>style.visibility</p:attrName>
                                        </p:attrNameLst>
                                      </p:cBhvr>
                                      <p:to>
                                        <p:strVal val="visible"/>
                                      </p:to>
                                    </p:set>
                                    <p:animEffect transition="in" filter="wipe(left)">
                                      <p:cBhvr>
                                        <p:cTn id="22" dur="1000"/>
                                        <p:tgtEl>
                                          <p:spTgt spid="440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44"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4. 二进制对称信道(特例)</a:t>
            </a:r>
            <a:endParaRPr lang="zh-CN" altLang="en-US" dirty="0"/>
          </a:p>
        </p:txBody>
      </p:sp>
      <p:grpSp>
        <p:nvGrpSpPr>
          <p:cNvPr id="6" name="Group 13"/>
          <p:cNvGrpSpPr>
            <a:grpSpLocks/>
          </p:cNvGrpSpPr>
          <p:nvPr/>
        </p:nvGrpSpPr>
        <p:grpSpPr bwMode="auto">
          <a:xfrm>
            <a:off x="539552" y="1484784"/>
            <a:ext cx="6827838" cy="1951038"/>
            <a:chOff x="338" y="0"/>
            <a:chExt cx="4301" cy="1229"/>
          </a:xfrm>
        </p:grpSpPr>
        <p:grpSp>
          <p:nvGrpSpPr>
            <p:cNvPr id="7" name="Group 15"/>
            <p:cNvGrpSpPr>
              <a:grpSpLocks/>
            </p:cNvGrpSpPr>
            <p:nvPr/>
          </p:nvGrpSpPr>
          <p:grpSpPr bwMode="auto">
            <a:xfrm>
              <a:off x="471" y="499"/>
              <a:ext cx="2288" cy="330"/>
              <a:chOff x="0" y="0"/>
              <a:chExt cx="2288" cy="330"/>
            </a:xfrm>
          </p:grpSpPr>
          <p:sp>
            <p:nvSpPr>
              <p:cNvPr id="10" name="Rectangle 16"/>
              <p:cNvSpPr>
                <a:spLocks noChangeArrowheads="1"/>
              </p:cNvSpPr>
              <p:nvPr/>
            </p:nvSpPr>
            <p:spPr bwMode="auto">
              <a:xfrm>
                <a:off x="0" y="0"/>
                <a:ext cx="228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a:latin typeface="+mj-ea"/>
                    <a:ea typeface="+mj-ea"/>
                  </a:rPr>
                  <a:t>代入          </a:t>
                </a:r>
                <a:r>
                  <a:rPr lang="zh-CN" altLang="zh-CN" sz="2800" b="1">
                    <a:latin typeface="+mj-ea"/>
                    <a:ea typeface="+mj-ea"/>
                  </a:rPr>
                  <a:t>, </a:t>
                </a:r>
                <a:r>
                  <a:rPr lang="zh-CN" sz="2800" b="1">
                    <a:latin typeface="+mj-ea"/>
                    <a:ea typeface="+mj-ea"/>
                  </a:rPr>
                  <a:t>得：</a:t>
                </a:r>
              </a:p>
            </p:txBody>
          </p:sp>
          <p:graphicFrame>
            <p:nvGraphicFramePr>
              <p:cNvPr id="11" name="Object 17"/>
              <p:cNvGraphicFramePr>
                <a:graphicFrameLocks noChangeAspect="1"/>
              </p:cNvGraphicFramePr>
              <p:nvPr/>
            </p:nvGraphicFramePr>
            <p:xfrm>
              <a:off x="542" y="45"/>
              <a:ext cx="508" cy="246"/>
            </p:xfrm>
            <a:graphic>
              <a:graphicData uri="http://schemas.openxmlformats.org/presentationml/2006/ole">
                <mc:AlternateContent xmlns:mc="http://schemas.openxmlformats.org/markup-compatibility/2006">
                  <mc:Choice xmlns:v="urn:schemas-microsoft-com:vml" Requires="v">
                    <p:oleObj spid="_x0000_s1038523" r:id="rId3" imgW="367662" imgH="177492" progId="Equation.DSMT4">
                      <p:embed/>
                    </p:oleObj>
                  </mc:Choice>
                  <mc:Fallback>
                    <p:oleObj r:id="rId3" imgW="367662" imgH="177492" progId="Equation.DSMT4">
                      <p:embed/>
                      <p:pic>
                        <p:nvPicPr>
                          <p:cNvPr id="0" name="Picture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 y="45"/>
                            <a:ext cx="508" cy="246"/>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8" name="Object 18"/>
            <p:cNvGraphicFramePr>
              <a:graphicFrameLocks noChangeAspect="1"/>
            </p:cNvGraphicFramePr>
            <p:nvPr/>
          </p:nvGraphicFramePr>
          <p:xfrm>
            <a:off x="338" y="858"/>
            <a:ext cx="2126" cy="281"/>
          </p:xfrm>
          <a:graphic>
            <a:graphicData uri="http://schemas.openxmlformats.org/presentationml/2006/ole">
              <mc:AlternateContent xmlns:mc="http://schemas.openxmlformats.org/markup-compatibility/2006">
                <mc:Choice xmlns:v="urn:schemas-microsoft-com:vml" Requires="v">
                  <p:oleObj spid="_x0000_s1038524" r:id="rId5" imgW="1535367" imgH="203024" progId="Equation.DSMT4">
                    <p:embed/>
                  </p:oleObj>
                </mc:Choice>
                <mc:Fallback>
                  <p:oleObj r:id="rId5" imgW="1535367" imgH="203024" progId="Equation.DSMT4">
                    <p:embed/>
                    <p:pic>
                      <p:nvPicPr>
                        <p:cNvPr id="0" name="Picture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8" y="858"/>
                          <a:ext cx="2126" cy="281"/>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19"/>
            <p:cNvGraphicFramePr>
              <a:graphicFrameLocks noChangeAspect="1"/>
            </p:cNvGraphicFramePr>
            <p:nvPr/>
          </p:nvGraphicFramePr>
          <p:xfrm>
            <a:off x="3031" y="0"/>
            <a:ext cx="1608" cy="1229"/>
          </p:xfrm>
          <a:graphic>
            <a:graphicData uri="http://schemas.openxmlformats.org/presentationml/2006/ole">
              <mc:AlternateContent xmlns:mc="http://schemas.openxmlformats.org/markup-compatibility/2006">
                <mc:Choice xmlns:v="urn:schemas-microsoft-com:vml" Requires="v">
                  <p:oleObj spid="_x0000_s1038525" r:id="rId7" imgW="2553037" imgH="1951747" progId="Visio.Drawing.11">
                    <p:embed/>
                  </p:oleObj>
                </mc:Choice>
                <mc:Fallback>
                  <p:oleObj r:id="rId7" imgW="2553037" imgH="1951747" progId="Visio.Drawing.11">
                    <p:embed/>
                    <p:pic>
                      <p:nvPicPr>
                        <p:cNvPr id="0" name="Picture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31" y="0"/>
                          <a:ext cx="1608" cy="1229"/>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2" name="Rectangle 3"/>
          <p:cNvSpPr>
            <a:spLocks noChangeArrowheads="1"/>
          </p:cNvSpPr>
          <p:nvPr/>
        </p:nvSpPr>
        <p:spPr bwMode="auto">
          <a:xfrm>
            <a:off x="683568" y="4754339"/>
            <a:ext cx="34671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dirty="0">
                <a:latin typeface="+mj-ea"/>
                <a:ea typeface="+mj-ea"/>
              </a:rPr>
              <a:t>一般：</a:t>
            </a:r>
          </a:p>
        </p:txBody>
      </p:sp>
      <p:graphicFrame>
        <p:nvGraphicFramePr>
          <p:cNvPr id="13" name="Object 4"/>
          <p:cNvGraphicFramePr>
            <a:graphicFrameLocks noChangeAspect="1"/>
          </p:cNvGraphicFramePr>
          <p:nvPr>
            <p:extLst>
              <p:ext uri="{D42A27DB-BD31-4B8C-83A1-F6EECF244321}">
                <p14:modId xmlns:p14="http://schemas.microsoft.com/office/powerpoint/2010/main" val="1982612325"/>
              </p:ext>
            </p:extLst>
          </p:nvPr>
        </p:nvGraphicFramePr>
        <p:xfrm>
          <a:off x="2623493" y="4413026"/>
          <a:ext cx="1385888" cy="1220788"/>
        </p:xfrm>
        <a:graphic>
          <a:graphicData uri="http://schemas.openxmlformats.org/presentationml/2006/ole">
            <mc:AlternateContent xmlns:mc="http://schemas.openxmlformats.org/markup-compatibility/2006">
              <mc:Choice xmlns:v="urn:schemas-microsoft-com:vml" Requires="v">
                <p:oleObj spid="_x0000_s1038526" r:id="rId9" imgW="533169" imgH="469696" progId="Equation.DSMT4">
                  <p:embed/>
                </p:oleObj>
              </mc:Choice>
              <mc:Fallback>
                <p:oleObj r:id="rId9" imgW="533169" imgH="469696" progId="Equation.DSMT4">
                  <p:embed/>
                  <p:pic>
                    <p:nvPicPr>
                      <p:cNvPr id="0" name="Picture 3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23493" y="4413026"/>
                        <a:ext cx="1385888" cy="122078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 name="Object 10"/>
          <p:cNvGraphicFramePr>
            <a:graphicFrameLocks noChangeAspect="1"/>
          </p:cNvGraphicFramePr>
          <p:nvPr>
            <p:extLst>
              <p:ext uri="{D42A27DB-BD31-4B8C-83A1-F6EECF244321}">
                <p14:modId xmlns:p14="http://schemas.microsoft.com/office/powerpoint/2010/main" val="2402215288"/>
              </p:ext>
            </p:extLst>
          </p:nvPr>
        </p:nvGraphicFramePr>
        <p:xfrm>
          <a:off x="4450706" y="4382864"/>
          <a:ext cx="1857375" cy="1422400"/>
        </p:xfrm>
        <a:graphic>
          <a:graphicData uri="http://schemas.openxmlformats.org/presentationml/2006/ole">
            <mc:AlternateContent xmlns:mc="http://schemas.openxmlformats.org/markup-compatibility/2006">
              <mc:Choice xmlns:v="urn:schemas-microsoft-com:vml" Requires="v">
                <p:oleObj spid="_x0000_s1038527" r:id="rId11" imgW="1546658" imgH="1183532" progId="Visio.Drawing.11">
                  <p:embed/>
                </p:oleObj>
              </mc:Choice>
              <mc:Fallback>
                <p:oleObj r:id="rId11" imgW="1546658" imgH="1183532" progId="Visio.Drawing.11">
                  <p:embed/>
                  <p:pic>
                    <p:nvPicPr>
                      <p:cNvPr id="0" name="Picture 3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50706" y="4382864"/>
                        <a:ext cx="1857375" cy="14224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灯片编号占位符 2"/>
          <p:cNvSpPr>
            <a:spLocks noGrp="1"/>
          </p:cNvSpPr>
          <p:nvPr>
            <p:ph type="sldNum" sz="quarter" idx="12"/>
          </p:nvPr>
        </p:nvSpPr>
        <p:spPr/>
        <p:txBody>
          <a:bodyPr/>
          <a:lstStyle/>
          <a:p>
            <a:fld id="{E31375A4-56A4-47D6-9801-1991572033F7}" type="slidenum">
              <a:rPr lang="en-US" smtClean="0"/>
              <a:pPr/>
              <a:t>67</a:t>
            </a:fld>
            <a:endParaRPr lang="en-US"/>
          </a:p>
        </p:txBody>
      </p:sp>
    </p:spTree>
    <p:extLst>
      <p:ext uri="{BB962C8B-B14F-4D97-AF65-F5344CB8AC3E}">
        <p14:creationId xmlns:p14="http://schemas.microsoft.com/office/powerpoint/2010/main" val="22094661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1000"/>
                                        <p:tgtEl>
                                          <p:spTgt spid="14"/>
                                        </p:tgtEl>
                                      </p:cBhvr>
                                    </p:animEffect>
                                    <p:anim calcmode="lin" valueType="num">
                                      <p:cBhvr>
                                        <p:cTn id="23" dur="1000" fill="hold"/>
                                        <p:tgtEl>
                                          <p:spTgt spid="14"/>
                                        </p:tgtEl>
                                        <p:attrNameLst>
                                          <p:attrName>ppt_x</p:attrName>
                                        </p:attrNameLst>
                                      </p:cBhvr>
                                      <p:tavLst>
                                        <p:tav tm="0">
                                          <p:val>
                                            <p:strVal val="#ppt_x"/>
                                          </p:val>
                                        </p:tav>
                                        <p:tav tm="100000">
                                          <p:val>
                                            <p:strVal val="#ppt_x"/>
                                          </p:val>
                                        </p:tav>
                                      </p:tavLst>
                                    </p:anim>
                                    <p:anim calcmode="lin" valueType="num">
                                      <p:cBhvr>
                                        <p:cTn id="2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61" name="Group 5"/>
          <p:cNvGrpSpPr>
            <a:grpSpLocks/>
          </p:cNvGrpSpPr>
          <p:nvPr/>
        </p:nvGrpSpPr>
        <p:grpSpPr bwMode="auto">
          <a:xfrm>
            <a:off x="227137" y="644500"/>
            <a:ext cx="3384550" cy="1223963"/>
            <a:chOff x="0" y="0"/>
            <a:chExt cx="2132" cy="771"/>
          </a:xfrm>
        </p:grpSpPr>
        <p:grpSp>
          <p:nvGrpSpPr>
            <p:cNvPr id="45062" name="Group 6"/>
            <p:cNvGrpSpPr>
              <a:grpSpLocks/>
            </p:cNvGrpSpPr>
            <p:nvPr/>
          </p:nvGrpSpPr>
          <p:grpSpPr bwMode="auto">
            <a:xfrm>
              <a:off x="0" y="177"/>
              <a:ext cx="1590" cy="330"/>
              <a:chOff x="0" y="0"/>
              <a:chExt cx="1590" cy="330"/>
            </a:xfrm>
          </p:grpSpPr>
          <p:sp>
            <p:nvSpPr>
              <p:cNvPr id="45063" name="Rectangle 7"/>
              <p:cNvSpPr>
                <a:spLocks noChangeArrowheads="1"/>
              </p:cNvSpPr>
              <p:nvPr/>
            </p:nvSpPr>
            <p:spPr bwMode="auto">
              <a:xfrm>
                <a:off x="0" y="0"/>
                <a:ext cx="159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a:latin typeface="+mj-ea"/>
                    <a:ea typeface="+mj-ea"/>
                  </a:rPr>
                  <a:t>当        时：    </a:t>
                </a:r>
              </a:p>
            </p:txBody>
          </p:sp>
          <p:graphicFrame>
            <p:nvGraphicFramePr>
              <p:cNvPr id="45064" name="Object 8"/>
              <p:cNvGraphicFramePr>
                <a:graphicFrameLocks noChangeAspect="1"/>
              </p:cNvGraphicFramePr>
              <p:nvPr/>
            </p:nvGraphicFramePr>
            <p:xfrm>
              <a:off x="237" y="45"/>
              <a:ext cx="528" cy="282"/>
            </p:xfrm>
            <a:graphic>
              <a:graphicData uri="http://schemas.openxmlformats.org/presentationml/2006/ole">
                <mc:AlternateContent xmlns:mc="http://schemas.openxmlformats.org/markup-compatibility/2006">
                  <mc:Choice xmlns:v="urn:schemas-microsoft-com:vml" Requires="v">
                    <p:oleObj spid="_x0000_s889841" r:id="rId3" imgW="380670" imgH="203024" progId="Equation.DSMT4">
                      <p:embed/>
                    </p:oleObj>
                  </mc:Choice>
                  <mc:Fallback>
                    <p:oleObj r:id="rId3" imgW="380670" imgH="203024" progId="Equation.DSMT4">
                      <p:embed/>
                      <p:pic>
                        <p:nvPicPr>
                          <p:cNvPr id="0" name="Picture 3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 y="45"/>
                            <a:ext cx="528" cy="28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45065" name="Object 9"/>
            <p:cNvGraphicFramePr>
              <a:graphicFrameLocks noChangeAspect="1"/>
            </p:cNvGraphicFramePr>
            <p:nvPr/>
          </p:nvGraphicFramePr>
          <p:xfrm>
            <a:off x="1341" y="0"/>
            <a:ext cx="791" cy="771"/>
          </p:xfrm>
          <a:graphic>
            <a:graphicData uri="http://schemas.openxmlformats.org/presentationml/2006/ole">
              <mc:AlternateContent xmlns:mc="http://schemas.openxmlformats.org/markup-compatibility/2006">
                <mc:Choice xmlns:v="urn:schemas-microsoft-com:vml" Requires="v">
                  <p:oleObj spid="_x0000_s889842" r:id="rId5" imgW="482391" imgH="469696" progId="Equation.DSMT4">
                    <p:embed/>
                  </p:oleObj>
                </mc:Choice>
                <mc:Fallback>
                  <p:oleObj r:id="rId5" imgW="482391" imgH="469696" progId="Equation.DSMT4">
                    <p:embed/>
                    <p:pic>
                      <p:nvPicPr>
                        <p:cNvPr id="0" name="Picture 3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1" y="0"/>
                          <a:ext cx="791" cy="771"/>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45067" name="Object 11"/>
          <p:cNvGraphicFramePr>
            <a:graphicFrameLocks noChangeAspect="1"/>
          </p:cNvGraphicFramePr>
          <p:nvPr>
            <p:extLst>
              <p:ext uri="{D42A27DB-BD31-4B8C-83A1-F6EECF244321}">
                <p14:modId xmlns:p14="http://schemas.microsoft.com/office/powerpoint/2010/main" val="1436777309"/>
              </p:ext>
            </p:extLst>
          </p:nvPr>
        </p:nvGraphicFramePr>
        <p:xfrm>
          <a:off x="4145087" y="620688"/>
          <a:ext cx="1857375" cy="1385887"/>
        </p:xfrm>
        <a:graphic>
          <a:graphicData uri="http://schemas.openxmlformats.org/presentationml/2006/ole">
            <mc:AlternateContent xmlns:mc="http://schemas.openxmlformats.org/markup-compatibility/2006">
              <mc:Choice xmlns:v="urn:schemas-microsoft-com:vml" Requires="v">
                <p:oleObj spid="_x0000_s889843" r:id="rId7" imgW="1546658" imgH="1154619" progId="Visio.Drawing.11">
                  <p:embed/>
                </p:oleObj>
              </mc:Choice>
              <mc:Fallback>
                <p:oleObj r:id="rId7" imgW="1546658" imgH="1154619" progId="Visio.Drawing.11">
                  <p:embed/>
                  <p:pic>
                    <p:nvPicPr>
                      <p:cNvPr id="0" name="Picture 33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45087" y="620688"/>
                        <a:ext cx="1857375" cy="138588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5068" name="Group 12"/>
          <p:cNvGrpSpPr>
            <a:grpSpLocks/>
          </p:cNvGrpSpPr>
          <p:nvPr/>
        </p:nvGrpSpPr>
        <p:grpSpPr bwMode="auto">
          <a:xfrm>
            <a:off x="6370762" y="915963"/>
            <a:ext cx="4927600" cy="939801"/>
            <a:chOff x="0" y="0"/>
            <a:chExt cx="3104" cy="592"/>
          </a:xfrm>
        </p:grpSpPr>
        <p:graphicFrame>
          <p:nvGraphicFramePr>
            <p:cNvPr id="45069" name="Object 13"/>
            <p:cNvGraphicFramePr>
              <a:graphicFrameLocks noChangeAspect="1"/>
            </p:cNvGraphicFramePr>
            <p:nvPr/>
          </p:nvGraphicFramePr>
          <p:xfrm>
            <a:off x="0" y="0"/>
            <a:ext cx="846" cy="282"/>
          </p:xfrm>
          <a:graphic>
            <a:graphicData uri="http://schemas.openxmlformats.org/presentationml/2006/ole">
              <mc:AlternateContent xmlns:mc="http://schemas.openxmlformats.org/markup-compatibility/2006">
                <mc:Choice xmlns:v="urn:schemas-microsoft-com:vml" Requires="v">
                  <p:oleObj spid="_x0000_s889844" r:id="rId9" imgW="609071" imgH="203024" progId="Equation.DSMT4">
                    <p:embed/>
                  </p:oleObj>
                </mc:Choice>
                <mc:Fallback>
                  <p:oleObj r:id="rId9" imgW="609071" imgH="203024" progId="Equation.DSMT4">
                    <p:embed/>
                    <p:pic>
                      <p:nvPicPr>
                        <p:cNvPr id="0" name="Picture 34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846" cy="28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070" name="Object 14"/>
            <p:cNvGraphicFramePr>
              <a:graphicFrameLocks noChangeAspect="1"/>
            </p:cNvGraphicFramePr>
            <p:nvPr/>
          </p:nvGraphicFramePr>
          <p:xfrm>
            <a:off x="233" y="291"/>
            <a:ext cx="317" cy="229"/>
          </p:xfrm>
          <a:graphic>
            <a:graphicData uri="http://schemas.openxmlformats.org/presentationml/2006/ole">
              <mc:AlternateContent xmlns:mc="http://schemas.openxmlformats.org/markup-compatibility/2006">
                <mc:Choice xmlns:v="urn:schemas-microsoft-com:vml" Requires="v">
                  <p:oleObj spid="_x0000_s889845" r:id="rId11" imgW="228303" imgH="164885" progId="Equation.DSMT4">
                    <p:embed/>
                  </p:oleObj>
                </mc:Choice>
                <mc:Fallback>
                  <p:oleObj r:id="rId11" imgW="228303" imgH="164885" progId="Equation.DSMT4">
                    <p:embed/>
                    <p:pic>
                      <p:nvPicPr>
                        <p:cNvPr id="0" name="Picture 34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3" y="291"/>
                          <a:ext cx="317" cy="229"/>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071" name="Rectangle 15"/>
            <p:cNvSpPr>
              <a:spLocks noChangeArrowheads="1"/>
            </p:cNvSpPr>
            <p:nvPr/>
          </p:nvSpPr>
          <p:spPr bwMode="auto">
            <a:xfrm>
              <a:off x="522" y="262"/>
              <a:ext cx="258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a:latin typeface="+mj-ea"/>
                  <a:ea typeface="+mj-ea"/>
                </a:rPr>
                <a:t>比特</a:t>
              </a:r>
              <a:r>
                <a:rPr lang="zh-CN" altLang="zh-CN" sz="2800" b="1">
                  <a:latin typeface="+mj-ea"/>
                  <a:ea typeface="+mj-ea"/>
                </a:rPr>
                <a:t>/</a:t>
              </a:r>
              <a:r>
                <a:rPr lang="zh-CN" sz="2800" b="1">
                  <a:latin typeface="+mj-ea"/>
                  <a:ea typeface="+mj-ea"/>
                </a:rPr>
                <a:t>符号</a:t>
              </a:r>
            </a:p>
          </p:txBody>
        </p:sp>
      </p:grpSp>
      <p:grpSp>
        <p:nvGrpSpPr>
          <p:cNvPr id="45072" name="Group 16"/>
          <p:cNvGrpSpPr>
            <a:grpSpLocks/>
          </p:cNvGrpSpPr>
          <p:nvPr/>
        </p:nvGrpSpPr>
        <p:grpSpPr bwMode="auto">
          <a:xfrm>
            <a:off x="216024" y="2208188"/>
            <a:ext cx="3384550" cy="1223962"/>
            <a:chOff x="0" y="0"/>
            <a:chExt cx="2132" cy="771"/>
          </a:xfrm>
        </p:grpSpPr>
        <p:grpSp>
          <p:nvGrpSpPr>
            <p:cNvPr id="45073" name="Group 17"/>
            <p:cNvGrpSpPr>
              <a:grpSpLocks/>
            </p:cNvGrpSpPr>
            <p:nvPr/>
          </p:nvGrpSpPr>
          <p:grpSpPr bwMode="auto">
            <a:xfrm>
              <a:off x="0" y="177"/>
              <a:ext cx="1590" cy="330"/>
              <a:chOff x="0" y="0"/>
              <a:chExt cx="1590" cy="330"/>
            </a:xfrm>
          </p:grpSpPr>
          <p:sp>
            <p:nvSpPr>
              <p:cNvPr id="45074" name="Rectangle 18"/>
              <p:cNvSpPr>
                <a:spLocks noChangeArrowheads="1"/>
              </p:cNvSpPr>
              <p:nvPr/>
            </p:nvSpPr>
            <p:spPr bwMode="auto">
              <a:xfrm>
                <a:off x="0" y="0"/>
                <a:ext cx="159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a:latin typeface="+mj-ea"/>
                    <a:ea typeface="+mj-ea"/>
                  </a:rPr>
                  <a:t>当        时：    </a:t>
                </a:r>
              </a:p>
            </p:txBody>
          </p:sp>
          <p:graphicFrame>
            <p:nvGraphicFramePr>
              <p:cNvPr id="45075" name="Object 19"/>
              <p:cNvGraphicFramePr>
                <a:graphicFrameLocks noChangeAspect="1"/>
              </p:cNvGraphicFramePr>
              <p:nvPr/>
            </p:nvGraphicFramePr>
            <p:xfrm>
              <a:off x="245" y="45"/>
              <a:ext cx="511" cy="282"/>
            </p:xfrm>
            <a:graphic>
              <a:graphicData uri="http://schemas.openxmlformats.org/presentationml/2006/ole">
                <mc:AlternateContent xmlns:mc="http://schemas.openxmlformats.org/markup-compatibility/2006">
                  <mc:Choice xmlns:v="urn:schemas-microsoft-com:vml" Requires="v">
                    <p:oleObj spid="_x0000_s889846" r:id="rId13" imgW="367981" imgH="203024" progId="Equation.DSMT4">
                      <p:embed/>
                    </p:oleObj>
                  </mc:Choice>
                  <mc:Fallback>
                    <p:oleObj r:id="rId13" imgW="367981" imgH="203024" progId="Equation.DSMT4">
                      <p:embed/>
                      <p:pic>
                        <p:nvPicPr>
                          <p:cNvPr id="0" name="Picture 34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5" y="45"/>
                            <a:ext cx="511" cy="28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45076" name="Object 20"/>
            <p:cNvGraphicFramePr>
              <a:graphicFrameLocks noChangeAspect="1"/>
            </p:cNvGraphicFramePr>
            <p:nvPr/>
          </p:nvGraphicFramePr>
          <p:xfrm>
            <a:off x="1341" y="0"/>
            <a:ext cx="791" cy="771"/>
          </p:xfrm>
          <a:graphic>
            <a:graphicData uri="http://schemas.openxmlformats.org/presentationml/2006/ole">
              <mc:AlternateContent xmlns:mc="http://schemas.openxmlformats.org/markup-compatibility/2006">
                <mc:Choice xmlns:v="urn:schemas-microsoft-com:vml" Requires="v">
                  <p:oleObj spid="_x0000_s889847" r:id="rId15" imgW="482391" imgH="469696" progId="Equation.DSMT4">
                    <p:embed/>
                  </p:oleObj>
                </mc:Choice>
                <mc:Fallback>
                  <p:oleObj r:id="rId15" imgW="482391" imgH="469696" progId="Equation.DSMT4">
                    <p:embed/>
                    <p:pic>
                      <p:nvPicPr>
                        <p:cNvPr id="0" name="Picture 34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41" y="0"/>
                          <a:ext cx="791" cy="771"/>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45077" name="Object 21"/>
          <p:cNvGraphicFramePr>
            <a:graphicFrameLocks noChangeAspect="1"/>
          </p:cNvGraphicFramePr>
          <p:nvPr>
            <p:extLst>
              <p:ext uri="{D42A27DB-BD31-4B8C-83A1-F6EECF244321}">
                <p14:modId xmlns:p14="http://schemas.microsoft.com/office/powerpoint/2010/main" val="1628828213"/>
              </p:ext>
            </p:extLst>
          </p:nvPr>
        </p:nvGraphicFramePr>
        <p:xfrm>
          <a:off x="4145087" y="2239938"/>
          <a:ext cx="1854200" cy="1216025"/>
        </p:xfrm>
        <a:graphic>
          <a:graphicData uri="http://schemas.openxmlformats.org/presentationml/2006/ole">
            <mc:AlternateContent xmlns:mc="http://schemas.openxmlformats.org/markup-compatibility/2006">
              <mc:Choice xmlns:v="urn:schemas-microsoft-com:vml" Requires="v">
                <p:oleObj spid="_x0000_s889848" r:id="rId17" imgW="1546658" imgH="1014919" progId="Visio.Drawing.11">
                  <p:embed/>
                </p:oleObj>
              </mc:Choice>
              <mc:Fallback>
                <p:oleObj r:id="rId17" imgW="1546658" imgH="1014919" progId="Visio.Drawing.11">
                  <p:embed/>
                  <p:pic>
                    <p:nvPicPr>
                      <p:cNvPr id="0" name="Picture 34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145087" y="2239938"/>
                        <a:ext cx="1854200" cy="121602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5078" name="Group 22"/>
          <p:cNvGrpSpPr>
            <a:grpSpLocks/>
          </p:cNvGrpSpPr>
          <p:nvPr/>
        </p:nvGrpSpPr>
        <p:grpSpPr bwMode="auto">
          <a:xfrm>
            <a:off x="6370762" y="2428850"/>
            <a:ext cx="4927600" cy="939801"/>
            <a:chOff x="0" y="0"/>
            <a:chExt cx="3104" cy="592"/>
          </a:xfrm>
        </p:grpSpPr>
        <p:graphicFrame>
          <p:nvGraphicFramePr>
            <p:cNvPr id="45079" name="Object 23"/>
            <p:cNvGraphicFramePr>
              <a:graphicFrameLocks noChangeAspect="1"/>
            </p:cNvGraphicFramePr>
            <p:nvPr/>
          </p:nvGraphicFramePr>
          <p:xfrm>
            <a:off x="0" y="0"/>
            <a:ext cx="846" cy="282"/>
          </p:xfrm>
          <a:graphic>
            <a:graphicData uri="http://schemas.openxmlformats.org/presentationml/2006/ole">
              <mc:AlternateContent xmlns:mc="http://schemas.openxmlformats.org/markup-compatibility/2006">
                <mc:Choice xmlns:v="urn:schemas-microsoft-com:vml" Requires="v">
                  <p:oleObj spid="_x0000_s889849" r:id="rId19" imgW="609071" imgH="203024" progId="Equation.DSMT4">
                    <p:embed/>
                  </p:oleObj>
                </mc:Choice>
                <mc:Fallback>
                  <p:oleObj r:id="rId19" imgW="609071" imgH="203024" progId="Equation.DSMT4">
                    <p:embed/>
                    <p:pic>
                      <p:nvPicPr>
                        <p:cNvPr id="0" name="Picture 34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0"/>
                          <a:ext cx="846" cy="28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080" name="Object 24"/>
            <p:cNvGraphicFramePr>
              <a:graphicFrameLocks noChangeAspect="1"/>
            </p:cNvGraphicFramePr>
            <p:nvPr/>
          </p:nvGraphicFramePr>
          <p:xfrm>
            <a:off x="233" y="291"/>
            <a:ext cx="317" cy="229"/>
          </p:xfrm>
          <a:graphic>
            <a:graphicData uri="http://schemas.openxmlformats.org/presentationml/2006/ole">
              <mc:AlternateContent xmlns:mc="http://schemas.openxmlformats.org/markup-compatibility/2006">
                <mc:Choice xmlns:v="urn:schemas-microsoft-com:vml" Requires="v">
                  <p:oleObj spid="_x0000_s889850" r:id="rId21" imgW="228303" imgH="164885" progId="Equation.DSMT4">
                    <p:embed/>
                  </p:oleObj>
                </mc:Choice>
                <mc:Fallback>
                  <p:oleObj r:id="rId21" imgW="228303" imgH="164885" progId="Equation.DSMT4">
                    <p:embed/>
                    <p:pic>
                      <p:nvPicPr>
                        <p:cNvPr id="0" name="Picture 34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3" y="291"/>
                          <a:ext cx="317" cy="229"/>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081" name="Rectangle 25"/>
            <p:cNvSpPr>
              <a:spLocks noChangeArrowheads="1"/>
            </p:cNvSpPr>
            <p:nvPr/>
          </p:nvSpPr>
          <p:spPr bwMode="auto">
            <a:xfrm>
              <a:off x="522" y="262"/>
              <a:ext cx="258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a:latin typeface="+mj-ea"/>
                  <a:ea typeface="+mj-ea"/>
                </a:rPr>
                <a:t>比特</a:t>
              </a:r>
              <a:r>
                <a:rPr lang="zh-CN" altLang="zh-CN" sz="2800" b="1">
                  <a:latin typeface="+mj-ea"/>
                  <a:ea typeface="+mj-ea"/>
                </a:rPr>
                <a:t>/</a:t>
              </a:r>
              <a:r>
                <a:rPr lang="zh-CN" sz="2800" b="1">
                  <a:latin typeface="+mj-ea"/>
                  <a:ea typeface="+mj-ea"/>
                </a:rPr>
                <a:t>符号</a:t>
              </a:r>
            </a:p>
          </p:txBody>
        </p:sp>
      </p:grpSp>
      <p:graphicFrame>
        <p:nvGraphicFramePr>
          <p:cNvPr id="45082" name="Object 26"/>
          <p:cNvGraphicFramePr>
            <a:graphicFrameLocks noChangeAspect="1"/>
          </p:cNvGraphicFramePr>
          <p:nvPr>
            <p:extLst>
              <p:ext uri="{D42A27DB-BD31-4B8C-83A1-F6EECF244321}">
                <p14:modId xmlns:p14="http://schemas.microsoft.com/office/powerpoint/2010/main" val="3624574360"/>
              </p:ext>
            </p:extLst>
          </p:nvPr>
        </p:nvGraphicFramePr>
        <p:xfrm>
          <a:off x="3916487" y="3655988"/>
          <a:ext cx="2147887" cy="531812"/>
        </p:xfrm>
        <a:graphic>
          <a:graphicData uri="http://schemas.openxmlformats.org/presentationml/2006/ole">
            <mc:AlternateContent xmlns:mc="http://schemas.openxmlformats.org/markup-compatibility/2006">
              <mc:Choice xmlns:v="urn:schemas-microsoft-com:vml" Requires="v">
                <p:oleObj spid="_x0000_s889851" r:id="rId22" imgW="977476" imgH="241195" progId="Equation.DSMT4">
                  <p:embed/>
                </p:oleObj>
              </mc:Choice>
              <mc:Fallback>
                <p:oleObj r:id="rId22" imgW="977476" imgH="241195" progId="Equation.DSMT4">
                  <p:embed/>
                  <p:pic>
                    <p:nvPicPr>
                      <p:cNvPr id="0" name="Picture 34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916487" y="3655988"/>
                        <a:ext cx="2147887" cy="53181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083" name="Object 27"/>
          <p:cNvGraphicFramePr>
            <a:graphicFrameLocks noChangeAspect="1"/>
          </p:cNvGraphicFramePr>
          <p:nvPr>
            <p:extLst>
              <p:ext uri="{D42A27DB-BD31-4B8C-83A1-F6EECF244321}">
                <p14:modId xmlns:p14="http://schemas.microsoft.com/office/powerpoint/2010/main" val="72059255"/>
              </p:ext>
            </p:extLst>
          </p:nvPr>
        </p:nvGraphicFramePr>
        <p:xfrm>
          <a:off x="3865687" y="4203675"/>
          <a:ext cx="4567237" cy="482600"/>
        </p:xfrm>
        <a:graphic>
          <a:graphicData uri="http://schemas.openxmlformats.org/presentationml/2006/ole">
            <mc:AlternateContent xmlns:mc="http://schemas.openxmlformats.org/markup-compatibility/2006">
              <mc:Choice xmlns:v="urn:schemas-microsoft-com:vml" Requires="v">
                <p:oleObj spid="_x0000_s889852" r:id="rId24" imgW="2285008" imgH="241195" progId="Equation.DSMT4">
                  <p:embed/>
                </p:oleObj>
              </mc:Choice>
              <mc:Fallback>
                <p:oleObj r:id="rId24" imgW="2285008" imgH="241195" progId="Equation.DSMT4">
                  <p:embed/>
                  <p:pic>
                    <p:nvPicPr>
                      <p:cNvPr id="0" name="Picture 348"/>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865687" y="4203675"/>
                        <a:ext cx="4567237" cy="4826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5084" name="Group 28"/>
          <p:cNvGrpSpPr>
            <a:grpSpLocks/>
          </p:cNvGrpSpPr>
          <p:nvPr/>
        </p:nvGrpSpPr>
        <p:grpSpPr bwMode="auto">
          <a:xfrm>
            <a:off x="5952261" y="4659613"/>
            <a:ext cx="2373313" cy="536576"/>
            <a:chOff x="0" y="0"/>
            <a:chExt cx="1495" cy="338"/>
          </a:xfrm>
        </p:grpSpPr>
        <p:sp>
          <p:nvSpPr>
            <p:cNvPr id="45085" name="Rectangle 29"/>
            <p:cNvSpPr>
              <a:spLocks noChangeArrowheads="1"/>
            </p:cNvSpPr>
            <p:nvPr/>
          </p:nvSpPr>
          <p:spPr bwMode="auto">
            <a:xfrm>
              <a:off x="122" y="0"/>
              <a:ext cx="54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dirty="0">
                  <a:latin typeface="+mj-ea"/>
                  <a:ea typeface="+mj-ea"/>
                </a:rPr>
                <a:t>、</a:t>
              </a:r>
            </a:p>
          </p:txBody>
        </p:sp>
        <p:graphicFrame>
          <p:nvGraphicFramePr>
            <p:cNvPr id="45086" name="Object 30"/>
            <p:cNvGraphicFramePr>
              <a:graphicFrameLocks noChangeAspect="1"/>
            </p:cNvGraphicFramePr>
            <p:nvPr/>
          </p:nvGraphicFramePr>
          <p:xfrm>
            <a:off x="0" y="51"/>
            <a:ext cx="246" cy="230"/>
          </p:xfrm>
          <a:graphic>
            <a:graphicData uri="http://schemas.openxmlformats.org/presentationml/2006/ole">
              <mc:AlternateContent xmlns:mc="http://schemas.openxmlformats.org/markup-compatibility/2006">
                <mc:Choice xmlns:v="urn:schemas-microsoft-com:vml" Requires="v">
                  <p:oleObj spid="_x0000_s889853" r:id="rId26" imgW="177492" imgH="164814" progId="Equation.DSMT4">
                    <p:embed/>
                  </p:oleObj>
                </mc:Choice>
                <mc:Fallback>
                  <p:oleObj r:id="rId26" imgW="177492" imgH="164814" progId="Equation.DSMT4">
                    <p:embed/>
                    <p:pic>
                      <p:nvPicPr>
                        <p:cNvPr id="0" name="Picture 349"/>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0" y="51"/>
                          <a:ext cx="246" cy="23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087" name="Object 31"/>
            <p:cNvGraphicFramePr>
              <a:graphicFrameLocks noChangeAspect="1"/>
            </p:cNvGraphicFramePr>
            <p:nvPr/>
          </p:nvGraphicFramePr>
          <p:xfrm>
            <a:off x="298" y="52"/>
            <a:ext cx="211" cy="230"/>
          </p:xfrm>
          <a:graphic>
            <a:graphicData uri="http://schemas.openxmlformats.org/presentationml/2006/ole">
              <mc:AlternateContent xmlns:mc="http://schemas.openxmlformats.org/markup-compatibility/2006">
                <mc:Choice xmlns:v="urn:schemas-microsoft-com:vml" Requires="v">
                  <p:oleObj spid="_x0000_s889854" r:id="rId28" imgW="152202" imgH="164885" progId="Equation.DSMT4">
                    <p:embed/>
                  </p:oleObj>
                </mc:Choice>
                <mc:Fallback>
                  <p:oleObj r:id="rId28" imgW="152202" imgH="164885" progId="Equation.DSMT4">
                    <p:embed/>
                    <p:pic>
                      <p:nvPicPr>
                        <p:cNvPr id="0" name="Picture 350"/>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98" y="52"/>
                          <a:ext cx="211" cy="23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088" name="Rectangle 32"/>
            <p:cNvSpPr>
              <a:spLocks noChangeArrowheads="1"/>
            </p:cNvSpPr>
            <p:nvPr/>
          </p:nvSpPr>
          <p:spPr bwMode="auto">
            <a:xfrm>
              <a:off x="409" y="8"/>
              <a:ext cx="108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dirty="0">
                  <a:solidFill>
                    <a:srgbClr val="FF0000"/>
                  </a:solidFill>
                  <a:latin typeface="+mj-ea"/>
                  <a:ea typeface="+mj-ea"/>
                </a:rPr>
                <a:t>独立</a:t>
              </a:r>
            </a:p>
          </p:txBody>
        </p:sp>
      </p:grpSp>
      <p:grpSp>
        <p:nvGrpSpPr>
          <p:cNvPr id="45089" name="Group 33"/>
          <p:cNvGrpSpPr>
            <a:grpSpLocks/>
          </p:cNvGrpSpPr>
          <p:nvPr/>
        </p:nvGrpSpPr>
        <p:grpSpPr bwMode="auto">
          <a:xfrm>
            <a:off x="179511" y="3708398"/>
            <a:ext cx="3608388" cy="1033467"/>
            <a:chOff x="-23" y="2982"/>
            <a:chExt cx="2273" cy="651"/>
          </a:xfrm>
        </p:grpSpPr>
        <p:grpSp>
          <p:nvGrpSpPr>
            <p:cNvPr id="45091" name="Group 35"/>
            <p:cNvGrpSpPr>
              <a:grpSpLocks/>
            </p:cNvGrpSpPr>
            <p:nvPr/>
          </p:nvGrpSpPr>
          <p:grpSpPr bwMode="auto">
            <a:xfrm>
              <a:off x="-23" y="3124"/>
              <a:ext cx="1590" cy="330"/>
              <a:chOff x="-23" y="-243"/>
              <a:chExt cx="1590" cy="330"/>
            </a:xfrm>
          </p:grpSpPr>
          <p:sp>
            <p:nvSpPr>
              <p:cNvPr id="45092" name="Rectangle 36"/>
              <p:cNvSpPr>
                <a:spLocks noChangeArrowheads="1"/>
              </p:cNvSpPr>
              <p:nvPr/>
            </p:nvSpPr>
            <p:spPr bwMode="auto">
              <a:xfrm>
                <a:off x="-23" y="-243"/>
                <a:ext cx="159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dirty="0">
                    <a:solidFill>
                      <a:srgbClr val="0000FF"/>
                    </a:solidFill>
                    <a:latin typeface="+mj-ea"/>
                    <a:ea typeface="+mj-ea"/>
                  </a:rPr>
                  <a:t>当</a:t>
                </a:r>
                <a:r>
                  <a:rPr lang="zh-CN" sz="2800" b="1" dirty="0">
                    <a:latin typeface="+mj-ea"/>
                    <a:ea typeface="+mj-ea"/>
                  </a:rPr>
                  <a:t>         </a:t>
                </a:r>
                <a:r>
                  <a:rPr lang="zh-CN" sz="2800" b="1" dirty="0" smtClean="0">
                    <a:solidFill>
                      <a:srgbClr val="0000FF"/>
                    </a:solidFill>
                    <a:latin typeface="+mj-ea"/>
                    <a:ea typeface="+mj-ea"/>
                  </a:rPr>
                  <a:t>时</a:t>
                </a:r>
                <a:r>
                  <a:rPr lang="zh-CN" sz="2800" b="1" dirty="0">
                    <a:latin typeface="+mj-ea"/>
                    <a:ea typeface="+mj-ea"/>
                  </a:rPr>
                  <a:t>：    </a:t>
                </a:r>
              </a:p>
            </p:txBody>
          </p:sp>
          <p:graphicFrame>
            <p:nvGraphicFramePr>
              <p:cNvPr id="45093" name="Object 37"/>
              <p:cNvGraphicFramePr>
                <a:graphicFrameLocks noChangeAspect="1"/>
              </p:cNvGraphicFramePr>
              <p:nvPr>
                <p:extLst>
                  <p:ext uri="{D42A27DB-BD31-4B8C-83A1-F6EECF244321}">
                    <p14:modId xmlns:p14="http://schemas.microsoft.com/office/powerpoint/2010/main" val="3645518818"/>
                  </p:ext>
                </p:extLst>
              </p:nvPr>
            </p:nvGraphicFramePr>
            <p:xfrm>
              <a:off x="229" y="-206"/>
              <a:ext cx="688" cy="282"/>
            </p:xfrm>
            <a:graphic>
              <a:graphicData uri="http://schemas.openxmlformats.org/presentationml/2006/ole">
                <mc:AlternateContent xmlns:mc="http://schemas.openxmlformats.org/markup-compatibility/2006">
                  <mc:Choice xmlns:v="urn:schemas-microsoft-com:vml" Requires="v">
                    <p:oleObj spid="_x0000_s889855" r:id="rId30" imgW="494870" imgH="203024" progId="Equation.DSMT4">
                      <p:embed/>
                    </p:oleObj>
                  </mc:Choice>
                  <mc:Fallback>
                    <p:oleObj r:id="rId30" imgW="494870" imgH="203024" progId="Equation.DSMT4">
                      <p:embed/>
                      <p:pic>
                        <p:nvPicPr>
                          <p:cNvPr id="0" name="Picture 351"/>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229" y="-206"/>
                            <a:ext cx="688" cy="28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45094" name="Object 38"/>
            <p:cNvGraphicFramePr>
              <a:graphicFrameLocks noChangeAspect="1"/>
            </p:cNvGraphicFramePr>
            <p:nvPr/>
          </p:nvGraphicFramePr>
          <p:xfrm>
            <a:off x="1266" y="2982"/>
            <a:ext cx="984" cy="651"/>
          </p:xfrm>
          <a:graphic>
            <a:graphicData uri="http://schemas.openxmlformats.org/presentationml/2006/ole">
              <mc:AlternateContent xmlns:mc="http://schemas.openxmlformats.org/markup-compatibility/2006">
                <mc:Choice xmlns:v="urn:schemas-microsoft-com:vml" Requires="v">
                  <p:oleObj spid="_x0000_s1180672" r:id="rId32" imgW="710891" imgH="469696" progId="Equation.DSMT4">
                    <p:embed/>
                  </p:oleObj>
                </mc:Choice>
                <mc:Fallback>
                  <p:oleObj r:id="rId32" imgW="710891" imgH="469696" progId="Equation.DSMT4">
                    <p:embed/>
                    <p:pic>
                      <p:nvPicPr>
                        <p:cNvPr id="0" name="Picture 352"/>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1266" y="2982"/>
                          <a:ext cx="984" cy="651"/>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 name="组合 1"/>
          <p:cNvGrpSpPr/>
          <p:nvPr/>
        </p:nvGrpSpPr>
        <p:grpSpPr>
          <a:xfrm>
            <a:off x="89025" y="4864724"/>
            <a:ext cx="6721946" cy="1512894"/>
            <a:chOff x="89025" y="4864724"/>
            <a:chExt cx="6721946" cy="1512894"/>
          </a:xfrm>
        </p:grpSpPr>
        <p:grpSp>
          <p:nvGrpSpPr>
            <p:cNvPr id="45103" name="Group 47"/>
            <p:cNvGrpSpPr>
              <a:grpSpLocks/>
            </p:cNvGrpSpPr>
            <p:nvPr/>
          </p:nvGrpSpPr>
          <p:grpSpPr bwMode="auto">
            <a:xfrm>
              <a:off x="89025" y="5196189"/>
              <a:ext cx="2559050" cy="969964"/>
              <a:chOff x="0" y="0"/>
              <a:chExt cx="1612" cy="611"/>
            </a:xfrm>
          </p:grpSpPr>
          <p:sp>
            <p:nvSpPr>
              <p:cNvPr id="45104" name="Rectangle 48"/>
              <p:cNvSpPr>
                <a:spLocks noChangeArrowheads="1"/>
              </p:cNvSpPr>
              <p:nvPr/>
            </p:nvSpPr>
            <p:spPr bwMode="auto">
              <a:xfrm>
                <a:off x="87" y="0"/>
                <a:ext cx="132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dirty="0">
                    <a:solidFill>
                      <a:srgbClr val="0000FF"/>
                    </a:solidFill>
                    <a:latin typeface="+mj-ea"/>
                    <a:ea typeface="+mj-ea"/>
                  </a:rPr>
                  <a:t>无用信道</a:t>
                </a:r>
              </a:p>
            </p:txBody>
          </p:sp>
          <p:sp>
            <p:nvSpPr>
              <p:cNvPr id="45105" name="Rectangle 49"/>
              <p:cNvSpPr>
                <a:spLocks noChangeArrowheads="1"/>
              </p:cNvSpPr>
              <p:nvPr/>
            </p:nvSpPr>
            <p:spPr bwMode="auto">
              <a:xfrm>
                <a:off x="0" y="281"/>
                <a:ext cx="161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dirty="0">
                    <a:solidFill>
                      <a:srgbClr val="0000FF"/>
                    </a:solidFill>
                    <a:latin typeface="+mj-ea"/>
                    <a:ea typeface="+mj-ea"/>
                  </a:rPr>
                  <a:t>强噪声信道</a:t>
                </a:r>
              </a:p>
            </p:txBody>
          </p:sp>
        </p:grpSp>
        <p:graphicFrame>
          <p:nvGraphicFramePr>
            <p:cNvPr id="46" name="Object 34"/>
            <p:cNvGraphicFramePr>
              <a:graphicFrameLocks noChangeAspect="1"/>
            </p:cNvGraphicFramePr>
            <p:nvPr>
              <p:extLst>
                <p:ext uri="{D42A27DB-BD31-4B8C-83A1-F6EECF244321}">
                  <p14:modId xmlns:p14="http://schemas.microsoft.com/office/powerpoint/2010/main" val="2113903387"/>
                </p:ext>
              </p:extLst>
            </p:nvPr>
          </p:nvGraphicFramePr>
          <p:xfrm>
            <a:off x="5942608" y="5398920"/>
            <a:ext cx="868363" cy="392114"/>
          </p:xfrm>
          <a:graphic>
            <a:graphicData uri="http://schemas.openxmlformats.org/presentationml/2006/ole">
              <mc:AlternateContent xmlns:mc="http://schemas.openxmlformats.org/markup-compatibility/2006">
                <mc:Choice xmlns:v="urn:schemas-microsoft-com:vml" Requires="v">
                  <p:oleObj spid="_x0000_s1180673" r:id="rId34" imgW="393018" imgH="177492" progId="Equation.DSMT4">
                    <p:embed/>
                  </p:oleObj>
                </mc:Choice>
                <mc:Fallback>
                  <p:oleObj r:id="rId34" imgW="393018" imgH="177492" progId="Equation.DSMT4">
                    <p:embed/>
                    <p:pic>
                      <p:nvPicPr>
                        <p:cNvPr id="0" name="Picture 353"/>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5942608" y="5398920"/>
                          <a:ext cx="868363" cy="392114"/>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 name="Object 40"/>
            <p:cNvGraphicFramePr>
              <a:graphicFrameLocks noChangeAspect="1"/>
            </p:cNvGraphicFramePr>
            <p:nvPr>
              <p:extLst>
                <p:ext uri="{D42A27DB-BD31-4B8C-83A1-F6EECF244321}">
                  <p14:modId xmlns:p14="http://schemas.microsoft.com/office/powerpoint/2010/main" val="3477352940"/>
                </p:ext>
              </p:extLst>
            </p:nvPr>
          </p:nvGraphicFramePr>
          <p:xfrm>
            <a:off x="2943821" y="5071100"/>
            <a:ext cx="2314575" cy="406402"/>
          </p:xfrm>
          <a:graphic>
            <a:graphicData uri="http://schemas.openxmlformats.org/presentationml/2006/ole">
              <mc:AlternateContent xmlns:mc="http://schemas.openxmlformats.org/markup-compatibility/2006">
                <mc:Choice xmlns:v="urn:schemas-microsoft-com:vml" Requires="v">
                  <p:oleObj spid="_x0000_s1180674" r:id="rId36" imgW="1154698" imgH="203024" progId="Equation.DSMT4">
                    <p:embed/>
                  </p:oleObj>
                </mc:Choice>
                <mc:Fallback>
                  <p:oleObj r:id="rId36" imgW="1154698" imgH="203024" progId="Equation.DSMT4">
                    <p:embed/>
                    <p:pic>
                      <p:nvPicPr>
                        <p:cNvPr id="0" name="Picture 354"/>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2943821" y="5071100"/>
                          <a:ext cx="2314575" cy="40640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 name="Object 41"/>
            <p:cNvGraphicFramePr>
              <a:graphicFrameLocks noChangeAspect="1"/>
            </p:cNvGraphicFramePr>
            <p:nvPr>
              <p:extLst>
                <p:ext uri="{D42A27DB-BD31-4B8C-83A1-F6EECF244321}">
                  <p14:modId xmlns:p14="http://schemas.microsoft.com/office/powerpoint/2010/main" val="2887464784"/>
                </p:ext>
              </p:extLst>
            </p:nvPr>
          </p:nvGraphicFramePr>
          <p:xfrm>
            <a:off x="3631208" y="5458452"/>
            <a:ext cx="1651000" cy="431802"/>
          </p:xfrm>
          <a:graphic>
            <a:graphicData uri="http://schemas.openxmlformats.org/presentationml/2006/ole">
              <mc:AlternateContent xmlns:mc="http://schemas.openxmlformats.org/markup-compatibility/2006">
                <mc:Choice xmlns:v="urn:schemas-microsoft-com:vml" Requires="v">
                  <p:oleObj spid="_x0000_s1180675" r:id="rId38" imgW="824427" imgH="215619" progId="Equation.DSMT4">
                    <p:embed/>
                  </p:oleObj>
                </mc:Choice>
                <mc:Fallback>
                  <p:oleObj r:id="rId38" imgW="824427" imgH="215619" progId="Equation.DSMT4">
                    <p:embed/>
                    <p:pic>
                      <p:nvPicPr>
                        <p:cNvPr id="0" name="Picture 355"/>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3631208" y="5458452"/>
                          <a:ext cx="1651000" cy="43180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9" name="Rectangle 42"/>
            <p:cNvSpPr>
              <a:spLocks noChangeArrowheads="1"/>
            </p:cNvSpPr>
            <p:nvPr/>
          </p:nvSpPr>
          <p:spPr bwMode="auto">
            <a:xfrm>
              <a:off x="3535958" y="5853741"/>
              <a:ext cx="2406650" cy="523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a:solidFill>
                    <a:srgbClr val="0000FF"/>
                  </a:solidFill>
                  <a:latin typeface="+mj-ea"/>
                  <a:ea typeface="+mj-ea"/>
                </a:rPr>
                <a:t>、</a:t>
              </a:r>
              <a:r>
                <a:rPr lang="zh-CN" sz="2800" b="1">
                  <a:latin typeface="+mj-ea"/>
                  <a:ea typeface="+mj-ea"/>
                </a:rPr>
                <a:t>  </a:t>
              </a:r>
              <a:r>
                <a:rPr lang="zh-CN" sz="2800" b="1">
                  <a:solidFill>
                    <a:srgbClr val="0000FF"/>
                  </a:solidFill>
                  <a:latin typeface="+mj-ea"/>
                  <a:ea typeface="+mj-ea"/>
                </a:rPr>
                <a:t>独立</a:t>
              </a:r>
            </a:p>
          </p:txBody>
        </p:sp>
        <p:graphicFrame>
          <p:nvGraphicFramePr>
            <p:cNvPr id="50" name="Object 43"/>
            <p:cNvGraphicFramePr>
              <a:graphicFrameLocks noChangeAspect="1"/>
            </p:cNvGraphicFramePr>
            <p:nvPr>
              <p:extLst>
                <p:ext uri="{D42A27DB-BD31-4B8C-83A1-F6EECF244321}">
                  <p14:modId xmlns:p14="http://schemas.microsoft.com/office/powerpoint/2010/main" val="3442632668"/>
                </p:ext>
              </p:extLst>
            </p:nvPr>
          </p:nvGraphicFramePr>
          <p:xfrm>
            <a:off x="3859808" y="5899778"/>
            <a:ext cx="306388" cy="331789"/>
          </p:xfrm>
          <a:graphic>
            <a:graphicData uri="http://schemas.openxmlformats.org/presentationml/2006/ole">
              <mc:AlternateContent xmlns:mc="http://schemas.openxmlformats.org/markup-compatibility/2006">
                <mc:Choice xmlns:v="urn:schemas-microsoft-com:vml" Requires="v">
                  <p:oleObj spid="_x0000_s1180676" r:id="rId40" imgW="152202" imgH="164885" progId="Equation.DSMT4">
                    <p:embed/>
                  </p:oleObj>
                </mc:Choice>
                <mc:Fallback>
                  <p:oleObj r:id="rId40" imgW="152202" imgH="164885" progId="Equation.DSMT4">
                    <p:embed/>
                    <p:pic>
                      <p:nvPicPr>
                        <p:cNvPr id="0" name="Picture 356"/>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3859808" y="5899778"/>
                          <a:ext cx="306388" cy="331789"/>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 name="Object 44"/>
            <p:cNvGraphicFramePr>
              <a:graphicFrameLocks noChangeAspect="1"/>
            </p:cNvGraphicFramePr>
            <p:nvPr>
              <p:extLst>
                <p:ext uri="{D42A27DB-BD31-4B8C-83A1-F6EECF244321}">
                  <p14:modId xmlns:p14="http://schemas.microsoft.com/office/powerpoint/2010/main" val="2546597428"/>
                </p:ext>
              </p:extLst>
            </p:nvPr>
          </p:nvGraphicFramePr>
          <p:xfrm>
            <a:off x="3339108" y="5899778"/>
            <a:ext cx="355600" cy="330201"/>
          </p:xfrm>
          <a:graphic>
            <a:graphicData uri="http://schemas.openxmlformats.org/presentationml/2006/ole">
              <mc:AlternateContent xmlns:mc="http://schemas.openxmlformats.org/markup-compatibility/2006">
                <mc:Choice xmlns:v="urn:schemas-microsoft-com:vml" Requires="v">
                  <p:oleObj spid="_x0000_s1180677" r:id="rId42" imgW="177492" imgH="164814" progId="Equation.DSMT4">
                    <p:embed/>
                  </p:oleObj>
                </mc:Choice>
                <mc:Fallback>
                  <p:oleObj r:id="rId42" imgW="177492" imgH="164814" progId="Equation.DSMT4">
                    <p:embed/>
                    <p:pic>
                      <p:nvPicPr>
                        <p:cNvPr id="0" name="Picture 357"/>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3339108" y="5899778"/>
                          <a:ext cx="355600" cy="330201"/>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 name="Line 45"/>
            <p:cNvSpPr>
              <a:spLocks noChangeShapeType="1"/>
            </p:cNvSpPr>
            <p:nvPr/>
          </p:nvSpPr>
          <p:spPr bwMode="auto">
            <a:xfrm>
              <a:off x="2843808" y="6353805"/>
              <a:ext cx="2578100" cy="0"/>
            </a:xfrm>
            <a:prstGeom prst="line">
              <a:avLst/>
            </a:prstGeom>
            <a:noFill/>
            <a:ln w="25400" cap="rnd" cmpd="sng">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mj-ea"/>
                <a:ea typeface="+mj-ea"/>
              </a:endParaRPr>
            </a:p>
          </p:txBody>
        </p:sp>
        <p:sp>
          <p:nvSpPr>
            <p:cNvPr id="53" name="Line 46"/>
            <p:cNvSpPr>
              <a:spLocks noChangeShapeType="1"/>
            </p:cNvSpPr>
            <p:nvPr/>
          </p:nvSpPr>
          <p:spPr bwMode="auto">
            <a:xfrm flipV="1">
              <a:off x="2843808" y="4864724"/>
              <a:ext cx="0" cy="1460506"/>
            </a:xfrm>
            <a:prstGeom prst="line">
              <a:avLst/>
            </a:prstGeom>
            <a:noFill/>
            <a:ln w="25400" cap="rnd" cmpd="sng">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mj-ea"/>
                <a:ea typeface="+mj-ea"/>
              </a:endParaRPr>
            </a:p>
          </p:txBody>
        </p:sp>
      </p:grpSp>
      <p:sp>
        <p:nvSpPr>
          <p:cNvPr id="3" name="灯片编号占位符 2"/>
          <p:cNvSpPr>
            <a:spLocks noGrp="1"/>
          </p:cNvSpPr>
          <p:nvPr>
            <p:ph type="sldNum" sz="quarter" idx="12"/>
          </p:nvPr>
        </p:nvSpPr>
        <p:spPr/>
        <p:txBody>
          <a:bodyPr/>
          <a:lstStyle/>
          <a:p>
            <a:fld id="{E31375A4-56A4-47D6-9801-1991572033F7}" type="slidenum">
              <a:rPr lang="en-US" smtClean="0"/>
              <a:pPr/>
              <a:t>68</a:t>
            </a:fld>
            <a:endParaRPr lang="en-US"/>
          </a:p>
        </p:txBody>
      </p:sp>
    </p:spTree>
    <p:extLst>
      <p:ext uri="{BB962C8B-B14F-4D97-AF65-F5344CB8AC3E}">
        <p14:creationId xmlns:p14="http://schemas.microsoft.com/office/powerpoint/2010/main" val="7762811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5061"/>
                                        </p:tgtEl>
                                        <p:attrNameLst>
                                          <p:attrName>style.visibility</p:attrName>
                                        </p:attrNameLst>
                                      </p:cBhvr>
                                      <p:to>
                                        <p:strVal val="visible"/>
                                      </p:to>
                                    </p:set>
                                    <p:animEffect transition="in" filter="wipe(left)">
                                      <p:cBhvr>
                                        <p:cTn id="7" dur="1000"/>
                                        <p:tgtEl>
                                          <p:spTgt spid="450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5067"/>
                                        </p:tgtEl>
                                        <p:attrNameLst>
                                          <p:attrName>style.visibility</p:attrName>
                                        </p:attrNameLst>
                                      </p:cBhvr>
                                      <p:to>
                                        <p:strVal val="visible"/>
                                      </p:to>
                                    </p:set>
                                    <p:animEffect transition="in" filter="wipe(left)">
                                      <p:cBhvr>
                                        <p:cTn id="12" dur="1000"/>
                                        <p:tgtEl>
                                          <p:spTgt spid="450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5068"/>
                                        </p:tgtEl>
                                        <p:attrNameLst>
                                          <p:attrName>style.visibility</p:attrName>
                                        </p:attrNameLst>
                                      </p:cBhvr>
                                      <p:to>
                                        <p:strVal val="visible"/>
                                      </p:to>
                                    </p:set>
                                    <p:animEffect transition="in" filter="wipe(left)">
                                      <p:cBhvr>
                                        <p:cTn id="17" dur="1000"/>
                                        <p:tgtEl>
                                          <p:spTgt spid="4506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5072"/>
                                        </p:tgtEl>
                                        <p:attrNameLst>
                                          <p:attrName>style.visibility</p:attrName>
                                        </p:attrNameLst>
                                      </p:cBhvr>
                                      <p:to>
                                        <p:strVal val="visible"/>
                                      </p:to>
                                    </p:set>
                                    <p:animEffect transition="in" filter="wipe(left)">
                                      <p:cBhvr>
                                        <p:cTn id="22" dur="1000"/>
                                        <p:tgtEl>
                                          <p:spTgt spid="4507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5077"/>
                                        </p:tgtEl>
                                        <p:attrNameLst>
                                          <p:attrName>style.visibility</p:attrName>
                                        </p:attrNameLst>
                                      </p:cBhvr>
                                      <p:to>
                                        <p:strVal val="visible"/>
                                      </p:to>
                                    </p:set>
                                    <p:animEffect transition="in" filter="wipe(left)">
                                      <p:cBhvr>
                                        <p:cTn id="27" dur="1000"/>
                                        <p:tgtEl>
                                          <p:spTgt spid="4507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5078"/>
                                        </p:tgtEl>
                                        <p:attrNameLst>
                                          <p:attrName>style.visibility</p:attrName>
                                        </p:attrNameLst>
                                      </p:cBhvr>
                                      <p:to>
                                        <p:strVal val="visible"/>
                                      </p:to>
                                    </p:set>
                                    <p:animEffect transition="in" filter="wipe(left)">
                                      <p:cBhvr>
                                        <p:cTn id="32" dur="1000"/>
                                        <p:tgtEl>
                                          <p:spTgt spid="4507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5089"/>
                                        </p:tgtEl>
                                        <p:attrNameLst>
                                          <p:attrName>style.visibility</p:attrName>
                                        </p:attrNameLst>
                                      </p:cBhvr>
                                      <p:to>
                                        <p:strVal val="visible"/>
                                      </p:to>
                                    </p:set>
                                    <p:animEffect transition="in" filter="wipe(left)">
                                      <p:cBhvr>
                                        <p:cTn id="37" dur="1000"/>
                                        <p:tgtEl>
                                          <p:spTgt spid="4508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45082"/>
                                        </p:tgtEl>
                                        <p:attrNameLst>
                                          <p:attrName>style.visibility</p:attrName>
                                        </p:attrNameLst>
                                      </p:cBhvr>
                                      <p:to>
                                        <p:strVal val="visible"/>
                                      </p:to>
                                    </p:set>
                                    <p:animEffect transition="in" filter="wipe(left)">
                                      <p:cBhvr>
                                        <p:cTn id="42" dur="1000"/>
                                        <p:tgtEl>
                                          <p:spTgt spid="4508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45083"/>
                                        </p:tgtEl>
                                        <p:attrNameLst>
                                          <p:attrName>style.visibility</p:attrName>
                                        </p:attrNameLst>
                                      </p:cBhvr>
                                      <p:to>
                                        <p:strVal val="visible"/>
                                      </p:to>
                                    </p:set>
                                    <p:animEffect transition="in" filter="wipe(left)">
                                      <p:cBhvr>
                                        <p:cTn id="47" dur="1000"/>
                                        <p:tgtEl>
                                          <p:spTgt spid="4508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45084"/>
                                        </p:tgtEl>
                                        <p:attrNameLst>
                                          <p:attrName>style.visibility</p:attrName>
                                        </p:attrNameLst>
                                      </p:cBhvr>
                                      <p:to>
                                        <p:strVal val="visible"/>
                                      </p:to>
                                    </p:set>
                                    <p:animEffect transition="in" filter="wipe(left)">
                                      <p:cBhvr>
                                        <p:cTn id="52" dur="1000"/>
                                        <p:tgtEl>
                                          <p:spTgt spid="45084"/>
                                        </p:tgtEl>
                                      </p:cBhvr>
                                    </p:animEffect>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fade">
                                      <p:cBhvr>
                                        <p:cTn id="57" dur="500"/>
                                        <p:tgtEl>
                                          <p:spTgt spid="2"/>
                                        </p:tgtEl>
                                      </p:cBhvr>
                                    </p:animEffect>
                                    <p:anim calcmode="lin" valueType="num">
                                      <p:cBhvr>
                                        <p:cTn id="58" dur="500" fill="hold"/>
                                        <p:tgtEl>
                                          <p:spTgt spid="2"/>
                                        </p:tgtEl>
                                        <p:attrNameLst>
                                          <p:attrName>ppt_x</p:attrName>
                                        </p:attrNameLst>
                                      </p:cBhvr>
                                      <p:tavLst>
                                        <p:tav tm="0">
                                          <p:val>
                                            <p:strVal val="#ppt_x"/>
                                          </p:val>
                                        </p:tav>
                                        <p:tav tm="100000">
                                          <p:val>
                                            <p:strVal val="#ppt_x"/>
                                          </p:val>
                                        </p:tav>
                                      </p:tavLst>
                                    </p:anim>
                                    <p:anim calcmode="lin" valueType="num">
                                      <p:cBhvr>
                                        <p:cTn id="5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ChangeArrowheads="1"/>
          </p:cNvSpPr>
          <p:nvPr/>
        </p:nvSpPr>
        <p:spPr bwMode="auto">
          <a:xfrm>
            <a:off x="244475" y="579438"/>
            <a:ext cx="8718550" cy="1852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pPr>
            <a:r>
              <a:rPr lang="zh-CN" sz="2800" b="1" dirty="0">
                <a:solidFill>
                  <a:srgbClr val="0000FF"/>
                </a:solidFill>
                <a:latin typeface="+mj-ea"/>
                <a:ea typeface="+mj-ea"/>
              </a:rPr>
              <a:t>例</a:t>
            </a:r>
            <a:r>
              <a:rPr lang="zh-CN" altLang="zh-CN" sz="2800" b="1" dirty="0">
                <a:solidFill>
                  <a:srgbClr val="0000FF"/>
                </a:solidFill>
                <a:latin typeface="+mj-ea"/>
                <a:ea typeface="+mj-ea"/>
              </a:rPr>
              <a:t>3</a:t>
            </a:r>
            <a:r>
              <a:rPr lang="zh-CN" altLang="zh-CN" sz="2800" b="1" dirty="0" smtClean="0">
                <a:solidFill>
                  <a:srgbClr val="0000FF"/>
                </a:solidFill>
                <a:latin typeface="+mj-ea"/>
                <a:ea typeface="+mj-ea"/>
              </a:rPr>
              <a:t>.</a:t>
            </a:r>
            <a:r>
              <a:rPr lang="en-US" altLang="zh-CN" sz="2800" b="1" dirty="0" smtClean="0">
                <a:solidFill>
                  <a:srgbClr val="0000FF"/>
                </a:solidFill>
                <a:latin typeface="+mj-ea"/>
                <a:ea typeface="+mj-ea"/>
              </a:rPr>
              <a:t>2</a:t>
            </a:r>
            <a:r>
              <a:rPr lang="zh-CN" altLang="zh-CN" sz="2800" b="1" dirty="0" smtClean="0">
                <a:solidFill>
                  <a:srgbClr val="0000FF"/>
                </a:solidFill>
                <a:latin typeface="+mj-ea"/>
                <a:ea typeface="+mj-ea"/>
              </a:rPr>
              <a:t>.</a:t>
            </a:r>
            <a:r>
              <a:rPr lang="zh-CN" altLang="zh-CN" sz="2800" b="1" dirty="0">
                <a:solidFill>
                  <a:srgbClr val="0000FF"/>
                </a:solidFill>
                <a:latin typeface="+mj-ea"/>
                <a:ea typeface="+mj-ea"/>
              </a:rPr>
              <a:t>1 </a:t>
            </a:r>
            <a:r>
              <a:rPr lang="zh-CN" sz="2800" b="1" dirty="0">
                <a:latin typeface="+mj-ea"/>
                <a:ea typeface="+mj-ea"/>
              </a:rPr>
              <a:t>设有扰离散信道的输入端是</a:t>
            </a:r>
            <a:r>
              <a:rPr lang="zh-CN" altLang="zh-CN" sz="3200" b="1" i="1" dirty="0">
                <a:latin typeface="Century Schoolbook" pitchFamily="18" charset="0"/>
                <a:ea typeface="+mj-ea"/>
              </a:rPr>
              <a:t>A</a:t>
            </a:r>
            <a:r>
              <a:rPr lang="zh-CN" altLang="zh-CN" sz="3200" b="1" dirty="0">
                <a:latin typeface="Century Schoolbook" pitchFamily="18" charset="0"/>
                <a:ea typeface="+mj-ea"/>
              </a:rPr>
              <a:t>, </a:t>
            </a:r>
            <a:r>
              <a:rPr lang="zh-CN" altLang="zh-CN" sz="3200" b="1" i="1" dirty="0">
                <a:latin typeface="Century Schoolbook" pitchFamily="18" charset="0"/>
                <a:ea typeface="+mj-ea"/>
              </a:rPr>
              <a:t>B</a:t>
            </a:r>
            <a:r>
              <a:rPr lang="zh-CN" altLang="zh-CN" sz="3200" b="1" dirty="0">
                <a:latin typeface="Century Schoolbook" pitchFamily="18" charset="0"/>
                <a:ea typeface="+mj-ea"/>
              </a:rPr>
              <a:t>, </a:t>
            </a:r>
            <a:r>
              <a:rPr lang="zh-CN" altLang="zh-CN" sz="3200" b="1" i="1" dirty="0">
                <a:latin typeface="Century Schoolbook" pitchFamily="18" charset="0"/>
                <a:ea typeface="+mj-ea"/>
              </a:rPr>
              <a:t>C</a:t>
            </a:r>
            <a:r>
              <a:rPr lang="zh-CN" altLang="zh-CN" sz="3200" b="1" dirty="0">
                <a:latin typeface="Century Schoolbook" pitchFamily="18" charset="0"/>
                <a:ea typeface="+mj-ea"/>
              </a:rPr>
              <a:t>, </a:t>
            </a:r>
            <a:r>
              <a:rPr lang="zh-CN" altLang="zh-CN" sz="3200" b="1" i="1" dirty="0">
                <a:latin typeface="Century Schoolbook" pitchFamily="18" charset="0"/>
                <a:ea typeface="+mj-ea"/>
              </a:rPr>
              <a:t>D</a:t>
            </a:r>
            <a:r>
              <a:rPr lang="zh-CN" altLang="zh-CN" sz="3200" b="1" dirty="0">
                <a:latin typeface="Century Schoolbook" pitchFamily="18" charset="0"/>
                <a:ea typeface="+mj-ea"/>
              </a:rPr>
              <a:t> </a:t>
            </a:r>
            <a:r>
              <a:rPr lang="zh-CN" altLang="zh-CN" sz="2800" b="1" dirty="0">
                <a:latin typeface="+mj-ea"/>
                <a:ea typeface="+mj-ea"/>
              </a:rPr>
              <a:t>4</a:t>
            </a:r>
            <a:r>
              <a:rPr lang="zh-CN" sz="2800" b="1" dirty="0">
                <a:latin typeface="+mj-ea"/>
                <a:ea typeface="+mj-ea"/>
              </a:rPr>
              <a:t>个字母。该信道的正确传输概率为</a:t>
            </a:r>
            <a:r>
              <a:rPr lang="zh-CN" altLang="zh-CN" sz="2800" b="1" dirty="0">
                <a:latin typeface="+mj-ea"/>
                <a:ea typeface="+mj-ea"/>
              </a:rPr>
              <a:t>1/2</a:t>
            </a:r>
            <a:r>
              <a:rPr lang="zh-CN" sz="2800" b="1" dirty="0">
                <a:latin typeface="+mj-ea"/>
                <a:ea typeface="+mj-ea"/>
              </a:rPr>
              <a:t>，错误传输概率平均分布在其它三个字母上。求信道容量及最佳输入分布。</a:t>
            </a:r>
          </a:p>
        </p:txBody>
      </p:sp>
      <p:graphicFrame>
        <p:nvGraphicFramePr>
          <p:cNvPr id="46084" name="Object 4"/>
          <p:cNvGraphicFramePr>
            <a:graphicFrameLocks noChangeAspect="1"/>
          </p:cNvGraphicFramePr>
          <p:nvPr>
            <p:extLst>
              <p:ext uri="{D42A27DB-BD31-4B8C-83A1-F6EECF244321}">
                <p14:modId xmlns:p14="http://schemas.microsoft.com/office/powerpoint/2010/main" val="685332494"/>
              </p:ext>
            </p:extLst>
          </p:nvPr>
        </p:nvGraphicFramePr>
        <p:xfrm>
          <a:off x="349250" y="2489200"/>
          <a:ext cx="3443288" cy="2516188"/>
        </p:xfrm>
        <a:graphic>
          <a:graphicData uri="http://schemas.openxmlformats.org/presentationml/2006/ole">
            <mc:AlternateContent xmlns:mc="http://schemas.openxmlformats.org/markup-compatibility/2006">
              <mc:Choice xmlns:v="urn:schemas-microsoft-com:vml" Requires="v">
                <p:oleObj spid="_x0000_s890093" r:id="rId3" imgW="1739900" imgH="1143000" progId="Equation.DSMT4">
                  <p:embed/>
                </p:oleObj>
              </mc:Choice>
              <mc:Fallback>
                <p:oleObj r:id="rId3" imgW="1739900" imgH="1143000" progId="Equation.DSMT4">
                  <p:embed/>
                  <p:pic>
                    <p:nvPicPr>
                      <p:cNvPr id="0" name="Picture 7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50" y="2489200"/>
                        <a:ext cx="3443288" cy="251618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085" name="Object 5"/>
          <p:cNvGraphicFramePr>
            <a:graphicFrameLocks noChangeAspect="1"/>
          </p:cNvGraphicFramePr>
          <p:nvPr>
            <p:extLst>
              <p:ext uri="{D42A27DB-BD31-4B8C-83A1-F6EECF244321}">
                <p14:modId xmlns:p14="http://schemas.microsoft.com/office/powerpoint/2010/main" val="97122189"/>
              </p:ext>
            </p:extLst>
          </p:nvPr>
        </p:nvGraphicFramePr>
        <p:xfrm>
          <a:off x="4748213" y="3659188"/>
          <a:ext cx="3905250" cy="815975"/>
        </p:xfrm>
        <a:graphic>
          <a:graphicData uri="http://schemas.openxmlformats.org/presentationml/2006/ole">
            <mc:AlternateContent xmlns:mc="http://schemas.openxmlformats.org/markup-compatibility/2006">
              <mc:Choice xmlns:v="urn:schemas-microsoft-com:vml" Requires="v">
                <p:oleObj spid="_x0000_s890094" r:id="rId5" imgW="1941415" imgH="406048" progId="Equation.DSMT4">
                  <p:embed/>
                </p:oleObj>
              </mc:Choice>
              <mc:Fallback>
                <p:oleObj r:id="rId5" imgW="1941415" imgH="406048" progId="Equation.DSMT4">
                  <p:embed/>
                  <p:pic>
                    <p:nvPicPr>
                      <p:cNvPr id="0" name="Picture 7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48213" y="3659188"/>
                        <a:ext cx="3905250" cy="81597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6086" name="Group 6"/>
          <p:cNvGrpSpPr>
            <a:grpSpLocks/>
          </p:cNvGrpSpPr>
          <p:nvPr/>
        </p:nvGrpSpPr>
        <p:grpSpPr bwMode="auto">
          <a:xfrm>
            <a:off x="4781550" y="4491038"/>
            <a:ext cx="4254500" cy="523876"/>
            <a:chOff x="0" y="0"/>
            <a:chExt cx="2680" cy="330"/>
          </a:xfrm>
        </p:grpSpPr>
        <p:graphicFrame>
          <p:nvGraphicFramePr>
            <p:cNvPr id="46087" name="Object 7"/>
            <p:cNvGraphicFramePr>
              <a:graphicFrameLocks noChangeAspect="1"/>
            </p:cNvGraphicFramePr>
            <p:nvPr/>
          </p:nvGraphicFramePr>
          <p:xfrm>
            <a:off x="0" y="35"/>
            <a:ext cx="759" cy="247"/>
          </p:xfrm>
          <a:graphic>
            <a:graphicData uri="http://schemas.openxmlformats.org/presentationml/2006/ole">
              <mc:AlternateContent xmlns:mc="http://schemas.openxmlformats.org/markup-compatibility/2006">
                <mc:Choice xmlns:v="urn:schemas-microsoft-com:vml" Requires="v">
                  <p:oleObj spid="_x0000_s890095" r:id="rId7" imgW="545154" imgH="177492" progId="Equation.DSMT4">
                    <p:embed/>
                  </p:oleObj>
                </mc:Choice>
                <mc:Fallback>
                  <p:oleObj r:id="rId7" imgW="545154" imgH="177492" progId="Equation.DSMT4">
                    <p:embed/>
                    <p:pic>
                      <p:nvPicPr>
                        <p:cNvPr id="0" name="Picture 7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35"/>
                          <a:ext cx="759" cy="24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088" name="Rectangle 8"/>
            <p:cNvSpPr>
              <a:spLocks noChangeArrowheads="1"/>
            </p:cNvSpPr>
            <p:nvPr/>
          </p:nvSpPr>
          <p:spPr bwMode="auto">
            <a:xfrm>
              <a:off x="690" y="0"/>
              <a:ext cx="199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sz="2800" b="1" dirty="0">
                  <a:latin typeface="+mj-ea"/>
                  <a:ea typeface="+mj-ea"/>
                </a:rPr>
                <a:t>比特</a:t>
              </a:r>
              <a:r>
                <a:rPr lang="zh-CN" altLang="zh-CN" sz="2800" b="1" dirty="0">
                  <a:latin typeface="+mj-ea"/>
                  <a:ea typeface="+mj-ea"/>
                </a:rPr>
                <a:t>/</a:t>
              </a:r>
              <a:r>
                <a:rPr lang="zh-CN" sz="2800" b="1" dirty="0">
                  <a:latin typeface="+mj-ea"/>
                  <a:ea typeface="+mj-ea"/>
                </a:rPr>
                <a:t>符号</a:t>
              </a:r>
            </a:p>
          </p:txBody>
        </p:sp>
      </p:grpSp>
      <p:grpSp>
        <p:nvGrpSpPr>
          <p:cNvPr id="46089" name="Group 9"/>
          <p:cNvGrpSpPr>
            <a:grpSpLocks/>
          </p:cNvGrpSpPr>
          <p:nvPr/>
        </p:nvGrpSpPr>
        <p:grpSpPr bwMode="auto">
          <a:xfrm>
            <a:off x="3832225" y="5075238"/>
            <a:ext cx="4810125" cy="1176337"/>
            <a:chOff x="0" y="0"/>
            <a:chExt cx="3030" cy="741"/>
          </a:xfrm>
        </p:grpSpPr>
        <p:sp>
          <p:nvSpPr>
            <p:cNvPr id="46090" name="Rectangle 10"/>
            <p:cNvSpPr>
              <a:spLocks noChangeArrowheads="1"/>
            </p:cNvSpPr>
            <p:nvPr/>
          </p:nvSpPr>
          <p:spPr bwMode="auto">
            <a:xfrm>
              <a:off x="0" y="0"/>
              <a:ext cx="272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a:latin typeface="+mj-ea"/>
                  <a:ea typeface="+mj-ea"/>
                </a:rPr>
                <a:t>最佳输入分布：</a:t>
              </a:r>
            </a:p>
          </p:txBody>
        </p:sp>
        <p:graphicFrame>
          <p:nvGraphicFramePr>
            <p:cNvPr id="46091" name="Object 11"/>
            <p:cNvGraphicFramePr>
              <a:graphicFrameLocks noChangeAspect="1"/>
            </p:cNvGraphicFramePr>
            <p:nvPr/>
          </p:nvGraphicFramePr>
          <p:xfrm>
            <a:off x="361" y="228"/>
            <a:ext cx="2669" cy="513"/>
          </p:xfrm>
          <a:graphic>
            <a:graphicData uri="http://schemas.openxmlformats.org/presentationml/2006/ole">
              <mc:AlternateContent xmlns:mc="http://schemas.openxmlformats.org/markup-compatibility/2006">
                <mc:Choice xmlns:v="urn:schemas-microsoft-com:vml" Requires="v">
                  <p:oleObj spid="_x0000_s890096" r:id="rId9" imgW="2106372" imgH="406048" progId="Equation.DSMT4">
                    <p:embed/>
                  </p:oleObj>
                </mc:Choice>
                <mc:Fallback>
                  <p:oleObj r:id="rId9" imgW="2106372" imgH="406048" progId="Equation.DSMT4">
                    <p:embed/>
                    <p:pic>
                      <p:nvPicPr>
                        <p:cNvPr id="0" name="Picture 7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1" y="228"/>
                          <a:ext cx="2669" cy="51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6092" name="Group 12"/>
          <p:cNvGrpSpPr>
            <a:grpSpLocks/>
          </p:cNvGrpSpPr>
          <p:nvPr/>
        </p:nvGrpSpPr>
        <p:grpSpPr bwMode="auto">
          <a:xfrm>
            <a:off x="4429125" y="2522538"/>
            <a:ext cx="3854450" cy="1098550"/>
            <a:chOff x="0" y="0"/>
            <a:chExt cx="2428" cy="692"/>
          </a:xfrm>
        </p:grpSpPr>
        <p:sp>
          <p:nvSpPr>
            <p:cNvPr id="46093" name="Rectangle 13"/>
            <p:cNvSpPr>
              <a:spLocks noChangeArrowheads="1"/>
            </p:cNvSpPr>
            <p:nvPr/>
          </p:nvSpPr>
          <p:spPr bwMode="auto">
            <a:xfrm>
              <a:off x="0" y="0"/>
              <a:ext cx="242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dirty="0">
                  <a:solidFill>
                    <a:srgbClr val="0066FF"/>
                  </a:solidFill>
                  <a:latin typeface="+mj-ea"/>
                  <a:ea typeface="+mj-ea"/>
                </a:rPr>
                <a:t>信道为强对称信道。</a:t>
              </a:r>
            </a:p>
          </p:txBody>
        </p:sp>
        <p:graphicFrame>
          <p:nvGraphicFramePr>
            <p:cNvPr id="46095" name="Object 15"/>
            <p:cNvGraphicFramePr>
              <a:graphicFrameLocks noChangeAspect="1"/>
            </p:cNvGraphicFramePr>
            <p:nvPr/>
          </p:nvGraphicFramePr>
          <p:xfrm>
            <a:off x="10" y="419"/>
            <a:ext cx="1865" cy="273"/>
          </p:xfrm>
          <a:graphic>
            <a:graphicData uri="http://schemas.openxmlformats.org/presentationml/2006/ole">
              <mc:AlternateContent xmlns:mc="http://schemas.openxmlformats.org/markup-compatibility/2006">
                <mc:Choice xmlns:v="urn:schemas-microsoft-com:vml" Requires="v">
                  <p:oleObj spid="_x0000_s890097" r:id="rId11" imgW="1471284" imgH="215619" progId="Equation.DSMT4">
                    <p:embed/>
                  </p:oleObj>
                </mc:Choice>
                <mc:Fallback>
                  <p:oleObj r:id="rId11" imgW="1471284" imgH="215619" progId="Equation.DSMT4">
                    <p:embed/>
                    <p:pic>
                      <p:nvPicPr>
                        <p:cNvPr id="0" name="Picture 7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 y="419"/>
                          <a:ext cx="1865" cy="27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 name="灯片编号占位符 1"/>
          <p:cNvSpPr>
            <a:spLocks noGrp="1"/>
          </p:cNvSpPr>
          <p:nvPr>
            <p:ph type="sldNum" sz="quarter" idx="12"/>
          </p:nvPr>
        </p:nvSpPr>
        <p:spPr/>
        <p:txBody>
          <a:bodyPr/>
          <a:lstStyle/>
          <a:p>
            <a:fld id="{E31375A4-56A4-47D6-9801-1991572033F7}" type="slidenum">
              <a:rPr lang="en-US" smtClean="0"/>
              <a:pPr/>
              <a:t>69</a:t>
            </a:fld>
            <a:endParaRPr lang="en-US"/>
          </a:p>
        </p:txBody>
      </p:sp>
    </p:spTree>
    <p:extLst>
      <p:ext uri="{BB962C8B-B14F-4D97-AF65-F5344CB8AC3E}">
        <p14:creationId xmlns:p14="http://schemas.microsoft.com/office/powerpoint/2010/main" val="2434569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6084"/>
                                        </p:tgtEl>
                                        <p:attrNameLst>
                                          <p:attrName>style.visibility</p:attrName>
                                        </p:attrNameLst>
                                      </p:cBhvr>
                                      <p:to>
                                        <p:strVal val="visible"/>
                                      </p:to>
                                    </p:set>
                                    <p:animEffect transition="in" filter="wipe(left)">
                                      <p:cBhvr>
                                        <p:cTn id="7" dur="1000"/>
                                        <p:tgtEl>
                                          <p:spTgt spid="460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6092"/>
                                        </p:tgtEl>
                                        <p:attrNameLst>
                                          <p:attrName>style.visibility</p:attrName>
                                        </p:attrNameLst>
                                      </p:cBhvr>
                                      <p:to>
                                        <p:strVal val="visible"/>
                                      </p:to>
                                    </p:set>
                                    <p:animEffect transition="in" filter="wipe(left)">
                                      <p:cBhvr>
                                        <p:cTn id="12" dur="1000"/>
                                        <p:tgtEl>
                                          <p:spTgt spid="460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6085"/>
                                        </p:tgtEl>
                                        <p:attrNameLst>
                                          <p:attrName>style.visibility</p:attrName>
                                        </p:attrNameLst>
                                      </p:cBhvr>
                                      <p:to>
                                        <p:strVal val="visible"/>
                                      </p:to>
                                    </p:set>
                                    <p:animEffect transition="in" filter="wipe(left)">
                                      <p:cBhvr>
                                        <p:cTn id="17" dur="1000"/>
                                        <p:tgtEl>
                                          <p:spTgt spid="4608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6086"/>
                                        </p:tgtEl>
                                        <p:attrNameLst>
                                          <p:attrName>style.visibility</p:attrName>
                                        </p:attrNameLst>
                                      </p:cBhvr>
                                      <p:to>
                                        <p:strVal val="visible"/>
                                      </p:to>
                                    </p:set>
                                    <p:animEffect transition="in" filter="wipe(left)">
                                      <p:cBhvr>
                                        <p:cTn id="22" dur="1000"/>
                                        <p:tgtEl>
                                          <p:spTgt spid="4608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6089"/>
                                        </p:tgtEl>
                                        <p:attrNameLst>
                                          <p:attrName>style.visibility</p:attrName>
                                        </p:attrNameLst>
                                      </p:cBhvr>
                                      <p:to>
                                        <p:strVal val="visible"/>
                                      </p:to>
                                    </p:set>
                                    <p:animEffect transition="in" filter="wipe(left)">
                                      <p:cBhvr>
                                        <p:cTn id="27" dur="1000"/>
                                        <p:tgtEl>
                                          <p:spTgt spid="460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4" name="Rectangle 12"/>
          <p:cNvSpPr>
            <a:spLocks noGrp="1" noChangeArrowheads="1"/>
          </p:cNvSpPr>
          <p:nvPr>
            <p:ph type="title"/>
          </p:nvPr>
        </p:nvSpPr>
        <p:spPr/>
        <p:txBody>
          <a:bodyPr/>
          <a:lstStyle/>
          <a:p>
            <a:r>
              <a:rPr lang="zh-CN" altLang="en-US" smtClean="0"/>
              <a:t>第</a:t>
            </a:r>
            <a:r>
              <a:rPr lang="en-US" altLang="zh-CN" smtClean="0"/>
              <a:t>3</a:t>
            </a:r>
            <a:r>
              <a:rPr lang="zh-CN" altLang="en-US" smtClean="0"/>
              <a:t>章 信道容量</a:t>
            </a:r>
            <a:endParaRPr lang="zh-CN" altLang="en-US" dirty="0"/>
          </a:p>
        </p:txBody>
      </p:sp>
      <p:sp>
        <p:nvSpPr>
          <p:cNvPr id="3085" name="Rectangle 13"/>
          <p:cNvSpPr>
            <a:spLocks noGrp="1" noChangeArrowheads="1"/>
          </p:cNvSpPr>
          <p:nvPr>
            <p:ph idx="1"/>
          </p:nvPr>
        </p:nvSpPr>
        <p:spPr/>
        <p:txBody>
          <a:bodyPr>
            <a:normAutofit lnSpcReduction="10000"/>
          </a:bodyPr>
          <a:lstStyle/>
          <a:p>
            <a:r>
              <a:rPr lang="en-US" altLang="zh-CN" dirty="0" smtClean="0"/>
              <a:t>3.0  </a:t>
            </a:r>
            <a:r>
              <a:rPr lang="zh-CN" altLang="en-US" dirty="0" smtClean="0"/>
              <a:t>引言</a:t>
            </a:r>
            <a:endParaRPr lang="en-US" altLang="zh-CN" dirty="0" smtClean="0"/>
          </a:p>
          <a:p>
            <a:r>
              <a:rPr lang="en-US" altLang="zh-CN" dirty="0" smtClean="0">
                <a:solidFill>
                  <a:srgbClr val="FF0000"/>
                </a:solidFill>
              </a:rPr>
              <a:t>3.1  </a:t>
            </a:r>
            <a:r>
              <a:rPr lang="zh-CN" altLang="en-US" dirty="0" smtClean="0">
                <a:solidFill>
                  <a:srgbClr val="FF0000"/>
                </a:solidFill>
              </a:rPr>
              <a:t>信道的数学模型和分类</a:t>
            </a:r>
            <a:endParaRPr lang="en-US" altLang="zh-CN" dirty="0" smtClean="0">
              <a:solidFill>
                <a:srgbClr val="FF0000"/>
              </a:solidFill>
            </a:endParaRPr>
          </a:p>
          <a:p>
            <a:pPr lvl="1"/>
            <a:r>
              <a:rPr lang="en-US" altLang="zh-CN" dirty="0" smtClean="0">
                <a:solidFill>
                  <a:srgbClr val="FF0000"/>
                </a:solidFill>
              </a:rPr>
              <a:t>1. </a:t>
            </a:r>
            <a:r>
              <a:rPr lang="zh-CN" altLang="zh-CN" dirty="0" smtClean="0">
                <a:solidFill>
                  <a:srgbClr val="FF0000"/>
                </a:solidFill>
              </a:rPr>
              <a:t>信道的输入输出关系</a:t>
            </a:r>
            <a:endParaRPr lang="en-US" altLang="zh-CN" dirty="0" smtClean="0">
              <a:solidFill>
                <a:srgbClr val="FF0000"/>
              </a:solidFill>
            </a:endParaRPr>
          </a:p>
          <a:p>
            <a:pPr lvl="1"/>
            <a:r>
              <a:rPr lang="en-US" altLang="zh-CN" dirty="0" smtClean="0">
                <a:solidFill>
                  <a:srgbClr val="FF0000"/>
                </a:solidFill>
              </a:rPr>
              <a:t>2. </a:t>
            </a:r>
            <a:r>
              <a:rPr lang="zh-CN" altLang="zh-CN" dirty="0" smtClean="0">
                <a:solidFill>
                  <a:srgbClr val="FF0000"/>
                </a:solidFill>
              </a:rPr>
              <a:t>信道的数学模型 </a:t>
            </a:r>
            <a:endParaRPr lang="en-US" altLang="zh-CN" dirty="0" smtClean="0">
              <a:solidFill>
                <a:srgbClr val="FF0000"/>
              </a:solidFill>
            </a:endParaRPr>
          </a:p>
          <a:p>
            <a:pPr lvl="1"/>
            <a:r>
              <a:rPr lang="en-US" altLang="zh-CN" dirty="0" smtClean="0">
                <a:solidFill>
                  <a:srgbClr val="FF0000"/>
                </a:solidFill>
              </a:rPr>
              <a:t>3. </a:t>
            </a:r>
            <a:r>
              <a:rPr lang="zh-CN" altLang="zh-CN" dirty="0" smtClean="0">
                <a:solidFill>
                  <a:srgbClr val="FF0000"/>
                </a:solidFill>
              </a:rPr>
              <a:t>信道的分类</a:t>
            </a:r>
            <a:endParaRPr lang="en-US" altLang="zh-CN" dirty="0" smtClean="0">
              <a:solidFill>
                <a:srgbClr val="FF0000"/>
              </a:solidFill>
            </a:endParaRPr>
          </a:p>
          <a:p>
            <a:r>
              <a:rPr lang="en-US" altLang="zh-CN" dirty="0" smtClean="0"/>
              <a:t>3.2  </a:t>
            </a:r>
            <a:r>
              <a:rPr lang="zh-CN" altLang="en-US" dirty="0" smtClean="0"/>
              <a:t>单符号离散信道的信道容量  </a:t>
            </a:r>
          </a:p>
          <a:p>
            <a:r>
              <a:rPr lang="en-US" altLang="zh-CN" dirty="0" smtClean="0"/>
              <a:t>3.3  </a:t>
            </a:r>
            <a:r>
              <a:rPr lang="zh-CN" altLang="en-US" dirty="0" smtClean="0"/>
              <a:t>多符号离散信道</a:t>
            </a:r>
          </a:p>
          <a:p>
            <a:r>
              <a:rPr lang="en-US" altLang="zh-CN" dirty="0" smtClean="0"/>
              <a:t>3.4  </a:t>
            </a:r>
            <a:r>
              <a:rPr lang="zh-CN" altLang="en-US" dirty="0" smtClean="0"/>
              <a:t>离散组合信道</a:t>
            </a:r>
          </a:p>
          <a:p>
            <a:r>
              <a:rPr lang="en-US" altLang="zh-CN" dirty="0" smtClean="0"/>
              <a:t>3.5  </a:t>
            </a:r>
            <a:r>
              <a:rPr lang="zh-CN" altLang="en-US" dirty="0" smtClean="0"/>
              <a:t>连续信道</a:t>
            </a:r>
            <a:endParaRPr lang="en-US" altLang="zh-CN" dirty="0" smtClean="0"/>
          </a:p>
          <a:p>
            <a:r>
              <a:rPr lang="en-US" altLang="zh-CN" dirty="0" smtClean="0"/>
              <a:t>3.6  </a:t>
            </a:r>
            <a:r>
              <a:rPr lang="zh-CN" altLang="en-US" dirty="0" smtClean="0"/>
              <a:t>信道编码定理</a:t>
            </a:r>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7</a:t>
            </a:fld>
            <a:endParaRPr lang="en-US"/>
          </a:p>
        </p:txBody>
      </p:sp>
    </p:spTree>
    <p:extLst>
      <p:ext uri="{BB962C8B-B14F-4D97-AF65-F5344CB8AC3E}">
        <p14:creationId xmlns:p14="http://schemas.microsoft.com/office/powerpoint/2010/main" val="2324196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301625" y="785813"/>
            <a:ext cx="8447088" cy="2825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sz="2800" b="1" dirty="0">
                <a:solidFill>
                  <a:srgbClr val="0000FF"/>
                </a:solidFill>
                <a:latin typeface="+mj-ea"/>
                <a:ea typeface="+mj-ea"/>
              </a:rPr>
              <a:t>例</a:t>
            </a:r>
            <a:r>
              <a:rPr lang="zh-CN" altLang="zh-CN" sz="2800" b="1" dirty="0">
                <a:solidFill>
                  <a:srgbClr val="0000FF"/>
                </a:solidFill>
                <a:latin typeface="+mj-ea"/>
                <a:ea typeface="+mj-ea"/>
              </a:rPr>
              <a:t>3</a:t>
            </a:r>
            <a:r>
              <a:rPr lang="zh-CN" altLang="zh-CN" sz="2800" b="1" dirty="0" smtClean="0">
                <a:solidFill>
                  <a:srgbClr val="0000FF"/>
                </a:solidFill>
                <a:latin typeface="+mj-ea"/>
                <a:ea typeface="+mj-ea"/>
              </a:rPr>
              <a:t>.</a:t>
            </a:r>
            <a:r>
              <a:rPr lang="en-US" altLang="zh-CN" sz="2800" b="1" dirty="0" smtClean="0">
                <a:solidFill>
                  <a:srgbClr val="0000FF"/>
                </a:solidFill>
                <a:latin typeface="+mj-ea"/>
                <a:ea typeface="+mj-ea"/>
              </a:rPr>
              <a:t>2</a:t>
            </a:r>
            <a:r>
              <a:rPr lang="zh-CN" altLang="zh-CN" sz="2800" b="1" dirty="0" smtClean="0">
                <a:solidFill>
                  <a:srgbClr val="0000FF"/>
                </a:solidFill>
                <a:latin typeface="+mj-ea"/>
                <a:ea typeface="+mj-ea"/>
              </a:rPr>
              <a:t>.</a:t>
            </a:r>
            <a:r>
              <a:rPr lang="zh-CN" altLang="zh-CN" sz="2800" b="1" dirty="0">
                <a:solidFill>
                  <a:srgbClr val="0000FF"/>
                </a:solidFill>
                <a:latin typeface="+mj-ea"/>
                <a:ea typeface="+mj-ea"/>
              </a:rPr>
              <a:t>2 </a:t>
            </a:r>
            <a:r>
              <a:rPr lang="zh-CN" sz="2800" b="1" dirty="0">
                <a:latin typeface="+mj-ea"/>
                <a:ea typeface="+mj-ea"/>
              </a:rPr>
              <a:t>有一个二元对称信道，其信道矩阵</a:t>
            </a:r>
          </a:p>
          <a:p>
            <a:pPr>
              <a:lnSpc>
                <a:spcPct val="120000"/>
              </a:lnSpc>
            </a:pPr>
            <a:r>
              <a:rPr lang="zh-CN" sz="2800" b="1" dirty="0">
                <a:latin typeface="+mj-ea"/>
                <a:ea typeface="+mj-ea"/>
              </a:rPr>
              <a:t>该信道能以</a:t>
            </a:r>
            <a:r>
              <a:rPr lang="zh-CN" altLang="zh-CN" sz="2800" b="1" dirty="0">
                <a:latin typeface="+mj-ea"/>
                <a:ea typeface="+mj-ea"/>
              </a:rPr>
              <a:t>1500</a:t>
            </a:r>
            <a:r>
              <a:rPr lang="zh-CN" sz="2800" b="1" dirty="0">
                <a:latin typeface="+mj-ea"/>
                <a:ea typeface="+mj-ea"/>
              </a:rPr>
              <a:t>二元符号</a:t>
            </a:r>
            <a:r>
              <a:rPr lang="zh-CN" altLang="zh-CN" sz="2800" b="1" dirty="0">
                <a:latin typeface="+mj-ea"/>
                <a:ea typeface="+mj-ea"/>
              </a:rPr>
              <a:t>/</a:t>
            </a:r>
            <a:r>
              <a:rPr lang="zh-CN" sz="2800" b="1" dirty="0">
                <a:latin typeface="+mj-ea"/>
                <a:ea typeface="+mj-ea"/>
              </a:rPr>
              <a:t>秒的速度传输</a:t>
            </a:r>
          </a:p>
          <a:p>
            <a:pPr>
              <a:lnSpc>
                <a:spcPct val="120000"/>
              </a:lnSpc>
            </a:pPr>
            <a:r>
              <a:rPr lang="zh-CN" sz="2800" b="1" dirty="0">
                <a:latin typeface="+mj-ea"/>
                <a:ea typeface="+mj-ea"/>
              </a:rPr>
              <a:t>符号。现有一消息序列共有</a:t>
            </a:r>
            <a:r>
              <a:rPr lang="zh-CN" altLang="zh-CN" sz="2800" b="1" dirty="0">
                <a:latin typeface="+mj-ea"/>
                <a:ea typeface="+mj-ea"/>
              </a:rPr>
              <a:t>14000</a:t>
            </a:r>
            <a:r>
              <a:rPr lang="zh-CN" sz="2800" b="1" dirty="0">
                <a:latin typeface="+mj-ea"/>
                <a:ea typeface="+mj-ea"/>
              </a:rPr>
              <a:t>个二元符号，并设</a:t>
            </a:r>
            <a:r>
              <a:rPr lang="zh-CN" altLang="zh-CN" sz="3200" b="1" i="1" dirty="0">
                <a:latin typeface="Century Schoolbook" pitchFamily="18" charset="0"/>
                <a:ea typeface="+mj-ea"/>
              </a:rPr>
              <a:t>P</a:t>
            </a:r>
            <a:r>
              <a:rPr lang="zh-CN" altLang="zh-CN" sz="3200" b="1" dirty="0">
                <a:latin typeface="Century Schoolbook" pitchFamily="18" charset="0"/>
                <a:ea typeface="+mj-ea"/>
              </a:rPr>
              <a:t>(0)=</a:t>
            </a:r>
            <a:r>
              <a:rPr lang="zh-CN" altLang="zh-CN" sz="3200" b="1" i="1" dirty="0">
                <a:latin typeface="Century Schoolbook" pitchFamily="18" charset="0"/>
                <a:ea typeface="+mj-ea"/>
              </a:rPr>
              <a:t>P</a:t>
            </a:r>
            <a:r>
              <a:rPr lang="zh-CN" altLang="zh-CN" sz="3200" b="1" dirty="0">
                <a:latin typeface="Century Schoolbook" pitchFamily="18" charset="0"/>
                <a:ea typeface="+mj-ea"/>
              </a:rPr>
              <a:t>(1)=1/2</a:t>
            </a:r>
            <a:r>
              <a:rPr lang="zh-CN" sz="2800" b="1" dirty="0">
                <a:latin typeface="+mj-ea"/>
                <a:ea typeface="+mj-ea"/>
              </a:rPr>
              <a:t>，问从消息传输的角度来考虑，</a:t>
            </a:r>
            <a:r>
              <a:rPr lang="zh-CN" altLang="zh-CN" sz="2800" b="1" dirty="0">
                <a:latin typeface="+mj-ea"/>
                <a:ea typeface="+mj-ea"/>
              </a:rPr>
              <a:t>10</a:t>
            </a:r>
            <a:r>
              <a:rPr lang="zh-CN" sz="2800" b="1" dirty="0">
                <a:latin typeface="+mj-ea"/>
                <a:ea typeface="+mj-ea"/>
              </a:rPr>
              <a:t>秒钟内能否将这消息序列</a:t>
            </a:r>
            <a:r>
              <a:rPr lang="zh-CN" sz="2800" b="1" dirty="0">
                <a:solidFill>
                  <a:srgbClr val="FF0000"/>
                </a:solidFill>
                <a:latin typeface="+mj-ea"/>
                <a:ea typeface="+mj-ea"/>
              </a:rPr>
              <a:t>无失真</a:t>
            </a:r>
            <a:r>
              <a:rPr lang="zh-CN" sz="2800" b="1" dirty="0">
                <a:latin typeface="+mj-ea"/>
                <a:ea typeface="+mj-ea"/>
              </a:rPr>
              <a:t>地传递完？ </a:t>
            </a:r>
          </a:p>
        </p:txBody>
      </p:sp>
      <p:graphicFrame>
        <p:nvGraphicFramePr>
          <p:cNvPr id="47107" name="Object 3"/>
          <p:cNvGraphicFramePr>
            <a:graphicFrameLocks noChangeAspect="1"/>
          </p:cNvGraphicFramePr>
          <p:nvPr>
            <p:extLst>
              <p:ext uri="{D42A27DB-BD31-4B8C-83A1-F6EECF244321}">
                <p14:modId xmlns:p14="http://schemas.microsoft.com/office/powerpoint/2010/main" val="3477796267"/>
              </p:ext>
            </p:extLst>
          </p:nvPr>
        </p:nvGraphicFramePr>
        <p:xfrm>
          <a:off x="7104063" y="908050"/>
          <a:ext cx="1584325" cy="862013"/>
        </p:xfrm>
        <a:graphic>
          <a:graphicData uri="http://schemas.openxmlformats.org/presentationml/2006/ole">
            <mc:AlternateContent xmlns:mc="http://schemas.openxmlformats.org/markup-compatibility/2006">
              <mc:Choice xmlns:v="urn:schemas-microsoft-com:vml" Requires="v">
                <p:oleObj spid="_x0000_s890974" r:id="rId3" imgW="863225" imgH="469696" progId="Equation.DSMT4">
                  <p:embed/>
                </p:oleObj>
              </mc:Choice>
              <mc:Fallback>
                <p:oleObj r:id="rId3" imgW="863225" imgH="469696" progId="Equation.DSMT4">
                  <p:embed/>
                  <p:pic>
                    <p:nvPicPr>
                      <p:cNvPr id="0" name="Picture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04063" y="908050"/>
                        <a:ext cx="1584325" cy="862013"/>
                      </a:xfrm>
                      <a:prstGeom prst="rect">
                        <a:avLst/>
                      </a:prstGeom>
                      <a:noFill/>
                      <a:extLst>
                        <a:ext uri="{909E8E84-426E-40DD-AFC4-6F175D3DCCD1}">
                          <a14:hiddenFill xmlns:a14="http://schemas.microsoft.com/office/drawing/2010/main">
                            <a:solidFill>
                              <a:srgbClr val="00FFFF"/>
                            </a:solidFill>
                          </a14:hiddenFill>
                        </a:ext>
                      </a:extLst>
                    </p:spPr>
                  </p:pic>
                </p:oleObj>
              </mc:Fallback>
            </mc:AlternateContent>
          </a:graphicData>
        </a:graphic>
      </p:graphicFrame>
      <p:grpSp>
        <p:nvGrpSpPr>
          <p:cNvPr id="47109" name="Group 5"/>
          <p:cNvGrpSpPr>
            <a:grpSpLocks/>
          </p:cNvGrpSpPr>
          <p:nvPr/>
        </p:nvGrpSpPr>
        <p:grpSpPr bwMode="auto">
          <a:xfrm>
            <a:off x="1022350" y="3921125"/>
            <a:ext cx="7561263" cy="1884363"/>
            <a:chOff x="0" y="0"/>
            <a:chExt cx="4763" cy="1187"/>
          </a:xfrm>
        </p:grpSpPr>
        <p:sp>
          <p:nvSpPr>
            <p:cNvPr id="47110" name="Rectangle 6"/>
            <p:cNvSpPr>
              <a:spLocks noChangeArrowheads="1"/>
            </p:cNvSpPr>
            <p:nvPr/>
          </p:nvSpPr>
          <p:spPr bwMode="auto">
            <a:xfrm>
              <a:off x="0" y="306"/>
              <a:ext cx="93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dirty="0">
                  <a:solidFill>
                    <a:srgbClr val="FF0000"/>
                  </a:solidFill>
                  <a:latin typeface="+mj-ea"/>
                  <a:ea typeface="+mj-ea"/>
                </a:rPr>
                <a:t>思路：</a:t>
              </a:r>
            </a:p>
          </p:txBody>
        </p:sp>
        <p:graphicFrame>
          <p:nvGraphicFramePr>
            <p:cNvPr id="47111" name="Object 7"/>
            <p:cNvGraphicFramePr>
              <a:graphicFrameLocks noChangeAspect="1"/>
            </p:cNvGraphicFramePr>
            <p:nvPr>
              <p:extLst>
                <p:ext uri="{D42A27DB-BD31-4B8C-83A1-F6EECF244321}">
                  <p14:modId xmlns:p14="http://schemas.microsoft.com/office/powerpoint/2010/main" val="308812679"/>
                </p:ext>
              </p:extLst>
            </p:nvPr>
          </p:nvGraphicFramePr>
          <p:xfrm>
            <a:off x="918" y="0"/>
            <a:ext cx="3845" cy="1187"/>
          </p:xfrm>
          <a:graphic>
            <a:graphicData uri="http://schemas.openxmlformats.org/presentationml/2006/ole">
              <mc:AlternateContent xmlns:mc="http://schemas.openxmlformats.org/markup-compatibility/2006">
                <mc:Choice xmlns:v="urn:schemas-microsoft-com:vml" Requires="v">
                  <p:oleObj spid="_x0000_s890975" name="Visio" r:id="rId5" imgW="5501257" imgH="1815560" progId="Visio.Drawing.11">
                    <p:embed/>
                  </p:oleObj>
                </mc:Choice>
                <mc:Fallback>
                  <p:oleObj name="Visio" r:id="rId5" imgW="5501257" imgH="1815560" progId="Visio.Drawing.11">
                    <p:embed/>
                    <p:pic>
                      <p:nvPicPr>
                        <p:cNvPr id="0" name="Picture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8" y="0"/>
                          <a:ext cx="3845" cy="1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 name="灯片编号占位符 1"/>
          <p:cNvSpPr>
            <a:spLocks noGrp="1"/>
          </p:cNvSpPr>
          <p:nvPr>
            <p:ph type="sldNum" sz="quarter" idx="12"/>
          </p:nvPr>
        </p:nvSpPr>
        <p:spPr/>
        <p:txBody>
          <a:bodyPr/>
          <a:lstStyle/>
          <a:p>
            <a:fld id="{E31375A4-56A4-47D6-9801-1991572033F7}" type="slidenum">
              <a:rPr lang="en-US" smtClean="0"/>
              <a:pPr/>
              <a:t>70</a:t>
            </a:fld>
            <a:endParaRPr lang="en-US"/>
          </a:p>
        </p:txBody>
      </p:sp>
    </p:spTree>
    <p:extLst>
      <p:ext uri="{BB962C8B-B14F-4D97-AF65-F5344CB8AC3E}">
        <p14:creationId xmlns:p14="http://schemas.microsoft.com/office/powerpoint/2010/main" val="25026096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7109"/>
                                        </p:tgtEl>
                                        <p:attrNameLst>
                                          <p:attrName>style.visibility</p:attrName>
                                        </p:attrNameLst>
                                      </p:cBhvr>
                                      <p:to>
                                        <p:strVal val="visible"/>
                                      </p:to>
                                    </p:set>
                                    <p:animEffect transition="in" filter="wipe(left)">
                                      <p:cBhvr>
                                        <p:cTn id="7" dur="1000"/>
                                        <p:tgtEl>
                                          <p:spTgt spid="47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331788" y="2738438"/>
            <a:ext cx="32115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solidFill>
                  <a:srgbClr val="0000FF"/>
                </a:solidFill>
                <a:latin typeface="+mj-ea"/>
                <a:ea typeface="+mj-ea"/>
              </a:rPr>
              <a:t>计算步骤：</a:t>
            </a:r>
          </a:p>
        </p:txBody>
      </p:sp>
      <p:sp>
        <p:nvSpPr>
          <p:cNvPr id="48131" name="Rectangle 3"/>
          <p:cNvSpPr>
            <a:spLocks noChangeArrowheads="1"/>
          </p:cNvSpPr>
          <p:nvPr/>
        </p:nvSpPr>
        <p:spPr bwMode="auto">
          <a:xfrm>
            <a:off x="373063" y="3376613"/>
            <a:ext cx="56451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2400" b="1">
                <a:latin typeface="+mj-ea"/>
                <a:ea typeface="+mj-ea"/>
              </a:rPr>
              <a:t>(1) </a:t>
            </a:r>
            <a:r>
              <a:rPr lang="zh-CN" sz="2400" b="1">
                <a:latin typeface="+mj-ea"/>
                <a:ea typeface="+mj-ea"/>
              </a:rPr>
              <a:t>计算信源的单符号熵</a:t>
            </a:r>
          </a:p>
        </p:txBody>
      </p:sp>
      <p:sp>
        <p:nvSpPr>
          <p:cNvPr id="48132" name="Rectangle 4"/>
          <p:cNvSpPr>
            <a:spLocks noChangeArrowheads="1"/>
          </p:cNvSpPr>
          <p:nvPr/>
        </p:nvSpPr>
        <p:spPr bwMode="auto">
          <a:xfrm>
            <a:off x="373063" y="3952875"/>
            <a:ext cx="68024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2400" b="1" dirty="0">
                <a:latin typeface="+mj-ea"/>
                <a:ea typeface="+mj-ea"/>
              </a:rPr>
              <a:t>(2) </a:t>
            </a:r>
            <a:r>
              <a:rPr lang="zh-CN" sz="2400" b="1" dirty="0">
                <a:latin typeface="+mj-ea"/>
                <a:ea typeface="+mj-ea"/>
              </a:rPr>
              <a:t>计算信源符号序列含有的信息量</a:t>
            </a:r>
          </a:p>
        </p:txBody>
      </p:sp>
      <p:sp>
        <p:nvSpPr>
          <p:cNvPr id="48133" name="Rectangle 5"/>
          <p:cNvSpPr>
            <a:spLocks noChangeArrowheads="1"/>
          </p:cNvSpPr>
          <p:nvPr/>
        </p:nvSpPr>
        <p:spPr bwMode="auto">
          <a:xfrm>
            <a:off x="373063" y="4581525"/>
            <a:ext cx="8705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2400" b="1">
                <a:latin typeface="+mj-ea"/>
                <a:ea typeface="+mj-ea"/>
              </a:rPr>
              <a:t>(3) </a:t>
            </a:r>
            <a:r>
              <a:rPr lang="zh-CN" sz="2400" b="1">
                <a:latin typeface="+mj-ea"/>
                <a:ea typeface="+mj-ea"/>
              </a:rPr>
              <a:t>计算信道传输能力（信道容量 单位：比特</a:t>
            </a:r>
            <a:r>
              <a:rPr lang="zh-CN" altLang="zh-CN" sz="2400" b="1">
                <a:latin typeface="+mj-ea"/>
                <a:ea typeface="+mj-ea"/>
              </a:rPr>
              <a:t>/</a:t>
            </a:r>
            <a:r>
              <a:rPr lang="zh-CN" sz="2400" b="1">
                <a:latin typeface="+mj-ea"/>
                <a:ea typeface="+mj-ea"/>
              </a:rPr>
              <a:t>符号）</a:t>
            </a:r>
          </a:p>
        </p:txBody>
      </p:sp>
      <p:sp>
        <p:nvSpPr>
          <p:cNvPr id="48134" name="Rectangle 6"/>
          <p:cNvSpPr>
            <a:spLocks noChangeArrowheads="1"/>
          </p:cNvSpPr>
          <p:nvPr/>
        </p:nvSpPr>
        <p:spPr bwMode="auto">
          <a:xfrm>
            <a:off x="373063" y="5761038"/>
            <a:ext cx="89614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2400" b="1">
                <a:latin typeface="+mj-ea"/>
                <a:ea typeface="+mj-ea"/>
              </a:rPr>
              <a:t>(5) </a:t>
            </a:r>
            <a:r>
              <a:rPr lang="zh-CN" sz="2400" b="1">
                <a:latin typeface="+mj-ea"/>
                <a:ea typeface="+mj-ea"/>
              </a:rPr>
              <a:t>判断是否符合要求？（计算</a:t>
            </a:r>
            <a:r>
              <a:rPr lang="zh-CN" altLang="zh-CN" sz="2400" b="1">
                <a:latin typeface="+mj-ea"/>
                <a:ea typeface="+mj-ea"/>
              </a:rPr>
              <a:t>10</a:t>
            </a:r>
            <a:r>
              <a:rPr lang="zh-CN" sz="2400" b="1">
                <a:latin typeface="+mj-ea"/>
                <a:ea typeface="+mj-ea"/>
              </a:rPr>
              <a:t>秒可传递的信息量）</a:t>
            </a:r>
          </a:p>
        </p:txBody>
      </p:sp>
      <p:sp>
        <p:nvSpPr>
          <p:cNvPr id="48135" name="Rectangle 7"/>
          <p:cNvSpPr>
            <a:spLocks noChangeArrowheads="1"/>
          </p:cNvSpPr>
          <p:nvPr/>
        </p:nvSpPr>
        <p:spPr bwMode="auto">
          <a:xfrm>
            <a:off x="373063" y="5170488"/>
            <a:ext cx="82994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2400" b="1">
                <a:latin typeface="+mj-ea"/>
                <a:ea typeface="+mj-ea"/>
              </a:rPr>
              <a:t>(4) </a:t>
            </a:r>
            <a:r>
              <a:rPr lang="zh-CN" sz="2400" b="1">
                <a:latin typeface="+mj-ea"/>
                <a:ea typeface="+mj-ea"/>
              </a:rPr>
              <a:t>计算信道传输能力（信道容量 单位：比特</a:t>
            </a:r>
            <a:r>
              <a:rPr lang="zh-CN" altLang="zh-CN" sz="2400" b="1">
                <a:latin typeface="+mj-ea"/>
                <a:ea typeface="+mj-ea"/>
              </a:rPr>
              <a:t>/</a:t>
            </a:r>
            <a:r>
              <a:rPr lang="zh-CN" sz="2400" b="1">
                <a:latin typeface="+mj-ea"/>
                <a:ea typeface="+mj-ea"/>
              </a:rPr>
              <a:t>秒）</a:t>
            </a:r>
          </a:p>
        </p:txBody>
      </p:sp>
      <p:grpSp>
        <p:nvGrpSpPr>
          <p:cNvPr id="48137" name="Group 9"/>
          <p:cNvGrpSpPr>
            <a:grpSpLocks/>
          </p:cNvGrpSpPr>
          <p:nvPr/>
        </p:nvGrpSpPr>
        <p:grpSpPr bwMode="auto">
          <a:xfrm>
            <a:off x="628650" y="631825"/>
            <a:ext cx="6913563" cy="1684338"/>
            <a:chOff x="0" y="0"/>
            <a:chExt cx="4355" cy="1061"/>
          </a:xfrm>
        </p:grpSpPr>
        <p:sp>
          <p:nvSpPr>
            <p:cNvPr id="48138" name="Rectangle 10"/>
            <p:cNvSpPr>
              <a:spLocks noChangeArrowheads="1"/>
            </p:cNvSpPr>
            <p:nvPr/>
          </p:nvSpPr>
          <p:spPr bwMode="auto">
            <a:xfrm>
              <a:off x="0" y="306"/>
              <a:ext cx="935"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3200" b="1" dirty="0">
                  <a:solidFill>
                    <a:srgbClr val="FF0000"/>
                  </a:solidFill>
                  <a:latin typeface="+mj-ea"/>
                  <a:ea typeface="+mj-ea"/>
                </a:rPr>
                <a:t>思路：</a:t>
              </a:r>
            </a:p>
          </p:txBody>
        </p:sp>
        <p:graphicFrame>
          <p:nvGraphicFramePr>
            <p:cNvPr id="48139" name="Object 11"/>
            <p:cNvGraphicFramePr>
              <a:graphicFrameLocks noChangeAspect="1"/>
            </p:cNvGraphicFramePr>
            <p:nvPr/>
          </p:nvGraphicFramePr>
          <p:xfrm>
            <a:off x="918" y="0"/>
            <a:ext cx="3437" cy="1061"/>
          </p:xfrm>
          <a:graphic>
            <a:graphicData uri="http://schemas.openxmlformats.org/presentationml/2006/ole">
              <mc:AlternateContent xmlns:mc="http://schemas.openxmlformats.org/markup-compatibility/2006">
                <mc:Choice xmlns:v="urn:schemas-microsoft-com:vml" Requires="v">
                  <p:oleObj spid="_x0000_s891952" r:id="rId3" imgW="5455920" imgH="1685047" progId="Visio.Drawing.11">
                    <p:embed/>
                  </p:oleObj>
                </mc:Choice>
                <mc:Fallback>
                  <p:oleObj r:id="rId3" imgW="5455920" imgH="1685047" progId="Visio.Drawing.11">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8" y="0"/>
                          <a:ext cx="3437" cy="1061"/>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48140" name="Line 12"/>
          <p:cNvSpPr>
            <a:spLocks noChangeShapeType="1"/>
          </p:cNvSpPr>
          <p:nvPr/>
        </p:nvSpPr>
        <p:spPr bwMode="auto">
          <a:xfrm>
            <a:off x="0" y="2579688"/>
            <a:ext cx="9144000" cy="0"/>
          </a:xfrm>
          <a:prstGeom prst="line">
            <a:avLst/>
          </a:prstGeom>
          <a:ln>
            <a:headEnd/>
            <a:tailEnd/>
          </a:ln>
          <a:extLst/>
        </p:spPr>
        <p:style>
          <a:lnRef idx="3">
            <a:schemeClr val="accent2"/>
          </a:lnRef>
          <a:fillRef idx="0">
            <a:schemeClr val="accent2"/>
          </a:fillRef>
          <a:effectRef idx="2">
            <a:schemeClr val="accent2"/>
          </a:effectRef>
          <a:fontRef idx="minor">
            <a:schemeClr val="tx1"/>
          </a:fontRef>
        </p:style>
        <p:txBody>
          <a:bodyPr/>
          <a:lstStyle/>
          <a:p>
            <a:endParaRPr lang="zh-CN" altLang="en-US" sz="2400" b="1">
              <a:latin typeface="+mj-ea"/>
              <a:ea typeface="+mj-ea"/>
            </a:endParaRPr>
          </a:p>
        </p:txBody>
      </p:sp>
      <p:sp>
        <p:nvSpPr>
          <p:cNvPr id="2" name="灯片编号占位符 1"/>
          <p:cNvSpPr>
            <a:spLocks noGrp="1"/>
          </p:cNvSpPr>
          <p:nvPr>
            <p:ph type="sldNum" sz="quarter" idx="12"/>
          </p:nvPr>
        </p:nvSpPr>
        <p:spPr/>
        <p:txBody>
          <a:bodyPr/>
          <a:lstStyle/>
          <a:p>
            <a:fld id="{E31375A4-56A4-47D6-9801-1991572033F7}" type="slidenum">
              <a:rPr lang="en-US" smtClean="0"/>
              <a:pPr/>
              <a:t>71</a:t>
            </a:fld>
            <a:endParaRPr lang="en-US"/>
          </a:p>
        </p:txBody>
      </p:sp>
    </p:spTree>
    <p:extLst>
      <p:ext uri="{BB962C8B-B14F-4D97-AF65-F5344CB8AC3E}">
        <p14:creationId xmlns:p14="http://schemas.microsoft.com/office/powerpoint/2010/main" val="42532919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131"/>
                                        </p:tgtEl>
                                        <p:attrNameLst>
                                          <p:attrName>style.visibility</p:attrName>
                                        </p:attrNameLst>
                                      </p:cBhvr>
                                      <p:to>
                                        <p:strVal val="visible"/>
                                      </p:to>
                                    </p:set>
                                    <p:animEffect transition="in" filter="wipe(left)">
                                      <p:cBhvr>
                                        <p:cTn id="7" dur="1000"/>
                                        <p:tgtEl>
                                          <p:spTgt spid="481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8132"/>
                                        </p:tgtEl>
                                        <p:attrNameLst>
                                          <p:attrName>style.visibility</p:attrName>
                                        </p:attrNameLst>
                                      </p:cBhvr>
                                      <p:to>
                                        <p:strVal val="visible"/>
                                      </p:to>
                                    </p:set>
                                    <p:animEffect transition="in" filter="wipe(left)">
                                      <p:cBhvr>
                                        <p:cTn id="12" dur="1000"/>
                                        <p:tgtEl>
                                          <p:spTgt spid="481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8133"/>
                                        </p:tgtEl>
                                        <p:attrNameLst>
                                          <p:attrName>style.visibility</p:attrName>
                                        </p:attrNameLst>
                                      </p:cBhvr>
                                      <p:to>
                                        <p:strVal val="visible"/>
                                      </p:to>
                                    </p:set>
                                    <p:animEffect transition="in" filter="wipe(left)">
                                      <p:cBhvr>
                                        <p:cTn id="17" dur="1000"/>
                                        <p:tgtEl>
                                          <p:spTgt spid="4813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8135"/>
                                        </p:tgtEl>
                                        <p:attrNameLst>
                                          <p:attrName>style.visibility</p:attrName>
                                        </p:attrNameLst>
                                      </p:cBhvr>
                                      <p:to>
                                        <p:strVal val="visible"/>
                                      </p:to>
                                    </p:set>
                                    <p:animEffect transition="in" filter="wipe(left)">
                                      <p:cBhvr>
                                        <p:cTn id="22" dur="1000"/>
                                        <p:tgtEl>
                                          <p:spTgt spid="4813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8134"/>
                                        </p:tgtEl>
                                        <p:attrNameLst>
                                          <p:attrName>style.visibility</p:attrName>
                                        </p:attrNameLst>
                                      </p:cBhvr>
                                      <p:to>
                                        <p:strVal val="visible"/>
                                      </p:to>
                                    </p:set>
                                    <p:animEffect transition="in" filter="wipe(left)">
                                      <p:cBhvr>
                                        <p:cTn id="27" dur="1000"/>
                                        <p:tgtEl>
                                          <p:spTgt spid="48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autoUpdateAnimBg="0"/>
      <p:bldP spid="48132" grpId="0" autoUpdateAnimBg="0"/>
      <p:bldP spid="48133" grpId="0" autoUpdateAnimBg="0"/>
      <p:bldP spid="48134" grpId="0" autoUpdateAnimBg="0"/>
      <p:bldP spid="48135"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155" name="Group 3"/>
          <p:cNvGrpSpPr>
            <a:grpSpLocks/>
          </p:cNvGrpSpPr>
          <p:nvPr/>
        </p:nvGrpSpPr>
        <p:grpSpPr bwMode="auto">
          <a:xfrm>
            <a:off x="373063" y="3265488"/>
            <a:ext cx="8728075" cy="541339"/>
            <a:chOff x="0" y="0"/>
            <a:chExt cx="5498" cy="341"/>
          </a:xfrm>
        </p:grpSpPr>
        <p:sp>
          <p:nvSpPr>
            <p:cNvPr id="49156" name="Rectangle 4"/>
            <p:cNvSpPr>
              <a:spLocks noChangeArrowheads="1"/>
            </p:cNvSpPr>
            <p:nvPr/>
          </p:nvSpPr>
          <p:spPr bwMode="auto">
            <a:xfrm>
              <a:off x="0" y="0"/>
              <a:ext cx="522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2800" b="1">
                  <a:latin typeface="+mj-ea"/>
                  <a:ea typeface="+mj-ea"/>
                </a:rPr>
                <a:t>(4) </a:t>
              </a:r>
            </a:p>
          </p:txBody>
        </p:sp>
        <p:sp>
          <p:nvSpPr>
            <p:cNvPr id="49157" name="Rectangle 5"/>
            <p:cNvSpPr>
              <a:spLocks noChangeArrowheads="1"/>
            </p:cNvSpPr>
            <p:nvPr/>
          </p:nvSpPr>
          <p:spPr bwMode="auto">
            <a:xfrm>
              <a:off x="356" y="11"/>
              <a:ext cx="216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a:latin typeface="+mj-ea"/>
                  <a:ea typeface="+mj-ea"/>
                </a:rPr>
                <a:t>比特</a:t>
              </a:r>
              <a:r>
                <a:rPr lang="zh-CN" altLang="zh-CN" sz="2800" b="1">
                  <a:latin typeface="+mj-ea"/>
                  <a:ea typeface="+mj-ea"/>
                </a:rPr>
                <a:t>/</a:t>
              </a:r>
              <a:r>
                <a:rPr lang="zh-CN" sz="2800" b="1">
                  <a:latin typeface="+mj-ea"/>
                  <a:ea typeface="+mj-ea"/>
                </a:rPr>
                <a:t>符号</a:t>
              </a:r>
            </a:p>
          </p:txBody>
        </p:sp>
        <p:graphicFrame>
          <p:nvGraphicFramePr>
            <p:cNvPr id="49158" name="Object 6"/>
            <p:cNvGraphicFramePr>
              <a:graphicFrameLocks noChangeAspect="1"/>
            </p:cNvGraphicFramePr>
            <p:nvPr/>
          </p:nvGraphicFramePr>
          <p:xfrm>
            <a:off x="1418" y="108"/>
            <a:ext cx="106" cy="141"/>
          </p:xfrm>
          <a:graphic>
            <a:graphicData uri="http://schemas.openxmlformats.org/presentationml/2006/ole">
              <mc:AlternateContent xmlns:mc="http://schemas.openxmlformats.org/markup-compatibility/2006">
                <mc:Choice xmlns:v="urn:schemas-microsoft-com:vml" Requires="v">
                  <p:oleObj spid="_x0000_s893712" r:id="rId3" imgW="75969" imgH="101292" progId="Equation.DSMT4">
                    <p:embed/>
                  </p:oleObj>
                </mc:Choice>
                <mc:Fallback>
                  <p:oleObj r:id="rId3" imgW="75969" imgH="101292" progId="Equation.DSMT4">
                    <p:embed/>
                    <p:pic>
                      <p:nvPicPr>
                        <p:cNvPr id="0" name="Picture 2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8" y="108"/>
                          <a:ext cx="106" cy="141"/>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9159" name="Rectangle 7"/>
            <p:cNvSpPr>
              <a:spLocks noChangeArrowheads="1"/>
            </p:cNvSpPr>
            <p:nvPr/>
          </p:nvSpPr>
          <p:spPr bwMode="auto">
            <a:xfrm>
              <a:off x="1501" y="4"/>
              <a:ext cx="216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a:latin typeface="+mj-ea"/>
                  <a:ea typeface="+mj-ea"/>
                </a:rPr>
                <a:t>符号</a:t>
              </a:r>
              <a:r>
                <a:rPr lang="zh-CN" altLang="zh-CN" sz="2800" b="1">
                  <a:latin typeface="+mj-ea"/>
                  <a:ea typeface="+mj-ea"/>
                </a:rPr>
                <a:t>/</a:t>
              </a:r>
              <a:r>
                <a:rPr lang="zh-CN" sz="2800" b="1">
                  <a:latin typeface="+mj-ea"/>
                  <a:ea typeface="+mj-ea"/>
                </a:rPr>
                <a:t>秒</a:t>
              </a:r>
            </a:p>
          </p:txBody>
        </p:sp>
        <p:graphicFrame>
          <p:nvGraphicFramePr>
            <p:cNvPr id="49160" name="Object 8"/>
            <p:cNvGraphicFramePr>
              <a:graphicFrameLocks noChangeAspect="1"/>
            </p:cNvGraphicFramePr>
            <p:nvPr/>
          </p:nvGraphicFramePr>
          <p:xfrm>
            <a:off x="2315" y="102"/>
            <a:ext cx="194" cy="159"/>
          </p:xfrm>
          <a:graphic>
            <a:graphicData uri="http://schemas.openxmlformats.org/presentationml/2006/ole">
              <mc:AlternateContent xmlns:mc="http://schemas.openxmlformats.org/markup-compatibility/2006">
                <mc:Choice xmlns:v="urn:schemas-microsoft-com:vml" Requires="v">
                  <p:oleObj spid="_x0000_s893713" r:id="rId5" imgW="139458" imgH="114102" progId="Equation.DSMT4">
                    <p:embed/>
                  </p:oleObj>
                </mc:Choice>
                <mc:Fallback>
                  <p:oleObj r:id="rId5" imgW="139458" imgH="114102" progId="Equation.DSMT4">
                    <p:embed/>
                    <p:pic>
                      <p:nvPicPr>
                        <p:cNvPr id="0" name="Picture 2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15" y="102"/>
                          <a:ext cx="194" cy="159"/>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9161" name="Rectangle 9"/>
            <p:cNvSpPr>
              <a:spLocks noChangeArrowheads="1"/>
            </p:cNvSpPr>
            <p:nvPr/>
          </p:nvSpPr>
          <p:spPr bwMode="auto">
            <a:xfrm>
              <a:off x="2499" y="4"/>
              <a:ext cx="299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sz="2800" b="1" dirty="0">
                  <a:latin typeface="+mj-ea"/>
                  <a:ea typeface="+mj-ea"/>
                </a:rPr>
                <a:t>比特</a:t>
              </a:r>
              <a:r>
                <a:rPr lang="zh-CN" altLang="zh-CN" sz="2800" b="1" dirty="0">
                  <a:latin typeface="+mj-ea"/>
                  <a:ea typeface="+mj-ea"/>
                </a:rPr>
                <a:t>/</a:t>
              </a:r>
              <a:r>
                <a:rPr lang="zh-CN" sz="2800" b="1" dirty="0">
                  <a:latin typeface="+mj-ea"/>
                  <a:ea typeface="+mj-ea"/>
                </a:rPr>
                <a:t>秒</a:t>
              </a:r>
            </a:p>
          </p:txBody>
        </p:sp>
      </p:grpSp>
      <p:graphicFrame>
        <p:nvGraphicFramePr>
          <p:cNvPr id="49162" name="Object 10"/>
          <p:cNvGraphicFramePr>
            <a:graphicFrameLocks noChangeAspect="1"/>
          </p:cNvGraphicFramePr>
          <p:nvPr>
            <p:extLst>
              <p:ext uri="{D42A27DB-BD31-4B8C-83A1-F6EECF244321}">
                <p14:modId xmlns:p14="http://schemas.microsoft.com/office/powerpoint/2010/main" val="63443864"/>
              </p:ext>
            </p:extLst>
          </p:nvPr>
        </p:nvGraphicFramePr>
        <p:xfrm>
          <a:off x="1150938" y="3995738"/>
          <a:ext cx="2520950" cy="504825"/>
        </p:xfrm>
        <a:graphic>
          <a:graphicData uri="http://schemas.openxmlformats.org/presentationml/2006/ole">
            <mc:AlternateContent xmlns:mc="http://schemas.openxmlformats.org/markup-compatibility/2006">
              <mc:Choice xmlns:v="urn:schemas-microsoft-com:vml" Requires="v">
                <p:oleObj spid="_x0000_s893714" r:id="rId7" imgW="1143000" imgH="228600" progId="Equation.DSMT4">
                  <p:embed/>
                </p:oleObj>
              </mc:Choice>
              <mc:Fallback>
                <p:oleObj r:id="rId7" imgW="1143000" imgH="228600" progId="Equation.DSMT4">
                  <p:embed/>
                  <p:pic>
                    <p:nvPicPr>
                      <p:cNvPr id="0" name="Picture 24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50938" y="3995738"/>
                        <a:ext cx="2520950" cy="50482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9163" name="Group 11"/>
          <p:cNvGrpSpPr>
            <a:grpSpLocks/>
          </p:cNvGrpSpPr>
          <p:nvPr/>
        </p:nvGrpSpPr>
        <p:grpSpPr bwMode="auto">
          <a:xfrm>
            <a:off x="3651250" y="3957638"/>
            <a:ext cx="5391150" cy="523876"/>
            <a:chOff x="0" y="0"/>
            <a:chExt cx="3396" cy="330"/>
          </a:xfrm>
        </p:grpSpPr>
        <p:graphicFrame>
          <p:nvGraphicFramePr>
            <p:cNvPr id="49164" name="Object 12"/>
            <p:cNvGraphicFramePr>
              <a:graphicFrameLocks noChangeAspect="1"/>
            </p:cNvGraphicFramePr>
            <p:nvPr/>
          </p:nvGraphicFramePr>
          <p:xfrm>
            <a:off x="0" y="2"/>
            <a:ext cx="1077" cy="282"/>
          </p:xfrm>
          <a:graphic>
            <a:graphicData uri="http://schemas.openxmlformats.org/presentationml/2006/ole">
              <mc:AlternateContent xmlns:mc="http://schemas.openxmlformats.org/markup-compatibility/2006">
                <mc:Choice xmlns:v="urn:schemas-microsoft-com:vml" Requires="v">
                  <p:oleObj spid="_x0000_s893715" r:id="rId9" imgW="774028" imgH="203024" progId="Equation.DSMT4">
                    <p:embed/>
                  </p:oleObj>
                </mc:Choice>
                <mc:Fallback>
                  <p:oleObj r:id="rId9" imgW="774028" imgH="203024" progId="Equation.DSMT4">
                    <p:embed/>
                    <p:pic>
                      <p:nvPicPr>
                        <p:cNvPr id="0" name="Picture 24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2"/>
                          <a:ext cx="1077" cy="28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9165" name="Rectangle 13"/>
            <p:cNvSpPr>
              <a:spLocks noChangeArrowheads="1"/>
            </p:cNvSpPr>
            <p:nvPr/>
          </p:nvSpPr>
          <p:spPr bwMode="auto">
            <a:xfrm>
              <a:off x="1123" y="0"/>
              <a:ext cx="227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a:latin typeface="+mj-ea"/>
                  <a:ea typeface="+mj-ea"/>
                </a:rPr>
                <a:t>比特</a:t>
              </a:r>
              <a:r>
                <a:rPr lang="zh-CN" altLang="zh-CN" sz="2800" b="1">
                  <a:latin typeface="+mj-ea"/>
                  <a:ea typeface="+mj-ea"/>
                </a:rPr>
                <a:t>/</a:t>
              </a:r>
              <a:r>
                <a:rPr lang="zh-CN" sz="2800" b="1">
                  <a:latin typeface="+mj-ea"/>
                  <a:ea typeface="+mj-ea"/>
                </a:rPr>
                <a:t>秒</a:t>
              </a:r>
            </a:p>
          </p:txBody>
        </p:sp>
      </p:grpSp>
      <p:sp>
        <p:nvSpPr>
          <p:cNvPr id="49166" name="Rectangle 14"/>
          <p:cNvSpPr>
            <a:spLocks noChangeArrowheads="1"/>
          </p:cNvSpPr>
          <p:nvPr/>
        </p:nvSpPr>
        <p:spPr bwMode="auto">
          <a:xfrm>
            <a:off x="373063" y="4643438"/>
            <a:ext cx="64166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2800" b="1">
                <a:latin typeface="+mj-ea"/>
                <a:ea typeface="+mj-ea"/>
              </a:rPr>
              <a:t>(5) </a:t>
            </a:r>
            <a:r>
              <a:rPr lang="zh-CN" sz="2800" b="1">
                <a:latin typeface="+mj-ea"/>
                <a:ea typeface="+mj-ea"/>
              </a:rPr>
              <a:t>计算</a:t>
            </a:r>
            <a:r>
              <a:rPr lang="zh-CN" altLang="zh-CN" sz="2800" b="1">
                <a:latin typeface="+mj-ea"/>
                <a:ea typeface="+mj-ea"/>
              </a:rPr>
              <a:t>10</a:t>
            </a:r>
            <a:r>
              <a:rPr lang="zh-CN" sz="2800" b="1">
                <a:latin typeface="+mj-ea"/>
                <a:ea typeface="+mj-ea"/>
              </a:rPr>
              <a:t>秒钟可传递的信息量</a:t>
            </a:r>
          </a:p>
        </p:txBody>
      </p:sp>
      <p:grpSp>
        <p:nvGrpSpPr>
          <p:cNvPr id="49167" name="Group 15"/>
          <p:cNvGrpSpPr>
            <a:grpSpLocks/>
          </p:cNvGrpSpPr>
          <p:nvPr/>
        </p:nvGrpSpPr>
        <p:grpSpPr bwMode="auto">
          <a:xfrm>
            <a:off x="1150938" y="5265738"/>
            <a:ext cx="5938837" cy="557212"/>
            <a:chOff x="0" y="0"/>
            <a:chExt cx="3741" cy="351"/>
          </a:xfrm>
        </p:grpSpPr>
        <p:graphicFrame>
          <p:nvGraphicFramePr>
            <p:cNvPr id="49168" name="Object 16"/>
            <p:cNvGraphicFramePr>
              <a:graphicFrameLocks noChangeAspect="1"/>
            </p:cNvGraphicFramePr>
            <p:nvPr/>
          </p:nvGraphicFramePr>
          <p:xfrm>
            <a:off x="0" y="18"/>
            <a:ext cx="2111" cy="333"/>
          </p:xfrm>
          <a:graphic>
            <a:graphicData uri="http://schemas.openxmlformats.org/presentationml/2006/ole">
              <mc:AlternateContent xmlns:mc="http://schemas.openxmlformats.org/markup-compatibility/2006">
                <mc:Choice xmlns:v="urn:schemas-microsoft-com:vml" Requires="v">
                  <p:oleObj spid="_x0000_s893716" r:id="rId11" imgW="1523339" imgH="241195" progId="Equation.DSMT4">
                    <p:embed/>
                  </p:oleObj>
                </mc:Choice>
                <mc:Fallback>
                  <p:oleObj r:id="rId11" imgW="1523339" imgH="241195" progId="Equation.DSMT4">
                    <p:embed/>
                    <p:pic>
                      <p:nvPicPr>
                        <p:cNvPr id="0" name="Picture 24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18"/>
                          <a:ext cx="2111" cy="3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169" name="Rectangle 17"/>
            <p:cNvSpPr>
              <a:spLocks noChangeArrowheads="1"/>
            </p:cNvSpPr>
            <p:nvPr/>
          </p:nvSpPr>
          <p:spPr bwMode="auto">
            <a:xfrm>
              <a:off x="2073" y="0"/>
              <a:ext cx="166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a:latin typeface="+mj-ea"/>
                  <a:ea typeface="+mj-ea"/>
                </a:rPr>
                <a:t>比特</a:t>
              </a:r>
            </a:p>
          </p:txBody>
        </p:sp>
      </p:grpSp>
      <p:grpSp>
        <p:nvGrpSpPr>
          <p:cNvPr id="49170" name="Group 18"/>
          <p:cNvGrpSpPr>
            <a:grpSpLocks/>
          </p:cNvGrpSpPr>
          <p:nvPr/>
        </p:nvGrpSpPr>
        <p:grpSpPr bwMode="auto">
          <a:xfrm>
            <a:off x="5345113" y="5240338"/>
            <a:ext cx="3697287" cy="523875"/>
            <a:chOff x="0" y="0"/>
            <a:chExt cx="2329" cy="330"/>
          </a:xfrm>
        </p:grpSpPr>
        <p:graphicFrame>
          <p:nvGraphicFramePr>
            <p:cNvPr id="49171" name="Object 19"/>
            <p:cNvGraphicFramePr>
              <a:graphicFrameLocks noChangeAspect="1"/>
            </p:cNvGraphicFramePr>
            <p:nvPr/>
          </p:nvGraphicFramePr>
          <p:xfrm>
            <a:off x="0" y="35"/>
            <a:ext cx="965" cy="281"/>
          </p:xfrm>
          <a:graphic>
            <a:graphicData uri="http://schemas.openxmlformats.org/presentationml/2006/ole">
              <mc:AlternateContent xmlns:mc="http://schemas.openxmlformats.org/markup-compatibility/2006">
                <mc:Choice xmlns:v="urn:schemas-microsoft-com:vml" Requires="v">
                  <p:oleObj spid="_x0000_s893717" r:id="rId13" imgW="697894" imgH="203024" progId="Equation.DSMT4">
                    <p:embed/>
                  </p:oleObj>
                </mc:Choice>
                <mc:Fallback>
                  <p:oleObj r:id="rId13" imgW="697894" imgH="203024" progId="Equation.DSMT4">
                    <p:embed/>
                    <p:pic>
                      <p:nvPicPr>
                        <p:cNvPr id="0" name="Picture 24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35"/>
                          <a:ext cx="965" cy="281"/>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9172" name="Rectangle 20"/>
            <p:cNvSpPr>
              <a:spLocks noChangeArrowheads="1"/>
            </p:cNvSpPr>
            <p:nvPr/>
          </p:nvSpPr>
          <p:spPr bwMode="auto">
            <a:xfrm>
              <a:off x="1023" y="0"/>
              <a:ext cx="130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sz="2800" b="1" dirty="0">
                  <a:latin typeface="+mj-ea"/>
                  <a:ea typeface="+mj-ea"/>
                </a:rPr>
                <a:t>比特</a:t>
              </a:r>
            </a:p>
          </p:txBody>
        </p:sp>
      </p:grpSp>
      <p:sp>
        <p:nvSpPr>
          <p:cNvPr id="49173" name="Rectangle 21"/>
          <p:cNvSpPr>
            <a:spLocks noChangeArrowheads="1"/>
          </p:cNvSpPr>
          <p:nvPr/>
        </p:nvSpPr>
        <p:spPr bwMode="auto">
          <a:xfrm>
            <a:off x="1016000" y="5810250"/>
            <a:ext cx="610711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a:solidFill>
                  <a:srgbClr val="FF0000"/>
                </a:solidFill>
                <a:latin typeface="+mj-ea"/>
                <a:ea typeface="+mj-ea"/>
              </a:rPr>
              <a:t>结论：</a:t>
            </a:r>
            <a:r>
              <a:rPr lang="zh-CN" sz="2800" b="1">
                <a:latin typeface="+mj-ea"/>
                <a:ea typeface="+mj-ea"/>
              </a:rPr>
              <a:t>不能实现无失真传输。</a:t>
            </a:r>
          </a:p>
        </p:txBody>
      </p:sp>
      <p:grpSp>
        <p:nvGrpSpPr>
          <p:cNvPr id="49174" name="Group 22"/>
          <p:cNvGrpSpPr>
            <a:grpSpLocks/>
          </p:cNvGrpSpPr>
          <p:nvPr/>
        </p:nvGrpSpPr>
        <p:grpSpPr bwMode="auto">
          <a:xfrm>
            <a:off x="395288" y="744538"/>
            <a:ext cx="2593975" cy="523874"/>
            <a:chOff x="0" y="0"/>
            <a:chExt cx="1634" cy="330"/>
          </a:xfrm>
        </p:grpSpPr>
        <p:graphicFrame>
          <p:nvGraphicFramePr>
            <p:cNvPr id="49175" name="Object 23"/>
            <p:cNvGraphicFramePr>
              <a:graphicFrameLocks noChangeAspect="1"/>
            </p:cNvGraphicFramePr>
            <p:nvPr/>
          </p:nvGraphicFramePr>
          <p:xfrm>
            <a:off x="376" y="72"/>
            <a:ext cx="668" cy="243"/>
          </p:xfrm>
          <a:graphic>
            <a:graphicData uri="http://schemas.openxmlformats.org/presentationml/2006/ole">
              <mc:AlternateContent xmlns:mc="http://schemas.openxmlformats.org/markup-compatibility/2006">
                <mc:Choice xmlns:v="urn:schemas-microsoft-com:vml" Requires="v">
                  <p:oleObj spid="_x0000_s893718" r:id="rId15" imgW="558315" imgH="203024" progId="Equation.DSMT4">
                    <p:embed/>
                  </p:oleObj>
                </mc:Choice>
                <mc:Fallback>
                  <p:oleObj r:id="rId15" imgW="558315" imgH="203024" progId="Equation.DSMT4">
                    <p:embed/>
                    <p:pic>
                      <p:nvPicPr>
                        <p:cNvPr id="0" name="Picture 24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6" y="72"/>
                          <a:ext cx="668" cy="243"/>
                        </a:xfrm>
                        <a:prstGeom prst="rect">
                          <a:avLst/>
                        </a:prstGeom>
                        <a:noFill/>
                        <a:extLst>
                          <a:ext uri="{909E8E84-426E-40DD-AFC4-6F175D3DCCD1}">
                            <a14:hiddenFill xmlns:a14="http://schemas.microsoft.com/office/drawing/2010/main">
                              <a:solidFill>
                                <a:srgbClr val="00FFFF"/>
                              </a:solidFill>
                            </a14:hiddenFill>
                          </a:ext>
                        </a:extLst>
                      </p:spPr>
                    </p:pic>
                  </p:oleObj>
                </mc:Fallback>
              </mc:AlternateContent>
            </a:graphicData>
          </a:graphic>
        </p:graphicFrame>
        <p:sp>
          <p:nvSpPr>
            <p:cNvPr id="49176" name="Rectangle 24"/>
            <p:cNvSpPr>
              <a:spLocks noChangeArrowheads="1"/>
            </p:cNvSpPr>
            <p:nvPr/>
          </p:nvSpPr>
          <p:spPr bwMode="auto">
            <a:xfrm>
              <a:off x="0" y="0"/>
              <a:ext cx="163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2800" b="1">
                  <a:latin typeface="+mj-ea"/>
                  <a:ea typeface="+mj-ea"/>
                </a:rPr>
                <a:t>(1)</a:t>
              </a:r>
            </a:p>
          </p:txBody>
        </p:sp>
      </p:grpSp>
      <p:graphicFrame>
        <p:nvGraphicFramePr>
          <p:cNvPr id="49177" name="Object 25"/>
          <p:cNvGraphicFramePr>
            <a:graphicFrameLocks noChangeAspect="1"/>
          </p:cNvGraphicFramePr>
          <p:nvPr>
            <p:extLst>
              <p:ext uri="{D42A27DB-BD31-4B8C-83A1-F6EECF244321}">
                <p14:modId xmlns:p14="http://schemas.microsoft.com/office/powerpoint/2010/main" val="2203658784"/>
              </p:ext>
            </p:extLst>
          </p:nvPr>
        </p:nvGraphicFramePr>
        <p:xfrm>
          <a:off x="2065338" y="812800"/>
          <a:ext cx="1033462" cy="447675"/>
        </p:xfrm>
        <a:graphic>
          <a:graphicData uri="http://schemas.openxmlformats.org/presentationml/2006/ole">
            <mc:AlternateContent xmlns:mc="http://schemas.openxmlformats.org/markup-compatibility/2006">
              <mc:Choice xmlns:v="urn:schemas-microsoft-com:vml" Requires="v">
                <p:oleObj spid="_x0000_s893719" r:id="rId17" imgW="469492" imgH="203024" progId="Equation.DSMT4">
                  <p:embed/>
                </p:oleObj>
              </mc:Choice>
              <mc:Fallback>
                <p:oleObj r:id="rId17" imgW="469492" imgH="203024" progId="Equation.DSMT4">
                  <p:embed/>
                  <p:pic>
                    <p:nvPicPr>
                      <p:cNvPr id="0" name="Picture 24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065338" y="812800"/>
                        <a:ext cx="1033462" cy="44767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9178" name="Group 26"/>
          <p:cNvGrpSpPr>
            <a:grpSpLocks/>
          </p:cNvGrpSpPr>
          <p:nvPr/>
        </p:nvGrpSpPr>
        <p:grpSpPr bwMode="auto">
          <a:xfrm>
            <a:off x="3059113" y="731838"/>
            <a:ext cx="4044950" cy="523876"/>
            <a:chOff x="0" y="0"/>
            <a:chExt cx="2548" cy="330"/>
          </a:xfrm>
        </p:grpSpPr>
        <p:graphicFrame>
          <p:nvGraphicFramePr>
            <p:cNvPr id="49179" name="Object 27"/>
            <p:cNvGraphicFramePr>
              <a:graphicFrameLocks noChangeAspect="1"/>
            </p:cNvGraphicFramePr>
            <p:nvPr/>
          </p:nvGraphicFramePr>
          <p:xfrm>
            <a:off x="0" y="47"/>
            <a:ext cx="159" cy="229"/>
          </p:xfrm>
          <a:graphic>
            <a:graphicData uri="http://schemas.openxmlformats.org/presentationml/2006/ole">
              <mc:AlternateContent xmlns:mc="http://schemas.openxmlformats.org/markup-compatibility/2006">
                <mc:Choice xmlns:v="urn:schemas-microsoft-com:vml" Requires="v">
                  <p:oleObj spid="_x0000_s893720" r:id="rId19" imgW="114102" imgH="164814" progId="Equation.DSMT4">
                    <p:embed/>
                  </p:oleObj>
                </mc:Choice>
                <mc:Fallback>
                  <p:oleObj r:id="rId19" imgW="114102" imgH="164814" progId="Equation.DSMT4">
                    <p:embed/>
                    <p:pic>
                      <p:nvPicPr>
                        <p:cNvPr id="0" name="Picture 24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47"/>
                          <a:ext cx="159" cy="229"/>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9180" name="Rectangle 28"/>
            <p:cNvSpPr>
              <a:spLocks noChangeArrowheads="1"/>
            </p:cNvSpPr>
            <p:nvPr/>
          </p:nvSpPr>
          <p:spPr bwMode="auto">
            <a:xfrm>
              <a:off x="198" y="0"/>
              <a:ext cx="235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a:latin typeface="+mj-ea"/>
                  <a:ea typeface="+mj-ea"/>
                </a:rPr>
                <a:t>比特</a:t>
              </a:r>
              <a:r>
                <a:rPr lang="zh-CN" altLang="zh-CN" sz="2800" b="1">
                  <a:latin typeface="+mj-ea"/>
                  <a:ea typeface="+mj-ea"/>
                </a:rPr>
                <a:t>/</a:t>
              </a:r>
              <a:r>
                <a:rPr lang="zh-CN" sz="2800" b="1">
                  <a:latin typeface="+mj-ea"/>
                  <a:ea typeface="+mj-ea"/>
                </a:rPr>
                <a:t>符号</a:t>
              </a:r>
            </a:p>
          </p:txBody>
        </p:sp>
      </p:grpSp>
      <p:grpSp>
        <p:nvGrpSpPr>
          <p:cNvPr id="49181" name="Group 29"/>
          <p:cNvGrpSpPr>
            <a:grpSpLocks/>
          </p:cNvGrpSpPr>
          <p:nvPr/>
        </p:nvGrpSpPr>
        <p:grpSpPr bwMode="auto">
          <a:xfrm>
            <a:off x="395288" y="1404938"/>
            <a:ext cx="2416175" cy="536575"/>
            <a:chOff x="0" y="0"/>
            <a:chExt cx="1522" cy="338"/>
          </a:xfrm>
        </p:grpSpPr>
        <p:sp>
          <p:nvSpPr>
            <p:cNvPr id="49182" name="Rectangle 30"/>
            <p:cNvSpPr>
              <a:spLocks noChangeArrowheads="1"/>
            </p:cNvSpPr>
            <p:nvPr/>
          </p:nvSpPr>
          <p:spPr bwMode="auto">
            <a:xfrm>
              <a:off x="0" y="0"/>
              <a:ext cx="152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2800" b="1">
                  <a:latin typeface="+mj-ea"/>
                  <a:ea typeface="+mj-ea"/>
                </a:rPr>
                <a:t>(2)</a:t>
              </a:r>
            </a:p>
          </p:txBody>
        </p:sp>
        <p:graphicFrame>
          <p:nvGraphicFramePr>
            <p:cNvPr id="49183" name="Object 31"/>
            <p:cNvGraphicFramePr>
              <a:graphicFrameLocks noChangeAspect="1"/>
            </p:cNvGraphicFramePr>
            <p:nvPr/>
          </p:nvGraphicFramePr>
          <p:xfrm>
            <a:off x="344" y="66"/>
            <a:ext cx="984" cy="272"/>
          </p:xfrm>
          <a:graphic>
            <a:graphicData uri="http://schemas.openxmlformats.org/presentationml/2006/ole">
              <mc:AlternateContent xmlns:mc="http://schemas.openxmlformats.org/markup-compatibility/2006">
                <mc:Choice xmlns:v="urn:schemas-microsoft-com:vml" Requires="v">
                  <p:oleObj spid="_x0000_s893721" r:id="rId21" imgW="825500" imgH="228600" progId="Equation.DSMT4">
                    <p:embed/>
                  </p:oleObj>
                </mc:Choice>
                <mc:Fallback>
                  <p:oleObj r:id="rId21" imgW="825500" imgH="228600" progId="Equation.DSMT4">
                    <p:embed/>
                    <p:pic>
                      <p:nvPicPr>
                        <p:cNvPr id="0" name="Picture 24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44" y="66"/>
                          <a:ext cx="984" cy="27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9184" name="Group 32"/>
          <p:cNvGrpSpPr>
            <a:grpSpLocks/>
          </p:cNvGrpSpPr>
          <p:nvPr/>
        </p:nvGrpSpPr>
        <p:grpSpPr bwMode="auto">
          <a:xfrm>
            <a:off x="2463800" y="1431925"/>
            <a:ext cx="5581650" cy="536576"/>
            <a:chOff x="0" y="0"/>
            <a:chExt cx="3516" cy="338"/>
          </a:xfrm>
        </p:grpSpPr>
        <p:grpSp>
          <p:nvGrpSpPr>
            <p:cNvPr id="49185" name="Group 33"/>
            <p:cNvGrpSpPr>
              <a:grpSpLocks/>
            </p:cNvGrpSpPr>
            <p:nvPr/>
          </p:nvGrpSpPr>
          <p:grpSpPr bwMode="auto">
            <a:xfrm>
              <a:off x="0" y="0"/>
              <a:ext cx="2115" cy="330"/>
              <a:chOff x="0" y="0"/>
              <a:chExt cx="2115" cy="330"/>
            </a:xfrm>
          </p:grpSpPr>
          <p:sp>
            <p:nvSpPr>
              <p:cNvPr id="49186" name="Rectangle 34"/>
              <p:cNvSpPr>
                <a:spLocks noChangeArrowheads="1"/>
              </p:cNvSpPr>
              <p:nvPr/>
            </p:nvSpPr>
            <p:spPr bwMode="auto">
              <a:xfrm>
                <a:off x="565" y="0"/>
                <a:ext cx="155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a:latin typeface="+mj-ea"/>
                    <a:ea typeface="+mj-ea"/>
                  </a:rPr>
                  <a:t>符号</a:t>
                </a:r>
              </a:p>
            </p:txBody>
          </p:sp>
          <p:graphicFrame>
            <p:nvGraphicFramePr>
              <p:cNvPr id="49187" name="Object 35"/>
              <p:cNvGraphicFramePr>
                <a:graphicFrameLocks noChangeAspect="1"/>
              </p:cNvGraphicFramePr>
              <p:nvPr/>
            </p:nvGraphicFramePr>
            <p:xfrm>
              <a:off x="0" y="80"/>
              <a:ext cx="651" cy="212"/>
            </p:xfrm>
            <a:graphic>
              <a:graphicData uri="http://schemas.openxmlformats.org/presentationml/2006/ole">
                <mc:AlternateContent xmlns:mc="http://schemas.openxmlformats.org/markup-compatibility/2006">
                  <mc:Choice xmlns:v="urn:schemas-microsoft-com:vml" Requires="v">
                    <p:oleObj spid="_x0000_s893722" r:id="rId23" imgW="545154" imgH="177492" progId="Equation.DSMT4">
                      <p:embed/>
                    </p:oleObj>
                  </mc:Choice>
                  <mc:Fallback>
                    <p:oleObj r:id="rId23" imgW="545154" imgH="177492" progId="Equation.DSMT4">
                      <p:embed/>
                      <p:pic>
                        <p:nvPicPr>
                          <p:cNvPr id="0" name="Picture 25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0" y="80"/>
                            <a:ext cx="651" cy="21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9188" name="Object 36"/>
              <p:cNvGraphicFramePr>
                <a:graphicFrameLocks noChangeAspect="1"/>
              </p:cNvGraphicFramePr>
              <p:nvPr/>
            </p:nvGraphicFramePr>
            <p:xfrm>
              <a:off x="1052" y="70"/>
              <a:ext cx="227" cy="197"/>
            </p:xfrm>
            <a:graphic>
              <a:graphicData uri="http://schemas.openxmlformats.org/presentationml/2006/ole">
                <mc:AlternateContent xmlns:mc="http://schemas.openxmlformats.org/markup-compatibility/2006">
                  <mc:Choice xmlns:v="urn:schemas-microsoft-com:vml" Requires="v">
                    <p:oleObj spid="_x0000_s893723" r:id="rId25" imgW="190252" imgH="164885" progId="Equation.DSMT4">
                      <p:embed/>
                    </p:oleObj>
                  </mc:Choice>
                  <mc:Fallback>
                    <p:oleObj r:id="rId25" imgW="190252" imgH="164885" progId="Equation.DSMT4">
                      <p:embed/>
                      <p:pic>
                        <p:nvPicPr>
                          <p:cNvPr id="0" name="Picture 25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052" y="70"/>
                            <a:ext cx="227" cy="19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49189" name="Rectangle 37"/>
            <p:cNvSpPr>
              <a:spLocks noChangeArrowheads="1"/>
            </p:cNvSpPr>
            <p:nvPr/>
          </p:nvSpPr>
          <p:spPr bwMode="auto">
            <a:xfrm>
              <a:off x="1166" y="8"/>
              <a:ext cx="235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a:latin typeface="+mj-ea"/>
                  <a:ea typeface="+mj-ea"/>
                </a:rPr>
                <a:t>比特</a:t>
              </a:r>
              <a:r>
                <a:rPr lang="zh-CN" altLang="zh-CN" sz="2800" b="1">
                  <a:latin typeface="+mj-ea"/>
                  <a:ea typeface="+mj-ea"/>
                </a:rPr>
                <a:t>/</a:t>
              </a:r>
              <a:r>
                <a:rPr lang="zh-CN" sz="2800" b="1">
                  <a:latin typeface="+mj-ea"/>
                  <a:ea typeface="+mj-ea"/>
                </a:rPr>
                <a:t>符号</a:t>
              </a:r>
            </a:p>
          </p:txBody>
        </p:sp>
      </p:grpSp>
      <p:grpSp>
        <p:nvGrpSpPr>
          <p:cNvPr id="49190" name="Group 38"/>
          <p:cNvGrpSpPr>
            <a:grpSpLocks/>
          </p:cNvGrpSpPr>
          <p:nvPr/>
        </p:nvGrpSpPr>
        <p:grpSpPr bwMode="auto">
          <a:xfrm>
            <a:off x="5911850" y="1419225"/>
            <a:ext cx="3130550" cy="523876"/>
            <a:chOff x="0" y="0"/>
            <a:chExt cx="1972" cy="330"/>
          </a:xfrm>
        </p:grpSpPr>
        <p:graphicFrame>
          <p:nvGraphicFramePr>
            <p:cNvPr id="49191" name="Object 39"/>
            <p:cNvGraphicFramePr>
              <a:graphicFrameLocks noChangeAspect="1"/>
            </p:cNvGraphicFramePr>
            <p:nvPr/>
          </p:nvGraphicFramePr>
          <p:xfrm>
            <a:off x="0" y="82"/>
            <a:ext cx="655" cy="213"/>
          </p:xfrm>
          <a:graphic>
            <a:graphicData uri="http://schemas.openxmlformats.org/presentationml/2006/ole">
              <mc:AlternateContent xmlns:mc="http://schemas.openxmlformats.org/markup-compatibility/2006">
                <mc:Choice xmlns:v="urn:schemas-microsoft-com:vml" Requires="v">
                  <p:oleObj spid="_x0000_s893724" r:id="rId27" imgW="545154" imgH="177492" progId="Equation.DSMT4">
                    <p:embed/>
                  </p:oleObj>
                </mc:Choice>
                <mc:Fallback>
                  <p:oleObj r:id="rId27" imgW="545154" imgH="177492" progId="Equation.DSMT4">
                    <p:embed/>
                    <p:pic>
                      <p:nvPicPr>
                        <p:cNvPr id="0" name="Picture 252"/>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0" y="82"/>
                          <a:ext cx="655" cy="21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9192" name="Rectangle 40"/>
            <p:cNvSpPr>
              <a:spLocks noChangeArrowheads="1"/>
            </p:cNvSpPr>
            <p:nvPr/>
          </p:nvSpPr>
          <p:spPr bwMode="auto">
            <a:xfrm>
              <a:off x="601" y="0"/>
              <a:ext cx="137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sz="2800" b="1" dirty="0">
                  <a:latin typeface="+mj-ea"/>
                  <a:ea typeface="+mj-ea"/>
                </a:rPr>
                <a:t>比特</a:t>
              </a:r>
            </a:p>
          </p:txBody>
        </p:sp>
      </p:grpSp>
      <p:grpSp>
        <p:nvGrpSpPr>
          <p:cNvPr id="49193" name="Group 41"/>
          <p:cNvGrpSpPr>
            <a:grpSpLocks/>
          </p:cNvGrpSpPr>
          <p:nvPr/>
        </p:nvGrpSpPr>
        <p:grpSpPr bwMode="auto">
          <a:xfrm>
            <a:off x="395288" y="2017713"/>
            <a:ext cx="8705850" cy="523876"/>
            <a:chOff x="0" y="0"/>
            <a:chExt cx="5484" cy="330"/>
          </a:xfrm>
        </p:grpSpPr>
        <p:sp>
          <p:nvSpPr>
            <p:cNvPr id="49194" name="Rectangle 42"/>
            <p:cNvSpPr>
              <a:spLocks noChangeArrowheads="1"/>
            </p:cNvSpPr>
            <p:nvPr/>
          </p:nvSpPr>
          <p:spPr bwMode="auto">
            <a:xfrm>
              <a:off x="0" y="0"/>
              <a:ext cx="548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2800" b="1">
                  <a:latin typeface="+mj-ea"/>
                  <a:ea typeface="+mj-ea"/>
                </a:rPr>
                <a:t>(3) </a:t>
              </a:r>
            </a:p>
          </p:txBody>
        </p:sp>
        <p:graphicFrame>
          <p:nvGraphicFramePr>
            <p:cNvPr id="49195" name="Object 43"/>
            <p:cNvGraphicFramePr>
              <a:graphicFrameLocks noChangeAspect="1"/>
            </p:cNvGraphicFramePr>
            <p:nvPr/>
          </p:nvGraphicFramePr>
          <p:xfrm>
            <a:off x="351" y="78"/>
            <a:ext cx="334" cy="212"/>
          </p:xfrm>
          <a:graphic>
            <a:graphicData uri="http://schemas.openxmlformats.org/presentationml/2006/ole">
              <mc:AlternateContent xmlns:mc="http://schemas.openxmlformats.org/markup-compatibility/2006">
                <mc:Choice xmlns:v="urn:schemas-microsoft-com:vml" Requires="v">
                  <p:oleObj spid="_x0000_s893725" r:id="rId29" imgW="278916" imgH="177492" progId="Equation.DSMT4">
                    <p:embed/>
                  </p:oleObj>
                </mc:Choice>
                <mc:Fallback>
                  <p:oleObj r:id="rId29" imgW="278916" imgH="177492" progId="Equation.DSMT4">
                    <p:embed/>
                    <p:pic>
                      <p:nvPicPr>
                        <p:cNvPr id="0" name="Picture 253"/>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51" y="78"/>
                          <a:ext cx="334" cy="212"/>
                        </a:xfrm>
                        <a:prstGeom prst="rect">
                          <a:avLst/>
                        </a:prstGeom>
                        <a:noFill/>
                        <a:extLst>
                          <a:ext uri="{909E8E84-426E-40DD-AFC4-6F175D3DCCD1}">
                            <a14:hiddenFill xmlns:a14="http://schemas.microsoft.com/office/drawing/2010/main">
                              <a:solidFill>
                                <a:srgbClr val="00FFFF"/>
                              </a:solidFill>
                            </a14:hiddenFill>
                          </a:ext>
                        </a:extLst>
                      </p:spPr>
                    </p:pic>
                  </p:oleObj>
                </mc:Fallback>
              </mc:AlternateContent>
            </a:graphicData>
          </a:graphic>
        </p:graphicFrame>
      </p:grpSp>
      <p:graphicFrame>
        <p:nvGraphicFramePr>
          <p:cNvPr id="49197" name="Object 45"/>
          <p:cNvGraphicFramePr>
            <a:graphicFrameLocks noChangeAspect="1"/>
          </p:cNvGraphicFramePr>
          <p:nvPr>
            <p:extLst>
              <p:ext uri="{D42A27DB-BD31-4B8C-83A1-F6EECF244321}">
                <p14:modId xmlns:p14="http://schemas.microsoft.com/office/powerpoint/2010/main" val="1638159140"/>
              </p:ext>
            </p:extLst>
          </p:nvPr>
        </p:nvGraphicFramePr>
        <p:xfrm>
          <a:off x="1466850" y="2076450"/>
          <a:ext cx="2655888" cy="474663"/>
        </p:xfrm>
        <a:graphic>
          <a:graphicData uri="http://schemas.openxmlformats.org/presentationml/2006/ole">
            <mc:AlternateContent xmlns:mc="http://schemas.openxmlformats.org/markup-compatibility/2006">
              <mc:Choice xmlns:v="urn:schemas-microsoft-com:vml" Requires="v">
                <p:oleObj spid="_x0000_s893726" r:id="rId31" imgW="1204931" imgH="215619" progId="Equation.DSMT4">
                  <p:embed/>
                </p:oleObj>
              </mc:Choice>
              <mc:Fallback>
                <p:oleObj r:id="rId31" imgW="1204931" imgH="215619" progId="Equation.DSMT4">
                  <p:embed/>
                  <p:pic>
                    <p:nvPicPr>
                      <p:cNvPr id="0" name="Picture 254"/>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466850" y="2076450"/>
                        <a:ext cx="2655888" cy="47466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9198" name="Object 46"/>
          <p:cNvGraphicFramePr>
            <a:graphicFrameLocks noChangeAspect="1"/>
          </p:cNvGraphicFramePr>
          <p:nvPr>
            <p:extLst>
              <p:ext uri="{D42A27DB-BD31-4B8C-83A1-F6EECF244321}">
                <p14:modId xmlns:p14="http://schemas.microsoft.com/office/powerpoint/2010/main" val="1164155488"/>
              </p:ext>
            </p:extLst>
          </p:nvPr>
        </p:nvGraphicFramePr>
        <p:xfrm>
          <a:off x="1241425" y="2689225"/>
          <a:ext cx="4864100" cy="446088"/>
        </p:xfrm>
        <a:graphic>
          <a:graphicData uri="http://schemas.openxmlformats.org/presentationml/2006/ole">
            <mc:AlternateContent xmlns:mc="http://schemas.openxmlformats.org/markup-compatibility/2006">
              <mc:Choice xmlns:v="urn:schemas-microsoft-com:vml" Requires="v">
                <p:oleObj spid="_x0000_s893727" r:id="rId33" imgW="2207883" imgH="203024" progId="Equation.DSMT4">
                  <p:embed/>
                </p:oleObj>
              </mc:Choice>
              <mc:Fallback>
                <p:oleObj r:id="rId33" imgW="2207883" imgH="203024" progId="Equation.DSMT4">
                  <p:embed/>
                  <p:pic>
                    <p:nvPicPr>
                      <p:cNvPr id="0" name="Picture 255"/>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1241425" y="2689225"/>
                        <a:ext cx="4864100" cy="44608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9199" name="Group 47"/>
          <p:cNvGrpSpPr>
            <a:grpSpLocks/>
          </p:cNvGrpSpPr>
          <p:nvPr/>
        </p:nvGrpSpPr>
        <p:grpSpPr bwMode="auto">
          <a:xfrm>
            <a:off x="6029325" y="2624138"/>
            <a:ext cx="3013075" cy="523874"/>
            <a:chOff x="0" y="0"/>
            <a:chExt cx="1898" cy="330"/>
          </a:xfrm>
        </p:grpSpPr>
        <p:graphicFrame>
          <p:nvGraphicFramePr>
            <p:cNvPr id="49200" name="Object 48"/>
            <p:cNvGraphicFramePr>
              <a:graphicFrameLocks noChangeAspect="1"/>
            </p:cNvGraphicFramePr>
            <p:nvPr/>
          </p:nvGraphicFramePr>
          <p:xfrm>
            <a:off x="0" y="43"/>
            <a:ext cx="810" cy="246"/>
          </p:xfrm>
          <a:graphic>
            <a:graphicData uri="http://schemas.openxmlformats.org/presentationml/2006/ole">
              <mc:AlternateContent xmlns:mc="http://schemas.openxmlformats.org/markup-compatibility/2006">
                <mc:Choice xmlns:v="urn:schemas-microsoft-com:vml" Requires="v">
                  <p:oleObj spid="_x0000_s893728" r:id="rId35" imgW="583188" imgH="177492" progId="Equation.DSMT4">
                    <p:embed/>
                  </p:oleObj>
                </mc:Choice>
                <mc:Fallback>
                  <p:oleObj r:id="rId35" imgW="583188" imgH="177492" progId="Equation.DSMT4">
                    <p:embed/>
                    <p:pic>
                      <p:nvPicPr>
                        <p:cNvPr id="0" name="Picture 256"/>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0" y="43"/>
                          <a:ext cx="810" cy="246"/>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9201" name="Rectangle 49"/>
            <p:cNvSpPr>
              <a:spLocks noChangeArrowheads="1"/>
            </p:cNvSpPr>
            <p:nvPr/>
          </p:nvSpPr>
          <p:spPr bwMode="auto">
            <a:xfrm>
              <a:off x="753" y="0"/>
              <a:ext cx="114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sz="2800" b="1" dirty="0">
                  <a:latin typeface="+mj-ea"/>
                  <a:ea typeface="+mj-ea"/>
                </a:rPr>
                <a:t>比特</a:t>
              </a:r>
              <a:r>
                <a:rPr lang="zh-CN" altLang="zh-CN" sz="2800" b="1" dirty="0">
                  <a:latin typeface="+mj-ea"/>
                  <a:ea typeface="+mj-ea"/>
                </a:rPr>
                <a:t>/</a:t>
              </a:r>
              <a:r>
                <a:rPr lang="zh-CN" sz="2800" b="1" dirty="0">
                  <a:latin typeface="+mj-ea"/>
                  <a:ea typeface="+mj-ea"/>
                </a:rPr>
                <a:t>符号</a:t>
              </a:r>
            </a:p>
          </p:txBody>
        </p:sp>
      </p:grpSp>
      <p:sp>
        <p:nvSpPr>
          <p:cNvPr id="2" name="灯片编号占位符 1"/>
          <p:cNvSpPr>
            <a:spLocks noGrp="1"/>
          </p:cNvSpPr>
          <p:nvPr>
            <p:ph type="sldNum" sz="quarter" idx="12"/>
          </p:nvPr>
        </p:nvSpPr>
        <p:spPr/>
        <p:txBody>
          <a:bodyPr/>
          <a:lstStyle/>
          <a:p>
            <a:fld id="{E31375A4-56A4-47D6-9801-1991572033F7}" type="slidenum">
              <a:rPr lang="en-US" smtClean="0"/>
              <a:pPr/>
              <a:t>72</a:t>
            </a:fld>
            <a:endParaRPr lang="en-US"/>
          </a:p>
        </p:txBody>
      </p:sp>
    </p:spTree>
    <p:extLst>
      <p:ext uri="{BB962C8B-B14F-4D97-AF65-F5344CB8AC3E}">
        <p14:creationId xmlns:p14="http://schemas.microsoft.com/office/powerpoint/2010/main" val="30876734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9181"/>
                                        </p:tgtEl>
                                        <p:attrNameLst>
                                          <p:attrName>style.visibility</p:attrName>
                                        </p:attrNameLst>
                                      </p:cBhvr>
                                      <p:to>
                                        <p:strVal val="visible"/>
                                      </p:to>
                                    </p:set>
                                    <p:animEffect transition="in" filter="wipe(left)">
                                      <p:cBhvr>
                                        <p:cTn id="7" dur="1000"/>
                                        <p:tgtEl>
                                          <p:spTgt spid="491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9184"/>
                                        </p:tgtEl>
                                        <p:attrNameLst>
                                          <p:attrName>style.visibility</p:attrName>
                                        </p:attrNameLst>
                                      </p:cBhvr>
                                      <p:to>
                                        <p:strVal val="visible"/>
                                      </p:to>
                                    </p:set>
                                    <p:animEffect transition="in" filter="wipe(left)">
                                      <p:cBhvr>
                                        <p:cTn id="12" dur="1000"/>
                                        <p:tgtEl>
                                          <p:spTgt spid="491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9190"/>
                                        </p:tgtEl>
                                        <p:attrNameLst>
                                          <p:attrName>style.visibility</p:attrName>
                                        </p:attrNameLst>
                                      </p:cBhvr>
                                      <p:to>
                                        <p:strVal val="visible"/>
                                      </p:to>
                                    </p:set>
                                    <p:animEffect transition="in" filter="wipe(left)">
                                      <p:cBhvr>
                                        <p:cTn id="17" dur="1000"/>
                                        <p:tgtEl>
                                          <p:spTgt spid="4919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9193"/>
                                        </p:tgtEl>
                                        <p:attrNameLst>
                                          <p:attrName>style.visibility</p:attrName>
                                        </p:attrNameLst>
                                      </p:cBhvr>
                                      <p:to>
                                        <p:strVal val="visible"/>
                                      </p:to>
                                    </p:set>
                                    <p:animEffect transition="in" filter="wipe(left)">
                                      <p:cBhvr>
                                        <p:cTn id="22" dur="1000"/>
                                        <p:tgtEl>
                                          <p:spTgt spid="4919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9197"/>
                                        </p:tgtEl>
                                        <p:attrNameLst>
                                          <p:attrName>style.visibility</p:attrName>
                                        </p:attrNameLst>
                                      </p:cBhvr>
                                      <p:to>
                                        <p:strVal val="visible"/>
                                      </p:to>
                                    </p:set>
                                    <p:animEffect transition="in" filter="wipe(left)">
                                      <p:cBhvr>
                                        <p:cTn id="27" dur="1000"/>
                                        <p:tgtEl>
                                          <p:spTgt spid="4919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9198"/>
                                        </p:tgtEl>
                                        <p:attrNameLst>
                                          <p:attrName>style.visibility</p:attrName>
                                        </p:attrNameLst>
                                      </p:cBhvr>
                                      <p:to>
                                        <p:strVal val="visible"/>
                                      </p:to>
                                    </p:set>
                                    <p:animEffect transition="in" filter="wipe(left)">
                                      <p:cBhvr>
                                        <p:cTn id="32" dur="1000"/>
                                        <p:tgtEl>
                                          <p:spTgt spid="4919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9199"/>
                                        </p:tgtEl>
                                        <p:attrNameLst>
                                          <p:attrName>style.visibility</p:attrName>
                                        </p:attrNameLst>
                                      </p:cBhvr>
                                      <p:to>
                                        <p:strVal val="visible"/>
                                      </p:to>
                                    </p:set>
                                    <p:animEffect transition="in" filter="wipe(left)">
                                      <p:cBhvr>
                                        <p:cTn id="37" dur="1000"/>
                                        <p:tgtEl>
                                          <p:spTgt spid="4919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49155"/>
                                        </p:tgtEl>
                                        <p:attrNameLst>
                                          <p:attrName>style.visibility</p:attrName>
                                        </p:attrNameLst>
                                      </p:cBhvr>
                                      <p:to>
                                        <p:strVal val="visible"/>
                                      </p:to>
                                    </p:set>
                                    <p:animEffect transition="in" filter="wipe(left)">
                                      <p:cBhvr>
                                        <p:cTn id="42" dur="1000"/>
                                        <p:tgtEl>
                                          <p:spTgt spid="4915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49162"/>
                                        </p:tgtEl>
                                        <p:attrNameLst>
                                          <p:attrName>style.visibility</p:attrName>
                                        </p:attrNameLst>
                                      </p:cBhvr>
                                      <p:to>
                                        <p:strVal val="visible"/>
                                      </p:to>
                                    </p:set>
                                    <p:animEffect transition="in" filter="wipe(left)">
                                      <p:cBhvr>
                                        <p:cTn id="47" dur="1000"/>
                                        <p:tgtEl>
                                          <p:spTgt spid="4916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49163"/>
                                        </p:tgtEl>
                                        <p:attrNameLst>
                                          <p:attrName>style.visibility</p:attrName>
                                        </p:attrNameLst>
                                      </p:cBhvr>
                                      <p:to>
                                        <p:strVal val="visible"/>
                                      </p:to>
                                    </p:set>
                                    <p:animEffect transition="in" filter="wipe(left)">
                                      <p:cBhvr>
                                        <p:cTn id="52" dur="1000"/>
                                        <p:tgtEl>
                                          <p:spTgt spid="4916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49166"/>
                                        </p:tgtEl>
                                        <p:attrNameLst>
                                          <p:attrName>style.visibility</p:attrName>
                                        </p:attrNameLst>
                                      </p:cBhvr>
                                      <p:to>
                                        <p:strVal val="visible"/>
                                      </p:to>
                                    </p:set>
                                    <p:animEffect transition="in" filter="wipe(left)">
                                      <p:cBhvr>
                                        <p:cTn id="57" dur="1000"/>
                                        <p:tgtEl>
                                          <p:spTgt spid="4916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49167"/>
                                        </p:tgtEl>
                                        <p:attrNameLst>
                                          <p:attrName>style.visibility</p:attrName>
                                        </p:attrNameLst>
                                      </p:cBhvr>
                                      <p:to>
                                        <p:strVal val="visible"/>
                                      </p:to>
                                    </p:set>
                                    <p:animEffect transition="in" filter="wipe(left)">
                                      <p:cBhvr>
                                        <p:cTn id="62" dur="1000"/>
                                        <p:tgtEl>
                                          <p:spTgt spid="49167"/>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49170"/>
                                        </p:tgtEl>
                                        <p:attrNameLst>
                                          <p:attrName>style.visibility</p:attrName>
                                        </p:attrNameLst>
                                      </p:cBhvr>
                                      <p:to>
                                        <p:strVal val="visible"/>
                                      </p:to>
                                    </p:set>
                                    <p:animEffect transition="in" filter="wipe(left)">
                                      <p:cBhvr>
                                        <p:cTn id="67" dur="1000"/>
                                        <p:tgtEl>
                                          <p:spTgt spid="49170"/>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49173"/>
                                        </p:tgtEl>
                                        <p:attrNameLst>
                                          <p:attrName>style.visibility</p:attrName>
                                        </p:attrNameLst>
                                      </p:cBhvr>
                                      <p:to>
                                        <p:strVal val="visible"/>
                                      </p:to>
                                    </p:set>
                                    <p:animEffect transition="in" filter="wipe(left)">
                                      <p:cBhvr>
                                        <p:cTn id="72" dur="1000"/>
                                        <p:tgtEl>
                                          <p:spTgt spid="49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66" grpId="0" autoUpdateAnimBg="0"/>
      <p:bldP spid="49173"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3.</a:t>
            </a:r>
            <a:r>
              <a:rPr lang="en-US" altLang="zh-CN" dirty="0" smtClean="0"/>
              <a:t>2</a:t>
            </a:r>
            <a:r>
              <a:rPr lang="zh-CN" altLang="zh-CN" dirty="0" smtClean="0"/>
              <a:t>.3  几种特殊信道的信道容量</a:t>
            </a:r>
            <a:endParaRPr lang="zh-CN" altLang="en-US" dirty="0"/>
          </a:p>
        </p:txBody>
      </p:sp>
      <p:sp>
        <p:nvSpPr>
          <p:cNvPr id="3" name="内容占位符 2"/>
          <p:cNvSpPr>
            <a:spLocks noGrp="1"/>
          </p:cNvSpPr>
          <p:nvPr>
            <p:ph idx="1"/>
          </p:nvPr>
        </p:nvSpPr>
        <p:spPr/>
        <p:txBody>
          <a:bodyPr/>
          <a:lstStyle/>
          <a:p>
            <a:r>
              <a:rPr lang="zh-CN" altLang="zh-CN" dirty="0" smtClean="0"/>
              <a:t>特殊信道：信道转移概率满足特定规律的信道</a:t>
            </a:r>
          </a:p>
          <a:p>
            <a:r>
              <a:rPr lang="en-US" altLang="zh-CN" dirty="0" smtClean="0"/>
              <a:t>1.</a:t>
            </a:r>
            <a:r>
              <a:rPr lang="zh-CN" altLang="zh-CN" dirty="0" smtClean="0"/>
              <a:t>  离散无噪信道的信道容量</a:t>
            </a:r>
          </a:p>
          <a:p>
            <a:r>
              <a:rPr lang="en-US" altLang="zh-CN" dirty="0" smtClean="0"/>
              <a:t>2.  </a:t>
            </a:r>
            <a:r>
              <a:rPr lang="zh-CN" altLang="zh-CN" dirty="0" smtClean="0"/>
              <a:t>强对称离散信道的信道容量</a:t>
            </a:r>
          </a:p>
          <a:p>
            <a:r>
              <a:rPr lang="en-US" altLang="zh-CN" dirty="0" smtClean="0">
                <a:solidFill>
                  <a:srgbClr val="FF0000"/>
                </a:solidFill>
              </a:rPr>
              <a:t>3.</a:t>
            </a:r>
            <a:r>
              <a:rPr lang="zh-CN" altLang="zh-CN" dirty="0" smtClean="0">
                <a:solidFill>
                  <a:srgbClr val="FF0000"/>
                </a:solidFill>
              </a:rPr>
              <a:t>  对称离散信道的信道容量</a:t>
            </a:r>
          </a:p>
          <a:p>
            <a:r>
              <a:rPr lang="en-US" altLang="zh-CN" dirty="0" smtClean="0"/>
              <a:t>4.</a:t>
            </a:r>
            <a:r>
              <a:rPr lang="zh-CN" altLang="zh-CN" dirty="0" smtClean="0"/>
              <a:t>  准对称离散信道的信道容量</a:t>
            </a:r>
          </a:p>
          <a:p>
            <a:pPr lvl="1"/>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73</a:t>
            </a:fld>
            <a:endParaRPr lang="en-US"/>
          </a:p>
        </p:txBody>
      </p:sp>
    </p:spTree>
    <p:extLst>
      <p:ext uri="{BB962C8B-B14F-4D97-AF65-F5344CB8AC3E}">
        <p14:creationId xmlns:p14="http://schemas.microsoft.com/office/powerpoint/2010/main" val="2941978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4"/>
          <p:cNvGrpSpPr>
            <a:grpSpLocks/>
          </p:cNvGrpSpPr>
          <p:nvPr/>
        </p:nvGrpSpPr>
        <p:grpSpPr bwMode="auto">
          <a:xfrm>
            <a:off x="174625" y="1340768"/>
            <a:ext cx="9698038" cy="1006476"/>
            <a:chOff x="0" y="0"/>
            <a:chExt cx="6109" cy="634"/>
          </a:xfrm>
        </p:grpSpPr>
        <p:sp>
          <p:nvSpPr>
            <p:cNvPr id="50181" name="Rectangle 5"/>
            <p:cNvSpPr>
              <a:spLocks noChangeArrowheads="1"/>
            </p:cNvSpPr>
            <p:nvPr/>
          </p:nvSpPr>
          <p:spPr bwMode="auto">
            <a:xfrm>
              <a:off x="1062" y="0"/>
              <a:ext cx="5047"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zh-CN" sz="2800" b="1">
                  <a:latin typeface="+mj-ea"/>
                  <a:ea typeface="+mj-ea"/>
                </a:rPr>
                <a:t>一个矩阵的每一行都是同一集合</a:t>
              </a:r>
            </a:p>
            <a:p>
              <a:pPr>
                <a:lnSpc>
                  <a:spcPct val="110000"/>
                </a:lnSpc>
              </a:pPr>
              <a:r>
                <a:rPr lang="zh-CN" sz="2800" b="1">
                  <a:latin typeface="+mj-ea"/>
                  <a:ea typeface="+mj-ea"/>
                </a:rPr>
                <a:t>中各元素</a:t>
              </a:r>
              <a:r>
                <a:rPr lang="zh-CN" altLang="zh-CN" sz="2800" b="1">
                  <a:latin typeface="+mj-ea"/>
                  <a:ea typeface="+mj-ea"/>
                </a:rPr>
                <a:t>(</a:t>
              </a:r>
              <a:r>
                <a:rPr lang="zh-CN" sz="2800" b="1">
                  <a:latin typeface="+mj-ea"/>
                  <a:ea typeface="+mj-ea"/>
                </a:rPr>
                <a:t>注：重复元素分别计</a:t>
              </a:r>
              <a:r>
                <a:rPr lang="zh-CN" altLang="zh-CN" sz="2800" b="1">
                  <a:latin typeface="+mj-ea"/>
                  <a:ea typeface="+mj-ea"/>
                </a:rPr>
                <a:t>)</a:t>
              </a:r>
              <a:r>
                <a:rPr lang="zh-CN" sz="2800" b="1">
                  <a:latin typeface="+mj-ea"/>
                  <a:ea typeface="+mj-ea"/>
                </a:rPr>
                <a:t>的不同排列。</a:t>
              </a:r>
            </a:p>
          </p:txBody>
        </p:sp>
        <p:graphicFrame>
          <p:nvGraphicFramePr>
            <p:cNvPr id="50182" name="Object 6"/>
            <p:cNvGraphicFramePr>
              <a:graphicFrameLocks noChangeAspect="1"/>
            </p:cNvGraphicFramePr>
            <p:nvPr/>
          </p:nvGraphicFramePr>
          <p:xfrm>
            <a:off x="4252" y="36"/>
            <a:ext cx="1208" cy="316"/>
          </p:xfrm>
          <a:graphic>
            <a:graphicData uri="http://schemas.openxmlformats.org/presentationml/2006/ole">
              <mc:AlternateContent xmlns:mc="http://schemas.openxmlformats.org/markup-compatibility/2006">
                <mc:Choice xmlns:v="urn:schemas-microsoft-com:vml" Requires="v">
                  <p:oleObj spid="_x0000_s1118338" r:id="rId3" imgW="977900" imgH="228600" progId="Equation.DSMT4">
                    <p:embed/>
                  </p:oleObj>
                </mc:Choice>
                <mc:Fallback>
                  <p:oleObj r:id="rId3" imgW="977900" imgH="2286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2" y="36"/>
                          <a:ext cx="1208" cy="316"/>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183" name="Rectangle 7"/>
            <p:cNvSpPr>
              <a:spLocks noChangeArrowheads="1"/>
            </p:cNvSpPr>
            <p:nvPr/>
          </p:nvSpPr>
          <p:spPr bwMode="auto">
            <a:xfrm>
              <a:off x="0" y="154"/>
              <a:ext cx="124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sz="2800" b="1">
                  <a:solidFill>
                    <a:srgbClr val="FF0000"/>
                  </a:solidFill>
                  <a:latin typeface="+mj-ea"/>
                  <a:ea typeface="+mj-ea"/>
                </a:rPr>
                <a:t>行可排列：</a:t>
              </a:r>
            </a:p>
          </p:txBody>
        </p:sp>
      </p:grpSp>
      <p:grpSp>
        <p:nvGrpSpPr>
          <p:cNvPr id="5" name="Group 9"/>
          <p:cNvGrpSpPr>
            <a:grpSpLocks/>
          </p:cNvGrpSpPr>
          <p:nvPr/>
        </p:nvGrpSpPr>
        <p:grpSpPr bwMode="auto">
          <a:xfrm>
            <a:off x="708025" y="2815506"/>
            <a:ext cx="6546850" cy="2125662"/>
            <a:chOff x="0" y="0"/>
            <a:chExt cx="4124" cy="1339"/>
          </a:xfrm>
        </p:grpSpPr>
        <p:sp>
          <p:nvSpPr>
            <p:cNvPr id="50186" name="Rectangle 10"/>
            <p:cNvSpPr>
              <a:spLocks noChangeArrowheads="1"/>
            </p:cNvSpPr>
            <p:nvPr/>
          </p:nvSpPr>
          <p:spPr bwMode="auto">
            <a:xfrm>
              <a:off x="0" y="0"/>
              <a:ext cx="412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dirty="0">
                  <a:latin typeface="+mj-ea"/>
                  <a:ea typeface="+mj-ea"/>
                </a:rPr>
                <a:t>例：矩阵中的某行为  </a:t>
              </a:r>
            </a:p>
          </p:txBody>
        </p:sp>
        <p:graphicFrame>
          <p:nvGraphicFramePr>
            <p:cNvPr id="50187" name="Object 11"/>
            <p:cNvGraphicFramePr>
              <a:graphicFrameLocks noChangeAspect="1"/>
            </p:cNvGraphicFramePr>
            <p:nvPr/>
          </p:nvGraphicFramePr>
          <p:xfrm>
            <a:off x="2125" y="46"/>
            <a:ext cx="1393" cy="246"/>
          </p:xfrm>
          <a:graphic>
            <a:graphicData uri="http://schemas.openxmlformats.org/presentationml/2006/ole">
              <mc:AlternateContent xmlns:mc="http://schemas.openxmlformats.org/markup-compatibility/2006">
                <mc:Choice xmlns:v="urn:schemas-microsoft-com:vml" Requires="v">
                  <p:oleObj spid="_x0000_s1118339" r:id="rId5" imgW="1001561" imgH="177492" progId="Equation.DSMT4">
                    <p:embed/>
                  </p:oleObj>
                </mc:Choice>
                <mc:Fallback>
                  <p:oleObj r:id="rId5" imgW="1001561" imgH="177492"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5" y="46"/>
                          <a:ext cx="1393" cy="246"/>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188" name="Object 12"/>
            <p:cNvGraphicFramePr>
              <a:graphicFrameLocks noChangeAspect="1"/>
            </p:cNvGraphicFramePr>
            <p:nvPr/>
          </p:nvGraphicFramePr>
          <p:xfrm>
            <a:off x="496" y="406"/>
            <a:ext cx="1869" cy="281"/>
          </p:xfrm>
          <a:graphic>
            <a:graphicData uri="http://schemas.openxmlformats.org/presentationml/2006/ole">
              <mc:AlternateContent xmlns:mc="http://schemas.openxmlformats.org/markup-compatibility/2006">
                <mc:Choice xmlns:v="urn:schemas-microsoft-com:vml" Requires="v">
                  <p:oleObj spid="_x0000_s1118340" r:id="rId7" imgW="1345032" imgH="203024" progId="Equation.DSMT4">
                    <p:embed/>
                  </p:oleObj>
                </mc:Choice>
                <mc:Fallback>
                  <p:oleObj r:id="rId7" imgW="1345032" imgH="203024"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6" y="406"/>
                          <a:ext cx="1869" cy="281"/>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 name="Group 13"/>
            <p:cNvGrpSpPr>
              <a:grpSpLocks/>
            </p:cNvGrpSpPr>
            <p:nvPr/>
          </p:nvGrpSpPr>
          <p:grpSpPr bwMode="auto">
            <a:xfrm>
              <a:off x="1786" y="299"/>
              <a:ext cx="489" cy="528"/>
              <a:chOff x="0" y="0"/>
              <a:chExt cx="489" cy="528"/>
            </a:xfrm>
          </p:grpSpPr>
          <p:sp>
            <p:nvSpPr>
              <p:cNvPr id="50190" name="Line 14"/>
              <p:cNvSpPr>
                <a:spLocks noChangeShapeType="1"/>
              </p:cNvSpPr>
              <p:nvPr/>
            </p:nvSpPr>
            <p:spPr bwMode="auto">
              <a:xfrm>
                <a:off x="0" y="416"/>
                <a:ext cx="192" cy="111"/>
              </a:xfrm>
              <a:prstGeom prst="line">
                <a:avLst/>
              </a:prstGeom>
              <a:noFill/>
              <a:ln w="25400" cmpd="sng">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mj-ea"/>
                  <a:ea typeface="+mj-ea"/>
                </a:endParaRPr>
              </a:p>
            </p:txBody>
          </p:sp>
          <p:sp>
            <p:nvSpPr>
              <p:cNvPr id="50191" name="Line 15"/>
              <p:cNvSpPr>
                <a:spLocks noChangeShapeType="1"/>
              </p:cNvSpPr>
              <p:nvPr/>
            </p:nvSpPr>
            <p:spPr bwMode="auto">
              <a:xfrm flipV="1">
                <a:off x="184" y="0"/>
                <a:ext cx="305" cy="528"/>
              </a:xfrm>
              <a:prstGeom prst="line">
                <a:avLst/>
              </a:prstGeom>
              <a:noFill/>
              <a:ln w="25400" cmpd="sng">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mj-ea"/>
                  <a:ea typeface="+mj-ea"/>
                </a:endParaRPr>
              </a:p>
            </p:txBody>
          </p:sp>
        </p:grpSp>
        <p:graphicFrame>
          <p:nvGraphicFramePr>
            <p:cNvPr id="50192" name="Object 16"/>
            <p:cNvGraphicFramePr>
              <a:graphicFrameLocks noChangeAspect="1"/>
            </p:cNvGraphicFramePr>
            <p:nvPr/>
          </p:nvGraphicFramePr>
          <p:xfrm>
            <a:off x="496" y="919"/>
            <a:ext cx="1181" cy="281"/>
          </p:xfrm>
          <a:graphic>
            <a:graphicData uri="http://schemas.openxmlformats.org/presentationml/2006/ole">
              <mc:AlternateContent xmlns:mc="http://schemas.openxmlformats.org/markup-compatibility/2006">
                <mc:Choice xmlns:v="urn:schemas-microsoft-com:vml" Requires="v">
                  <p:oleObj spid="_x0000_s1118341" r:id="rId9" imgW="850162" imgH="203024" progId="Equation.DSMT4">
                    <p:embed/>
                  </p:oleObj>
                </mc:Choice>
                <mc:Fallback>
                  <p:oleObj r:id="rId9" imgW="850162" imgH="203024"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6" y="919"/>
                          <a:ext cx="1181" cy="281"/>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7" name="Group 17"/>
            <p:cNvGrpSpPr>
              <a:grpSpLocks/>
            </p:cNvGrpSpPr>
            <p:nvPr/>
          </p:nvGrpSpPr>
          <p:grpSpPr bwMode="auto">
            <a:xfrm>
              <a:off x="1130" y="779"/>
              <a:ext cx="472" cy="560"/>
              <a:chOff x="0" y="0"/>
              <a:chExt cx="472" cy="560"/>
            </a:xfrm>
          </p:grpSpPr>
          <p:sp>
            <p:nvSpPr>
              <p:cNvPr id="50194" name="Line 18"/>
              <p:cNvSpPr>
                <a:spLocks noChangeShapeType="1"/>
              </p:cNvSpPr>
              <p:nvPr/>
            </p:nvSpPr>
            <p:spPr bwMode="auto">
              <a:xfrm>
                <a:off x="0" y="47"/>
                <a:ext cx="472" cy="472"/>
              </a:xfrm>
              <a:prstGeom prst="line">
                <a:avLst/>
              </a:prstGeom>
              <a:noFill/>
              <a:ln w="25400" cmpd="sng">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mj-ea"/>
                  <a:ea typeface="+mj-ea"/>
                </a:endParaRPr>
              </a:p>
            </p:txBody>
          </p:sp>
          <p:sp>
            <p:nvSpPr>
              <p:cNvPr id="50195" name="Line 19"/>
              <p:cNvSpPr>
                <a:spLocks noChangeShapeType="1"/>
              </p:cNvSpPr>
              <p:nvPr/>
            </p:nvSpPr>
            <p:spPr bwMode="auto">
              <a:xfrm flipH="1">
                <a:off x="57" y="0"/>
                <a:ext cx="344" cy="560"/>
              </a:xfrm>
              <a:prstGeom prst="line">
                <a:avLst/>
              </a:prstGeom>
              <a:noFill/>
              <a:ln w="25400" cmpd="sng">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mj-ea"/>
                  <a:ea typeface="+mj-ea"/>
                </a:endParaRPr>
              </a:p>
            </p:txBody>
          </p:sp>
        </p:grpSp>
      </p:grpSp>
      <p:sp>
        <p:nvSpPr>
          <p:cNvPr id="2" name="标题 1"/>
          <p:cNvSpPr>
            <a:spLocks noGrp="1"/>
          </p:cNvSpPr>
          <p:nvPr>
            <p:ph type="title"/>
          </p:nvPr>
        </p:nvSpPr>
        <p:spPr/>
        <p:txBody>
          <a:bodyPr/>
          <a:lstStyle/>
          <a:p>
            <a:r>
              <a:rPr lang="zh-CN" altLang="zh-CN" dirty="0" smtClean="0"/>
              <a:t>1.对称信道的定义</a:t>
            </a:r>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74</a:t>
            </a:fld>
            <a:endParaRPr lang="en-US"/>
          </a:p>
        </p:txBody>
      </p:sp>
    </p:spTree>
    <p:extLst>
      <p:ext uri="{BB962C8B-B14F-4D97-AF65-F5344CB8AC3E}">
        <p14:creationId xmlns:p14="http://schemas.microsoft.com/office/powerpoint/2010/main" val="15477075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0528" y="4869160"/>
            <a:ext cx="9505056" cy="129614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51203" name="Rectangle 3"/>
          <p:cNvSpPr>
            <a:spLocks noChangeArrowheads="1"/>
          </p:cNvSpPr>
          <p:nvPr/>
        </p:nvSpPr>
        <p:spPr bwMode="auto">
          <a:xfrm>
            <a:off x="176213" y="3696618"/>
            <a:ext cx="700704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sz="2800" b="1">
                <a:solidFill>
                  <a:srgbClr val="FF0000"/>
                </a:solidFill>
                <a:latin typeface="+mj-ea"/>
                <a:ea typeface="+mj-ea"/>
              </a:rPr>
              <a:t>矩阵可排列</a:t>
            </a:r>
            <a:r>
              <a:rPr lang="zh-CN" sz="2800" b="1">
                <a:latin typeface="+mj-ea"/>
                <a:ea typeface="+mj-ea"/>
              </a:rPr>
              <a:t>：矩阵的行和列都是可排列的。</a:t>
            </a:r>
          </a:p>
        </p:txBody>
      </p:sp>
      <p:grpSp>
        <p:nvGrpSpPr>
          <p:cNvPr id="5" name="Group 5"/>
          <p:cNvGrpSpPr>
            <a:grpSpLocks/>
          </p:cNvGrpSpPr>
          <p:nvPr/>
        </p:nvGrpSpPr>
        <p:grpSpPr bwMode="auto">
          <a:xfrm>
            <a:off x="174625" y="1340768"/>
            <a:ext cx="8732838" cy="1006476"/>
            <a:chOff x="0" y="0"/>
            <a:chExt cx="5501" cy="634"/>
          </a:xfrm>
        </p:grpSpPr>
        <p:sp>
          <p:nvSpPr>
            <p:cNvPr id="51206" name="Rectangle 6"/>
            <p:cNvSpPr>
              <a:spLocks noChangeArrowheads="1"/>
            </p:cNvSpPr>
            <p:nvPr/>
          </p:nvSpPr>
          <p:spPr bwMode="auto">
            <a:xfrm>
              <a:off x="1062" y="0"/>
              <a:ext cx="4439"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zh-CN" sz="2800" b="1">
                  <a:latin typeface="+mj-ea"/>
                  <a:ea typeface="+mj-ea"/>
                </a:rPr>
                <a:t>一个矩阵的每一行都是同一集合</a:t>
              </a:r>
            </a:p>
            <a:p>
              <a:pPr>
                <a:lnSpc>
                  <a:spcPct val="110000"/>
                </a:lnSpc>
              </a:pPr>
              <a:r>
                <a:rPr lang="zh-CN" sz="2800" b="1">
                  <a:latin typeface="+mj-ea"/>
                  <a:ea typeface="+mj-ea"/>
                </a:rPr>
                <a:t>中各元素</a:t>
              </a:r>
              <a:r>
                <a:rPr lang="zh-CN" altLang="zh-CN" sz="2800" b="1">
                  <a:latin typeface="+mj-ea"/>
                  <a:ea typeface="+mj-ea"/>
                </a:rPr>
                <a:t>(</a:t>
              </a:r>
              <a:r>
                <a:rPr lang="zh-CN" sz="2800" b="1">
                  <a:latin typeface="+mj-ea"/>
                  <a:ea typeface="+mj-ea"/>
                </a:rPr>
                <a:t>注：重复元素分别计</a:t>
              </a:r>
              <a:r>
                <a:rPr lang="zh-CN" altLang="zh-CN" sz="2800" b="1">
                  <a:latin typeface="+mj-ea"/>
                  <a:ea typeface="+mj-ea"/>
                </a:rPr>
                <a:t>)</a:t>
              </a:r>
              <a:r>
                <a:rPr lang="zh-CN" sz="2800" b="1">
                  <a:latin typeface="+mj-ea"/>
                  <a:ea typeface="+mj-ea"/>
                </a:rPr>
                <a:t>的不同排列。</a:t>
              </a:r>
            </a:p>
          </p:txBody>
        </p:sp>
        <p:graphicFrame>
          <p:nvGraphicFramePr>
            <p:cNvPr id="51207" name="Object 7"/>
            <p:cNvGraphicFramePr>
              <a:graphicFrameLocks noChangeAspect="1"/>
            </p:cNvGraphicFramePr>
            <p:nvPr/>
          </p:nvGraphicFramePr>
          <p:xfrm>
            <a:off x="4252" y="36"/>
            <a:ext cx="1208" cy="316"/>
          </p:xfrm>
          <a:graphic>
            <a:graphicData uri="http://schemas.openxmlformats.org/presentationml/2006/ole">
              <mc:AlternateContent xmlns:mc="http://schemas.openxmlformats.org/markup-compatibility/2006">
                <mc:Choice xmlns:v="urn:schemas-microsoft-com:vml" Requires="v">
                  <p:oleObj spid="_x0000_s1119298" r:id="rId3" imgW="977900" imgH="228600" progId="Equation.DSMT4">
                    <p:embed/>
                  </p:oleObj>
                </mc:Choice>
                <mc:Fallback>
                  <p:oleObj r:id="rId3" imgW="977900" imgH="2286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2" y="36"/>
                          <a:ext cx="1208" cy="316"/>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08" name="Rectangle 8"/>
            <p:cNvSpPr>
              <a:spLocks noChangeArrowheads="1"/>
            </p:cNvSpPr>
            <p:nvPr/>
          </p:nvSpPr>
          <p:spPr bwMode="auto">
            <a:xfrm>
              <a:off x="0" y="154"/>
              <a:ext cx="124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sz="2800" b="1">
                  <a:solidFill>
                    <a:srgbClr val="FF0000"/>
                  </a:solidFill>
                  <a:latin typeface="+mj-ea"/>
                  <a:ea typeface="+mj-ea"/>
                </a:rPr>
                <a:t>行可排列：</a:t>
              </a:r>
            </a:p>
          </p:txBody>
        </p:sp>
      </p:grpSp>
      <p:grpSp>
        <p:nvGrpSpPr>
          <p:cNvPr id="6" name="Group 9"/>
          <p:cNvGrpSpPr>
            <a:grpSpLocks/>
          </p:cNvGrpSpPr>
          <p:nvPr/>
        </p:nvGrpSpPr>
        <p:grpSpPr bwMode="auto">
          <a:xfrm>
            <a:off x="176213" y="2472655"/>
            <a:ext cx="8732837" cy="1006476"/>
            <a:chOff x="0" y="0"/>
            <a:chExt cx="5501" cy="634"/>
          </a:xfrm>
        </p:grpSpPr>
        <p:sp>
          <p:nvSpPr>
            <p:cNvPr id="51210" name="Rectangle 10"/>
            <p:cNvSpPr>
              <a:spLocks noChangeArrowheads="1"/>
            </p:cNvSpPr>
            <p:nvPr/>
          </p:nvSpPr>
          <p:spPr bwMode="auto">
            <a:xfrm>
              <a:off x="1062" y="0"/>
              <a:ext cx="4439"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zh-CN" sz="2800" b="1">
                  <a:latin typeface="+mj-ea"/>
                  <a:ea typeface="+mj-ea"/>
                </a:rPr>
                <a:t>一个矩阵的每一列都是同一集合</a:t>
              </a:r>
            </a:p>
            <a:p>
              <a:pPr>
                <a:lnSpc>
                  <a:spcPct val="110000"/>
                </a:lnSpc>
              </a:pPr>
              <a:r>
                <a:rPr lang="zh-CN" sz="2800" b="1">
                  <a:latin typeface="+mj-ea"/>
                  <a:ea typeface="+mj-ea"/>
                </a:rPr>
                <a:t>中各元素的不同排列。</a:t>
              </a:r>
            </a:p>
          </p:txBody>
        </p:sp>
        <p:graphicFrame>
          <p:nvGraphicFramePr>
            <p:cNvPr id="51211" name="Object 11"/>
            <p:cNvGraphicFramePr>
              <a:graphicFrameLocks noChangeAspect="1"/>
            </p:cNvGraphicFramePr>
            <p:nvPr/>
          </p:nvGraphicFramePr>
          <p:xfrm>
            <a:off x="4221" y="68"/>
            <a:ext cx="1255" cy="316"/>
          </p:xfrm>
          <a:graphic>
            <a:graphicData uri="http://schemas.openxmlformats.org/presentationml/2006/ole">
              <mc:AlternateContent xmlns:mc="http://schemas.openxmlformats.org/markup-compatibility/2006">
                <mc:Choice xmlns:v="urn:schemas-microsoft-com:vml" Requires="v">
                  <p:oleObj spid="_x0000_s1119299" r:id="rId5" imgW="1016000" imgH="228600" progId="Equation.DSMT4">
                    <p:embed/>
                  </p:oleObj>
                </mc:Choice>
                <mc:Fallback>
                  <p:oleObj r:id="rId5" imgW="1016000" imgH="22860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21" y="68"/>
                          <a:ext cx="1255" cy="316"/>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12" name="Rectangle 12"/>
            <p:cNvSpPr>
              <a:spLocks noChangeArrowheads="1"/>
            </p:cNvSpPr>
            <p:nvPr/>
          </p:nvSpPr>
          <p:spPr bwMode="auto">
            <a:xfrm>
              <a:off x="0" y="154"/>
              <a:ext cx="124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sz="2800" b="1">
                  <a:solidFill>
                    <a:srgbClr val="FF0000"/>
                  </a:solidFill>
                  <a:latin typeface="+mj-ea"/>
                  <a:ea typeface="+mj-ea"/>
                </a:rPr>
                <a:t>列可排列：</a:t>
              </a:r>
            </a:p>
          </p:txBody>
        </p:sp>
      </p:grpSp>
      <p:grpSp>
        <p:nvGrpSpPr>
          <p:cNvPr id="7" name="Group 13"/>
          <p:cNvGrpSpPr>
            <a:grpSpLocks/>
          </p:cNvGrpSpPr>
          <p:nvPr/>
        </p:nvGrpSpPr>
        <p:grpSpPr bwMode="auto">
          <a:xfrm>
            <a:off x="387350" y="4949825"/>
            <a:ext cx="6932613" cy="1081089"/>
            <a:chOff x="0" y="0"/>
            <a:chExt cx="4367" cy="681"/>
          </a:xfrm>
        </p:grpSpPr>
        <p:sp>
          <p:nvSpPr>
            <p:cNvPr id="51214" name="Rectangle 14"/>
            <p:cNvSpPr>
              <a:spLocks noChangeArrowheads="1"/>
            </p:cNvSpPr>
            <p:nvPr/>
          </p:nvSpPr>
          <p:spPr bwMode="auto">
            <a:xfrm>
              <a:off x="0" y="0"/>
              <a:ext cx="266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dirty="0" smtClean="0">
                  <a:solidFill>
                    <a:srgbClr val="0000FF"/>
                  </a:solidFill>
                  <a:latin typeface="+mj-ea"/>
                  <a:ea typeface="+mj-ea"/>
                </a:rPr>
                <a:t>对称信道</a:t>
              </a:r>
              <a:r>
                <a:rPr lang="zh-CN" sz="2800" b="1" dirty="0">
                  <a:solidFill>
                    <a:srgbClr val="0000FF"/>
                  </a:solidFill>
                  <a:latin typeface="+mj-ea"/>
                  <a:ea typeface="+mj-ea"/>
                </a:rPr>
                <a:t>的定义</a:t>
              </a:r>
            </a:p>
          </p:txBody>
        </p:sp>
        <p:sp>
          <p:nvSpPr>
            <p:cNvPr id="51215" name="Rectangle 15"/>
            <p:cNvSpPr>
              <a:spLocks noChangeArrowheads="1"/>
            </p:cNvSpPr>
            <p:nvPr/>
          </p:nvSpPr>
          <p:spPr bwMode="auto">
            <a:xfrm>
              <a:off x="171" y="351"/>
              <a:ext cx="419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dirty="0">
                  <a:latin typeface="+mj-ea"/>
                  <a:ea typeface="+mj-ea"/>
                </a:rPr>
                <a:t>信道矩阵具有可排列性的信道。</a:t>
              </a:r>
            </a:p>
          </p:txBody>
        </p:sp>
      </p:grpSp>
      <p:sp>
        <p:nvSpPr>
          <p:cNvPr id="4" name="标题 3"/>
          <p:cNvSpPr>
            <a:spLocks noGrp="1"/>
          </p:cNvSpPr>
          <p:nvPr>
            <p:ph type="title"/>
          </p:nvPr>
        </p:nvSpPr>
        <p:spPr/>
        <p:txBody>
          <a:bodyPr/>
          <a:lstStyle/>
          <a:p>
            <a:r>
              <a:rPr lang="zh-CN" altLang="zh-CN" dirty="0"/>
              <a:t>1.对称信道的定义</a:t>
            </a:r>
            <a:endParaRPr lang="zh-CN" altLang="en-US" dirty="0"/>
          </a:p>
        </p:txBody>
      </p:sp>
      <p:sp>
        <p:nvSpPr>
          <p:cNvPr id="3" name="灯片编号占位符 2"/>
          <p:cNvSpPr>
            <a:spLocks noGrp="1"/>
          </p:cNvSpPr>
          <p:nvPr>
            <p:ph type="sldNum" sz="quarter" idx="12"/>
          </p:nvPr>
        </p:nvSpPr>
        <p:spPr/>
        <p:txBody>
          <a:bodyPr/>
          <a:lstStyle/>
          <a:p>
            <a:fld id="{E31375A4-56A4-47D6-9801-1991572033F7}" type="slidenum">
              <a:rPr lang="en-US" smtClean="0"/>
              <a:pPr/>
              <a:t>75</a:t>
            </a:fld>
            <a:endParaRPr lang="en-US"/>
          </a:p>
        </p:txBody>
      </p:sp>
    </p:spTree>
    <p:extLst>
      <p:ext uri="{BB962C8B-B14F-4D97-AF65-F5344CB8AC3E}">
        <p14:creationId xmlns:p14="http://schemas.microsoft.com/office/powerpoint/2010/main" val="14438369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203"/>
                                        </p:tgtEl>
                                        <p:attrNameLst>
                                          <p:attrName>style.visibility</p:attrName>
                                        </p:attrNameLst>
                                      </p:cBhvr>
                                      <p:to>
                                        <p:strVal val="visible"/>
                                      </p:to>
                                    </p:set>
                                    <p:animEffect transition="in" filter="wipe(left)">
                                      <p:cBhvr>
                                        <p:cTn id="12" dur="1000"/>
                                        <p:tgtEl>
                                          <p:spTgt spid="5120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1000"/>
                                        <p:tgtEl>
                                          <p:spTgt spid="7"/>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arn(inVertical)">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1203"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226" name="Object 2"/>
          <p:cNvGraphicFramePr>
            <a:graphicFrameLocks noChangeAspect="1"/>
          </p:cNvGraphicFramePr>
          <p:nvPr/>
        </p:nvGraphicFramePr>
        <p:xfrm>
          <a:off x="5113338" y="1190625"/>
          <a:ext cx="2560637" cy="2786063"/>
        </p:xfrm>
        <a:graphic>
          <a:graphicData uri="http://schemas.openxmlformats.org/presentationml/2006/ole">
            <mc:AlternateContent xmlns:mc="http://schemas.openxmlformats.org/markup-compatibility/2006">
              <mc:Choice xmlns:v="urn:schemas-microsoft-com:vml" Requires="v">
                <p:oleObj spid="_x0000_s1120386" r:id="rId3" imgW="1167893" imgH="1269449" progId="Equation.DSMT4">
                  <p:embed/>
                </p:oleObj>
              </mc:Choice>
              <mc:Fallback>
                <p:oleObj r:id="rId3" imgW="1167893" imgH="1269449"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3338" y="1190625"/>
                        <a:ext cx="2560637" cy="278606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2229" name="Object 5"/>
          <p:cNvGraphicFramePr>
            <a:graphicFrameLocks noChangeAspect="1"/>
          </p:cNvGraphicFramePr>
          <p:nvPr/>
        </p:nvGraphicFramePr>
        <p:xfrm>
          <a:off x="771525" y="1636713"/>
          <a:ext cx="3062288" cy="1838325"/>
        </p:xfrm>
        <a:graphic>
          <a:graphicData uri="http://schemas.openxmlformats.org/presentationml/2006/ole">
            <mc:AlternateContent xmlns:mc="http://schemas.openxmlformats.org/markup-compatibility/2006">
              <mc:Choice xmlns:v="urn:schemas-microsoft-com:vml" Requires="v">
                <p:oleObj spid="_x0000_s1120387" r:id="rId5" imgW="1397000" imgH="838200" progId="Equation.DSMT4">
                  <p:embed/>
                </p:oleObj>
              </mc:Choice>
              <mc:Fallback>
                <p:oleObj r:id="rId5" imgW="1397000" imgH="83820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1525" y="1636713"/>
                        <a:ext cx="3062288" cy="183832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2230" name="Object 6"/>
          <p:cNvGraphicFramePr>
            <a:graphicFrameLocks noChangeAspect="1"/>
          </p:cNvGraphicFramePr>
          <p:nvPr/>
        </p:nvGraphicFramePr>
        <p:xfrm>
          <a:off x="762000" y="4027488"/>
          <a:ext cx="3089275" cy="1839912"/>
        </p:xfrm>
        <a:graphic>
          <a:graphicData uri="http://schemas.openxmlformats.org/presentationml/2006/ole">
            <mc:AlternateContent xmlns:mc="http://schemas.openxmlformats.org/markup-compatibility/2006">
              <mc:Choice xmlns:v="urn:schemas-microsoft-com:vml" Requires="v">
                <p:oleObj spid="_x0000_s1120388" r:id="rId7" imgW="1409700" imgH="838200" progId="Equation.DSMT4">
                  <p:embed/>
                </p:oleObj>
              </mc:Choice>
              <mc:Fallback>
                <p:oleObj r:id="rId7" imgW="1409700" imgH="83820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000" y="4027488"/>
                        <a:ext cx="3089275" cy="183991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2231" name="Object 7"/>
          <p:cNvGraphicFramePr>
            <a:graphicFrameLocks noChangeAspect="1"/>
          </p:cNvGraphicFramePr>
          <p:nvPr/>
        </p:nvGraphicFramePr>
        <p:xfrm>
          <a:off x="5003800" y="4521200"/>
          <a:ext cx="3144838" cy="1031875"/>
        </p:xfrm>
        <a:graphic>
          <a:graphicData uri="http://schemas.openxmlformats.org/presentationml/2006/ole">
            <mc:AlternateContent xmlns:mc="http://schemas.openxmlformats.org/markup-compatibility/2006">
              <mc:Choice xmlns:v="urn:schemas-microsoft-com:vml" Requires="v">
                <p:oleObj spid="_x0000_s1120389" r:id="rId9" imgW="1435100" imgH="469900" progId="Equation.DSMT4">
                  <p:embed/>
                </p:oleObj>
              </mc:Choice>
              <mc:Fallback>
                <p:oleObj r:id="rId9" imgW="1435100" imgH="469900"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03800" y="4521200"/>
                        <a:ext cx="3144838" cy="103187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8"/>
          <p:cNvGrpSpPr>
            <a:grpSpLocks/>
          </p:cNvGrpSpPr>
          <p:nvPr/>
        </p:nvGrpSpPr>
        <p:grpSpPr bwMode="auto">
          <a:xfrm>
            <a:off x="3403600" y="2768600"/>
            <a:ext cx="776288" cy="838200"/>
            <a:chOff x="0" y="0"/>
            <a:chExt cx="489" cy="528"/>
          </a:xfrm>
        </p:grpSpPr>
        <p:sp>
          <p:nvSpPr>
            <p:cNvPr id="52233" name="Line 9"/>
            <p:cNvSpPr>
              <a:spLocks noChangeShapeType="1"/>
            </p:cNvSpPr>
            <p:nvPr/>
          </p:nvSpPr>
          <p:spPr bwMode="auto">
            <a:xfrm>
              <a:off x="0" y="416"/>
              <a:ext cx="192" cy="111"/>
            </a:xfrm>
            <a:prstGeom prst="line">
              <a:avLst/>
            </a:prstGeom>
            <a:noFill/>
            <a:ln w="25400" cmpd="sng">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34" name="Line 10"/>
            <p:cNvSpPr>
              <a:spLocks noChangeShapeType="1"/>
            </p:cNvSpPr>
            <p:nvPr/>
          </p:nvSpPr>
          <p:spPr bwMode="auto">
            <a:xfrm flipV="1">
              <a:off x="184" y="0"/>
              <a:ext cx="305" cy="528"/>
            </a:xfrm>
            <a:prstGeom prst="line">
              <a:avLst/>
            </a:prstGeom>
            <a:noFill/>
            <a:ln w="25400" cmpd="sng">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 name="Group 11"/>
          <p:cNvGrpSpPr>
            <a:grpSpLocks/>
          </p:cNvGrpSpPr>
          <p:nvPr/>
        </p:nvGrpSpPr>
        <p:grpSpPr bwMode="auto">
          <a:xfrm>
            <a:off x="7177088" y="3265488"/>
            <a:ext cx="776287" cy="838200"/>
            <a:chOff x="0" y="0"/>
            <a:chExt cx="489" cy="528"/>
          </a:xfrm>
        </p:grpSpPr>
        <p:sp>
          <p:nvSpPr>
            <p:cNvPr id="52236" name="Line 12"/>
            <p:cNvSpPr>
              <a:spLocks noChangeShapeType="1"/>
            </p:cNvSpPr>
            <p:nvPr/>
          </p:nvSpPr>
          <p:spPr bwMode="auto">
            <a:xfrm>
              <a:off x="0" y="416"/>
              <a:ext cx="192" cy="111"/>
            </a:xfrm>
            <a:prstGeom prst="line">
              <a:avLst/>
            </a:prstGeom>
            <a:noFill/>
            <a:ln w="25400" cmpd="sng">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37" name="Line 13"/>
            <p:cNvSpPr>
              <a:spLocks noChangeShapeType="1"/>
            </p:cNvSpPr>
            <p:nvPr/>
          </p:nvSpPr>
          <p:spPr bwMode="auto">
            <a:xfrm flipV="1">
              <a:off x="184" y="0"/>
              <a:ext cx="305" cy="528"/>
            </a:xfrm>
            <a:prstGeom prst="line">
              <a:avLst/>
            </a:prstGeom>
            <a:noFill/>
            <a:ln w="25400" cmpd="sng">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 name="Group 14"/>
          <p:cNvGrpSpPr>
            <a:grpSpLocks/>
          </p:cNvGrpSpPr>
          <p:nvPr/>
        </p:nvGrpSpPr>
        <p:grpSpPr bwMode="auto">
          <a:xfrm>
            <a:off x="3479800" y="5295900"/>
            <a:ext cx="749300" cy="889000"/>
            <a:chOff x="0" y="0"/>
            <a:chExt cx="472" cy="560"/>
          </a:xfrm>
        </p:grpSpPr>
        <p:sp>
          <p:nvSpPr>
            <p:cNvPr id="52239" name="Line 15"/>
            <p:cNvSpPr>
              <a:spLocks noChangeShapeType="1"/>
            </p:cNvSpPr>
            <p:nvPr/>
          </p:nvSpPr>
          <p:spPr bwMode="auto">
            <a:xfrm>
              <a:off x="0" y="47"/>
              <a:ext cx="472" cy="472"/>
            </a:xfrm>
            <a:prstGeom prst="line">
              <a:avLst/>
            </a:prstGeom>
            <a:noFill/>
            <a:ln w="25400" cmpd="sng">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40" name="Line 16"/>
            <p:cNvSpPr>
              <a:spLocks noChangeShapeType="1"/>
            </p:cNvSpPr>
            <p:nvPr/>
          </p:nvSpPr>
          <p:spPr bwMode="auto">
            <a:xfrm flipH="1">
              <a:off x="57" y="0"/>
              <a:ext cx="344" cy="560"/>
            </a:xfrm>
            <a:prstGeom prst="line">
              <a:avLst/>
            </a:prstGeom>
            <a:noFill/>
            <a:ln w="25400" cmpd="sng">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 name="Group 17"/>
          <p:cNvGrpSpPr>
            <a:grpSpLocks/>
          </p:cNvGrpSpPr>
          <p:nvPr/>
        </p:nvGrpSpPr>
        <p:grpSpPr bwMode="auto">
          <a:xfrm>
            <a:off x="7721600" y="5080000"/>
            <a:ext cx="749300" cy="889000"/>
            <a:chOff x="0" y="0"/>
            <a:chExt cx="472" cy="560"/>
          </a:xfrm>
        </p:grpSpPr>
        <p:sp>
          <p:nvSpPr>
            <p:cNvPr id="52242" name="Line 18"/>
            <p:cNvSpPr>
              <a:spLocks noChangeShapeType="1"/>
            </p:cNvSpPr>
            <p:nvPr/>
          </p:nvSpPr>
          <p:spPr bwMode="auto">
            <a:xfrm>
              <a:off x="0" y="47"/>
              <a:ext cx="472" cy="472"/>
            </a:xfrm>
            <a:prstGeom prst="line">
              <a:avLst/>
            </a:prstGeom>
            <a:noFill/>
            <a:ln w="25400" cmpd="sng">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43" name="Line 19"/>
            <p:cNvSpPr>
              <a:spLocks noChangeShapeType="1"/>
            </p:cNvSpPr>
            <p:nvPr/>
          </p:nvSpPr>
          <p:spPr bwMode="auto">
            <a:xfrm flipH="1">
              <a:off x="57" y="0"/>
              <a:ext cx="344" cy="560"/>
            </a:xfrm>
            <a:prstGeom prst="line">
              <a:avLst/>
            </a:prstGeom>
            <a:noFill/>
            <a:ln w="25400" cmpd="sng">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 name="标题 3"/>
          <p:cNvSpPr>
            <a:spLocks noGrp="1"/>
          </p:cNvSpPr>
          <p:nvPr>
            <p:ph type="title"/>
          </p:nvPr>
        </p:nvSpPr>
        <p:spPr/>
        <p:txBody>
          <a:bodyPr>
            <a:normAutofit fontScale="90000"/>
          </a:bodyPr>
          <a:lstStyle/>
          <a:p>
            <a:r>
              <a:rPr lang="zh-CN" altLang="zh-CN" dirty="0">
                <a:solidFill>
                  <a:srgbClr val="FF0000"/>
                </a:solidFill>
                <a:latin typeface="Arial" pitchFamily="34" charset="0"/>
              </a:rPr>
              <a:t>练习</a:t>
            </a:r>
            <a:r>
              <a:rPr lang="zh-CN" altLang="zh-CN" dirty="0">
                <a:solidFill>
                  <a:srgbClr val="008000"/>
                </a:solidFill>
                <a:latin typeface="Arial" pitchFamily="34" charset="0"/>
              </a:rPr>
              <a:t>：</a:t>
            </a:r>
            <a:r>
              <a:rPr lang="zh-CN" altLang="zh-CN" dirty="0">
                <a:latin typeface="Arial" pitchFamily="34" charset="0"/>
              </a:rPr>
              <a:t>判断下列矩阵表示的信道是否对称信道</a:t>
            </a:r>
            <a:r>
              <a:rPr lang="zh-CN" altLang="zh-CN" dirty="0" smtClean="0"/>
              <a:t>?</a:t>
            </a:r>
            <a:endParaRPr lang="zh-CN" altLang="en-US" dirty="0"/>
          </a:p>
        </p:txBody>
      </p:sp>
      <p:sp>
        <p:nvSpPr>
          <p:cNvPr id="5" name="灯片编号占位符 4"/>
          <p:cNvSpPr>
            <a:spLocks noGrp="1"/>
          </p:cNvSpPr>
          <p:nvPr>
            <p:ph type="sldNum" sz="quarter" idx="12"/>
          </p:nvPr>
        </p:nvSpPr>
        <p:spPr/>
        <p:txBody>
          <a:bodyPr/>
          <a:lstStyle/>
          <a:p>
            <a:fld id="{E31375A4-56A4-47D6-9801-1991572033F7}" type="slidenum">
              <a:rPr lang="en-US" smtClean="0"/>
              <a:pPr/>
              <a:t>76</a:t>
            </a:fld>
            <a:endParaRPr lang="en-US"/>
          </a:p>
        </p:txBody>
      </p:sp>
    </p:spTree>
    <p:extLst>
      <p:ext uri="{BB962C8B-B14F-4D97-AF65-F5344CB8AC3E}">
        <p14:creationId xmlns:p14="http://schemas.microsoft.com/office/powerpoint/2010/main" val="1731635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10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10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4"/>
          <p:cNvGrpSpPr>
            <a:grpSpLocks/>
          </p:cNvGrpSpPr>
          <p:nvPr/>
        </p:nvGrpSpPr>
        <p:grpSpPr bwMode="auto">
          <a:xfrm>
            <a:off x="739775" y="1100138"/>
            <a:ext cx="7816850" cy="1085850"/>
            <a:chOff x="0" y="0"/>
            <a:chExt cx="4924" cy="684"/>
          </a:xfrm>
        </p:grpSpPr>
        <p:sp>
          <p:nvSpPr>
            <p:cNvPr id="53253" name="Rectangle 5"/>
            <p:cNvSpPr>
              <a:spLocks noChangeArrowheads="1"/>
            </p:cNvSpPr>
            <p:nvPr/>
          </p:nvSpPr>
          <p:spPr bwMode="auto">
            <a:xfrm>
              <a:off x="0" y="0"/>
              <a:ext cx="492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a:latin typeface="+mj-ea"/>
                  <a:ea typeface="+mj-ea"/>
                </a:rPr>
                <a:t>应用平均互信息量的第二种形式：</a:t>
              </a:r>
            </a:p>
          </p:txBody>
        </p:sp>
        <p:graphicFrame>
          <p:nvGraphicFramePr>
            <p:cNvPr id="53254" name="Object 6"/>
            <p:cNvGraphicFramePr>
              <a:graphicFrameLocks noChangeAspect="1"/>
            </p:cNvGraphicFramePr>
            <p:nvPr/>
          </p:nvGraphicFramePr>
          <p:xfrm>
            <a:off x="830" y="403"/>
            <a:ext cx="2460" cy="281"/>
          </p:xfrm>
          <a:graphic>
            <a:graphicData uri="http://schemas.openxmlformats.org/presentationml/2006/ole">
              <mc:AlternateContent xmlns:mc="http://schemas.openxmlformats.org/markup-compatibility/2006">
                <mc:Choice xmlns:v="urn:schemas-microsoft-com:vml" Requires="v">
                  <p:oleObj spid="_x0000_s1121538" r:id="rId3" imgW="1776458" imgH="203024" progId="Equation.DSMT4">
                    <p:embed/>
                  </p:oleObj>
                </mc:Choice>
                <mc:Fallback>
                  <p:oleObj r:id="rId3" imgW="1776458" imgH="203024"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 y="403"/>
                          <a:ext cx="2460" cy="281"/>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5" name="Group 7"/>
          <p:cNvGrpSpPr>
            <a:grpSpLocks/>
          </p:cNvGrpSpPr>
          <p:nvPr/>
        </p:nvGrpSpPr>
        <p:grpSpPr bwMode="auto">
          <a:xfrm>
            <a:off x="739775" y="2293938"/>
            <a:ext cx="7700963" cy="523874"/>
            <a:chOff x="0" y="0"/>
            <a:chExt cx="4851" cy="330"/>
          </a:xfrm>
        </p:grpSpPr>
        <p:sp>
          <p:nvSpPr>
            <p:cNvPr id="53256" name="Rectangle 8"/>
            <p:cNvSpPr>
              <a:spLocks noChangeArrowheads="1"/>
            </p:cNvSpPr>
            <p:nvPr/>
          </p:nvSpPr>
          <p:spPr bwMode="auto">
            <a:xfrm>
              <a:off x="0" y="0"/>
              <a:ext cx="485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a:latin typeface="+mj-ea"/>
                  <a:ea typeface="+mj-ea"/>
                </a:rPr>
                <a:t>推导对称信道条件下                的计算公式：</a:t>
              </a:r>
            </a:p>
          </p:txBody>
        </p:sp>
        <p:graphicFrame>
          <p:nvGraphicFramePr>
            <p:cNvPr id="53257" name="Object 9"/>
            <p:cNvGraphicFramePr>
              <a:graphicFrameLocks noChangeAspect="1"/>
            </p:cNvGraphicFramePr>
            <p:nvPr/>
          </p:nvGraphicFramePr>
          <p:xfrm>
            <a:off x="2102" y="43"/>
            <a:ext cx="880" cy="282"/>
          </p:xfrm>
          <a:graphic>
            <a:graphicData uri="http://schemas.openxmlformats.org/presentationml/2006/ole">
              <mc:AlternateContent xmlns:mc="http://schemas.openxmlformats.org/markup-compatibility/2006">
                <mc:Choice xmlns:v="urn:schemas-microsoft-com:vml" Requires="v">
                  <p:oleObj spid="_x0000_s1121539" r:id="rId5" imgW="634449" imgH="203024" progId="Equation.DSMT4">
                    <p:embed/>
                  </p:oleObj>
                </mc:Choice>
                <mc:Fallback>
                  <p:oleObj r:id="rId5" imgW="634449" imgH="203024"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2" y="43"/>
                          <a:ext cx="880" cy="28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53258" name="Object 10"/>
          <p:cNvGraphicFramePr>
            <a:graphicFrameLocks noChangeAspect="1"/>
          </p:cNvGraphicFramePr>
          <p:nvPr>
            <p:extLst>
              <p:ext uri="{D42A27DB-BD31-4B8C-83A1-F6EECF244321}">
                <p14:modId xmlns:p14="http://schemas.microsoft.com/office/powerpoint/2010/main" val="2946963575"/>
              </p:ext>
            </p:extLst>
          </p:nvPr>
        </p:nvGraphicFramePr>
        <p:xfrm>
          <a:off x="571500" y="2997200"/>
          <a:ext cx="1397000" cy="447675"/>
        </p:xfrm>
        <a:graphic>
          <a:graphicData uri="http://schemas.openxmlformats.org/presentationml/2006/ole">
            <mc:AlternateContent xmlns:mc="http://schemas.openxmlformats.org/markup-compatibility/2006">
              <mc:Choice xmlns:v="urn:schemas-microsoft-com:vml" Requires="v">
                <p:oleObj spid="_x0000_s1121540" r:id="rId7" imgW="634449" imgH="203024" progId="Equation.DSMT4">
                  <p:embed/>
                </p:oleObj>
              </mc:Choice>
              <mc:Fallback>
                <p:oleObj r:id="rId7" imgW="634449" imgH="203024"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1500" y="2997200"/>
                        <a:ext cx="1397000" cy="44767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259" name="Object 11"/>
          <p:cNvGraphicFramePr>
            <a:graphicFrameLocks noChangeAspect="1"/>
          </p:cNvGraphicFramePr>
          <p:nvPr>
            <p:extLst>
              <p:ext uri="{D42A27DB-BD31-4B8C-83A1-F6EECF244321}">
                <p14:modId xmlns:p14="http://schemas.microsoft.com/office/powerpoint/2010/main" val="3269148523"/>
              </p:ext>
            </p:extLst>
          </p:nvPr>
        </p:nvGraphicFramePr>
        <p:xfrm>
          <a:off x="1992313" y="2711450"/>
          <a:ext cx="4279900" cy="979488"/>
        </p:xfrm>
        <a:graphic>
          <a:graphicData uri="http://schemas.openxmlformats.org/presentationml/2006/ole">
            <mc:AlternateContent xmlns:mc="http://schemas.openxmlformats.org/markup-compatibility/2006">
              <mc:Choice xmlns:v="urn:schemas-microsoft-com:vml" Requires="v">
                <p:oleObj spid="_x0000_s1121541" r:id="rId9" imgW="1942257" imgH="444307" progId="Equation.DSMT4">
                  <p:embed/>
                </p:oleObj>
              </mc:Choice>
              <mc:Fallback>
                <p:oleObj r:id="rId9" imgW="1942257" imgH="444307"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92313" y="2711450"/>
                        <a:ext cx="4279900" cy="97948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260" name="Object 12"/>
          <p:cNvGraphicFramePr>
            <a:graphicFrameLocks noChangeAspect="1"/>
          </p:cNvGraphicFramePr>
          <p:nvPr>
            <p:extLst>
              <p:ext uri="{D42A27DB-BD31-4B8C-83A1-F6EECF244321}">
                <p14:modId xmlns:p14="http://schemas.microsoft.com/office/powerpoint/2010/main" val="1721365615"/>
              </p:ext>
            </p:extLst>
          </p:nvPr>
        </p:nvGraphicFramePr>
        <p:xfrm>
          <a:off x="1992313" y="3589338"/>
          <a:ext cx="5426075" cy="979487"/>
        </p:xfrm>
        <a:graphic>
          <a:graphicData uri="http://schemas.openxmlformats.org/presentationml/2006/ole">
            <mc:AlternateContent xmlns:mc="http://schemas.openxmlformats.org/markup-compatibility/2006">
              <mc:Choice xmlns:v="urn:schemas-microsoft-com:vml" Requires="v">
                <p:oleObj spid="_x0000_s1121542" r:id="rId11" imgW="2462731" imgH="444307" progId="Equation.DSMT4">
                  <p:embed/>
                </p:oleObj>
              </mc:Choice>
              <mc:Fallback>
                <p:oleObj r:id="rId11" imgW="2462731" imgH="444307"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92313" y="3589338"/>
                        <a:ext cx="5426075" cy="97948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261" name="Object 13"/>
          <p:cNvGraphicFramePr>
            <a:graphicFrameLocks noChangeAspect="1"/>
          </p:cNvGraphicFramePr>
          <p:nvPr>
            <p:extLst>
              <p:ext uri="{D42A27DB-BD31-4B8C-83A1-F6EECF244321}">
                <p14:modId xmlns:p14="http://schemas.microsoft.com/office/powerpoint/2010/main" val="1553914981"/>
              </p:ext>
            </p:extLst>
          </p:nvPr>
        </p:nvGraphicFramePr>
        <p:xfrm>
          <a:off x="1992313" y="4518025"/>
          <a:ext cx="5426075" cy="979488"/>
        </p:xfrm>
        <a:graphic>
          <a:graphicData uri="http://schemas.openxmlformats.org/presentationml/2006/ole">
            <mc:AlternateContent xmlns:mc="http://schemas.openxmlformats.org/markup-compatibility/2006">
              <mc:Choice xmlns:v="urn:schemas-microsoft-com:vml" Requires="v">
                <p:oleObj spid="_x0000_s1121543" r:id="rId13" imgW="2462731" imgH="444307" progId="Equation.DSMT4">
                  <p:embed/>
                </p:oleObj>
              </mc:Choice>
              <mc:Fallback>
                <p:oleObj r:id="rId13" imgW="2462731" imgH="444307" progId="Equation.DSMT4">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92313" y="4518025"/>
                        <a:ext cx="5426075" cy="97948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262" name="Object 14"/>
          <p:cNvGraphicFramePr>
            <a:graphicFrameLocks noChangeAspect="1"/>
          </p:cNvGraphicFramePr>
          <p:nvPr>
            <p:extLst>
              <p:ext uri="{D42A27DB-BD31-4B8C-83A1-F6EECF244321}">
                <p14:modId xmlns:p14="http://schemas.microsoft.com/office/powerpoint/2010/main" val="873713065"/>
              </p:ext>
            </p:extLst>
          </p:nvPr>
        </p:nvGraphicFramePr>
        <p:xfrm>
          <a:off x="2035175" y="5475288"/>
          <a:ext cx="3300413" cy="950912"/>
        </p:xfrm>
        <a:graphic>
          <a:graphicData uri="http://schemas.openxmlformats.org/presentationml/2006/ole">
            <mc:AlternateContent xmlns:mc="http://schemas.openxmlformats.org/markup-compatibility/2006">
              <mc:Choice xmlns:v="urn:schemas-microsoft-com:vml" Requires="v">
                <p:oleObj spid="_x0000_s1121544" r:id="rId15" imgW="1497950" imgH="431613" progId="Equation.DSMT4">
                  <p:embed/>
                </p:oleObj>
              </mc:Choice>
              <mc:Fallback>
                <p:oleObj r:id="rId15" imgW="1497950" imgH="431613" progId="Equation.DSMT4">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35175" y="5475288"/>
                        <a:ext cx="3300413" cy="95091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263" name="Object 15"/>
          <p:cNvGraphicFramePr>
            <a:graphicFrameLocks noChangeAspect="1"/>
          </p:cNvGraphicFramePr>
          <p:nvPr>
            <p:extLst>
              <p:ext uri="{D42A27DB-BD31-4B8C-83A1-F6EECF244321}">
                <p14:modId xmlns:p14="http://schemas.microsoft.com/office/powerpoint/2010/main" val="3612347518"/>
              </p:ext>
            </p:extLst>
          </p:nvPr>
        </p:nvGraphicFramePr>
        <p:xfrm>
          <a:off x="5375275" y="5711825"/>
          <a:ext cx="1957388" cy="476250"/>
        </p:xfrm>
        <a:graphic>
          <a:graphicData uri="http://schemas.openxmlformats.org/presentationml/2006/ole">
            <mc:AlternateContent xmlns:mc="http://schemas.openxmlformats.org/markup-compatibility/2006">
              <mc:Choice xmlns:v="urn:schemas-microsoft-com:vml" Requires="v">
                <p:oleObj spid="_x0000_s1121545" r:id="rId17" imgW="887844" imgH="215619" progId="Equation.DSMT4">
                  <p:embed/>
                </p:oleObj>
              </mc:Choice>
              <mc:Fallback>
                <p:oleObj r:id="rId17" imgW="887844" imgH="215619" progId="Equation.DSMT4">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375275" y="5711825"/>
                        <a:ext cx="1957388" cy="47625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标题 1"/>
          <p:cNvSpPr>
            <a:spLocks noGrp="1"/>
          </p:cNvSpPr>
          <p:nvPr>
            <p:ph type="title"/>
          </p:nvPr>
        </p:nvSpPr>
        <p:spPr/>
        <p:txBody>
          <a:bodyPr/>
          <a:lstStyle/>
          <a:p>
            <a:r>
              <a:rPr lang="en-US" altLang="zh-CN" dirty="0" smtClean="0"/>
              <a:t>2</a:t>
            </a:r>
            <a:r>
              <a:rPr lang="zh-CN" altLang="zh-CN" dirty="0" smtClean="0"/>
              <a:t>. 信道容量公式的推导及最佳输入分布</a:t>
            </a:r>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77</a:t>
            </a:fld>
            <a:endParaRPr lang="en-US"/>
          </a:p>
        </p:txBody>
      </p:sp>
    </p:spTree>
    <p:extLst>
      <p:ext uri="{BB962C8B-B14F-4D97-AF65-F5344CB8AC3E}">
        <p14:creationId xmlns:p14="http://schemas.microsoft.com/office/powerpoint/2010/main" val="12352164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3261"/>
                                        </p:tgtEl>
                                        <p:attrNameLst>
                                          <p:attrName>style.visibility</p:attrName>
                                        </p:attrNameLst>
                                      </p:cBhvr>
                                      <p:to>
                                        <p:strVal val="visible"/>
                                      </p:to>
                                    </p:set>
                                    <p:animEffect transition="in" filter="wipe(left)">
                                      <p:cBhvr>
                                        <p:cTn id="7" dur="1000"/>
                                        <p:tgtEl>
                                          <p:spTgt spid="532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3262"/>
                                        </p:tgtEl>
                                        <p:attrNameLst>
                                          <p:attrName>style.visibility</p:attrName>
                                        </p:attrNameLst>
                                      </p:cBhvr>
                                      <p:to>
                                        <p:strVal val="visible"/>
                                      </p:to>
                                    </p:set>
                                    <p:animEffect transition="in" filter="wipe(left)">
                                      <p:cBhvr>
                                        <p:cTn id="12" dur="1000"/>
                                        <p:tgtEl>
                                          <p:spTgt spid="5326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3263"/>
                                        </p:tgtEl>
                                        <p:attrNameLst>
                                          <p:attrName>style.visibility</p:attrName>
                                        </p:attrNameLst>
                                      </p:cBhvr>
                                      <p:to>
                                        <p:strVal val="visible"/>
                                      </p:to>
                                    </p:set>
                                    <p:animEffect transition="in" filter="wipe(left)">
                                      <p:cBhvr>
                                        <p:cTn id="17" dur="1000"/>
                                        <p:tgtEl>
                                          <p:spTgt spid="532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739775" y="554038"/>
            <a:ext cx="78168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a:latin typeface="+mj-ea"/>
                <a:ea typeface="+mj-ea"/>
              </a:rPr>
              <a:t>将上式代回平均互信息量的第二种形式：</a:t>
            </a:r>
          </a:p>
        </p:txBody>
      </p:sp>
      <p:graphicFrame>
        <p:nvGraphicFramePr>
          <p:cNvPr id="54275" name="Object 3"/>
          <p:cNvGraphicFramePr>
            <a:graphicFrameLocks noChangeAspect="1"/>
          </p:cNvGraphicFramePr>
          <p:nvPr>
            <p:extLst>
              <p:ext uri="{D42A27DB-BD31-4B8C-83A1-F6EECF244321}">
                <p14:modId xmlns:p14="http://schemas.microsoft.com/office/powerpoint/2010/main" val="1113951711"/>
              </p:ext>
            </p:extLst>
          </p:nvPr>
        </p:nvGraphicFramePr>
        <p:xfrm>
          <a:off x="835025" y="1209675"/>
          <a:ext cx="6248400" cy="669925"/>
        </p:xfrm>
        <a:graphic>
          <a:graphicData uri="http://schemas.openxmlformats.org/presentationml/2006/ole">
            <mc:AlternateContent xmlns:mc="http://schemas.openxmlformats.org/markup-compatibility/2006">
              <mc:Choice xmlns:v="urn:schemas-microsoft-com:vml" Requires="v">
                <p:oleObj spid="_x0000_s1122537" r:id="rId3" imgW="2842333" imgH="304536" progId="Equation.DSMT4">
                  <p:embed/>
                </p:oleObj>
              </mc:Choice>
              <mc:Fallback>
                <p:oleObj r:id="rId3" imgW="2842333" imgH="304536"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5025" y="1209675"/>
                        <a:ext cx="6248400" cy="66992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4276" name="Object 4"/>
          <p:cNvGraphicFramePr>
            <a:graphicFrameLocks noChangeAspect="1"/>
          </p:cNvGraphicFramePr>
          <p:nvPr>
            <p:extLst>
              <p:ext uri="{D42A27DB-BD31-4B8C-83A1-F6EECF244321}">
                <p14:modId xmlns:p14="http://schemas.microsoft.com/office/powerpoint/2010/main" val="1949643822"/>
              </p:ext>
            </p:extLst>
          </p:nvPr>
        </p:nvGraphicFramePr>
        <p:xfrm>
          <a:off x="3200400" y="1866900"/>
          <a:ext cx="3851275" cy="669925"/>
        </p:xfrm>
        <a:graphic>
          <a:graphicData uri="http://schemas.openxmlformats.org/presentationml/2006/ole">
            <mc:AlternateContent xmlns:mc="http://schemas.openxmlformats.org/markup-compatibility/2006">
              <mc:Choice xmlns:v="urn:schemas-microsoft-com:vml" Requires="v">
                <p:oleObj spid="_x0000_s1122538" r:id="rId5" imgW="1751080" imgH="304536" progId="Equation.DSMT4">
                  <p:embed/>
                </p:oleObj>
              </mc:Choice>
              <mc:Fallback>
                <p:oleObj r:id="rId5" imgW="1751080" imgH="304536"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0400" y="1866900"/>
                        <a:ext cx="3851275" cy="66992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4277" name="Rectangle 5"/>
          <p:cNvSpPr>
            <a:spLocks noChangeArrowheads="1"/>
          </p:cNvSpPr>
          <p:nvPr/>
        </p:nvSpPr>
        <p:spPr bwMode="auto">
          <a:xfrm>
            <a:off x="530225" y="2433638"/>
            <a:ext cx="98742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a:solidFill>
                  <a:srgbClr val="FF0000"/>
                </a:solidFill>
                <a:latin typeface="+mj-ea"/>
                <a:ea typeface="+mj-ea"/>
              </a:rPr>
              <a:t>分析</a:t>
            </a:r>
            <a:r>
              <a:rPr lang="zh-CN" sz="2800" b="1">
                <a:latin typeface="+mj-ea"/>
                <a:ea typeface="+mj-ea"/>
              </a:rPr>
              <a:t>：是否存在某种信源分布，使输出符号等概？</a:t>
            </a:r>
          </a:p>
        </p:txBody>
      </p:sp>
      <p:grpSp>
        <p:nvGrpSpPr>
          <p:cNvPr id="3" name="Group 6"/>
          <p:cNvGrpSpPr>
            <a:grpSpLocks noChangeAspect="1"/>
          </p:cNvGrpSpPr>
          <p:nvPr/>
        </p:nvGrpSpPr>
        <p:grpSpPr bwMode="auto">
          <a:xfrm>
            <a:off x="314325" y="3000375"/>
            <a:ext cx="8474075" cy="2424113"/>
            <a:chOff x="0" y="0"/>
            <a:chExt cx="5338" cy="1527"/>
          </a:xfrm>
        </p:grpSpPr>
        <p:graphicFrame>
          <p:nvGraphicFramePr>
            <p:cNvPr id="54279" name="Object 7"/>
            <p:cNvGraphicFramePr>
              <a:graphicFrameLocks noChangeAspect="1"/>
            </p:cNvGraphicFramePr>
            <p:nvPr/>
          </p:nvGraphicFramePr>
          <p:xfrm>
            <a:off x="0" y="0"/>
            <a:ext cx="3224" cy="1181"/>
          </p:xfrm>
          <a:graphic>
            <a:graphicData uri="http://schemas.openxmlformats.org/presentationml/2006/ole">
              <mc:AlternateContent xmlns:mc="http://schemas.openxmlformats.org/markup-compatibility/2006">
                <mc:Choice xmlns:v="urn:schemas-microsoft-com:vml" Requires="v">
                  <p:oleObj spid="_x0000_s1122539" r:id="rId7" imgW="2565400" imgH="939800" progId="Equation.DSMT4">
                    <p:embed/>
                  </p:oleObj>
                </mc:Choice>
                <mc:Fallback>
                  <p:oleObj r:id="rId7" imgW="2565400" imgH="93980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224" cy="1181"/>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4280" name="Object 8"/>
            <p:cNvGraphicFramePr>
              <a:graphicFrameLocks noChangeAspect="1"/>
            </p:cNvGraphicFramePr>
            <p:nvPr/>
          </p:nvGraphicFramePr>
          <p:xfrm>
            <a:off x="43" y="1223"/>
            <a:ext cx="5295" cy="304"/>
          </p:xfrm>
          <a:graphic>
            <a:graphicData uri="http://schemas.openxmlformats.org/presentationml/2006/ole">
              <mc:AlternateContent xmlns:mc="http://schemas.openxmlformats.org/markup-compatibility/2006">
                <mc:Choice xmlns:v="urn:schemas-microsoft-com:vml" Requires="v">
                  <p:oleObj spid="_x0000_s1122540" r:id="rId9" imgW="4201876" imgH="241195" progId="Equation.DSMT4">
                    <p:embed/>
                  </p:oleObj>
                </mc:Choice>
                <mc:Fallback>
                  <p:oleObj r:id="rId9" imgW="4201876" imgH="241195"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 y="1223"/>
                          <a:ext cx="5295" cy="304"/>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 name="Group 9"/>
          <p:cNvGrpSpPr>
            <a:grpSpLocks/>
          </p:cNvGrpSpPr>
          <p:nvPr/>
        </p:nvGrpSpPr>
        <p:grpSpPr bwMode="auto">
          <a:xfrm>
            <a:off x="260350" y="5337175"/>
            <a:ext cx="3048000" cy="895350"/>
            <a:chOff x="0" y="0"/>
            <a:chExt cx="1920" cy="564"/>
          </a:xfrm>
        </p:grpSpPr>
        <p:sp>
          <p:nvSpPr>
            <p:cNvPr id="54282" name="Rectangle 10"/>
            <p:cNvSpPr>
              <a:spLocks noChangeArrowheads="1"/>
            </p:cNvSpPr>
            <p:nvPr/>
          </p:nvSpPr>
          <p:spPr bwMode="auto">
            <a:xfrm>
              <a:off x="0" y="131"/>
              <a:ext cx="192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a:latin typeface="+mj-ea"/>
                  <a:ea typeface="+mj-ea"/>
                </a:rPr>
                <a:t>如果</a:t>
              </a:r>
            </a:p>
          </p:txBody>
        </p:sp>
        <p:graphicFrame>
          <p:nvGraphicFramePr>
            <p:cNvPr id="54283" name="Object 11"/>
            <p:cNvGraphicFramePr>
              <a:graphicFrameLocks noChangeAspect="1"/>
            </p:cNvGraphicFramePr>
            <p:nvPr/>
          </p:nvGraphicFramePr>
          <p:xfrm>
            <a:off x="492" y="0"/>
            <a:ext cx="917" cy="564"/>
          </p:xfrm>
          <a:graphic>
            <a:graphicData uri="http://schemas.openxmlformats.org/presentationml/2006/ole">
              <mc:AlternateContent xmlns:mc="http://schemas.openxmlformats.org/markup-compatibility/2006">
                <mc:Choice xmlns:v="urn:schemas-microsoft-com:vml" Requires="v">
                  <p:oleObj spid="_x0000_s1122541" r:id="rId11" imgW="659827" imgH="406048" progId="Equation.DSMT4">
                    <p:embed/>
                  </p:oleObj>
                </mc:Choice>
                <mc:Fallback>
                  <p:oleObj r:id="rId11" imgW="659827" imgH="406048"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2" y="0"/>
                          <a:ext cx="917" cy="564"/>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4284" name="AutoShape 12"/>
            <p:cNvSpPr>
              <a:spLocks noChangeArrowheads="1"/>
            </p:cNvSpPr>
            <p:nvPr/>
          </p:nvSpPr>
          <p:spPr bwMode="auto">
            <a:xfrm>
              <a:off x="1435" y="263"/>
              <a:ext cx="201" cy="91"/>
            </a:xfrm>
            <a:prstGeom prst="rightArrow">
              <a:avLst>
                <a:gd name="adj1" fmla="val 50000"/>
                <a:gd name="adj2" fmla="val 55220"/>
              </a:avLst>
            </a:prstGeom>
            <a:ln>
              <a:headEnd/>
              <a:tailEnd/>
            </a:ln>
            <a:extLst/>
          </p:spPr>
          <p:style>
            <a:lnRef idx="0">
              <a:schemeClr val="accent1"/>
            </a:lnRef>
            <a:fillRef idx="3">
              <a:schemeClr val="accent1"/>
            </a:fillRef>
            <a:effectRef idx="3">
              <a:schemeClr val="accent1"/>
            </a:effectRef>
            <a:fontRef idx="minor">
              <a:schemeClr val="lt1"/>
            </a:fontRef>
          </p:style>
          <p:txBody>
            <a:bodyPr wrap="none" anchor="ctr"/>
            <a:lstStyle/>
            <a:p>
              <a:endParaRPr lang="zh-CN" altLang="en-US" sz="2800" b="1">
                <a:latin typeface="+mj-ea"/>
                <a:ea typeface="+mj-ea"/>
              </a:endParaRPr>
            </a:p>
          </p:txBody>
        </p:sp>
      </p:grpSp>
      <p:graphicFrame>
        <p:nvGraphicFramePr>
          <p:cNvPr id="54285" name="Object 13"/>
          <p:cNvGraphicFramePr>
            <a:graphicFrameLocks noChangeAspect="1"/>
          </p:cNvGraphicFramePr>
          <p:nvPr>
            <p:extLst>
              <p:ext uri="{D42A27DB-BD31-4B8C-83A1-F6EECF244321}">
                <p14:modId xmlns:p14="http://schemas.microsoft.com/office/powerpoint/2010/main" val="1424002225"/>
              </p:ext>
            </p:extLst>
          </p:nvPr>
        </p:nvGraphicFramePr>
        <p:xfrm>
          <a:off x="2921000" y="5359400"/>
          <a:ext cx="3360738" cy="952500"/>
        </p:xfrm>
        <a:graphic>
          <a:graphicData uri="http://schemas.openxmlformats.org/presentationml/2006/ole">
            <mc:AlternateContent xmlns:mc="http://schemas.openxmlformats.org/markup-compatibility/2006">
              <mc:Choice xmlns:v="urn:schemas-microsoft-com:vml" Requires="v">
                <p:oleObj spid="_x0000_s1122542" r:id="rId13" imgW="1523339" imgH="431613" progId="Equation.DSMT4">
                  <p:embed/>
                </p:oleObj>
              </mc:Choice>
              <mc:Fallback>
                <p:oleObj r:id="rId13" imgW="1523339" imgH="431613" progId="Equation.DSMT4">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21000" y="5359400"/>
                        <a:ext cx="3360738" cy="9525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 name="Group 14"/>
          <p:cNvGrpSpPr>
            <a:grpSpLocks/>
          </p:cNvGrpSpPr>
          <p:nvPr/>
        </p:nvGrpSpPr>
        <p:grpSpPr bwMode="auto">
          <a:xfrm>
            <a:off x="4521200" y="3475038"/>
            <a:ext cx="4035425" cy="2798762"/>
            <a:chOff x="0" y="0"/>
            <a:chExt cx="2542" cy="1763"/>
          </a:xfrm>
        </p:grpSpPr>
        <p:sp>
          <p:nvSpPr>
            <p:cNvPr id="54287" name="Line 15"/>
            <p:cNvSpPr>
              <a:spLocks noChangeShapeType="1"/>
            </p:cNvSpPr>
            <p:nvPr/>
          </p:nvSpPr>
          <p:spPr bwMode="auto">
            <a:xfrm>
              <a:off x="0" y="1763"/>
              <a:ext cx="1088" cy="0"/>
            </a:xfrm>
            <a:prstGeom prst="line">
              <a:avLst/>
            </a:prstGeom>
            <a:noFill/>
            <a:ln w="25400" cmpd="sng">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mj-ea"/>
                <a:ea typeface="+mj-ea"/>
              </a:endParaRPr>
            </a:p>
          </p:txBody>
        </p:sp>
        <p:grpSp>
          <p:nvGrpSpPr>
            <p:cNvPr id="6" name="Group 16"/>
            <p:cNvGrpSpPr>
              <a:grpSpLocks/>
            </p:cNvGrpSpPr>
            <p:nvPr/>
          </p:nvGrpSpPr>
          <p:grpSpPr bwMode="auto">
            <a:xfrm>
              <a:off x="668" y="0"/>
              <a:ext cx="1874" cy="1331"/>
              <a:chOff x="0" y="0"/>
              <a:chExt cx="1874" cy="1331"/>
            </a:xfrm>
          </p:grpSpPr>
          <p:sp>
            <p:nvSpPr>
              <p:cNvPr id="54289" name="Rectangle 17"/>
              <p:cNvSpPr>
                <a:spLocks noChangeArrowheads="1"/>
              </p:cNvSpPr>
              <p:nvPr/>
            </p:nvSpPr>
            <p:spPr bwMode="auto">
              <a:xfrm>
                <a:off x="0" y="0"/>
                <a:ext cx="1874"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sz="2400" b="1" dirty="0">
                    <a:solidFill>
                      <a:srgbClr val="0066FF"/>
                    </a:solidFill>
                    <a:latin typeface="+mj-ea"/>
                    <a:ea typeface="+mj-ea"/>
                  </a:rPr>
                  <a:t>由于列可排列，每列元素的和为常量。</a:t>
                </a:r>
              </a:p>
            </p:txBody>
          </p:sp>
          <p:sp>
            <p:nvSpPr>
              <p:cNvPr id="54290" name="Line 18"/>
              <p:cNvSpPr>
                <a:spLocks noChangeShapeType="1"/>
              </p:cNvSpPr>
              <p:nvPr/>
            </p:nvSpPr>
            <p:spPr bwMode="auto">
              <a:xfrm flipV="1">
                <a:off x="348" y="603"/>
                <a:ext cx="496" cy="728"/>
              </a:xfrm>
              <a:prstGeom prst="line">
                <a:avLst/>
              </a:prstGeom>
              <a:noFill/>
              <a:ln w="25400" cmpd="sng">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mj-ea"/>
                  <a:ea typeface="+mj-ea"/>
                </a:endParaRPr>
              </a:p>
            </p:txBody>
          </p:sp>
        </p:grpSp>
      </p:grpSp>
      <p:grpSp>
        <p:nvGrpSpPr>
          <p:cNvPr id="7" name="Group 19"/>
          <p:cNvGrpSpPr>
            <a:grpSpLocks/>
          </p:cNvGrpSpPr>
          <p:nvPr/>
        </p:nvGrpSpPr>
        <p:grpSpPr bwMode="auto">
          <a:xfrm>
            <a:off x="6297613" y="5557838"/>
            <a:ext cx="2738437" cy="555625"/>
            <a:chOff x="0" y="0"/>
            <a:chExt cx="1725" cy="350"/>
          </a:xfrm>
        </p:grpSpPr>
        <p:sp>
          <p:nvSpPr>
            <p:cNvPr id="54292" name="AutoShape 20"/>
            <p:cNvSpPr>
              <a:spLocks noChangeArrowheads="1"/>
            </p:cNvSpPr>
            <p:nvPr/>
          </p:nvSpPr>
          <p:spPr bwMode="auto">
            <a:xfrm>
              <a:off x="0" y="132"/>
              <a:ext cx="201" cy="91"/>
            </a:xfrm>
            <a:prstGeom prst="rightArrow">
              <a:avLst>
                <a:gd name="adj1" fmla="val 50000"/>
                <a:gd name="adj2" fmla="val 55220"/>
              </a:avLst>
            </a:prstGeom>
            <a:ln>
              <a:headEnd/>
              <a:tailEnd/>
            </a:ln>
            <a:extLst/>
          </p:spPr>
          <p:style>
            <a:lnRef idx="0">
              <a:schemeClr val="accent1"/>
            </a:lnRef>
            <a:fillRef idx="3">
              <a:schemeClr val="accent1"/>
            </a:fillRef>
            <a:effectRef idx="3">
              <a:schemeClr val="accent1"/>
            </a:effectRef>
            <a:fontRef idx="minor">
              <a:schemeClr val="lt1"/>
            </a:fontRef>
          </p:style>
          <p:txBody>
            <a:bodyPr wrap="none" anchor="ctr"/>
            <a:lstStyle/>
            <a:p>
              <a:endParaRPr lang="zh-CN" altLang="en-US" sz="2800" b="1">
                <a:latin typeface="+mj-ea"/>
                <a:ea typeface="+mj-ea"/>
              </a:endParaRPr>
            </a:p>
          </p:txBody>
        </p:sp>
        <p:graphicFrame>
          <p:nvGraphicFramePr>
            <p:cNvPr id="54293" name="Object 21"/>
            <p:cNvGraphicFramePr>
              <a:graphicFrameLocks noChangeAspect="1"/>
            </p:cNvGraphicFramePr>
            <p:nvPr/>
          </p:nvGraphicFramePr>
          <p:xfrm>
            <a:off x="257" y="15"/>
            <a:ext cx="564" cy="335"/>
          </p:xfrm>
          <a:graphic>
            <a:graphicData uri="http://schemas.openxmlformats.org/presentationml/2006/ole">
              <mc:AlternateContent xmlns:mc="http://schemas.openxmlformats.org/markup-compatibility/2006">
                <mc:Choice xmlns:v="urn:schemas-microsoft-com:vml" Requires="v">
                  <p:oleObj spid="_x0000_s1122543" r:id="rId15" imgW="406048" imgH="241091" progId="Equation.DSMT4">
                    <p:embed/>
                  </p:oleObj>
                </mc:Choice>
                <mc:Fallback>
                  <p:oleObj r:id="rId15" imgW="406048" imgH="241091" progId="Equation.DSMT4">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7" y="15"/>
                          <a:ext cx="564" cy="33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4294" name="Rectangle 22"/>
            <p:cNvSpPr>
              <a:spLocks noChangeArrowheads="1"/>
            </p:cNvSpPr>
            <p:nvPr/>
          </p:nvSpPr>
          <p:spPr bwMode="auto">
            <a:xfrm>
              <a:off x="750" y="0"/>
              <a:ext cx="97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sz="2800" b="1" dirty="0">
                  <a:latin typeface="+mj-ea"/>
                  <a:ea typeface="+mj-ea"/>
                </a:rPr>
                <a:t>为常量</a:t>
              </a:r>
            </a:p>
          </p:txBody>
        </p:sp>
      </p:grpSp>
      <p:sp>
        <p:nvSpPr>
          <p:cNvPr id="2" name="灯片编号占位符 1"/>
          <p:cNvSpPr>
            <a:spLocks noGrp="1"/>
          </p:cNvSpPr>
          <p:nvPr>
            <p:ph type="sldNum" sz="quarter" idx="12"/>
          </p:nvPr>
        </p:nvSpPr>
        <p:spPr/>
        <p:txBody>
          <a:bodyPr/>
          <a:lstStyle/>
          <a:p>
            <a:fld id="{E31375A4-56A4-47D6-9801-1991572033F7}" type="slidenum">
              <a:rPr lang="en-US" smtClean="0"/>
              <a:pPr/>
              <a:t>78</a:t>
            </a:fld>
            <a:endParaRPr lang="en-US"/>
          </a:p>
        </p:txBody>
      </p:sp>
    </p:spTree>
    <p:extLst>
      <p:ext uri="{BB962C8B-B14F-4D97-AF65-F5344CB8AC3E}">
        <p14:creationId xmlns:p14="http://schemas.microsoft.com/office/powerpoint/2010/main" val="38724129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4276"/>
                                        </p:tgtEl>
                                        <p:attrNameLst>
                                          <p:attrName>style.visibility</p:attrName>
                                        </p:attrNameLst>
                                      </p:cBhvr>
                                      <p:to>
                                        <p:strVal val="visible"/>
                                      </p:to>
                                    </p:set>
                                    <p:animEffect transition="in" filter="wipe(left)">
                                      <p:cBhvr>
                                        <p:cTn id="7" dur="1000"/>
                                        <p:tgtEl>
                                          <p:spTgt spid="542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4277"/>
                                        </p:tgtEl>
                                        <p:attrNameLst>
                                          <p:attrName>style.visibility</p:attrName>
                                        </p:attrNameLst>
                                      </p:cBhvr>
                                      <p:to>
                                        <p:strVal val="visible"/>
                                      </p:to>
                                    </p:set>
                                    <p:animEffect transition="in" filter="wipe(left)">
                                      <p:cBhvr>
                                        <p:cTn id="12" dur="1000"/>
                                        <p:tgtEl>
                                          <p:spTgt spid="5427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10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10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4285"/>
                                        </p:tgtEl>
                                        <p:attrNameLst>
                                          <p:attrName>style.visibility</p:attrName>
                                        </p:attrNameLst>
                                      </p:cBhvr>
                                      <p:to>
                                        <p:strVal val="visible"/>
                                      </p:to>
                                    </p:set>
                                    <p:animEffect transition="in" filter="wipe(left)">
                                      <p:cBhvr>
                                        <p:cTn id="27" dur="1000"/>
                                        <p:tgtEl>
                                          <p:spTgt spid="5428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1000"/>
                                        <p:tgtEl>
                                          <p:spTgt spid="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7"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298" name="Object 2"/>
          <p:cNvGraphicFramePr>
            <a:graphicFrameLocks noChangeAspect="1"/>
          </p:cNvGraphicFramePr>
          <p:nvPr>
            <p:extLst>
              <p:ext uri="{D42A27DB-BD31-4B8C-83A1-F6EECF244321}">
                <p14:modId xmlns:p14="http://schemas.microsoft.com/office/powerpoint/2010/main" val="3028039062"/>
              </p:ext>
            </p:extLst>
          </p:nvPr>
        </p:nvGraphicFramePr>
        <p:xfrm>
          <a:off x="623888" y="1316038"/>
          <a:ext cx="3879850" cy="473075"/>
        </p:xfrm>
        <a:graphic>
          <a:graphicData uri="http://schemas.openxmlformats.org/presentationml/2006/ole">
            <mc:AlternateContent xmlns:mc="http://schemas.openxmlformats.org/markup-compatibility/2006">
              <mc:Choice xmlns:v="urn:schemas-microsoft-com:vml" Requires="v">
                <p:oleObj spid="_x0000_s1123594" r:id="rId3" imgW="1763004" imgH="215619" progId="Equation.DSMT4">
                  <p:embed/>
                </p:oleObj>
              </mc:Choice>
              <mc:Fallback>
                <p:oleObj r:id="rId3" imgW="1763004" imgH="215619"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888" y="1316038"/>
                        <a:ext cx="3879850"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299" name="Rectangle 3"/>
          <p:cNvSpPr>
            <a:spLocks noChangeArrowheads="1"/>
          </p:cNvSpPr>
          <p:nvPr/>
        </p:nvSpPr>
        <p:spPr bwMode="auto">
          <a:xfrm>
            <a:off x="527050" y="604838"/>
            <a:ext cx="8788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dirty="0">
                <a:latin typeface="+mj-ea"/>
                <a:ea typeface="+mj-ea"/>
              </a:rPr>
              <a:t>对于对称信道：                </a:t>
            </a:r>
            <a:r>
              <a:rPr lang="zh-CN" altLang="zh-CN" sz="2800" b="1" dirty="0">
                <a:solidFill>
                  <a:srgbClr val="800000"/>
                </a:solidFill>
                <a:latin typeface="+mj-ea"/>
                <a:ea typeface="+mj-ea"/>
              </a:rPr>
              <a:t>(</a:t>
            </a:r>
            <a:r>
              <a:rPr lang="zh-CN" sz="2800" b="1" dirty="0">
                <a:solidFill>
                  <a:srgbClr val="800000"/>
                </a:solidFill>
                <a:latin typeface="+mj-ea"/>
                <a:ea typeface="+mj-ea"/>
              </a:rPr>
              <a:t>与强对称信道比较</a:t>
            </a:r>
            <a:r>
              <a:rPr lang="zh-CN" altLang="zh-CN" sz="2800" b="1" dirty="0">
                <a:solidFill>
                  <a:srgbClr val="800000"/>
                </a:solidFill>
                <a:latin typeface="+mj-ea"/>
                <a:ea typeface="+mj-ea"/>
              </a:rPr>
              <a:t>)</a:t>
            </a:r>
          </a:p>
        </p:txBody>
      </p:sp>
      <p:sp>
        <p:nvSpPr>
          <p:cNvPr id="55300" name="Rectangle 4"/>
          <p:cNvSpPr>
            <a:spLocks noChangeArrowheads="1"/>
          </p:cNvSpPr>
          <p:nvPr/>
        </p:nvSpPr>
        <p:spPr bwMode="auto">
          <a:xfrm>
            <a:off x="4759325" y="1227138"/>
            <a:ext cx="198002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sz="2800" b="1">
                <a:latin typeface="+mj-ea"/>
                <a:ea typeface="+mj-ea"/>
              </a:rPr>
              <a:t>最佳输入：</a:t>
            </a:r>
          </a:p>
        </p:txBody>
      </p:sp>
      <p:graphicFrame>
        <p:nvGraphicFramePr>
          <p:cNvPr id="55301" name="Object 5"/>
          <p:cNvGraphicFramePr>
            <a:graphicFrameLocks noChangeAspect="1"/>
          </p:cNvGraphicFramePr>
          <p:nvPr>
            <p:extLst>
              <p:ext uri="{D42A27DB-BD31-4B8C-83A1-F6EECF244321}">
                <p14:modId xmlns:p14="http://schemas.microsoft.com/office/powerpoint/2010/main" val="2337765268"/>
              </p:ext>
            </p:extLst>
          </p:nvPr>
        </p:nvGraphicFramePr>
        <p:xfrm>
          <a:off x="6453188" y="995363"/>
          <a:ext cx="1455737" cy="895350"/>
        </p:xfrm>
        <a:graphic>
          <a:graphicData uri="http://schemas.openxmlformats.org/presentationml/2006/ole">
            <mc:AlternateContent xmlns:mc="http://schemas.openxmlformats.org/markup-compatibility/2006">
              <mc:Choice xmlns:v="urn:schemas-microsoft-com:vml" Requires="v">
                <p:oleObj spid="_x0000_s1123595" r:id="rId5" imgW="659827" imgH="406048" progId="Equation.DSMT4">
                  <p:embed/>
                </p:oleObj>
              </mc:Choice>
              <mc:Fallback>
                <p:oleObj r:id="rId5" imgW="659827" imgH="406048"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53188" y="995363"/>
                        <a:ext cx="1455737" cy="89535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5302" name="Rectangle 6"/>
          <p:cNvSpPr>
            <a:spLocks noChangeArrowheads="1"/>
          </p:cNvSpPr>
          <p:nvPr/>
        </p:nvSpPr>
        <p:spPr bwMode="auto">
          <a:xfrm>
            <a:off x="8010525" y="1014413"/>
            <a:ext cx="192405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8000" b="1">
                <a:solidFill>
                  <a:srgbClr val="FF0000"/>
                </a:solidFill>
                <a:latin typeface="+mj-ea"/>
                <a:ea typeface="+mj-ea"/>
              </a:rPr>
              <a:t>*</a:t>
            </a:r>
          </a:p>
        </p:txBody>
      </p:sp>
      <p:grpSp>
        <p:nvGrpSpPr>
          <p:cNvPr id="2" name="Group 7"/>
          <p:cNvGrpSpPr>
            <a:grpSpLocks/>
          </p:cNvGrpSpPr>
          <p:nvPr/>
        </p:nvGrpSpPr>
        <p:grpSpPr bwMode="auto">
          <a:xfrm>
            <a:off x="415925" y="2551113"/>
            <a:ext cx="8447088" cy="2684462"/>
            <a:chOff x="0" y="0"/>
            <a:chExt cx="5321" cy="1691"/>
          </a:xfrm>
        </p:grpSpPr>
        <p:sp>
          <p:nvSpPr>
            <p:cNvPr id="55304" name="Rectangle 8"/>
            <p:cNvSpPr>
              <a:spLocks noChangeArrowheads="1"/>
            </p:cNvSpPr>
            <p:nvPr/>
          </p:nvSpPr>
          <p:spPr bwMode="auto">
            <a:xfrm>
              <a:off x="0" y="0"/>
              <a:ext cx="5321"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sz="2800" b="1">
                  <a:solidFill>
                    <a:srgbClr val="FF0000"/>
                  </a:solidFill>
                  <a:latin typeface="+mj-ea"/>
                  <a:ea typeface="+mj-ea"/>
                </a:rPr>
                <a:t>练习：</a:t>
              </a:r>
              <a:r>
                <a:rPr lang="zh-CN" sz="2800" b="1">
                  <a:latin typeface="+mj-ea"/>
                  <a:ea typeface="+mj-ea"/>
                </a:rPr>
                <a:t>  求如下信道的信道容量及最佳输入分布。</a:t>
              </a:r>
            </a:p>
          </p:txBody>
        </p:sp>
        <p:graphicFrame>
          <p:nvGraphicFramePr>
            <p:cNvPr id="55305" name="Object 9"/>
            <p:cNvGraphicFramePr>
              <a:graphicFrameLocks noChangeAspect="1"/>
            </p:cNvGraphicFramePr>
            <p:nvPr/>
          </p:nvGraphicFramePr>
          <p:xfrm>
            <a:off x="74" y="529"/>
            <a:ext cx="1408" cy="1162"/>
          </p:xfrm>
          <a:graphic>
            <a:graphicData uri="http://schemas.openxmlformats.org/presentationml/2006/ole">
              <mc:AlternateContent xmlns:mc="http://schemas.openxmlformats.org/markup-compatibility/2006">
                <mc:Choice xmlns:v="urn:schemas-microsoft-com:vml" Requires="v">
                  <p:oleObj spid="_x0000_s1123596" r:id="rId7" imgW="1016000" imgH="838200" progId="Equation.DSMT4">
                    <p:embed/>
                  </p:oleObj>
                </mc:Choice>
                <mc:Fallback>
                  <p:oleObj r:id="rId7" imgW="1016000" imgH="83820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 y="529"/>
                          <a:ext cx="1408" cy="116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55306" name="Rectangle 10"/>
          <p:cNvSpPr>
            <a:spLocks noChangeArrowheads="1"/>
          </p:cNvSpPr>
          <p:nvPr/>
        </p:nvSpPr>
        <p:spPr bwMode="auto">
          <a:xfrm>
            <a:off x="3232150" y="3221038"/>
            <a:ext cx="2641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a:latin typeface="+mj-ea"/>
                <a:ea typeface="+mj-ea"/>
              </a:rPr>
              <a:t>解：</a:t>
            </a:r>
          </a:p>
        </p:txBody>
      </p:sp>
      <p:graphicFrame>
        <p:nvGraphicFramePr>
          <p:cNvPr id="55307" name="Object 11"/>
          <p:cNvGraphicFramePr>
            <a:graphicFrameLocks noChangeAspect="1"/>
          </p:cNvGraphicFramePr>
          <p:nvPr>
            <p:extLst>
              <p:ext uri="{D42A27DB-BD31-4B8C-83A1-F6EECF244321}">
                <p14:modId xmlns:p14="http://schemas.microsoft.com/office/powerpoint/2010/main" val="2958949456"/>
              </p:ext>
            </p:extLst>
          </p:nvPr>
        </p:nvGraphicFramePr>
        <p:xfrm>
          <a:off x="3367088" y="4060825"/>
          <a:ext cx="615950" cy="390525"/>
        </p:xfrm>
        <a:graphic>
          <a:graphicData uri="http://schemas.openxmlformats.org/presentationml/2006/ole">
            <mc:AlternateContent xmlns:mc="http://schemas.openxmlformats.org/markup-compatibility/2006">
              <mc:Choice xmlns:v="urn:schemas-microsoft-com:vml" Requires="v">
                <p:oleObj spid="_x0000_s1123597" r:id="rId9" imgW="278916" imgH="177492" progId="Equation.DSMT4">
                  <p:embed/>
                </p:oleObj>
              </mc:Choice>
              <mc:Fallback>
                <p:oleObj r:id="rId9" imgW="278916" imgH="177492"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67088" y="4060825"/>
                        <a:ext cx="615950" cy="39052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5308" name="Object 12"/>
          <p:cNvGraphicFramePr>
            <a:graphicFrameLocks noChangeAspect="1"/>
          </p:cNvGraphicFramePr>
          <p:nvPr>
            <p:extLst>
              <p:ext uri="{D42A27DB-BD31-4B8C-83A1-F6EECF244321}">
                <p14:modId xmlns:p14="http://schemas.microsoft.com/office/powerpoint/2010/main" val="2481660077"/>
              </p:ext>
            </p:extLst>
          </p:nvPr>
        </p:nvGraphicFramePr>
        <p:xfrm>
          <a:off x="4003675" y="4033838"/>
          <a:ext cx="725488" cy="446087"/>
        </p:xfrm>
        <a:graphic>
          <a:graphicData uri="http://schemas.openxmlformats.org/presentationml/2006/ole">
            <mc:AlternateContent xmlns:mc="http://schemas.openxmlformats.org/markup-compatibility/2006">
              <mc:Choice xmlns:v="urn:schemas-microsoft-com:vml" Requires="v">
                <p:oleObj spid="_x0000_s1123598" r:id="rId11" imgW="329914" imgH="203024" progId="Equation.DSMT4">
                  <p:embed/>
                </p:oleObj>
              </mc:Choice>
              <mc:Fallback>
                <p:oleObj r:id="rId11" imgW="329914" imgH="203024"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03675" y="4033838"/>
                        <a:ext cx="725488" cy="44608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 name="Group 13"/>
          <p:cNvGrpSpPr>
            <a:grpSpLocks/>
          </p:cNvGrpSpPr>
          <p:nvPr/>
        </p:nvGrpSpPr>
        <p:grpSpPr bwMode="auto">
          <a:xfrm>
            <a:off x="3679825" y="4833938"/>
            <a:ext cx="4721225" cy="523875"/>
            <a:chOff x="0" y="0"/>
            <a:chExt cx="2974" cy="330"/>
          </a:xfrm>
        </p:grpSpPr>
        <p:graphicFrame>
          <p:nvGraphicFramePr>
            <p:cNvPr id="55310" name="Object 14"/>
            <p:cNvGraphicFramePr>
              <a:graphicFrameLocks noChangeAspect="1"/>
            </p:cNvGraphicFramePr>
            <p:nvPr/>
          </p:nvGraphicFramePr>
          <p:xfrm>
            <a:off x="0" y="50"/>
            <a:ext cx="812" cy="246"/>
          </p:xfrm>
          <a:graphic>
            <a:graphicData uri="http://schemas.openxmlformats.org/presentationml/2006/ole">
              <mc:AlternateContent xmlns:mc="http://schemas.openxmlformats.org/markup-compatibility/2006">
                <mc:Choice xmlns:v="urn:schemas-microsoft-com:vml" Requires="v">
                  <p:oleObj spid="_x0000_s1123599" r:id="rId13" imgW="583188" imgH="177492" progId="Equation.DSMT4">
                    <p:embed/>
                  </p:oleObj>
                </mc:Choice>
                <mc:Fallback>
                  <p:oleObj r:id="rId13" imgW="583188" imgH="177492" progId="Equation.DSMT4">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50"/>
                          <a:ext cx="812" cy="246"/>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5311" name="Rectangle 15"/>
            <p:cNvSpPr>
              <a:spLocks noChangeArrowheads="1"/>
            </p:cNvSpPr>
            <p:nvPr/>
          </p:nvSpPr>
          <p:spPr bwMode="auto">
            <a:xfrm>
              <a:off x="831" y="0"/>
              <a:ext cx="214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a:latin typeface="+mj-ea"/>
                  <a:ea typeface="+mj-ea"/>
                </a:rPr>
                <a:t>比特</a:t>
              </a:r>
              <a:r>
                <a:rPr lang="zh-CN" altLang="zh-CN" sz="2800" b="1">
                  <a:latin typeface="+mj-ea"/>
                  <a:ea typeface="+mj-ea"/>
                </a:rPr>
                <a:t>/</a:t>
              </a:r>
              <a:r>
                <a:rPr lang="zh-CN" sz="2800" b="1">
                  <a:latin typeface="+mj-ea"/>
                  <a:ea typeface="+mj-ea"/>
                </a:rPr>
                <a:t>符号</a:t>
              </a:r>
            </a:p>
          </p:txBody>
        </p:sp>
      </p:grpSp>
      <p:graphicFrame>
        <p:nvGraphicFramePr>
          <p:cNvPr id="55312" name="Object 16"/>
          <p:cNvGraphicFramePr>
            <a:graphicFrameLocks noChangeAspect="1"/>
          </p:cNvGraphicFramePr>
          <p:nvPr>
            <p:extLst>
              <p:ext uri="{D42A27DB-BD31-4B8C-83A1-F6EECF244321}">
                <p14:modId xmlns:p14="http://schemas.microsoft.com/office/powerpoint/2010/main" val="2217923399"/>
              </p:ext>
            </p:extLst>
          </p:nvPr>
        </p:nvGraphicFramePr>
        <p:xfrm>
          <a:off x="4681538" y="3797300"/>
          <a:ext cx="3543300" cy="892175"/>
        </p:xfrm>
        <a:graphic>
          <a:graphicData uri="http://schemas.openxmlformats.org/presentationml/2006/ole">
            <mc:AlternateContent xmlns:mc="http://schemas.openxmlformats.org/markup-compatibility/2006">
              <mc:Choice xmlns:v="urn:schemas-microsoft-com:vml" Requires="v">
                <p:oleObj spid="_x0000_s1123600" r:id="rId15" imgW="1611501" imgH="406048" progId="Equation.DSMT4">
                  <p:embed/>
                </p:oleObj>
              </mc:Choice>
              <mc:Fallback>
                <p:oleObj r:id="rId15" imgW="1611501" imgH="406048" progId="Equation.DSMT4">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681538" y="3797300"/>
                        <a:ext cx="3543300" cy="89217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 name="Group 18"/>
          <p:cNvGrpSpPr>
            <a:grpSpLocks/>
          </p:cNvGrpSpPr>
          <p:nvPr/>
        </p:nvGrpSpPr>
        <p:grpSpPr bwMode="auto">
          <a:xfrm>
            <a:off x="3273425" y="5429250"/>
            <a:ext cx="7232650" cy="895350"/>
            <a:chOff x="0" y="0"/>
            <a:chExt cx="4556" cy="564"/>
          </a:xfrm>
        </p:grpSpPr>
        <p:sp>
          <p:nvSpPr>
            <p:cNvPr id="55315" name="Rectangle 19"/>
            <p:cNvSpPr>
              <a:spLocks noChangeArrowheads="1"/>
            </p:cNvSpPr>
            <p:nvPr/>
          </p:nvSpPr>
          <p:spPr bwMode="auto">
            <a:xfrm>
              <a:off x="0" y="137"/>
              <a:ext cx="455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a:latin typeface="+mj-ea"/>
                  <a:ea typeface="+mj-ea"/>
                </a:rPr>
                <a:t>最佳输入分布：</a:t>
              </a:r>
            </a:p>
          </p:txBody>
        </p:sp>
        <p:graphicFrame>
          <p:nvGraphicFramePr>
            <p:cNvPr id="55316" name="Object 20"/>
            <p:cNvGraphicFramePr>
              <a:graphicFrameLocks noChangeAspect="1"/>
            </p:cNvGraphicFramePr>
            <p:nvPr/>
          </p:nvGraphicFramePr>
          <p:xfrm>
            <a:off x="1612" y="0"/>
            <a:ext cx="1622" cy="564"/>
          </p:xfrm>
          <a:graphic>
            <a:graphicData uri="http://schemas.openxmlformats.org/presentationml/2006/ole">
              <mc:AlternateContent xmlns:mc="http://schemas.openxmlformats.org/markup-compatibility/2006">
                <mc:Choice xmlns:v="urn:schemas-microsoft-com:vml" Requires="v">
                  <p:oleObj spid="_x0000_s1123601" r:id="rId17" imgW="1167387" imgH="406048" progId="Equation.DSMT4">
                    <p:embed/>
                  </p:oleObj>
                </mc:Choice>
                <mc:Fallback>
                  <p:oleObj r:id="rId17" imgW="1167387" imgH="406048" progId="Equation.DSMT4">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612" y="0"/>
                          <a:ext cx="1622" cy="564"/>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7" name="Group 21"/>
          <p:cNvGrpSpPr>
            <a:grpSpLocks/>
          </p:cNvGrpSpPr>
          <p:nvPr/>
        </p:nvGrpSpPr>
        <p:grpSpPr bwMode="auto">
          <a:xfrm>
            <a:off x="866775" y="3235325"/>
            <a:ext cx="8475663" cy="3133727"/>
            <a:chOff x="0" y="0"/>
            <a:chExt cx="5339" cy="1974"/>
          </a:xfrm>
        </p:grpSpPr>
        <p:sp>
          <p:nvSpPr>
            <p:cNvPr id="55318" name="Rectangle 22"/>
            <p:cNvSpPr>
              <a:spLocks noChangeArrowheads="1"/>
            </p:cNvSpPr>
            <p:nvPr/>
          </p:nvSpPr>
          <p:spPr bwMode="auto">
            <a:xfrm>
              <a:off x="1979" y="0"/>
              <a:ext cx="336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a:latin typeface="+mj-ea"/>
                  <a:ea typeface="+mj-ea"/>
                </a:rPr>
                <a:t>该信道为对称信道。</a:t>
              </a:r>
            </a:p>
          </p:txBody>
        </p:sp>
        <p:sp>
          <p:nvSpPr>
            <p:cNvPr id="55319" name="Rectangle 23"/>
            <p:cNvSpPr>
              <a:spLocks noChangeArrowheads="1"/>
            </p:cNvSpPr>
            <p:nvPr/>
          </p:nvSpPr>
          <p:spPr bwMode="auto">
            <a:xfrm>
              <a:off x="0" y="1319"/>
              <a:ext cx="1888" cy="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zh-CN" sz="2800" b="1">
                  <a:latin typeface="+mj-ea"/>
                  <a:ea typeface="+mj-ea"/>
                </a:rPr>
                <a:t>行可排列</a:t>
              </a:r>
            </a:p>
            <a:p>
              <a:pPr>
                <a:lnSpc>
                  <a:spcPct val="110000"/>
                </a:lnSpc>
              </a:pPr>
              <a:r>
                <a:rPr lang="zh-CN" sz="2800" b="1">
                  <a:latin typeface="+mj-ea"/>
                  <a:ea typeface="+mj-ea"/>
                </a:rPr>
                <a:t>列可排列</a:t>
              </a:r>
            </a:p>
          </p:txBody>
        </p:sp>
      </p:grpSp>
      <p:sp>
        <p:nvSpPr>
          <p:cNvPr id="55321" name="Rectangle 25"/>
          <p:cNvSpPr>
            <a:spLocks noChangeArrowheads="1"/>
          </p:cNvSpPr>
          <p:nvPr/>
        </p:nvSpPr>
        <p:spPr bwMode="auto">
          <a:xfrm>
            <a:off x="149225" y="1938338"/>
            <a:ext cx="895927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sz="2800" b="1" dirty="0">
                <a:solidFill>
                  <a:srgbClr val="0066FF"/>
                </a:solidFill>
                <a:latin typeface="+mj-ea"/>
                <a:ea typeface="+mj-ea"/>
              </a:rPr>
              <a:t>要求</a:t>
            </a:r>
            <a:r>
              <a:rPr lang="zh-CN" altLang="zh-CN" sz="2800" b="1" dirty="0">
                <a:solidFill>
                  <a:srgbClr val="0066FF"/>
                </a:solidFill>
                <a:latin typeface="+mj-ea"/>
                <a:ea typeface="+mj-ea"/>
              </a:rPr>
              <a:t>: </a:t>
            </a:r>
            <a:r>
              <a:rPr lang="zh-CN" sz="2800" b="1" dirty="0">
                <a:solidFill>
                  <a:srgbClr val="0066FF"/>
                </a:solidFill>
                <a:latin typeface="+mj-ea"/>
                <a:ea typeface="+mj-ea"/>
              </a:rPr>
              <a:t>能推导信道容量的计算公式</a:t>
            </a:r>
            <a:r>
              <a:rPr lang="zh-CN" altLang="zh-CN" sz="2800" b="1" dirty="0">
                <a:solidFill>
                  <a:srgbClr val="0066FF"/>
                </a:solidFill>
                <a:latin typeface="+mj-ea"/>
                <a:ea typeface="+mj-ea"/>
              </a:rPr>
              <a:t>, </a:t>
            </a:r>
            <a:r>
              <a:rPr lang="zh-CN" sz="2800" b="1" dirty="0">
                <a:solidFill>
                  <a:srgbClr val="0066FF"/>
                </a:solidFill>
                <a:latin typeface="+mj-ea"/>
                <a:ea typeface="+mj-ea"/>
              </a:rPr>
              <a:t>并分析最佳输入分布。</a:t>
            </a:r>
          </a:p>
        </p:txBody>
      </p:sp>
      <p:cxnSp>
        <p:nvCxnSpPr>
          <p:cNvPr id="3" name="直接连接符 2"/>
          <p:cNvCxnSpPr/>
          <p:nvPr/>
        </p:nvCxnSpPr>
        <p:spPr>
          <a:xfrm>
            <a:off x="0" y="1895326"/>
            <a:ext cx="9144000" cy="21506"/>
          </a:xfrm>
          <a:prstGeom prst="line">
            <a:avLst/>
          </a:prstGeom>
        </p:spPr>
        <p:style>
          <a:lnRef idx="3">
            <a:schemeClr val="accent6"/>
          </a:lnRef>
          <a:fillRef idx="0">
            <a:schemeClr val="accent6"/>
          </a:fillRef>
          <a:effectRef idx="2">
            <a:schemeClr val="accent6"/>
          </a:effectRef>
          <a:fontRef idx="minor">
            <a:schemeClr val="tx1"/>
          </a:fontRef>
        </p:style>
      </p:cxnSp>
      <p:sp>
        <p:nvSpPr>
          <p:cNvPr id="5" name="灯片编号占位符 4"/>
          <p:cNvSpPr>
            <a:spLocks noGrp="1"/>
          </p:cNvSpPr>
          <p:nvPr>
            <p:ph type="sldNum" sz="quarter" idx="12"/>
          </p:nvPr>
        </p:nvSpPr>
        <p:spPr/>
        <p:txBody>
          <a:bodyPr/>
          <a:lstStyle/>
          <a:p>
            <a:fld id="{E31375A4-56A4-47D6-9801-1991572033F7}" type="slidenum">
              <a:rPr lang="en-US" smtClean="0"/>
              <a:pPr/>
              <a:t>79</a:t>
            </a:fld>
            <a:endParaRPr lang="en-US"/>
          </a:p>
        </p:txBody>
      </p:sp>
    </p:spTree>
    <p:extLst>
      <p:ext uri="{BB962C8B-B14F-4D97-AF65-F5344CB8AC3E}">
        <p14:creationId xmlns:p14="http://schemas.microsoft.com/office/powerpoint/2010/main" val="20062310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321"/>
                                        </p:tgtEl>
                                        <p:attrNameLst>
                                          <p:attrName>style.visibility</p:attrName>
                                        </p:attrNameLst>
                                      </p:cBhvr>
                                      <p:to>
                                        <p:strVal val="visible"/>
                                      </p:to>
                                    </p:set>
                                    <p:animEffect transition="in" filter="fade">
                                      <p:cBhvr>
                                        <p:cTn id="7" dur="500"/>
                                        <p:tgtEl>
                                          <p:spTgt spid="553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10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5306"/>
                                        </p:tgtEl>
                                        <p:attrNameLst>
                                          <p:attrName>style.visibility</p:attrName>
                                        </p:attrNameLst>
                                      </p:cBhvr>
                                      <p:to>
                                        <p:strVal val="visible"/>
                                      </p:to>
                                    </p:set>
                                    <p:animEffect transition="in" filter="wipe(left)">
                                      <p:cBhvr>
                                        <p:cTn id="17" dur="1000"/>
                                        <p:tgtEl>
                                          <p:spTgt spid="5530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10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5307"/>
                                        </p:tgtEl>
                                        <p:attrNameLst>
                                          <p:attrName>style.visibility</p:attrName>
                                        </p:attrNameLst>
                                      </p:cBhvr>
                                      <p:to>
                                        <p:strVal val="visible"/>
                                      </p:to>
                                    </p:set>
                                    <p:animEffect transition="in" filter="wipe(left)">
                                      <p:cBhvr>
                                        <p:cTn id="27" dur="1000"/>
                                        <p:tgtEl>
                                          <p:spTgt spid="5530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5308"/>
                                        </p:tgtEl>
                                        <p:attrNameLst>
                                          <p:attrName>style.visibility</p:attrName>
                                        </p:attrNameLst>
                                      </p:cBhvr>
                                      <p:to>
                                        <p:strVal val="visible"/>
                                      </p:to>
                                    </p:set>
                                    <p:animEffect transition="in" filter="wipe(left)">
                                      <p:cBhvr>
                                        <p:cTn id="32" dur="1000"/>
                                        <p:tgtEl>
                                          <p:spTgt spid="5530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55312"/>
                                        </p:tgtEl>
                                        <p:attrNameLst>
                                          <p:attrName>style.visibility</p:attrName>
                                        </p:attrNameLst>
                                      </p:cBhvr>
                                      <p:to>
                                        <p:strVal val="visible"/>
                                      </p:to>
                                    </p:set>
                                    <p:animEffect transition="in" filter="wipe(left)">
                                      <p:cBhvr>
                                        <p:cTn id="37" dur="1000"/>
                                        <p:tgtEl>
                                          <p:spTgt spid="5531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wipe(left)">
                                      <p:cBhvr>
                                        <p:cTn id="42" dur="1000"/>
                                        <p:tgtEl>
                                          <p:spTgt spid="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left)">
                                      <p:cBhvr>
                                        <p:cTn id="4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6" grpId="0" autoUpdateAnimBg="0"/>
      <p:bldP spid="553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zh-CN" dirty="0" smtClean="0">
                <a:solidFill>
                  <a:srgbClr val="0000FF"/>
                </a:solidFill>
              </a:rPr>
              <a:t>1. </a:t>
            </a:r>
            <a:r>
              <a:rPr lang="zh-CN" altLang="zh-CN" dirty="0" smtClean="0">
                <a:solidFill>
                  <a:srgbClr val="0000FF"/>
                </a:solidFill>
              </a:rPr>
              <a:t>信道</a:t>
            </a:r>
            <a:r>
              <a:rPr lang="zh-CN" altLang="zh-CN" dirty="0">
                <a:solidFill>
                  <a:srgbClr val="0000FF"/>
                </a:solidFill>
              </a:rPr>
              <a:t>的输入输出关系</a:t>
            </a:r>
          </a:p>
        </p:txBody>
      </p:sp>
      <p:sp>
        <p:nvSpPr>
          <p:cNvPr id="3" name="内容占位符 2"/>
          <p:cNvSpPr>
            <a:spLocks noGrp="1"/>
          </p:cNvSpPr>
          <p:nvPr>
            <p:ph idx="1"/>
          </p:nvPr>
        </p:nvSpPr>
        <p:spPr/>
        <p:txBody>
          <a:bodyPr/>
          <a:lstStyle/>
          <a:p>
            <a:pPr>
              <a:spcAft>
                <a:spcPts val="1800"/>
              </a:spcAft>
            </a:pPr>
            <a:r>
              <a:rPr lang="zh-CN" altLang="zh-CN" dirty="0" smtClean="0"/>
              <a:t>信号</a:t>
            </a:r>
            <a:r>
              <a:rPr lang="zh-CN" altLang="zh-CN" dirty="0"/>
              <a:t>在信道中传输会引入噪声和干扰，它们使得信号通过信道后产生错误和失真</a:t>
            </a:r>
            <a:r>
              <a:rPr lang="zh-CN" altLang="zh-CN" dirty="0" smtClean="0"/>
              <a:t>；</a:t>
            </a:r>
            <a:endParaRPr lang="en-US" altLang="zh-CN" dirty="0" smtClean="0"/>
          </a:p>
          <a:p>
            <a:pPr>
              <a:spcAft>
                <a:spcPts val="1800"/>
              </a:spcAft>
            </a:pPr>
            <a:r>
              <a:rPr lang="zh-CN" altLang="zh-CN" dirty="0" smtClean="0"/>
              <a:t>信道</a:t>
            </a:r>
            <a:r>
              <a:rPr lang="zh-CN" altLang="zh-CN" dirty="0"/>
              <a:t>的输入和输出之间一般并不是确定性的函数关系，而是</a:t>
            </a:r>
            <a:r>
              <a:rPr lang="zh-CN" altLang="zh-CN" dirty="0">
                <a:solidFill>
                  <a:srgbClr val="FF0000"/>
                </a:solidFill>
              </a:rPr>
              <a:t>统计依赖</a:t>
            </a:r>
            <a:r>
              <a:rPr lang="zh-CN" altLang="zh-CN" dirty="0"/>
              <a:t>关系；</a:t>
            </a:r>
          </a:p>
          <a:p>
            <a:pPr>
              <a:spcAft>
                <a:spcPts val="1800"/>
              </a:spcAft>
            </a:pPr>
            <a:r>
              <a:rPr lang="zh-CN" altLang="zh-CN" dirty="0" smtClean="0"/>
              <a:t>知道</a:t>
            </a:r>
            <a:r>
              <a:rPr lang="zh-CN" altLang="zh-CN" dirty="0"/>
              <a:t>了信道的输入信号、输出信号以及它们之间的统计依赖关系，信道的全部特性就确定了。一般来说，输入和输出信号多为时间连续的随机信号，可用随机过程来描述</a:t>
            </a:r>
            <a:r>
              <a:rPr lang="zh-CN" altLang="zh-CN" dirty="0" smtClean="0"/>
              <a:t>。</a:t>
            </a:r>
            <a:endParaRPr lang="en-US" altLang="zh-CN" dirty="0" smtClean="0"/>
          </a:p>
          <a:p>
            <a:pPr>
              <a:spcAft>
                <a:spcPts val="1800"/>
              </a:spcAft>
            </a:pPr>
            <a:r>
              <a:rPr lang="zh-CN" altLang="zh-CN" dirty="0" smtClean="0"/>
              <a:t>  </a:t>
            </a:r>
            <a:r>
              <a:rPr lang="zh-CN" altLang="zh-CN" dirty="0">
                <a:solidFill>
                  <a:srgbClr val="FF0000"/>
                </a:solidFill>
              </a:rPr>
              <a:t>实际信号：  带限    </a:t>
            </a:r>
            <a:r>
              <a:rPr lang="zh-CN" altLang="zh-CN" dirty="0" smtClean="0">
                <a:solidFill>
                  <a:srgbClr val="FF0000"/>
                </a:solidFill>
              </a:rPr>
              <a:t>随机序列</a:t>
            </a:r>
            <a:endParaRPr lang="zh-CN" altLang="en-US" dirty="0"/>
          </a:p>
        </p:txBody>
      </p:sp>
      <p:sp>
        <p:nvSpPr>
          <p:cNvPr id="4" name="下箭头 3"/>
          <p:cNvSpPr/>
          <p:nvPr/>
        </p:nvSpPr>
        <p:spPr>
          <a:xfrm>
            <a:off x="3635896" y="1988840"/>
            <a:ext cx="864096" cy="504056"/>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5" name="下箭头 4"/>
          <p:cNvSpPr/>
          <p:nvPr/>
        </p:nvSpPr>
        <p:spPr>
          <a:xfrm>
            <a:off x="3635896" y="3068960"/>
            <a:ext cx="864096" cy="504056"/>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 name="灯片编号占位符 5"/>
          <p:cNvSpPr>
            <a:spLocks noGrp="1"/>
          </p:cNvSpPr>
          <p:nvPr>
            <p:ph type="sldNum" sz="quarter" idx="12"/>
          </p:nvPr>
        </p:nvSpPr>
        <p:spPr/>
        <p:txBody>
          <a:bodyPr/>
          <a:lstStyle/>
          <a:p>
            <a:fld id="{E31375A4-56A4-47D6-9801-1991572033F7}" type="slidenum">
              <a:rPr lang="en-US" smtClean="0"/>
              <a:pPr/>
              <a:t>8</a:t>
            </a:fld>
            <a:endParaRPr lang="en-US"/>
          </a:p>
        </p:txBody>
      </p:sp>
    </p:spTree>
    <p:extLst>
      <p:ext uri="{BB962C8B-B14F-4D97-AF65-F5344CB8AC3E}">
        <p14:creationId xmlns:p14="http://schemas.microsoft.com/office/powerpoint/2010/main" val="298837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3.</a:t>
            </a:r>
            <a:r>
              <a:rPr lang="en-US" altLang="zh-CN" dirty="0" smtClean="0"/>
              <a:t>2</a:t>
            </a:r>
            <a:r>
              <a:rPr lang="zh-CN" altLang="zh-CN" dirty="0" smtClean="0"/>
              <a:t>.3  几种特殊信道的信道容量</a:t>
            </a:r>
            <a:endParaRPr lang="zh-CN" altLang="en-US" dirty="0"/>
          </a:p>
        </p:txBody>
      </p:sp>
      <p:sp>
        <p:nvSpPr>
          <p:cNvPr id="3" name="内容占位符 2"/>
          <p:cNvSpPr>
            <a:spLocks noGrp="1"/>
          </p:cNvSpPr>
          <p:nvPr>
            <p:ph idx="1"/>
          </p:nvPr>
        </p:nvSpPr>
        <p:spPr/>
        <p:txBody>
          <a:bodyPr/>
          <a:lstStyle/>
          <a:p>
            <a:r>
              <a:rPr lang="zh-CN" altLang="zh-CN" dirty="0" smtClean="0"/>
              <a:t>特殊信道：信道转移概率满足特定规律的信道</a:t>
            </a:r>
          </a:p>
          <a:p>
            <a:r>
              <a:rPr lang="en-US" altLang="zh-CN" dirty="0" smtClean="0"/>
              <a:t>1.</a:t>
            </a:r>
            <a:r>
              <a:rPr lang="zh-CN" altLang="zh-CN" dirty="0" smtClean="0"/>
              <a:t>  离散无噪信道的信道容量</a:t>
            </a:r>
          </a:p>
          <a:p>
            <a:r>
              <a:rPr lang="en-US" altLang="zh-CN" dirty="0" smtClean="0"/>
              <a:t>2.  </a:t>
            </a:r>
            <a:r>
              <a:rPr lang="zh-CN" altLang="zh-CN" dirty="0" smtClean="0"/>
              <a:t>强对称离散信道的信道容量</a:t>
            </a:r>
          </a:p>
          <a:p>
            <a:r>
              <a:rPr lang="en-US" altLang="zh-CN" dirty="0" smtClean="0"/>
              <a:t>3.</a:t>
            </a:r>
            <a:r>
              <a:rPr lang="zh-CN" altLang="zh-CN" dirty="0" smtClean="0"/>
              <a:t>  对称离散信道的信道容量</a:t>
            </a:r>
          </a:p>
          <a:p>
            <a:r>
              <a:rPr lang="en-US" altLang="zh-CN" dirty="0" smtClean="0">
                <a:solidFill>
                  <a:srgbClr val="FF0000"/>
                </a:solidFill>
              </a:rPr>
              <a:t>4.</a:t>
            </a:r>
            <a:r>
              <a:rPr lang="zh-CN" altLang="zh-CN" dirty="0" smtClean="0">
                <a:solidFill>
                  <a:srgbClr val="FF0000"/>
                </a:solidFill>
              </a:rPr>
              <a:t>  准对称离散信道的信道容量</a:t>
            </a:r>
          </a:p>
          <a:p>
            <a:pPr lvl="1"/>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80</a:t>
            </a:fld>
            <a:endParaRPr lang="en-US"/>
          </a:p>
        </p:txBody>
      </p:sp>
    </p:spTree>
    <p:extLst>
      <p:ext uri="{BB962C8B-B14F-4D97-AF65-F5344CB8AC3E}">
        <p14:creationId xmlns:p14="http://schemas.microsoft.com/office/powerpoint/2010/main" val="42051128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4"/>
          <p:cNvGrpSpPr>
            <a:grpSpLocks/>
          </p:cNvGrpSpPr>
          <p:nvPr/>
        </p:nvGrpSpPr>
        <p:grpSpPr bwMode="auto">
          <a:xfrm>
            <a:off x="363538" y="1238250"/>
            <a:ext cx="8480425" cy="2235201"/>
            <a:chOff x="0" y="0"/>
            <a:chExt cx="5342" cy="1408"/>
          </a:xfrm>
        </p:grpSpPr>
        <p:sp>
          <p:nvSpPr>
            <p:cNvPr id="56325" name="Rectangle 5"/>
            <p:cNvSpPr>
              <a:spLocks noChangeArrowheads="1"/>
            </p:cNvSpPr>
            <p:nvPr/>
          </p:nvSpPr>
          <p:spPr bwMode="auto">
            <a:xfrm>
              <a:off x="0" y="0"/>
              <a:ext cx="5342" cy="1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sz="2800" b="1" dirty="0">
                  <a:solidFill>
                    <a:srgbClr val="0000FF"/>
                  </a:solidFill>
                  <a:latin typeface="+mj-ea"/>
                  <a:ea typeface="+mj-ea"/>
                </a:rPr>
                <a:t>定义</a:t>
              </a:r>
              <a:r>
                <a:rPr lang="zh-CN" sz="2800" b="1" dirty="0">
                  <a:latin typeface="+mj-ea"/>
                  <a:ea typeface="+mj-ea"/>
                </a:rPr>
                <a:t>：一个</a:t>
              </a:r>
              <a:r>
                <a:rPr lang="zh-CN" sz="2800" b="1" i="1" dirty="0">
                  <a:latin typeface="+mj-ea"/>
                  <a:ea typeface="+mj-ea"/>
                </a:rPr>
                <a:t>    </a:t>
              </a:r>
              <a:r>
                <a:rPr lang="zh-CN" sz="2800" b="1" dirty="0">
                  <a:latin typeface="+mj-ea"/>
                  <a:ea typeface="+mj-ea"/>
                </a:rPr>
                <a:t>行    列离散信道矩阵      的</a:t>
              </a:r>
              <a:r>
                <a:rPr lang="zh-CN" sz="2800" b="1" dirty="0">
                  <a:solidFill>
                    <a:srgbClr val="FF0000"/>
                  </a:solidFill>
                  <a:latin typeface="+mj-ea"/>
                  <a:ea typeface="+mj-ea"/>
                </a:rPr>
                <a:t>行可排列</a:t>
              </a:r>
              <a:r>
                <a:rPr lang="zh-CN" sz="2800" b="1" dirty="0">
                  <a:latin typeface="+mj-ea"/>
                  <a:ea typeface="+mj-ea"/>
                </a:rPr>
                <a:t>，</a:t>
              </a:r>
              <a:r>
                <a:rPr lang="zh-CN" sz="2800" b="1" dirty="0">
                  <a:solidFill>
                    <a:srgbClr val="FF0000"/>
                  </a:solidFill>
                  <a:latin typeface="+mj-ea"/>
                  <a:ea typeface="+mj-ea"/>
                </a:rPr>
                <a:t>但列不可排列</a:t>
              </a:r>
              <a:r>
                <a:rPr lang="zh-CN" sz="2800" b="1" dirty="0" smtClean="0">
                  <a:latin typeface="+mj-ea"/>
                  <a:ea typeface="+mj-ea"/>
                </a:rPr>
                <a:t>。但是</a:t>
              </a:r>
              <a:r>
                <a:rPr lang="zh-CN" sz="2800" b="1" dirty="0">
                  <a:latin typeface="+mj-ea"/>
                  <a:ea typeface="+mj-ea"/>
                </a:rPr>
                <a:t>矩阵中的    列可分成   个不相交的子集，各子集分别有                     列。每个子集对应的</a:t>
              </a:r>
              <a:r>
                <a:rPr lang="zh-CN" sz="2800" b="1" dirty="0">
                  <a:solidFill>
                    <a:srgbClr val="FF0000"/>
                  </a:solidFill>
                  <a:latin typeface="+mj-ea"/>
                  <a:ea typeface="+mj-ea"/>
                </a:rPr>
                <a:t>子矩阵</a:t>
              </a:r>
              <a:r>
                <a:rPr lang="zh-CN" sz="2800" b="1" dirty="0">
                  <a:latin typeface="+mj-ea"/>
                  <a:ea typeface="+mj-ea"/>
                </a:rPr>
                <a:t>      </a:t>
              </a:r>
              <a:r>
                <a:rPr lang="zh-CN" sz="2800" b="1" dirty="0">
                  <a:solidFill>
                    <a:srgbClr val="FF0000"/>
                  </a:solidFill>
                  <a:latin typeface="+mj-ea"/>
                  <a:ea typeface="+mj-ea"/>
                </a:rPr>
                <a:t>具有可排列性</a:t>
              </a:r>
              <a:r>
                <a:rPr lang="zh-CN" sz="2800" b="1" dirty="0">
                  <a:latin typeface="+mj-ea"/>
                  <a:ea typeface="+mj-ea"/>
                </a:rPr>
                <a:t>。</a:t>
              </a:r>
              <a:r>
                <a:rPr lang="zh-CN" sz="3600" b="1" dirty="0">
                  <a:latin typeface="+mj-ea"/>
                  <a:ea typeface="+mj-ea"/>
                </a:rPr>
                <a:t>        </a:t>
              </a:r>
            </a:p>
          </p:txBody>
        </p:sp>
        <p:graphicFrame>
          <p:nvGraphicFramePr>
            <p:cNvPr id="56326" name="Object 6"/>
            <p:cNvGraphicFramePr>
              <a:graphicFrameLocks noChangeAspect="1"/>
            </p:cNvGraphicFramePr>
            <p:nvPr/>
          </p:nvGraphicFramePr>
          <p:xfrm>
            <a:off x="1214" y="128"/>
            <a:ext cx="175" cy="192"/>
          </p:xfrm>
          <a:graphic>
            <a:graphicData uri="http://schemas.openxmlformats.org/presentationml/2006/ole">
              <mc:AlternateContent xmlns:mc="http://schemas.openxmlformats.org/markup-compatibility/2006">
                <mc:Choice xmlns:v="urn:schemas-microsoft-com:vml" Requires="v">
                  <p:oleObj spid="_x0000_s1124674" r:id="rId3" imgW="126725" imgH="139397" progId="Equation.DSMT4">
                    <p:embed/>
                  </p:oleObj>
                </mc:Choice>
                <mc:Fallback>
                  <p:oleObj r:id="rId3" imgW="126725" imgH="139397"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4" y="128"/>
                          <a:ext cx="175" cy="19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327" name="Object 7"/>
            <p:cNvGraphicFramePr>
              <a:graphicFrameLocks noChangeAspect="1"/>
            </p:cNvGraphicFramePr>
            <p:nvPr/>
          </p:nvGraphicFramePr>
          <p:xfrm>
            <a:off x="1636" y="129"/>
            <a:ext cx="245" cy="192"/>
          </p:xfrm>
          <a:graphic>
            <a:graphicData uri="http://schemas.openxmlformats.org/presentationml/2006/ole">
              <mc:AlternateContent xmlns:mc="http://schemas.openxmlformats.org/markup-compatibility/2006">
                <mc:Choice xmlns:v="urn:schemas-microsoft-com:vml" Requires="v">
                  <p:oleObj spid="_x0000_s1124675" r:id="rId5" imgW="177492" imgH="139458" progId="Equation.DSMT4">
                    <p:embed/>
                  </p:oleObj>
                </mc:Choice>
                <mc:Fallback>
                  <p:oleObj r:id="rId5" imgW="177492" imgH="139458"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36" y="129"/>
                          <a:ext cx="245" cy="19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328" name="Object 8"/>
            <p:cNvGraphicFramePr>
              <a:graphicFrameLocks noChangeAspect="1"/>
            </p:cNvGraphicFramePr>
            <p:nvPr>
              <p:extLst>
                <p:ext uri="{D42A27DB-BD31-4B8C-83A1-F6EECF244321}">
                  <p14:modId xmlns:p14="http://schemas.microsoft.com/office/powerpoint/2010/main" val="2446245437"/>
                </p:ext>
              </p:extLst>
            </p:nvPr>
          </p:nvGraphicFramePr>
          <p:xfrm>
            <a:off x="2969" y="427"/>
            <a:ext cx="245" cy="192"/>
          </p:xfrm>
          <a:graphic>
            <a:graphicData uri="http://schemas.openxmlformats.org/presentationml/2006/ole">
              <mc:AlternateContent xmlns:mc="http://schemas.openxmlformats.org/markup-compatibility/2006">
                <mc:Choice xmlns:v="urn:schemas-microsoft-com:vml" Requires="v">
                  <p:oleObj spid="_x0000_s1124676" r:id="rId7" imgW="177492" imgH="139458" progId="Equation.DSMT4">
                    <p:embed/>
                  </p:oleObj>
                </mc:Choice>
                <mc:Fallback>
                  <p:oleObj r:id="rId7" imgW="177492" imgH="139458" progId="Equation.DSMT4">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9" y="427"/>
                          <a:ext cx="245" cy="19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329" name="Object 9"/>
            <p:cNvGraphicFramePr>
              <a:graphicFrameLocks noChangeAspect="1"/>
            </p:cNvGraphicFramePr>
            <p:nvPr>
              <p:extLst>
                <p:ext uri="{D42A27DB-BD31-4B8C-83A1-F6EECF244321}">
                  <p14:modId xmlns:p14="http://schemas.microsoft.com/office/powerpoint/2010/main" val="599319931"/>
                </p:ext>
              </p:extLst>
            </p:nvPr>
          </p:nvGraphicFramePr>
          <p:xfrm>
            <a:off x="4172" y="427"/>
            <a:ext cx="157" cy="192"/>
          </p:xfrm>
          <a:graphic>
            <a:graphicData uri="http://schemas.openxmlformats.org/presentationml/2006/ole">
              <mc:AlternateContent xmlns:mc="http://schemas.openxmlformats.org/markup-compatibility/2006">
                <mc:Choice xmlns:v="urn:schemas-microsoft-com:vml" Requires="v">
                  <p:oleObj spid="_x0000_s1124677" r:id="rId8" imgW="114102" imgH="139458" progId="Equation.DSMT4">
                    <p:embed/>
                  </p:oleObj>
                </mc:Choice>
                <mc:Fallback>
                  <p:oleObj r:id="rId8" imgW="114102" imgH="139458" progId="Equation.DSMT4">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72" y="427"/>
                          <a:ext cx="157" cy="19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330" name="Object 10"/>
            <p:cNvGraphicFramePr>
              <a:graphicFrameLocks noChangeAspect="1"/>
            </p:cNvGraphicFramePr>
            <p:nvPr/>
          </p:nvGraphicFramePr>
          <p:xfrm>
            <a:off x="2318" y="718"/>
            <a:ext cx="1173" cy="314"/>
          </p:xfrm>
          <a:graphic>
            <a:graphicData uri="http://schemas.openxmlformats.org/presentationml/2006/ole">
              <mc:AlternateContent xmlns:mc="http://schemas.openxmlformats.org/markup-compatibility/2006">
                <mc:Choice xmlns:v="urn:schemas-microsoft-com:vml" Requires="v">
                  <p:oleObj spid="_x0000_s1124678" r:id="rId10" imgW="850531" imgH="228501" progId="Equation.DSMT4">
                    <p:embed/>
                  </p:oleObj>
                </mc:Choice>
                <mc:Fallback>
                  <p:oleObj r:id="rId10" imgW="850531" imgH="228501" progId="Equation.DSMT4">
                    <p:embed/>
                    <p:pic>
                      <p:nvPicPr>
                        <p:cNvPr id="0"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18" y="718"/>
                          <a:ext cx="1173" cy="314"/>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331" name="Object 11"/>
            <p:cNvGraphicFramePr>
              <a:graphicFrameLocks noChangeAspect="1"/>
            </p:cNvGraphicFramePr>
            <p:nvPr>
              <p:extLst>
                <p:ext uri="{D42A27DB-BD31-4B8C-83A1-F6EECF244321}">
                  <p14:modId xmlns:p14="http://schemas.microsoft.com/office/powerpoint/2010/main" val="690154345"/>
                </p:ext>
              </p:extLst>
            </p:nvPr>
          </p:nvGraphicFramePr>
          <p:xfrm>
            <a:off x="3545" y="65"/>
            <a:ext cx="331" cy="279"/>
          </p:xfrm>
          <a:graphic>
            <a:graphicData uri="http://schemas.openxmlformats.org/presentationml/2006/ole">
              <mc:AlternateContent xmlns:mc="http://schemas.openxmlformats.org/markup-compatibility/2006">
                <mc:Choice xmlns:v="urn:schemas-microsoft-com:vml" Requires="v">
                  <p:oleObj spid="_x0000_s1124679" r:id="rId12" imgW="241091" imgH="203024" progId="Equation.DSMT4">
                    <p:embed/>
                  </p:oleObj>
                </mc:Choice>
                <mc:Fallback>
                  <p:oleObj r:id="rId12" imgW="241091" imgH="203024" progId="Equation.DSMT4">
                    <p:embed/>
                    <p:pic>
                      <p:nvPicPr>
                        <p:cNvPr id="0" name="Picture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545" y="65"/>
                          <a:ext cx="331" cy="279"/>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332" name="Object 12"/>
            <p:cNvGraphicFramePr>
              <a:graphicFrameLocks noChangeAspect="1"/>
            </p:cNvGraphicFramePr>
            <p:nvPr>
              <p:extLst>
                <p:ext uri="{D42A27DB-BD31-4B8C-83A1-F6EECF244321}">
                  <p14:modId xmlns:p14="http://schemas.microsoft.com/office/powerpoint/2010/main" val="1291020773"/>
                </p:ext>
              </p:extLst>
            </p:nvPr>
          </p:nvGraphicFramePr>
          <p:xfrm>
            <a:off x="1178" y="1066"/>
            <a:ext cx="384" cy="314"/>
          </p:xfrm>
          <a:graphic>
            <a:graphicData uri="http://schemas.openxmlformats.org/presentationml/2006/ole">
              <mc:AlternateContent xmlns:mc="http://schemas.openxmlformats.org/markup-compatibility/2006">
                <mc:Choice xmlns:v="urn:schemas-microsoft-com:vml" Requires="v">
                  <p:oleObj spid="_x0000_s1124680" r:id="rId14" imgW="279400" imgH="228600" progId="Equation.DSMT4">
                    <p:embed/>
                  </p:oleObj>
                </mc:Choice>
                <mc:Fallback>
                  <p:oleObj r:id="rId14" imgW="279400" imgH="228600" progId="Equation.DSMT4">
                    <p:embed/>
                    <p:pic>
                      <p:nvPicPr>
                        <p:cNvPr id="0" name="Picture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78" y="1066"/>
                          <a:ext cx="384" cy="314"/>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56333" name="Object 13"/>
          <p:cNvGraphicFramePr>
            <a:graphicFrameLocks noChangeAspect="1"/>
          </p:cNvGraphicFramePr>
          <p:nvPr>
            <p:extLst>
              <p:ext uri="{D42A27DB-BD31-4B8C-83A1-F6EECF244321}">
                <p14:modId xmlns:p14="http://schemas.microsoft.com/office/powerpoint/2010/main" val="1427568255"/>
              </p:ext>
            </p:extLst>
          </p:nvPr>
        </p:nvGraphicFramePr>
        <p:xfrm>
          <a:off x="333375" y="3479800"/>
          <a:ext cx="3017838" cy="1844675"/>
        </p:xfrm>
        <a:graphic>
          <a:graphicData uri="http://schemas.openxmlformats.org/presentationml/2006/ole">
            <mc:AlternateContent xmlns:mc="http://schemas.openxmlformats.org/markup-compatibility/2006">
              <mc:Choice xmlns:v="urn:schemas-microsoft-com:vml" Requires="v">
                <p:oleObj spid="_x0000_s1124681" r:id="rId16" imgW="1371600" imgH="838200" progId="Equation.DSMT4">
                  <p:embed/>
                </p:oleObj>
              </mc:Choice>
              <mc:Fallback>
                <p:oleObj r:id="rId16" imgW="1371600" imgH="838200" progId="Equation.DSMT4">
                  <p:embed/>
                  <p:pic>
                    <p:nvPicPr>
                      <p:cNvPr id="0" name="Picture 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33375" y="3479800"/>
                        <a:ext cx="3017838" cy="184467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 name="Group 14"/>
          <p:cNvGrpSpPr>
            <a:grpSpLocks/>
          </p:cNvGrpSpPr>
          <p:nvPr/>
        </p:nvGrpSpPr>
        <p:grpSpPr bwMode="auto">
          <a:xfrm>
            <a:off x="3605213" y="3479800"/>
            <a:ext cx="5062537" cy="1858963"/>
            <a:chOff x="0" y="0"/>
            <a:chExt cx="3189" cy="1171"/>
          </a:xfrm>
        </p:grpSpPr>
        <p:sp>
          <p:nvSpPr>
            <p:cNvPr id="56335" name="AutoShape 15"/>
            <p:cNvSpPr>
              <a:spLocks noChangeArrowheads="1"/>
            </p:cNvSpPr>
            <p:nvPr/>
          </p:nvSpPr>
          <p:spPr bwMode="auto">
            <a:xfrm>
              <a:off x="0" y="561"/>
              <a:ext cx="329" cy="91"/>
            </a:xfrm>
            <a:prstGeom prst="rightArrow">
              <a:avLst>
                <a:gd name="adj1" fmla="val 50000"/>
                <a:gd name="adj2" fmla="val 90385"/>
              </a:avLst>
            </a:prstGeom>
            <a:ln>
              <a:headEnd/>
              <a:tailEnd/>
            </a:ln>
            <a:extLst/>
          </p:spPr>
          <p:style>
            <a:lnRef idx="0">
              <a:schemeClr val="accent1"/>
            </a:lnRef>
            <a:fillRef idx="3">
              <a:schemeClr val="accent1"/>
            </a:fillRef>
            <a:effectRef idx="3">
              <a:schemeClr val="accent1"/>
            </a:effectRef>
            <a:fontRef idx="minor">
              <a:schemeClr val="lt1"/>
            </a:fontRef>
          </p:style>
          <p:txBody>
            <a:bodyPr wrap="none" anchor="ctr"/>
            <a:lstStyle/>
            <a:p>
              <a:endParaRPr lang="zh-CN" altLang="en-US" sz="2800" b="1">
                <a:latin typeface="+mj-ea"/>
                <a:ea typeface="+mj-ea"/>
              </a:endParaRPr>
            </a:p>
          </p:txBody>
        </p:sp>
        <p:graphicFrame>
          <p:nvGraphicFramePr>
            <p:cNvPr id="56336" name="Object 16"/>
            <p:cNvGraphicFramePr>
              <a:graphicFrameLocks noChangeAspect="1"/>
            </p:cNvGraphicFramePr>
            <p:nvPr/>
          </p:nvGraphicFramePr>
          <p:xfrm>
            <a:off x="457" y="0"/>
            <a:ext cx="1267" cy="1162"/>
          </p:xfrm>
          <a:graphic>
            <a:graphicData uri="http://schemas.openxmlformats.org/presentationml/2006/ole">
              <mc:AlternateContent xmlns:mc="http://schemas.openxmlformats.org/markup-compatibility/2006">
                <mc:Choice xmlns:v="urn:schemas-microsoft-com:vml" Requires="v">
                  <p:oleObj spid="_x0000_s1124682" r:id="rId18" imgW="914400" imgH="838200" progId="Equation.DSMT4">
                    <p:embed/>
                  </p:oleObj>
                </mc:Choice>
                <mc:Fallback>
                  <p:oleObj r:id="rId18" imgW="914400" imgH="838200" progId="Equation.DSMT4">
                    <p:embed/>
                    <p:pic>
                      <p:nvPicPr>
                        <p:cNvPr id="0" name="Picture 1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57" y="0"/>
                          <a:ext cx="1267" cy="116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337" name="Object 17"/>
            <p:cNvGraphicFramePr>
              <a:graphicFrameLocks noChangeAspect="1"/>
            </p:cNvGraphicFramePr>
            <p:nvPr/>
          </p:nvGraphicFramePr>
          <p:xfrm>
            <a:off x="1922" y="9"/>
            <a:ext cx="1267" cy="1162"/>
          </p:xfrm>
          <a:graphic>
            <a:graphicData uri="http://schemas.openxmlformats.org/presentationml/2006/ole">
              <mc:AlternateContent xmlns:mc="http://schemas.openxmlformats.org/markup-compatibility/2006">
                <mc:Choice xmlns:v="urn:schemas-microsoft-com:vml" Requires="v">
                  <p:oleObj spid="_x0000_s1124683" r:id="rId20" imgW="914400" imgH="838200" progId="Equation.DSMT4">
                    <p:embed/>
                  </p:oleObj>
                </mc:Choice>
                <mc:Fallback>
                  <p:oleObj r:id="rId20" imgW="914400" imgH="838200" progId="Equation.DSMT4">
                    <p:embed/>
                    <p:pic>
                      <p:nvPicPr>
                        <p:cNvPr id="0" name="Picture 1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922" y="9"/>
                          <a:ext cx="1267" cy="116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56338" name="Rectangle 18"/>
          <p:cNvSpPr>
            <a:spLocks noChangeArrowheads="1"/>
          </p:cNvSpPr>
          <p:nvPr/>
        </p:nvSpPr>
        <p:spPr bwMode="auto">
          <a:xfrm>
            <a:off x="1174750" y="5240338"/>
            <a:ext cx="2908300" cy="565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altLang="zh-CN" sz="2800" b="1">
                <a:latin typeface="+mj-ea"/>
                <a:ea typeface="+mj-ea"/>
              </a:rPr>
              <a:t>  </a:t>
            </a:r>
            <a:r>
              <a:rPr lang="zh-CN" sz="2800" b="1">
                <a:latin typeface="+mj-ea"/>
                <a:ea typeface="+mj-ea"/>
              </a:rPr>
              <a:t>行可排列</a:t>
            </a:r>
          </a:p>
        </p:txBody>
      </p:sp>
      <p:sp>
        <p:nvSpPr>
          <p:cNvPr id="56339" name="Rectangle 19"/>
          <p:cNvSpPr>
            <a:spLocks noChangeArrowheads="1"/>
          </p:cNvSpPr>
          <p:nvPr/>
        </p:nvSpPr>
        <p:spPr bwMode="auto">
          <a:xfrm>
            <a:off x="1155700" y="5737225"/>
            <a:ext cx="4572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a:latin typeface="+mj-ea"/>
                <a:ea typeface="+mj-ea"/>
              </a:rPr>
              <a:t>列不可排列</a:t>
            </a:r>
          </a:p>
        </p:txBody>
      </p:sp>
      <p:grpSp>
        <p:nvGrpSpPr>
          <p:cNvPr id="6" name="Group 20"/>
          <p:cNvGrpSpPr>
            <a:grpSpLocks/>
          </p:cNvGrpSpPr>
          <p:nvPr/>
        </p:nvGrpSpPr>
        <p:grpSpPr bwMode="auto">
          <a:xfrm>
            <a:off x="5862638" y="5240338"/>
            <a:ext cx="2922587" cy="1062039"/>
            <a:chOff x="0" y="0"/>
            <a:chExt cx="1841" cy="669"/>
          </a:xfrm>
        </p:grpSpPr>
        <p:sp>
          <p:nvSpPr>
            <p:cNvPr id="56341" name="Rectangle 21"/>
            <p:cNvSpPr>
              <a:spLocks noChangeArrowheads="1"/>
            </p:cNvSpPr>
            <p:nvPr/>
          </p:nvSpPr>
          <p:spPr bwMode="auto">
            <a:xfrm>
              <a:off x="0" y="0"/>
              <a:ext cx="1832" cy="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altLang="zh-CN" sz="2800" b="1">
                  <a:latin typeface="+mj-ea"/>
                  <a:ea typeface="+mj-ea"/>
                </a:rPr>
                <a:t>  </a:t>
              </a:r>
              <a:r>
                <a:rPr lang="zh-CN" sz="2800" b="1">
                  <a:latin typeface="+mj-ea"/>
                  <a:ea typeface="+mj-ea"/>
                </a:rPr>
                <a:t>行可排列</a:t>
              </a:r>
            </a:p>
          </p:txBody>
        </p:sp>
        <p:sp>
          <p:nvSpPr>
            <p:cNvPr id="56342" name="Rectangle 22"/>
            <p:cNvSpPr>
              <a:spLocks noChangeArrowheads="1"/>
            </p:cNvSpPr>
            <p:nvPr/>
          </p:nvSpPr>
          <p:spPr bwMode="auto">
            <a:xfrm>
              <a:off x="9" y="313"/>
              <a:ext cx="1832" cy="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altLang="zh-CN" sz="2800" b="1">
                  <a:latin typeface="+mj-ea"/>
                  <a:ea typeface="+mj-ea"/>
                </a:rPr>
                <a:t>  </a:t>
              </a:r>
              <a:r>
                <a:rPr lang="zh-CN" sz="2800" b="1">
                  <a:latin typeface="+mj-ea"/>
                  <a:ea typeface="+mj-ea"/>
                </a:rPr>
                <a:t>列可排列</a:t>
              </a:r>
            </a:p>
          </p:txBody>
        </p:sp>
      </p:grpSp>
      <p:sp>
        <p:nvSpPr>
          <p:cNvPr id="2" name="标题 1"/>
          <p:cNvSpPr>
            <a:spLocks noGrp="1"/>
          </p:cNvSpPr>
          <p:nvPr>
            <p:ph type="title"/>
          </p:nvPr>
        </p:nvSpPr>
        <p:spPr/>
        <p:txBody>
          <a:bodyPr/>
          <a:lstStyle/>
          <a:p>
            <a:r>
              <a:rPr lang="en-US" altLang="zh-CN" smtClean="0"/>
              <a:t>4. </a:t>
            </a:r>
            <a:r>
              <a:rPr lang="zh-CN" altLang="zh-CN" smtClean="0"/>
              <a:t>准对称离散信道的信道容量</a:t>
            </a:r>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81</a:t>
            </a:fld>
            <a:endParaRPr lang="en-US"/>
          </a:p>
        </p:txBody>
      </p:sp>
    </p:spTree>
    <p:extLst>
      <p:ext uri="{BB962C8B-B14F-4D97-AF65-F5344CB8AC3E}">
        <p14:creationId xmlns:p14="http://schemas.microsoft.com/office/powerpoint/2010/main" val="2844247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6333"/>
                                        </p:tgtEl>
                                        <p:attrNameLst>
                                          <p:attrName>style.visibility</p:attrName>
                                        </p:attrNameLst>
                                      </p:cBhvr>
                                      <p:to>
                                        <p:strVal val="visible"/>
                                      </p:to>
                                    </p:set>
                                    <p:animEffect transition="in" filter="wipe(left)">
                                      <p:cBhvr>
                                        <p:cTn id="12" dur="1000"/>
                                        <p:tgtEl>
                                          <p:spTgt spid="563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6338"/>
                                        </p:tgtEl>
                                        <p:attrNameLst>
                                          <p:attrName>style.visibility</p:attrName>
                                        </p:attrNameLst>
                                      </p:cBhvr>
                                      <p:to>
                                        <p:strVal val="visible"/>
                                      </p:to>
                                    </p:set>
                                    <p:animEffect transition="in" filter="wipe(left)">
                                      <p:cBhvr>
                                        <p:cTn id="17" dur="1000"/>
                                        <p:tgtEl>
                                          <p:spTgt spid="56338"/>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56339"/>
                                        </p:tgtEl>
                                        <p:attrNameLst>
                                          <p:attrName>style.visibility</p:attrName>
                                        </p:attrNameLst>
                                      </p:cBhvr>
                                      <p:to>
                                        <p:strVal val="visible"/>
                                      </p:to>
                                    </p:set>
                                    <p:animEffect transition="in" filter="wipe(left)">
                                      <p:cBhvr>
                                        <p:cTn id="20" dur="1000"/>
                                        <p:tgtEl>
                                          <p:spTgt spid="5633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1000"/>
                                        <p:tgtEl>
                                          <p:spTgt spid="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left)">
                                      <p:cBhvr>
                                        <p:cTn id="3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38" grpId="0" autoUpdateAnimBg="0"/>
      <p:bldP spid="56339"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347" name="Object 3"/>
          <p:cNvGraphicFramePr>
            <a:graphicFrameLocks noChangeAspect="1"/>
          </p:cNvGraphicFramePr>
          <p:nvPr>
            <p:extLst>
              <p:ext uri="{D42A27DB-BD31-4B8C-83A1-F6EECF244321}">
                <p14:modId xmlns:p14="http://schemas.microsoft.com/office/powerpoint/2010/main" val="2743524262"/>
              </p:ext>
            </p:extLst>
          </p:nvPr>
        </p:nvGraphicFramePr>
        <p:xfrm>
          <a:off x="395288" y="646113"/>
          <a:ext cx="3073400" cy="1035050"/>
        </p:xfrm>
        <a:graphic>
          <a:graphicData uri="http://schemas.openxmlformats.org/presentationml/2006/ole">
            <mc:AlternateContent xmlns:mc="http://schemas.openxmlformats.org/markup-compatibility/2006">
              <mc:Choice xmlns:v="urn:schemas-microsoft-com:vml" Requires="v">
                <p:oleObj spid="_x0000_s1125602" r:id="rId3" imgW="1397000" imgH="469900" progId="Equation.DSMT4">
                  <p:embed/>
                </p:oleObj>
              </mc:Choice>
              <mc:Fallback>
                <p:oleObj r:id="rId3" imgW="1397000" imgH="4699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646113"/>
                        <a:ext cx="3073400" cy="103505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7348" name="Rectangle 4"/>
          <p:cNvSpPr>
            <a:spLocks noChangeArrowheads="1"/>
          </p:cNvSpPr>
          <p:nvPr/>
        </p:nvSpPr>
        <p:spPr bwMode="auto">
          <a:xfrm>
            <a:off x="1009650" y="1633538"/>
            <a:ext cx="2908300" cy="565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altLang="zh-CN" sz="2800" b="1">
                <a:latin typeface="+mj-ea"/>
                <a:ea typeface="+mj-ea"/>
              </a:rPr>
              <a:t>  </a:t>
            </a:r>
            <a:r>
              <a:rPr lang="zh-CN" sz="2800" b="1">
                <a:latin typeface="+mj-ea"/>
                <a:ea typeface="+mj-ea"/>
              </a:rPr>
              <a:t>行可排列</a:t>
            </a:r>
          </a:p>
        </p:txBody>
      </p:sp>
      <p:sp>
        <p:nvSpPr>
          <p:cNvPr id="57349" name="Rectangle 5"/>
          <p:cNvSpPr>
            <a:spLocks noChangeArrowheads="1"/>
          </p:cNvSpPr>
          <p:nvPr/>
        </p:nvSpPr>
        <p:spPr bwMode="auto">
          <a:xfrm>
            <a:off x="990600" y="2130425"/>
            <a:ext cx="4572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a:latin typeface="+mj-ea"/>
                <a:ea typeface="+mj-ea"/>
              </a:rPr>
              <a:t>列不可排列</a:t>
            </a:r>
          </a:p>
        </p:txBody>
      </p:sp>
      <p:grpSp>
        <p:nvGrpSpPr>
          <p:cNvPr id="3" name="Group 6"/>
          <p:cNvGrpSpPr>
            <a:grpSpLocks/>
          </p:cNvGrpSpPr>
          <p:nvPr/>
        </p:nvGrpSpPr>
        <p:grpSpPr bwMode="auto">
          <a:xfrm>
            <a:off x="3668713" y="671513"/>
            <a:ext cx="5097462" cy="1073150"/>
            <a:chOff x="0" y="0"/>
            <a:chExt cx="3211" cy="676"/>
          </a:xfrm>
        </p:grpSpPr>
        <p:sp>
          <p:nvSpPr>
            <p:cNvPr id="57351" name="AutoShape 7"/>
            <p:cNvSpPr>
              <a:spLocks noChangeArrowheads="1"/>
            </p:cNvSpPr>
            <p:nvPr/>
          </p:nvSpPr>
          <p:spPr bwMode="auto">
            <a:xfrm>
              <a:off x="0" y="290"/>
              <a:ext cx="329" cy="91"/>
            </a:xfrm>
            <a:prstGeom prst="rightArrow">
              <a:avLst>
                <a:gd name="adj1" fmla="val 50000"/>
                <a:gd name="adj2" fmla="val 90385"/>
              </a:avLst>
            </a:prstGeom>
            <a:ln>
              <a:headEnd/>
              <a:tailEnd/>
            </a:ln>
            <a:extLst/>
          </p:spPr>
          <p:style>
            <a:lnRef idx="0">
              <a:schemeClr val="accent1"/>
            </a:lnRef>
            <a:fillRef idx="3">
              <a:schemeClr val="accent1"/>
            </a:fillRef>
            <a:effectRef idx="3">
              <a:schemeClr val="accent1"/>
            </a:effectRef>
            <a:fontRef idx="minor">
              <a:schemeClr val="lt1"/>
            </a:fontRef>
          </p:style>
          <p:txBody>
            <a:bodyPr wrap="none" anchor="ctr"/>
            <a:lstStyle/>
            <a:p>
              <a:endParaRPr lang="zh-CN" altLang="en-US" sz="2800" b="1">
                <a:latin typeface="+mj-ea"/>
                <a:ea typeface="+mj-ea"/>
              </a:endParaRPr>
            </a:p>
          </p:txBody>
        </p:sp>
        <p:graphicFrame>
          <p:nvGraphicFramePr>
            <p:cNvPr id="57352" name="Object 8"/>
            <p:cNvGraphicFramePr>
              <a:graphicFrameLocks noChangeAspect="1"/>
            </p:cNvGraphicFramePr>
            <p:nvPr/>
          </p:nvGraphicFramePr>
          <p:xfrm>
            <a:off x="463" y="0"/>
            <a:ext cx="1513" cy="651"/>
          </p:xfrm>
          <a:graphic>
            <a:graphicData uri="http://schemas.openxmlformats.org/presentationml/2006/ole">
              <mc:AlternateContent xmlns:mc="http://schemas.openxmlformats.org/markup-compatibility/2006">
                <mc:Choice xmlns:v="urn:schemas-microsoft-com:vml" Requires="v">
                  <p:oleObj spid="_x0000_s1125603" r:id="rId5" imgW="1091726" imgH="469696" progId="Equation.DSMT4">
                    <p:embed/>
                  </p:oleObj>
                </mc:Choice>
                <mc:Fallback>
                  <p:oleObj r:id="rId5" imgW="1091726" imgH="469696"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3" y="0"/>
                          <a:ext cx="1513" cy="651"/>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7353" name="Object 9"/>
            <p:cNvGraphicFramePr>
              <a:graphicFrameLocks noChangeAspect="1"/>
            </p:cNvGraphicFramePr>
            <p:nvPr/>
          </p:nvGraphicFramePr>
          <p:xfrm>
            <a:off x="2155" y="25"/>
            <a:ext cx="1056" cy="651"/>
          </p:xfrm>
          <a:graphic>
            <a:graphicData uri="http://schemas.openxmlformats.org/presentationml/2006/ole">
              <mc:AlternateContent xmlns:mc="http://schemas.openxmlformats.org/markup-compatibility/2006">
                <mc:Choice xmlns:v="urn:schemas-microsoft-com:vml" Requires="v">
                  <p:oleObj spid="_x0000_s1125604" r:id="rId7" imgW="761669" imgH="469696" progId="Equation.DSMT4">
                    <p:embed/>
                  </p:oleObj>
                </mc:Choice>
                <mc:Fallback>
                  <p:oleObj r:id="rId7" imgW="761669" imgH="469696"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55" y="25"/>
                          <a:ext cx="1056" cy="651"/>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 name="Group 10"/>
          <p:cNvGrpSpPr>
            <a:grpSpLocks/>
          </p:cNvGrpSpPr>
          <p:nvPr/>
        </p:nvGrpSpPr>
        <p:grpSpPr bwMode="auto">
          <a:xfrm>
            <a:off x="5938838" y="1633538"/>
            <a:ext cx="2922587" cy="1062039"/>
            <a:chOff x="0" y="0"/>
            <a:chExt cx="1841" cy="669"/>
          </a:xfrm>
        </p:grpSpPr>
        <p:sp>
          <p:nvSpPr>
            <p:cNvPr id="57355" name="Rectangle 11"/>
            <p:cNvSpPr>
              <a:spLocks noChangeArrowheads="1"/>
            </p:cNvSpPr>
            <p:nvPr/>
          </p:nvSpPr>
          <p:spPr bwMode="auto">
            <a:xfrm>
              <a:off x="0" y="0"/>
              <a:ext cx="1832" cy="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altLang="zh-CN" sz="2800" b="1">
                  <a:latin typeface="+mj-ea"/>
                  <a:ea typeface="+mj-ea"/>
                </a:rPr>
                <a:t>  </a:t>
              </a:r>
              <a:r>
                <a:rPr lang="zh-CN" sz="2800" b="1">
                  <a:latin typeface="+mj-ea"/>
                  <a:ea typeface="+mj-ea"/>
                </a:rPr>
                <a:t>行可排列</a:t>
              </a:r>
            </a:p>
          </p:txBody>
        </p:sp>
        <p:sp>
          <p:nvSpPr>
            <p:cNvPr id="57356" name="Rectangle 12"/>
            <p:cNvSpPr>
              <a:spLocks noChangeArrowheads="1"/>
            </p:cNvSpPr>
            <p:nvPr/>
          </p:nvSpPr>
          <p:spPr bwMode="auto">
            <a:xfrm>
              <a:off x="9" y="313"/>
              <a:ext cx="1832" cy="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altLang="zh-CN" sz="2800" b="1">
                  <a:latin typeface="+mj-ea"/>
                  <a:ea typeface="+mj-ea"/>
                </a:rPr>
                <a:t>  </a:t>
              </a:r>
              <a:r>
                <a:rPr lang="zh-CN" sz="2800" b="1">
                  <a:latin typeface="+mj-ea"/>
                  <a:ea typeface="+mj-ea"/>
                </a:rPr>
                <a:t>列可排列</a:t>
              </a:r>
            </a:p>
          </p:txBody>
        </p:sp>
      </p:grpSp>
      <p:graphicFrame>
        <p:nvGraphicFramePr>
          <p:cNvPr id="57357" name="Object 13"/>
          <p:cNvGraphicFramePr>
            <a:graphicFrameLocks noChangeAspect="1"/>
          </p:cNvGraphicFramePr>
          <p:nvPr>
            <p:extLst>
              <p:ext uri="{D42A27DB-BD31-4B8C-83A1-F6EECF244321}">
                <p14:modId xmlns:p14="http://schemas.microsoft.com/office/powerpoint/2010/main" val="2612894314"/>
              </p:ext>
            </p:extLst>
          </p:nvPr>
        </p:nvGraphicFramePr>
        <p:xfrm>
          <a:off x="420688" y="3282950"/>
          <a:ext cx="4160837" cy="1033463"/>
        </p:xfrm>
        <a:graphic>
          <a:graphicData uri="http://schemas.openxmlformats.org/presentationml/2006/ole">
            <mc:AlternateContent xmlns:mc="http://schemas.openxmlformats.org/markup-compatibility/2006">
              <mc:Choice xmlns:v="urn:schemas-microsoft-com:vml" Requires="v">
                <p:oleObj spid="_x0000_s1125605" r:id="rId9" imgW="1892300" imgH="469900" progId="Equation.DSMT4">
                  <p:embed/>
                </p:oleObj>
              </mc:Choice>
              <mc:Fallback>
                <p:oleObj r:id="rId9" imgW="1892300" imgH="469900"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0688" y="3282950"/>
                        <a:ext cx="4160837" cy="103346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7358" name="Rectangle 14"/>
          <p:cNvSpPr>
            <a:spLocks noChangeArrowheads="1"/>
          </p:cNvSpPr>
          <p:nvPr/>
        </p:nvSpPr>
        <p:spPr bwMode="auto">
          <a:xfrm>
            <a:off x="1555750" y="4276725"/>
            <a:ext cx="2908300" cy="565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altLang="zh-CN" sz="2800" b="1">
                <a:latin typeface="+mj-ea"/>
                <a:ea typeface="+mj-ea"/>
              </a:rPr>
              <a:t>  </a:t>
            </a:r>
            <a:r>
              <a:rPr lang="zh-CN" sz="2800" b="1">
                <a:latin typeface="+mj-ea"/>
                <a:ea typeface="+mj-ea"/>
              </a:rPr>
              <a:t>行可排列</a:t>
            </a:r>
          </a:p>
        </p:txBody>
      </p:sp>
      <p:sp>
        <p:nvSpPr>
          <p:cNvPr id="57359" name="Rectangle 15"/>
          <p:cNvSpPr>
            <a:spLocks noChangeArrowheads="1"/>
          </p:cNvSpPr>
          <p:nvPr/>
        </p:nvSpPr>
        <p:spPr bwMode="auto">
          <a:xfrm>
            <a:off x="1536700" y="4773613"/>
            <a:ext cx="4572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a:latin typeface="+mj-ea"/>
                <a:ea typeface="+mj-ea"/>
              </a:rPr>
              <a:t>列不可排列</a:t>
            </a:r>
          </a:p>
        </p:txBody>
      </p:sp>
      <p:grpSp>
        <p:nvGrpSpPr>
          <p:cNvPr id="5" name="Group 16"/>
          <p:cNvGrpSpPr>
            <a:grpSpLocks/>
          </p:cNvGrpSpPr>
          <p:nvPr/>
        </p:nvGrpSpPr>
        <p:grpSpPr bwMode="auto">
          <a:xfrm>
            <a:off x="4900613" y="2870200"/>
            <a:ext cx="3748087" cy="3295650"/>
            <a:chOff x="0" y="0"/>
            <a:chExt cx="2361" cy="2076"/>
          </a:xfrm>
        </p:grpSpPr>
        <p:sp>
          <p:nvSpPr>
            <p:cNvPr id="57361" name="AutoShape 17"/>
            <p:cNvSpPr>
              <a:spLocks noChangeArrowheads="1"/>
            </p:cNvSpPr>
            <p:nvPr/>
          </p:nvSpPr>
          <p:spPr bwMode="auto">
            <a:xfrm>
              <a:off x="0" y="553"/>
              <a:ext cx="329" cy="91"/>
            </a:xfrm>
            <a:prstGeom prst="rightArrow">
              <a:avLst>
                <a:gd name="adj1" fmla="val 50000"/>
                <a:gd name="adj2" fmla="val 90385"/>
              </a:avLst>
            </a:prstGeom>
            <a:ln>
              <a:headEnd/>
              <a:tailEnd/>
            </a:ln>
            <a:extLst/>
          </p:spPr>
          <p:style>
            <a:lnRef idx="0">
              <a:schemeClr val="accent1"/>
            </a:lnRef>
            <a:fillRef idx="3">
              <a:schemeClr val="accent1"/>
            </a:fillRef>
            <a:effectRef idx="3">
              <a:schemeClr val="accent1"/>
            </a:effectRef>
            <a:fontRef idx="minor">
              <a:schemeClr val="lt1"/>
            </a:fontRef>
          </p:style>
          <p:txBody>
            <a:bodyPr wrap="none" anchor="ctr"/>
            <a:lstStyle/>
            <a:p>
              <a:endParaRPr lang="zh-CN" altLang="en-US" sz="2800" b="1">
                <a:latin typeface="+mj-ea"/>
                <a:ea typeface="+mj-ea"/>
              </a:endParaRPr>
            </a:p>
          </p:txBody>
        </p:sp>
        <p:graphicFrame>
          <p:nvGraphicFramePr>
            <p:cNvPr id="57362" name="Object 18"/>
            <p:cNvGraphicFramePr>
              <a:graphicFrameLocks noChangeAspect="1"/>
            </p:cNvGraphicFramePr>
            <p:nvPr/>
          </p:nvGraphicFramePr>
          <p:xfrm>
            <a:off x="553" y="0"/>
            <a:ext cx="1267" cy="1162"/>
          </p:xfrm>
          <a:graphic>
            <a:graphicData uri="http://schemas.openxmlformats.org/presentationml/2006/ole">
              <mc:AlternateContent xmlns:mc="http://schemas.openxmlformats.org/markup-compatibility/2006">
                <mc:Choice xmlns:v="urn:schemas-microsoft-com:vml" Requires="v">
                  <p:oleObj spid="_x0000_s1125606" r:id="rId11" imgW="914400" imgH="838200" progId="Equation.DSMT4">
                    <p:embed/>
                  </p:oleObj>
                </mc:Choice>
                <mc:Fallback>
                  <p:oleObj r:id="rId11" imgW="914400" imgH="838200"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3" y="0"/>
                          <a:ext cx="1267" cy="116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7363" name="Object 19"/>
            <p:cNvGraphicFramePr>
              <a:graphicFrameLocks noChangeAspect="1"/>
            </p:cNvGraphicFramePr>
            <p:nvPr/>
          </p:nvGraphicFramePr>
          <p:xfrm>
            <a:off x="102" y="914"/>
            <a:ext cx="933" cy="1162"/>
          </p:xfrm>
          <a:graphic>
            <a:graphicData uri="http://schemas.openxmlformats.org/presentationml/2006/ole">
              <mc:AlternateContent xmlns:mc="http://schemas.openxmlformats.org/markup-compatibility/2006">
                <mc:Choice xmlns:v="urn:schemas-microsoft-com:vml" Requires="v">
                  <p:oleObj spid="_x0000_s1125607" r:id="rId13" imgW="672808" imgH="837836" progId="Equation.DSMT4">
                    <p:embed/>
                  </p:oleObj>
                </mc:Choice>
                <mc:Fallback>
                  <p:oleObj r:id="rId13" imgW="672808" imgH="837836" progId="Equation.DSMT4">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2" y="914"/>
                          <a:ext cx="933" cy="116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7364" name="Object 20"/>
            <p:cNvGraphicFramePr>
              <a:graphicFrameLocks noChangeAspect="1"/>
            </p:cNvGraphicFramePr>
            <p:nvPr/>
          </p:nvGraphicFramePr>
          <p:xfrm>
            <a:off x="1428" y="914"/>
            <a:ext cx="933" cy="1162"/>
          </p:xfrm>
          <a:graphic>
            <a:graphicData uri="http://schemas.openxmlformats.org/presentationml/2006/ole">
              <mc:AlternateContent xmlns:mc="http://schemas.openxmlformats.org/markup-compatibility/2006">
                <mc:Choice xmlns:v="urn:schemas-microsoft-com:vml" Requires="v">
                  <p:oleObj spid="_x0000_s1125608" r:id="rId15" imgW="672808" imgH="837836" progId="Equation.DSMT4">
                    <p:embed/>
                  </p:oleObj>
                </mc:Choice>
                <mc:Fallback>
                  <p:oleObj r:id="rId15" imgW="672808" imgH="837836" progId="Equation.DSMT4">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28" y="914"/>
                          <a:ext cx="933" cy="116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 name="灯片编号占位符 1"/>
          <p:cNvSpPr>
            <a:spLocks noGrp="1"/>
          </p:cNvSpPr>
          <p:nvPr>
            <p:ph type="sldNum" sz="quarter" idx="12"/>
          </p:nvPr>
        </p:nvSpPr>
        <p:spPr/>
        <p:txBody>
          <a:bodyPr/>
          <a:lstStyle/>
          <a:p>
            <a:fld id="{E31375A4-56A4-47D6-9801-1991572033F7}" type="slidenum">
              <a:rPr lang="en-US" smtClean="0"/>
              <a:pPr/>
              <a:t>82</a:t>
            </a:fld>
            <a:endParaRPr lang="en-US"/>
          </a:p>
        </p:txBody>
      </p:sp>
    </p:spTree>
    <p:extLst>
      <p:ext uri="{BB962C8B-B14F-4D97-AF65-F5344CB8AC3E}">
        <p14:creationId xmlns:p14="http://schemas.microsoft.com/office/powerpoint/2010/main" val="30190172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7348"/>
                                        </p:tgtEl>
                                        <p:attrNameLst>
                                          <p:attrName>style.visibility</p:attrName>
                                        </p:attrNameLst>
                                      </p:cBhvr>
                                      <p:to>
                                        <p:strVal val="visible"/>
                                      </p:to>
                                    </p:set>
                                    <p:animEffect transition="in" filter="wipe(left)">
                                      <p:cBhvr>
                                        <p:cTn id="7" dur="1000"/>
                                        <p:tgtEl>
                                          <p:spTgt spid="5734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7349"/>
                                        </p:tgtEl>
                                        <p:attrNameLst>
                                          <p:attrName>style.visibility</p:attrName>
                                        </p:attrNameLst>
                                      </p:cBhvr>
                                      <p:to>
                                        <p:strVal val="visible"/>
                                      </p:to>
                                    </p:set>
                                    <p:animEffect transition="in" filter="wipe(left)">
                                      <p:cBhvr>
                                        <p:cTn id="10" dur="1000"/>
                                        <p:tgtEl>
                                          <p:spTgt spid="5734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1000"/>
                                        <p:tgtEl>
                                          <p:spTgt spid="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left)">
                                      <p:cBhvr>
                                        <p:cTn id="20" dur="1000"/>
                                        <p:tgtEl>
                                          <p:spTgt spid="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57357"/>
                                        </p:tgtEl>
                                        <p:attrNameLst>
                                          <p:attrName>style.visibility</p:attrName>
                                        </p:attrNameLst>
                                      </p:cBhvr>
                                      <p:to>
                                        <p:strVal val="visible"/>
                                      </p:to>
                                    </p:set>
                                    <p:animEffect transition="in" filter="wipe(left)">
                                      <p:cBhvr>
                                        <p:cTn id="25" dur="1000"/>
                                        <p:tgtEl>
                                          <p:spTgt spid="5735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7358"/>
                                        </p:tgtEl>
                                        <p:attrNameLst>
                                          <p:attrName>style.visibility</p:attrName>
                                        </p:attrNameLst>
                                      </p:cBhvr>
                                      <p:to>
                                        <p:strVal val="visible"/>
                                      </p:to>
                                    </p:set>
                                    <p:animEffect transition="in" filter="wipe(left)">
                                      <p:cBhvr>
                                        <p:cTn id="30" dur="1000"/>
                                        <p:tgtEl>
                                          <p:spTgt spid="57358"/>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57359"/>
                                        </p:tgtEl>
                                        <p:attrNameLst>
                                          <p:attrName>style.visibility</p:attrName>
                                        </p:attrNameLst>
                                      </p:cBhvr>
                                      <p:to>
                                        <p:strVal val="visible"/>
                                      </p:to>
                                    </p:set>
                                    <p:animEffect transition="in" filter="wipe(left)">
                                      <p:cBhvr>
                                        <p:cTn id="33" dur="1000"/>
                                        <p:tgtEl>
                                          <p:spTgt spid="57359"/>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wipe(left)">
                                      <p:cBhvr>
                                        <p:cTn id="38"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8" grpId="0" autoUpdateAnimBg="0"/>
      <p:bldP spid="57349" grpId="0" autoUpdateAnimBg="0"/>
      <p:bldP spid="57358" grpId="0" autoUpdateAnimBg="0"/>
      <p:bldP spid="57359"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684213" y="1087438"/>
            <a:ext cx="816133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dirty="0">
                <a:latin typeface="Century Schoolbook" pitchFamily="18" charset="0"/>
                <a:ea typeface="+mj-ea"/>
              </a:rPr>
              <a:t>        </a:t>
            </a:r>
            <a:r>
              <a:rPr lang="zh-CN" sz="2800" b="1" dirty="0">
                <a:latin typeface="Century Schoolbook" pitchFamily="18" charset="0"/>
                <a:ea typeface="+mj-ea"/>
              </a:rPr>
              <a:t>对于准对称信道，达到信道容量的</a:t>
            </a:r>
            <a:r>
              <a:rPr lang="zh-CN" sz="2800" b="1" dirty="0">
                <a:solidFill>
                  <a:srgbClr val="0066FF"/>
                </a:solidFill>
                <a:latin typeface="Century Schoolbook" pitchFamily="18" charset="0"/>
                <a:ea typeface="+mj-ea"/>
              </a:rPr>
              <a:t>最佳输入分布是等概率分布</a:t>
            </a:r>
            <a:r>
              <a:rPr lang="zh-CN" sz="2800" b="1" dirty="0">
                <a:latin typeface="Century Schoolbook" pitchFamily="18" charset="0"/>
                <a:ea typeface="+mj-ea"/>
              </a:rPr>
              <a:t>，其信道容量为：</a:t>
            </a:r>
          </a:p>
        </p:txBody>
      </p:sp>
      <p:graphicFrame>
        <p:nvGraphicFramePr>
          <p:cNvPr id="58371" name="Object 3"/>
          <p:cNvGraphicFramePr>
            <a:graphicFrameLocks noChangeAspect="1"/>
          </p:cNvGraphicFramePr>
          <p:nvPr>
            <p:extLst>
              <p:ext uri="{D42A27DB-BD31-4B8C-83A1-F6EECF244321}">
                <p14:modId xmlns:p14="http://schemas.microsoft.com/office/powerpoint/2010/main" val="70250629"/>
              </p:ext>
            </p:extLst>
          </p:nvPr>
        </p:nvGraphicFramePr>
        <p:xfrm>
          <a:off x="1627188" y="1925638"/>
          <a:ext cx="5919787" cy="949325"/>
        </p:xfrm>
        <a:graphic>
          <a:graphicData uri="http://schemas.openxmlformats.org/presentationml/2006/ole">
            <mc:AlternateContent xmlns:mc="http://schemas.openxmlformats.org/markup-compatibility/2006">
              <mc:Choice xmlns:v="urn:schemas-microsoft-com:vml" Requires="v">
                <p:oleObj spid="_x0000_s1126530" r:id="rId3" imgW="2691232" imgH="431613" progId="Equation.DSMT4">
                  <p:embed/>
                </p:oleObj>
              </mc:Choice>
              <mc:Fallback>
                <p:oleObj r:id="rId3" imgW="2691232" imgH="431613"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7188" y="1925638"/>
                        <a:ext cx="5919787" cy="949325"/>
                      </a:xfrm>
                      <a:prstGeom prst="rect">
                        <a:avLst/>
                      </a:prstGeom>
                      <a:noFill/>
                      <a:extLst>
                        <a:ext uri="{909E8E84-426E-40DD-AFC4-6F175D3DCCD1}">
                          <a14:hiddenFill xmlns:a14="http://schemas.microsoft.com/office/drawing/2010/main">
                            <a:solidFill>
                              <a:srgbClr val="00FFFF"/>
                            </a:solidFill>
                          </a14:hiddenFill>
                        </a:ext>
                      </a:extLst>
                    </p:spPr>
                  </p:pic>
                </p:oleObj>
              </mc:Fallback>
            </mc:AlternateContent>
          </a:graphicData>
        </a:graphic>
      </p:graphicFrame>
      <p:grpSp>
        <p:nvGrpSpPr>
          <p:cNvPr id="4" name="Group 5"/>
          <p:cNvGrpSpPr>
            <a:grpSpLocks/>
          </p:cNvGrpSpPr>
          <p:nvPr/>
        </p:nvGrpSpPr>
        <p:grpSpPr bwMode="auto">
          <a:xfrm>
            <a:off x="184150" y="2938463"/>
            <a:ext cx="8786813" cy="3138488"/>
            <a:chOff x="0" y="0"/>
            <a:chExt cx="5535" cy="1977"/>
          </a:xfrm>
        </p:grpSpPr>
        <p:sp>
          <p:nvSpPr>
            <p:cNvPr id="58374" name="Text Box 6"/>
            <p:cNvSpPr txBox="1">
              <a:spLocks noChangeArrowheads="1"/>
            </p:cNvSpPr>
            <p:nvPr/>
          </p:nvSpPr>
          <p:spPr bwMode="auto">
            <a:xfrm>
              <a:off x="0" y="0"/>
              <a:ext cx="384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sz="2800" b="1" dirty="0">
                  <a:latin typeface="Century Schoolbook" pitchFamily="18" charset="0"/>
                  <a:ea typeface="+mj-ea"/>
                </a:rPr>
                <a:t>其中：</a:t>
              </a:r>
              <a:r>
                <a:rPr lang="zh-CN" altLang="zh-CN" sz="2800" b="1" i="1" dirty="0">
                  <a:solidFill>
                    <a:srgbClr val="000066"/>
                  </a:solidFill>
                  <a:latin typeface="Century Schoolbook" pitchFamily="18" charset="0"/>
                  <a:ea typeface="+mj-ea"/>
                </a:rPr>
                <a:t>n </a:t>
              </a:r>
              <a:r>
                <a:rPr lang="zh-CN" sz="2800" b="1" dirty="0">
                  <a:latin typeface="Century Schoolbook" pitchFamily="18" charset="0"/>
                  <a:ea typeface="+mj-ea"/>
                </a:rPr>
                <a:t>是输入符号集的个数</a:t>
              </a:r>
            </a:p>
          </p:txBody>
        </p:sp>
        <p:graphicFrame>
          <p:nvGraphicFramePr>
            <p:cNvPr id="58375" name="Object 7"/>
            <p:cNvGraphicFramePr>
              <a:graphicFrameLocks noChangeAspect="1"/>
            </p:cNvGraphicFramePr>
            <p:nvPr/>
          </p:nvGraphicFramePr>
          <p:xfrm>
            <a:off x="618" y="429"/>
            <a:ext cx="317" cy="317"/>
          </p:xfrm>
          <a:graphic>
            <a:graphicData uri="http://schemas.openxmlformats.org/presentationml/2006/ole">
              <mc:AlternateContent xmlns:mc="http://schemas.openxmlformats.org/markup-compatibility/2006">
                <mc:Choice xmlns:v="urn:schemas-microsoft-com:vml" Requires="v">
                  <p:oleObj spid="_x0000_s1126531" r:id="rId5" imgW="228600" imgH="228600" progId="Equation.DSMT4">
                    <p:embed/>
                  </p:oleObj>
                </mc:Choice>
                <mc:Fallback>
                  <p:oleObj r:id="rId5" imgW="228600" imgH="22860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8" y="429"/>
                          <a:ext cx="317" cy="317"/>
                        </a:xfrm>
                        <a:prstGeom prst="rect">
                          <a:avLst/>
                        </a:prstGeom>
                        <a:noFill/>
                        <a:extLst>
                          <a:ext uri="{909E8E84-426E-40DD-AFC4-6F175D3DCCD1}">
                            <a14:hiddenFill xmlns:a14="http://schemas.microsoft.com/office/drawing/2010/main">
                              <a:solidFill>
                                <a:srgbClr val="00FFFF"/>
                              </a:solidFill>
                            </a14:hiddenFill>
                          </a:ext>
                        </a:extLst>
                      </p:spPr>
                    </p:pic>
                  </p:oleObj>
                </mc:Fallback>
              </mc:AlternateContent>
            </a:graphicData>
          </a:graphic>
        </p:graphicFrame>
        <p:sp>
          <p:nvSpPr>
            <p:cNvPr id="58376" name="Text Box 8"/>
            <p:cNvSpPr txBox="1">
              <a:spLocks noChangeArrowheads="1"/>
            </p:cNvSpPr>
            <p:nvPr/>
          </p:nvSpPr>
          <p:spPr bwMode="auto">
            <a:xfrm>
              <a:off x="895" y="858"/>
              <a:ext cx="390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sz="2800" b="1">
                  <a:latin typeface="Century Schoolbook" pitchFamily="18" charset="0"/>
                  <a:ea typeface="+mj-ea"/>
                </a:rPr>
                <a:t>是第</a:t>
              </a:r>
              <a:r>
                <a:rPr lang="zh-CN" altLang="zh-CN" sz="2800" b="1" i="1">
                  <a:latin typeface="Century Schoolbook" pitchFamily="18" charset="0"/>
                  <a:ea typeface="+mj-ea"/>
                </a:rPr>
                <a:t>k</a:t>
              </a:r>
              <a:r>
                <a:rPr lang="zh-CN" sz="2800" b="1">
                  <a:latin typeface="Century Schoolbook" pitchFamily="18" charset="0"/>
                  <a:ea typeface="+mj-ea"/>
                </a:rPr>
                <a:t>个子矩阵的列元素之和</a:t>
              </a:r>
              <a:r>
                <a:rPr lang="zh-CN" altLang="zh-CN" sz="2800" b="1">
                  <a:latin typeface="Century Schoolbook" pitchFamily="18" charset="0"/>
                  <a:ea typeface="+mj-ea"/>
                </a:rPr>
                <a:t>(</a:t>
              </a:r>
              <a:r>
                <a:rPr lang="zh-CN" sz="2800" b="1">
                  <a:solidFill>
                    <a:srgbClr val="FF0000"/>
                  </a:solidFill>
                  <a:latin typeface="Century Schoolbook" pitchFamily="18" charset="0"/>
                  <a:ea typeface="+mj-ea"/>
                </a:rPr>
                <a:t>常数</a:t>
              </a:r>
              <a:r>
                <a:rPr lang="zh-CN" altLang="zh-CN" sz="2800" b="1">
                  <a:latin typeface="Century Schoolbook" pitchFamily="18" charset="0"/>
                  <a:ea typeface="+mj-ea"/>
                </a:rPr>
                <a:t>)</a:t>
              </a:r>
            </a:p>
          </p:txBody>
        </p:sp>
        <p:sp>
          <p:nvSpPr>
            <p:cNvPr id="58377" name="Rectangle 9"/>
            <p:cNvSpPr>
              <a:spLocks noChangeArrowheads="1"/>
            </p:cNvSpPr>
            <p:nvPr/>
          </p:nvSpPr>
          <p:spPr bwMode="auto">
            <a:xfrm>
              <a:off x="1667" y="1647"/>
              <a:ext cx="386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a:latin typeface="Century Schoolbook" pitchFamily="18" charset="0"/>
                  <a:ea typeface="+mj-ea"/>
                </a:rPr>
                <a:t>为整个信道矩阵中的行元素</a:t>
              </a:r>
              <a:r>
                <a:rPr lang="zh-CN" altLang="zh-CN" sz="2800" b="1">
                  <a:latin typeface="Century Schoolbook" pitchFamily="18" charset="0"/>
                  <a:ea typeface="+mj-ea"/>
                </a:rPr>
                <a:t>(</a:t>
              </a:r>
              <a:r>
                <a:rPr lang="zh-CN" sz="2800" b="1">
                  <a:solidFill>
                    <a:srgbClr val="FF0000"/>
                  </a:solidFill>
                  <a:latin typeface="Century Schoolbook" pitchFamily="18" charset="0"/>
                  <a:ea typeface="+mj-ea"/>
                </a:rPr>
                <a:t>常数</a:t>
              </a:r>
              <a:r>
                <a:rPr lang="zh-CN" altLang="zh-CN" sz="2800" b="1">
                  <a:latin typeface="Century Schoolbook" pitchFamily="18" charset="0"/>
                  <a:ea typeface="+mj-ea"/>
                </a:rPr>
                <a:t>)</a:t>
              </a:r>
            </a:p>
          </p:txBody>
        </p:sp>
        <p:sp>
          <p:nvSpPr>
            <p:cNvPr id="58378" name="Rectangle 10"/>
            <p:cNvSpPr>
              <a:spLocks noChangeArrowheads="1"/>
            </p:cNvSpPr>
            <p:nvPr/>
          </p:nvSpPr>
          <p:spPr bwMode="auto">
            <a:xfrm>
              <a:off x="893" y="424"/>
              <a:ext cx="433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dirty="0">
                  <a:latin typeface="Century Schoolbook" pitchFamily="18" charset="0"/>
                  <a:ea typeface="+mj-ea"/>
                </a:rPr>
                <a:t>是第</a:t>
              </a:r>
              <a:r>
                <a:rPr lang="zh-CN" altLang="zh-CN" sz="2800" b="1" i="1" dirty="0">
                  <a:latin typeface="Century Schoolbook" pitchFamily="18" charset="0"/>
                  <a:ea typeface="+mj-ea"/>
                </a:rPr>
                <a:t>k</a:t>
              </a:r>
              <a:r>
                <a:rPr lang="zh-CN" sz="2800" b="1" dirty="0">
                  <a:latin typeface="Century Schoolbook" pitchFamily="18" charset="0"/>
                  <a:ea typeface="+mj-ea"/>
                </a:rPr>
                <a:t>个子矩阵中的行元素之和</a:t>
              </a:r>
              <a:r>
                <a:rPr lang="zh-CN" altLang="zh-CN" sz="2800" b="1" dirty="0">
                  <a:latin typeface="Century Schoolbook" pitchFamily="18" charset="0"/>
                  <a:ea typeface="+mj-ea"/>
                </a:rPr>
                <a:t>(</a:t>
              </a:r>
              <a:r>
                <a:rPr lang="zh-CN" sz="2800" b="1" dirty="0">
                  <a:solidFill>
                    <a:srgbClr val="FF0000"/>
                  </a:solidFill>
                  <a:latin typeface="Century Schoolbook" pitchFamily="18" charset="0"/>
                  <a:ea typeface="+mj-ea"/>
                </a:rPr>
                <a:t>常数</a:t>
              </a:r>
              <a:r>
                <a:rPr lang="zh-CN" altLang="zh-CN" sz="2800" b="1" dirty="0">
                  <a:latin typeface="Century Schoolbook" pitchFamily="18" charset="0"/>
                  <a:ea typeface="+mj-ea"/>
                </a:rPr>
                <a:t>)</a:t>
              </a:r>
            </a:p>
          </p:txBody>
        </p:sp>
        <p:graphicFrame>
          <p:nvGraphicFramePr>
            <p:cNvPr id="58379" name="Object 11"/>
            <p:cNvGraphicFramePr>
              <a:graphicFrameLocks noChangeAspect="1"/>
            </p:cNvGraphicFramePr>
            <p:nvPr/>
          </p:nvGraphicFramePr>
          <p:xfrm>
            <a:off x="640" y="1658"/>
            <a:ext cx="1040" cy="318"/>
          </p:xfrm>
          <a:graphic>
            <a:graphicData uri="http://schemas.openxmlformats.org/presentationml/2006/ole">
              <mc:AlternateContent xmlns:mc="http://schemas.openxmlformats.org/markup-compatibility/2006">
                <mc:Choice xmlns:v="urn:schemas-microsoft-com:vml" Requires="v">
                  <p:oleObj spid="_x0000_s1126532" r:id="rId7" imgW="749300" imgH="228600" progId="Equation.DSMT4">
                    <p:embed/>
                  </p:oleObj>
                </mc:Choice>
                <mc:Fallback>
                  <p:oleObj r:id="rId7" imgW="749300" imgH="22860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0" y="1658"/>
                          <a:ext cx="1040" cy="318"/>
                        </a:xfrm>
                        <a:prstGeom prst="rect">
                          <a:avLst/>
                        </a:prstGeom>
                        <a:noFill/>
                        <a:extLst>
                          <a:ext uri="{909E8E84-426E-40DD-AFC4-6F175D3DCCD1}">
                            <a14:hiddenFill xmlns:a14="http://schemas.microsoft.com/office/drawing/2010/main">
                              <a:solidFill>
                                <a:srgbClr val="00FFFF"/>
                              </a:solidFill>
                            </a14:hiddenFill>
                          </a:ext>
                        </a:extLst>
                      </p:spPr>
                    </p:pic>
                  </p:oleObj>
                </mc:Fallback>
              </mc:AlternateContent>
            </a:graphicData>
          </a:graphic>
        </p:graphicFrame>
        <p:graphicFrame>
          <p:nvGraphicFramePr>
            <p:cNvPr id="58380" name="Object 12"/>
            <p:cNvGraphicFramePr>
              <a:graphicFrameLocks noChangeAspect="1"/>
            </p:cNvGraphicFramePr>
            <p:nvPr/>
          </p:nvGraphicFramePr>
          <p:xfrm>
            <a:off x="618" y="870"/>
            <a:ext cx="352" cy="317"/>
          </p:xfrm>
          <a:graphic>
            <a:graphicData uri="http://schemas.openxmlformats.org/presentationml/2006/ole">
              <mc:AlternateContent xmlns:mc="http://schemas.openxmlformats.org/markup-compatibility/2006">
                <mc:Choice xmlns:v="urn:schemas-microsoft-com:vml" Requires="v">
                  <p:oleObj spid="_x0000_s1126533" r:id="rId9" imgW="253780" imgH="228402" progId="Equation.DSMT4">
                    <p:embed/>
                  </p:oleObj>
                </mc:Choice>
                <mc:Fallback>
                  <p:oleObj r:id="rId9" imgW="253780" imgH="228402"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8" y="870"/>
                          <a:ext cx="352" cy="317"/>
                        </a:xfrm>
                        <a:prstGeom prst="rect">
                          <a:avLst/>
                        </a:prstGeom>
                        <a:noFill/>
                        <a:extLst>
                          <a:ext uri="{909E8E84-426E-40DD-AFC4-6F175D3DCCD1}">
                            <a14:hiddenFill xmlns:a14="http://schemas.microsoft.com/office/drawing/2010/main">
                              <a:solidFill>
                                <a:srgbClr val="00FFFF"/>
                              </a:solidFill>
                            </a14:hiddenFill>
                          </a:ext>
                        </a:extLst>
                      </p:spPr>
                    </p:pic>
                  </p:oleObj>
                </mc:Fallback>
              </mc:AlternateContent>
            </a:graphicData>
          </a:graphic>
        </p:graphicFrame>
        <p:sp>
          <p:nvSpPr>
            <p:cNvPr id="58381" name="Rectangle 13"/>
            <p:cNvSpPr>
              <a:spLocks noChangeArrowheads="1"/>
            </p:cNvSpPr>
            <p:nvPr/>
          </p:nvSpPr>
          <p:spPr bwMode="auto">
            <a:xfrm>
              <a:off x="624" y="1282"/>
              <a:ext cx="420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2800" b="1" i="1" dirty="0">
                  <a:solidFill>
                    <a:srgbClr val="000066"/>
                  </a:solidFill>
                  <a:latin typeface="Century Schoolbook" pitchFamily="18" charset="0"/>
                  <a:ea typeface="+mj-ea"/>
                </a:rPr>
                <a:t>s </a:t>
              </a:r>
              <a:r>
                <a:rPr lang="zh-CN" sz="2800" b="1" dirty="0">
                  <a:latin typeface="Century Schoolbook" pitchFamily="18" charset="0"/>
                  <a:ea typeface="+mj-ea"/>
                </a:rPr>
                <a:t>是子矩阵的个数</a:t>
              </a:r>
            </a:p>
          </p:txBody>
        </p:sp>
      </p:grpSp>
      <p:sp>
        <p:nvSpPr>
          <p:cNvPr id="58383" name="Rectangle 15"/>
          <p:cNvSpPr>
            <a:spLocks noChangeArrowheads="1"/>
          </p:cNvSpPr>
          <p:nvPr/>
        </p:nvSpPr>
        <p:spPr bwMode="auto">
          <a:xfrm>
            <a:off x="7683500" y="1955800"/>
            <a:ext cx="190500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8000" b="1">
                <a:solidFill>
                  <a:srgbClr val="FF0000"/>
                </a:solidFill>
                <a:latin typeface="Century Schoolbook" pitchFamily="18" charset="0"/>
                <a:ea typeface="+mj-ea"/>
              </a:rPr>
              <a:t>*</a:t>
            </a:r>
          </a:p>
        </p:txBody>
      </p:sp>
      <p:sp>
        <p:nvSpPr>
          <p:cNvPr id="2" name="标题 1"/>
          <p:cNvSpPr>
            <a:spLocks noGrp="1"/>
          </p:cNvSpPr>
          <p:nvPr>
            <p:ph type="title"/>
          </p:nvPr>
        </p:nvSpPr>
        <p:spPr/>
        <p:txBody>
          <a:bodyPr>
            <a:normAutofit/>
          </a:bodyPr>
          <a:lstStyle/>
          <a:p>
            <a:r>
              <a:rPr lang="zh-CN" altLang="zh-CN" dirty="0">
                <a:solidFill>
                  <a:srgbClr val="C00000"/>
                </a:solidFill>
              </a:rPr>
              <a:t>定理</a:t>
            </a:r>
            <a:r>
              <a:rPr lang="zh-CN" altLang="zh-CN" dirty="0" smtClean="0">
                <a:solidFill>
                  <a:srgbClr val="C00000"/>
                </a:solidFill>
              </a:rPr>
              <a:t>：</a:t>
            </a:r>
            <a:endParaRPr lang="zh-CN" altLang="en-US" dirty="0">
              <a:solidFill>
                <a:srgbClr val="C00000"/>
              </a:solidFill>
            </a:endParaRPr>
          </a:p>
        </p:txBody>
      </p:sp>
      <p:sp>
        <p:nvSpPr>
          <p:cNvPr id="3" name="灯片编号占位符 2"/>
          <p:cNvSpPr>
            <a:spLocks noGrp="1"/>
          </p:cNvSpPr>
          <p:nvPr>
            <p:ph type="sldNum" sz="quarter" idx="12"/>
          </p:nvPr>
        </p:nvSpPr>
        <p:spPr/>
        <p:txBody>
          <a:bodyPr/>
          <a:lstStyle/>
          <a:p>
            <a:fld id="{E31375A4-56A4-47D6-9801-1991572033F7}" type="slidenum">
              <a:rPr lang="en-US" smtClean="0"/>
              <a:pPr/>
              <a:t>83</a:t>
            </a:fld>
            <a:endParaRPr lang="en-US"/>
          </a:p>
        </p:txBody>
      </p:sp>
    </p:spTree>
    <p:extLst>
      <p:ext uri="{BB962C8B-B14F-4D97-AF65-F5344CB8AC3E}">
        <p14:creationId xmlns:p14="http://schemas.microsoft.com/office/powerpoint/2010/main" val="7312512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Line 2"/>
          <p:cNvSpPr>
            <a:spLocks noChangeShapeType="1"/>
          </p:cNvSpPr>
          <p:nvPr/>
        </p:nvSpPr>
        <p:spPr bwMode="auto">
          <a:xfrm>
            <a:off x="-36512" y="2924944"/>
            <a:ext cx="9180512" cy="0"/>
          </a:xfrm>
          <a:prstGeom prst="line">
            <a:avLst/>
          </a:prstGeom>
          <a:ln>
            <a:headEnd/>
            <a:tailEnd/>
          </a:ln>
          <a:extLst/>
        </p:spPr>
        <p:style>
          <a:lnRef idx="3">
            <a:schemeClr val="accent2"/>
          </a:lnRef>
          <a:fillRef idx="0">
            <a:schemeClr val="accent2"/>
          </a:fillRef>
          <a:effectRef idx="2">
            <a:schemeClr val="accent2"/>
          </a:effectRef>
          <a:fontRef idx="minor">
            <a:schemeClr val="tx1"/>
          </a:fontRef>
        </p:style>
        <p:txBody>
          <a:bodyPr/>
          <a:lstStyle/>
          <a:p>
            <a:endParaRPr lang="zh-CN" altLang="en-US" sz="2800" b="1">
              <a:latin typeface="+mj-ea"/>
              <a:ea typeface="+mj-ea"/>
            </a:endParaRPr>
          </a:p>
        </p:txBody>
      </p:sp>
      <p:grpSp>
        <p:nvGrpSpPr>
          <p:cNvPr id="5" name="Group 3"/>
          <p:cNvGrpSpPr>
            <a:grpSpLocks/>
          </p:cNvGrpSpPr>
          <p:nvPr/>
        </p:nvGrpSpPr>
        <p:grpSpPr bwMode="auto">
          <a:xfrm>
            <a:off x="339725" y="3324225"/>
            <a:ext cx="8696325" cy="2058989"/>
            <a:chOff x="0" y="0"/>
            <a:chExt cx="5478" cy="1297"/>
          </a:xfrm>
        </p:grpSpPr>
        <p:sp>
          <p:nvSpPr>
            <p:cNvPr id="59396" name="Rectangle 4"/>
            <p:cNvSpPr>
              <a:spLocks noChangeArrowheads="1"/>
            </p:cNvSpPr>
            <p:nvPr/>
          </p:nvSpPr>
          <p:spPr bwMode="auto">
            <a:xfrm>
              <a:off x="0" y="0"/>
              <a:ext cx="2148"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3200" b="1" dirty="0">
                  <a:solidFill>
                    <a:srgbClr val="0066FF"/>
                  </a:solidFill>
                  <a:latin typeface="+mj-ea"/>
                  <a:ea typeface="+mj-ea"/>
                </a:rPr>
                <a:t>证明思路：</a:t>
              </a:r>
            </a:p>
          </p:txBody>
        </p:sp>
        <p:sp>
          <p:nvSpPr>
            <p:cNvPr id="59397" name="Text Box 5"/>
            <p:cNvSpPr txBox="1">
              <a:spLocks noChangeArrowheads="1"/>
            </p:cNvSpPr>
            <p:nvPr/>
          </p:nvSpPr>
          <p:spPr bwMode="auto">
            <a:xfrm>
              <a:off x="26" y="560"/>
              <a:ext cx="5452" cy="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pitchFamily="34" charset="0"/>
                  <a:ea typeface="宋体" pitchFamily="2" charset="-122"/>
                </a:defRPr>
              </a:lvl1pPr>
              <a:lvl2pPr marL="800100" indent="-342900">
                <a:defRPr>
                  <a:solidFill>
                    <a:schemeClr val="tx1"/>
                  </a:solidFill>
                  <a:latin typeface="Arial" pitchFamily="34" charset="0"/>
                  <a:ea typeface="宋体" pitchFamily="2" charset="-122"/>
                </a:defRPr>
              </a:lvl2pPr>
              <a:lvl3pPr marL="1257300" indent="-342900">
                <a:defRPr>
                  <a:solidFill>
                    <a:schemeClr val="tx1"/>
                  </a:solidFill>
                  <a:latin typeface="Arial" pitchFamily="34" charset="0"/>
                  <a:ea typeface="宋体" pitchFamily="2" charset="-122"/>
                </a:defRPr>
              </a:lvl3pPr>
              <a:lvl4pPr marL="1714500" indent="-342900">
                <a:defRPr>
                  <a:solidFill>
                    <a:schemeClr val="tx1"/>
                  </a:solidFill>
                  <a:latin typeface="Arial" pitchFamily="34" charset="0"/>
                  <a:ea typeface="宋体" pitchFamily="2" charset="-122"/>
                </a:defRPr>
              </a:lvl4pPr>
              <a:lvl5pPr marL="2171700" indent="-342900">
                <a:defRPr>
                  <a:solidFill>
                    <a:schemeClr val="tx1"/>
                  </a:solidFill>
                  <a:latin typeface="Arial" pitchFamily="34" charset="0"/>
                  <a:ea typeface="宋体" pitchFamily="2" charset="-122"/>
                </a:defRPr>
              </a:lvl5pPr>
              <a:lvl6pPr marL="2628900" indent="-342900" fontAlgn="base">
                <a:spcBef>
                  <a:spcPct val="0"/>
                </a:spcBef>
                <a:spcAft>
                  <a:spcPct val="0"/>
                </a:spcAft>
                <a:defRPr>
                  <a:solidFill>
                    <a:schemeClr val="tx1"/>
                  </a:solidFill>
                  <a:latin typeface="Arial" pitchFamily="34" charset="0"/>
                  <a:ea typeface="宋体" pitchFamily="2" charset="-122"/>
                </a:defRPr>
              </a:lvl6pPr>
              <a:lvl7pPr marL="3086100" indent="-342900" fontAlgn="base">
                <a:spcBef>
                  <a:spcPct val="0"/>
                </a:spcBef>
                <a:spcAft>
                  <a:spcPct val="0"/>
                </a:spcAft>
                <a:defRPr>
                  <a:solidFill>
                    <a:schemeClr val="tx1"/>
                  </a:solidFill>
                  <a:latin typeface="Arial" pitchFamily="34" charset="0"/>
                  <a:ea typeface="宋体" pitchFamily="2" charset="-122"/>
                </a:defRPr>
              </a:lvl7pPr>
              <a:lvl8pPr marL="3543300" indent="-342900" fontAlgn="base">
                <a:spcBef>
                  <a:spcPct val="0"/>
                </a:spcBef>
                <a:spcAft>
                  <a:spcPct val="0"/>
                </a:spcAft>
                <a:defRPr>
                  <a:solidFill>
                    <a:schemeClr val="tx1"/>
                  </a:solidFill>
                  <a:latin typeface="Arial" pitchFamily="34" charset="0"/>
                  <a:ea typeface="宋体" pitchFamily="2" charset="-122"/>
                </a:defRPr>
              </a:lvl8pPr>
              <a:lvl9pPr marL="4000500" indent="-342900" fontAlgn="base">
                <a:spcBef>
                  <a:spcPct val="0"/>
                </a:spcBef>
                <a:spcAft>
                  <a:spcPct val="0"/>
                </a:spcAft>
                <a:defRPr>
                  <a:solidFill>
                    <a:schemeClr val="tx1"/>
                  </a:solidFill>
                  <a:latin typeface="Arial" pitchFamily="34" charset="0"/>
                  <a:ea typeface="宋体" pitchFamily="2" charset="-122"/>
                </a:defRPr>
              </a:lvl9pPr>
            </a:lstStyle>
            <a:p>
              <a:pPr marL="514350" indent="-514350">
                <a:spcBef>
                  <a:spcPct val="50000"/>
                </a:spcBef>
                <a:buAutoNum type="arabicPeriod"/>
              </a:pPr>
              <a:r>
                <a:rPr lang="zh-CN" sz="2800" b="1" dirty="0" smtClean="0">
                  <a:latin typeface="+mj-ea"/>
                  <a:ea typeface="+mj-ea"/>
                </a:rPr>
                <a:t>证明</a:t>
              </a:r>
              <a:r>
                <a:rPr lang="zh-CN" sz="2800" b="1" dirty="0">
                  <a:latin typeface="+mj-ea"/>
                  <a:ea typeface="+mj-ea"/>
                </a:rPr>
                <a:t>等概率分布是最佳输入分布</a:t>
              </a:r>
              <a:r>
                <a:rPr lang="zh-CN" sz="2800" b="1" dirty="0" smtClean="0">
                  <a:latin typeface="+mj-ea"/>
                  <a:ea typeface="+mj-ea"/>
                </a:rPr>
                <a:t>。</a:t>
              </a:r>
              <a:endParaRPr lang="en-US" altLang="zh-CN" sz="2800" b="1" dirty="0" smtClean="0">
                <a:latin typeface="+mj-ea"/>
                <a:ea typeface="+mj-ea"/>
              </a:endParaRPr>
            </a:p>
            <a:p>
              <a:pPr marL="514350" indent="-514350">
                <a:spcBef>
                  <a:spcPct val="50000"/>
                </a:spcBef>
                <a:buAutoNum type="arabicPeriod"/>
              </a:pPr>
              <a:r>
                <a:rPr lang="zh-CN" sz="2800" b="1" dirty="0" smtClean="0">
                  <a:latin typeface="+mj-ea"/>
                  <a:ea typeface="+mj-ea"/>
                </a:rPr>
                <a:t>在</a:t>
              </a:r>
              <a:r>
                <a:rPr lang="zh-CN" altLang="zh-CN" sz="2800" b="1" dirty="0">
                  <a:latin typeface="+mj-ea"/>
                  <a:ea typeface="+mj-ea"/>
                </a:rPr>
                <a:t>1</a:t>
              </a:r>
              <a:r>
                <a:rPr lang="zh-CN" sz="2800" b="1" dirty="0">
                  <a:latin typeface="+mj-ea"/>
                  <a:ea typeface="+mj-ea"/>
                </a:rPr>
                <a:t>的基础上，再证明计算公式的正确性。</a:t>
              </a:r>
            </a:p>
          </p:txBody>
        </p:sp>
      </p:grpSp>
      <p:sp>
        <p:nvSpPr>
          <p:cNvPr id="59399" name="Text Box 7"/>
          <p:cNvSpPr txBox="1">
            <a:spLocks noChangeArrowheads="1"/>
          </p:cNvSpPr>
          <p:nvPr/>
        </p:nvSpPr>
        <p:spPr bwMode="auto">
          <a:xfrm>
            <a:off x="684213" y="1087438"/>
            <a:ext cx="816133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dirty="0">
                <a:latin typeface="+mj-ea"/>
                <a:ea typeface="+mj-ea"/>
              </a:rPr>
              <a:t>        </a:t>
            </a:r>
            <a:r>
              <a:rPr lang="zh-CN" sz="2800" b="1" dirty="0">
                <a:latin typeface="+mj-ea"/>
                <a:ea typeface="+mj-ea"/>
              </a:rPr>
              <a:t>对于准对称信道，达到信道容量的最佳输入分布是等概率分布，其信道容量为：</a:t>
            </a:r>
          </a:p>
        </p:txBody>
      </p:sp>
      <p:graphicFrame>
        <p:nvGraphicFramePr>
          <p:cNvPr id="59400" name="Object 8"/>
          <p:cNvGraphicFramePr>
            <a:graphicFrameLocks noChangeAspect="1"/>
          </p:cNvGraphicFramePr>
          <p:nvPr>
            <p:extLst>
              <p:ext uri="{D42A27DB-BD31-4B8C-83A1-F6EECF244321}">
                <p14:modId xmlns:p14="http://schemas.microsoft.com/office/powerpoint/2010/main" val="3609233732"/>
              </p:ext>
            </p:extLst>
          </p:nvPr>
        </p:nvGraphicFramePr>
        <p:xfrm>
          <a:off x="1627188" y="1925638"/>
          <a:ext cx="5919787" cy="949325"/>
        </p:xfrm>
        <a:graphic>
          <a:graphicData uri="http://schemas.openxmlformats.org/presentationml/2006/ole">
            <mc:AlternateContent xmlns:mc="http://schemas.openxmlformats.org/markup-compatibility/2006">
              <mc:Choice xmlns:v="urn:schemas-microsoft-com:vml" Requires="v">
                <p:oleObj spid="_x0000_s1127458" r:id="rId3" imgW="2691232" imgH="431613" progId="Equation.DSMT4">
                  <p:embed/>
                </p:oleObj>
              </mc:Choice>
              <mc:Fallback>
                <p:oleObj r:id="rId3" imgW="2691232" imgH="431613"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7188" y="1925638"/>
                        <a:ext cx="5919787" cy="949325"/>
                      </a:xfrm>
                      <a:prstGeom prst="rect">
                        <a:avLst/>
                      </a:prstGeom>
                      <a:noFill/>
                      <a:extLst>
                        <a:ext uri="{909E8E84-426E-40DD-AFC4-6F175D3DCCD1}">
                          <a14:hiddenFill xmlns:a14="http://schemas.microsoft.com/office/drawing/2010/main">
                            <a:solidFill>
                              <a:srgbClr val="00FFFF"/>
                            </a:solidFill>
                          </a14:hiddenFill>
                        </a:ext>
                      </a:extLst>
                    </p:spPr>
                  </p:pic>
                </p:oleObj>
              </mc:Fallback>
            </mc:AlternateContent>
          </a:graphicData>
        </a:graphic>
      </p:graphicFrame>
      <p:sp>
        <p:nvSpPr>
          <p:cNvPr id="2" name="标题 1"/>
          <p:cNvSpPr>
            <a:spLocks noGrp="1"/>
          </p:cNvSpPr>
          <p:nvPr>
            <p:ph type="title" idx="4294967295"/>
          </p:nvPr>
        </p:nvSpPr>
        <p:spPr>
          <a:xfrm>
            <a:off x="251916" y="188913"/>
            <a:ext cx="8064500" cy="811212"/>
          </a:xfrm>
        </p:spPr>
        <p:txBody>
          <a:bodyPr/>
          <a:lstStyle/>
          <a:p>
            <a:r>
              <a:rPr lang="zh-CN" altLang="zh-CN" dirty="0" smtClean="0">
                <a:solidFill>
                  <a:srgbClr val="C00000"/>
                </a:solidFill>
              </a:rPr>
              <a:t>定理</a:t>
            </a:r>
            <a:r>
              <a:rPr lang="zh-CN" altLang="en-US" dirty="0" smtClean="0">
                <a:solidFill>
                  <a:srgbClr val="C00000"/>
                </a:solidFill>
              </a:rPr>
              <a:t>证明</a:t>
            </a:r>
            <a:endParaRPr lang="zh-CN" altLang="en-US" dirty="0">
              <a:solidFill>
                <a:srgbClr val="C00000"/>
              </a:solidFill>
            </a:endParaRPr>
          </a:p>
        </p:txBody>
      </p:sp>
      <p:sp>
        <p:nvSpPr>
          <p:cNvPr id="4" name="灯片编号占位符 3"/>
          <p:cNvSpPr>
            <a:spLocks noGrp="1"/>
          </p:cNvSpPr>
          <p:nvPr>
            <p:ph type="sldNum" sz="quarter" idx="12"/>
          </p:nvPr>
        </p:nvSpPr>
        <p:spPr/>
        <p:txBody>
          <a:bodyPr/>
          <a:lstStyle/>
          <a:p>
            <a:fld id="{E31375A4-56A4-47D6-9801-1991572033F7}" type="slidenum">
              <a:rPr lang="en-US" smtClean="0"/>
              <a:pPr/>
              <a:t>84</a:t>
            </a:fld>
            <a:endParaRPr lang="en-US"/>
          </a:p>
        </p:txBody>
      </p:sp>
      <p:sp>
        <p:nvSpPr>
          <p:cNvPr id="3" name="TextBox 2"/>
          <p:cNvSpPr txBox="1"/>
          <p:nvPr/>
        </p:nvSpPr>
        <p:spPr>
          <a:xfrm>
            <a:off x="381000" y="5733256"/>
            <a:ext cx="8079432" cy="707886"/>
          </a:xfrm>
          <a:prstGeom prst="rect">
            <a:avLst/>
          </a:prstGeom>
          <a:noFill/>
        </p:spPr>
        <p:txBody>
          <a:bodyPr wrap="square" rtlCol="0">
            <a:spAutoFit/>
          </a:bodyPr>
          <a:lstStyle/>
          <a:p>
            <a:r>
              <a:rPr lang="zh-CN" altLang="en-US" sz="4000" b="1" dirty="0" smtClean="0">
                <a:solidFill>
                  <a:srgbClr val="C00000"/>
                </a:solidFill>
                <a:latin typeface="+mj-ea"/>
                <a:ea typeface="+mj-ea"/>
              </a:rPr>
              <a:t>详细证明见后附补充内容</a:t>
            </a:r>
            <a:endParaRPr lang="zh-CN" altLang="en-US" sz="4000" b="1" dirty="0">
              <a:solidFill>
                <a:srgbClr val="C00000"/>
              </a:solidFill>
              <a:latin typeface="+mj-ea"/>
              <a:ea typeface="+mj-ea"/>
            </a:endParaRPr>
          </a:p>
        </p:txBody>
      </p:sp>
    </p:spTree>
    <p:extLst>
      <p:ext uri="{BB962C8B-B14F-4D97-AF65-F5344CB8AC3E}">
        <p14:creationId xmlns:p14="http://schemas.microsoft.com/office/powerpoint/2010/main" val="14914131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536575" y="757238"/>
            <a:ext cx="610393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a:latin typeface="+mj-ea"/>
                <a:ea typeface="+mj-ea"/>
              </a:rPr>
              <a:t>综合前面的几项结果：</a:t>
            </a:r>
          </a:p>
        </p:txBody>
      </p:sp>
      <p:graphicFrame>
        <p:nvGraphicFramePr>
          <p:cNvPr id="66563" name="Object 3"/>
          <p:cNvGraphicFramePr>
            <a:graphicFrameLocks noChangeAspect="1"/>
          </p:cNvGraphicFramePr>
          <p:nvPr>
            <p:extLst>
              <p:ext uri="{D42A27DB-BD31-4B8C-83A1-F6EECF244321}">
                <p14:modId xmlns:p14="http://schemas.microsoft.com/office/powerpoint/2010/main" val="262437504"/>
              </p:ext>
            </p:extLst>
          </p:nvPr>
        </p:nvGraphicFramePr>
        <p:xfrm>
          <a:off x="900113" y="1382713"/>
          <a:ext cx="3824287" cy="501650"/>
        </p:xfrm>
        <a:graphic>
          <a:graphicData uri="http://schemas.openxmlformats.org/presentationml/2006/ole">
            <mc:AlternateContent xmlns:mc="http://schemas.openxmlformats.org/markup-compatibility/2006">
              <mc:Choice xmlns:v="urn:schemas-microsoft-com:vml" Requires="v">
                <p:oleObj spid="_x0000_s1128642" r:id="rId3" imgW="1739900" imgH="228600" progId="Equation.DSMT4">
                  <p:embed/>
                </p:oleObj>
              </mc:Choice>
              <mc:Fallback>
                <p:oleObj r:id="rId3" imgW="1739900" imgH="2286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1382713"/>
                        <a:ext cx="3824287" cy="50165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6564" name="Object 4"/>
          <p:cNvGraphicFramePr>
            <a:graphicFrameLocks noChangeAspect="1"/>
          </p:cNvGraphicFramePr>
          <p:nvPr>
            <p:extLst>
              <p:ext uri="{D42A27DB-BD31-4B8C-83A1-F6EECF244321}">
                <p14:modId xmlns:p14="http://schemas.microsoft.com/office/powerpoint/2010/main" val="182288578"/>
              </p:ext>
            </p:extLst>
          </p:nvPr>
        </p:nvGraphicFramePr>
        <p:xfrm>
          <a:off x="873125" y="2095500"/>
          <a:ext cx="893763" cy="447675"/>
        </p:xfrm>
        <a:graphic>
          <a:graphicData uri="http://schemas.openxmlformats.org/presentationml/2006/ole">
            <mc:AlternateContent xmlns:mc="http://schemas.openxmlformats.org/markup-compatibility/2006">
              <mc:Choice xmlns:v="urn:schemas-microsoft-com:vml" Requires="v">
                <p:oleObj spid="_x0000_s1128643" r:id="rId5" imgW="406048" imgH="203024" progId="Equation.DSMT4">
                  <p:embed/>
                </p:oleObj>
              </mc:Choice>
              <mc:Fallback>
                <p:oleObj r:id="rId5" imgW="406048" imgH="203024"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3125" y="2095500"/>
                        <a:ext cx="893763" cy="44767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6565" name="Rectangle 5"/>
          <p:cNvSpPr>
            <a:spLocks noChangeArrowheads="1"/>
          </p:cNvSpPr>
          <p:nvPr/>
        </p:nvSpPr>
        <p:spPr bwMode="auto">
          <a:xfrm>
            <a:off x="1684338" y="2014538"/>
            <a:ext cx="34131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a:latin typeface="+mj-ea"/>
                <a:ea typeface="+mj-ea"/>
              </a:rPr>
              <a:t>的前一部分</a:t>
            </a:r>
          </a:p>
        </p:txBody>
      </p:sp>
      <p:graphicFrame>
        <p:nvGraphicFramePr>
          <p:cNvPr id="66566" name="Object 6"/>
          <p:cNvGraphicFramePr>
            <a:graphicFrameLocks noChangeAspect="1"/>
          </p:cNvGraphicFramePr>
          <p:nvPr>
            <p:extLst>
              <p:ext uri="{D42A27DB-BD31-4B8C-83A1-F6EECF244321}">
                <p14:modId xmlns:p14="http://schemas.microsoft.com/office/powerpoint/2010/main" val="2879132644"/>
              </p:ext>
            </p:extLst>
          </p:nvPr>
        </p:nvGraphicFramePr>
        <p:xfrm>
          <a:off x="3595688" y="2082800"/>
          <a:ext cx="1031875" cy="446088"/>
        </p:xfrm>
        <a:graphic>
          <a:graphicData uri="http://schemas.openxmlformats.org/presentationml/2006/ole">
            <mc:AlternateContent xmlns:mc="http://schemas.openxmlformats.org/markup-compatibility/2006">
              <mc:Choice xmlns:v="urn:schemas-microsoft-com:vml" Requires="v">
                <p:oleObj spid="_x0000_s1128644" r:id="rId7" imgW="469492" imgH="203024" progId="Equation.DSMT4">
                  <p:embed/>
                </p:oleObj>
              </mc:Choice>
              <mc:Fallback>
                <p:oleObj r:id="rId7" imgW="469492" imgH="203024"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95688" y="2082800"/>
                        <a:ext cx="1031875" cy="44608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6567" name="Object 7"/>
          <p:cNvGraphicFramePr>
            <a:graphicFrameLocks noChangeAspect="1"/>
          </p:cNvGraphicFramePr>
          <p:nvPr>
            <p:extLst>
              <p:ext uri="{D42A27DB-BD31-4B8C-83A1-F6EECF244321}">
                <p14:modId xmlns:p14="http://schemas.microsoft.com/office/powerpoint/2010/main" val="1781806329"/>
              </p:ext>
            </p:extLst>
          </p:nvPr>
        </p:nvGraphicFramePr>
        <p:xfrm>
          <a:off x="811213" y="2744788"/>
          <a:ext cx="893762" cy="447675"/>
        </p:xfrm>
        <a:graphic>
          <a:graphicData uri="http://schemas.openxmlformats.org/presentationml/2006/ole">
            <mc:AlternateContent xmlns:mc="http://schemas.openxmlformats.org/markup-compatibility/2006">
              <mc:Choice xmlns:v="urn:schemas-microsoft-com:vml" Requires="v">
                <p:oleObj spid="_x0000_s1128645" r:id="rId9" imgW="406048" imgH="203024" progId="Equation.DSMT4">
                  <p:embed/>
                </p:oleObj>
              </mc:Choice>
              <mc:Fallback>
                <p:oleObj r:id="rId9" imgW="406048" imgH="203024"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1213" y="2744788"/>
                        <a:ext cx="893762" cy="44767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6568" name="Rectangle 8"/>
          <p:cNvSpPr>
            <a:spLocks noChangeArrowheads="1"/>
          </p:cNvSpPr>
          <p:nvPr/>
        </p:nvSpPr>
        <p:spPr bwMode="auto">
          <a:xfrm>
            <a:off x="1622425" y="2663825"/>
            <a:ext cx="34131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a:latin typeface="+mj-ea"/>
                <a:ea typeface="+mj-ea"/>
              </a:rPr>
              <a:t>的后一部分</a:t>
            </a:r>
          </a:p>
        </p:txBody>
      </p:sp>
      <p:graphicFrame>
        <p:nvGraphicFramePr>
          <p:cNvPr id="66569" name="Object 9"/>
          <p:cNvGraphicFramePr>
            <a:graphicFrameLocks noChangeAspect="1"/>
          </p:cNvGraphicFramePr>
          <p:nvPr>
            <p:extLst>
              <p:ext uri="{D42A27DB-BD31-4B8C-83A1-F6EECF244321}">
                <p14:modId xmlns:p14="http://schemas.microsoft.com/office/powerpoint/2010/main" val="1694847757"/>
              </p:ext>
            </p:extLst>
          </p:nvPr>
        </p:nvGraphicFramePr>
        <p:xfrm>
          <a:off x="3535363" y="2481263"/>
          <a:ext cx="2425700" cy="947737"/>
        </p:xfrm>
        <a:graphic>
          <a:graphicData uri="http://schemas.openxmlformats.org/presentationml/2006/ole">
            <mc:AlternateContent xmlns:mc="http://schemas.openxmlformats.org/markup-compatibility/2006">
              <mc:Choice xmlns:v="urn:schemas-microsoft-com:vml" Requires="v">
                <p:oleObj spid="_x0000_s1128646" r:id="rId11" imgW="1104421" imgH="431613" progId="Equation.DSMT4">
                  <p:embed/>
                </p:oleObj>
              </mc:Choice>
              <mc:Fallback>
                <p:oleObj r:id="rId11" imgW="1104421" imgH="431613"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35363" y="2481263"/>
                        <a:ext cx="2425700" cy="94773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6570" name="Rectangle 10"/>
          <p:cNvSpPr>
            <a:spLocks noChangeArrowheads="1"/>
          </p:cNvSpPr>
          <p:nvPr/>
        </p:nvSpPr>
        <p:spPr bwMode="auto">
          <a:xfrm>
            <a:off x="754063" y="3451225"/>
            <a:ext cx="610393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a:latin typeface="+mj-ea"/>
                <a:ea typeface="+mj-ea"/>
              </a:rPr>
              <a:t>最终可得：</a:t>
            </a:r>
          </a:p>
        </p:txBody>
      </p:sp>
      <p:graphicFrame>
        <p:nvGraphicFramePr>
          <p:cNvPr id="66571" name="Object 11"/>
          <p:cNvGraphicFramePr>
            <a:graphicFrameLocks noChangeAspect="1"/>
          </p:cNvGraphicFramePr>
          <p:nvPr>
            <p:extLst>
              <p:ext uri="{D42A27DB-BD31-4B8C-83A1-F6EECF244321}">
                <p14:modId xmlns:p14="http://schemas.microsoft.com/office/powerpoint/2010/main" val="2064440899"/>
              </p:ext>
            </p:extLst>
          </p:nvPr>
        </p:nvGraphicFramePr>
        <p:xfrm>
          <a:off x="1001713" y="4181475"/>
          <a:ext cx="5834062" cy="1423988"/>
        </p:xfrm>
        <a:graphic>
          <a:graphicData uri="http://schemas.openxmlformats.org/presentationml/2006/ole">
            <mc:AlternateContent xmlns:mc="http://schemas.openxmlformats.org/markup-compatibility/2006">
              <mc:Choice xmlns:v="urn:schemas-microsoft-com:vml" Requires="v">
                <p:oleObj spid="_x0000_s1128647" r:id="rId13" imgW="2667000" imgH="647700" progId="Equation.DSMT4">
                  <p:embed/>
                </p:oleObj>
              </mc:Choice>
              <mc:Fallback>
                <p:oleObj r:id="rId13" imgW="2667000" imgH="647700" progId="Equation.DSMT4">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01713" y="4181475"/>
                        <a:ext cx="5834062" cy="142398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6572" name="Rectangle 12"/>
          <p:cNvSpPr>
            <a:spLocks noChangeArrowheads="1"/>
          </p:cNvSpPr>
          <p:nvPr/>
        </p:nvSpPr>
        <p:spPr bwMode="auto">
          <a:xfrm>
            <a:off x="754063" y="5703888"/>
            <a:ext cx="76644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dirty="0">
                <a:solidFill>
                  <a:srgbClr val="FF0000"/>
                </a:solidFill>
                <a:latin typeface="Century Schoolbook" pitchFamily="18" charset="0"/>
                <a:ea typeface="+mj-ea"/>
              </a:rPr>
              <a:t>注意：与教材</a:t>
            </a:r>
            <a:r>
              <a:rPr lang="zh-CN" altLang="zh-CN" sz="2800" b="1" i="1" dirty="0" smtClean="0">
                <a:solidFill>
                  <a:srgbClr val="FF0000"/>
                </a:solidFill>
                <a:latin typeface="Century Schoolbook" pitchFamily="18" charset="0"/>
                <a:ea typeface="+mj-ea"/>
              </a:rPr>
              <a:t>P</a:t>
            </a:r>
            <a:r>
              <a:rPr lang="en-US" altLang="zh-CN" sz="2800" b="1" i="1" dirty="0" smtClean="0">
                <a:solidFill>
                  <a:srgbClr val="FF0000"/>
                </a:solidFill>
                <a:latin typeface="Century Schoolbook" pitchFamily="18" charset="0"/>
                <a:ea typeface="+mj-ea"/>
              </a:rPr>
              <a:t>80</a:t>
            </a:r>
            <a:r>
              <a:rPr lang="zh-CN" sz="2800" b="1" dirty="0" smtClean="0">
                <a:solidFill>
                  <a:srgbClr val="FF0000"/>
                </a:solidFill>
                <a:latin typeface="Century Schoolbook" pitchFamily="18" charset="0"/>
                <a:ea typeface="+mj-ea"/>
              </a:rPr>
              <a:t>公式</a:t>
            </a:r>
            <a:r>
              <a:rPr lang="zh-CN" sz="2800" b="1" dirty="0">
                <a:solidFill>
                  <a:srgbClr val="FF0000"/>
                </a:solidFill>
                <a:latin typeface="Century Schoolbook" pitchFamily="18" charset="0"/>
                <a:ea typeface="+mj-ea"/>
              </a:rPr>
              <a:t>只是形式上不同。</a:t>
            </a:r>
          </a:p>
        </p:txBody>
      </p:sp>
      <p:sp>
        <p:nvSpPr>
          <p:cNvPr id="2" name="灯片编号占位符 1"/>
          <p:cNvSpPr>
            <a:spLocks noGrp="1"/>
          </p:cNvSpPr>
          <p:nvPr>
            <p:ph type="sldNum" sz="quarter" idx="12"/>
          </p:nvPr>
        </p:nvSpPr>
        <p:spPr/>
        <p:txBody>
          <a:bodyPr/>
          <a:lstStyle/>
          <a:p>
            <a:fld id="{E31375A4-56A4-47D6-9801-1991572033F7}" type="slidenum">
              <a:rPr lang="en-US" smtClean="0"/>
              <a:pPr/>
              <a:t>85</a:t>
            </a:fld>
            <a:endParaRPr lang="en-US"/>
          </a:p>
        </p:txBody>
      </p:sp>
    </p:spTree>
    <p:extLst>
      <p:ext uri="{BB962C8B-B14F-4D97-AF65-F5344CB8AC3E}">
        <p14:creationId xmlns:p14="http://schemas.microsoft.com/office/powerpoint/2010/main" val="15802314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6572"/>
                                        </p:tgtEl>
                                        <p:attrNameLst>
                                          <p:attrName>style.visibility</p:attrName>
                                        </p:attrNameLst>
                                      </p:cBhvr>
                                      <p:to>
                                        <p:strVal val="visible"/>
                                      </p:to>
                                    </p:set>
                                    <p:animEffect transition="in" filter="wipe(left)">
                                      <p:cBhvr>
                                        <p:cTn id="7" dur="3000"/>
                                        <p:tgtEl>
                                          <p:spTgt spid="66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72" grpId="0"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p:cNvGrpSpPr>
          <p:nvPr/>
        </p:nvGrpSpPr>
        <p:grpSpPr bwMode="auto">
          <a:xfrm>
            <a:off x="366713" y="2063750"/>
            <a:ext cx="4651375" cy="1500188"/>
            <a:chOff x="0" y="0"/>
            <a:chExt cx="2930" cy="945"/>
          </a:xfrm>
        </p:grpSpPr>
        <p:graphicFrame>
          <p:nvGraphicFramePr>
            <p:cNvPr id="67587" name="Object 3"/>
            <p:cNvGraphicFramePr>
              <a:graphicFrameLocks noChangeAspect="1"/>
            </p:cNvGraphicFramePr>
            <p:nvPr/>
          </p:nvGraphicFramePr>
          <p:xfrm>
            <a:off x="2" y="389"/>
            <a:ext cx="2004" cy="533"/>
          </p:xfrm>
          <a:graphic>
            <a:graphicData uri="http://schemas.openxmlformats.org/presentationml/2006/ole">
              <mc:AlternateContent xmlns:mc="http://schemas.openxmlformats.org/markup-compatibility/2006">
                <mc:Choice xmlns:v="urn:schemas-microsoft-com:vml" Requires="v">
                  <p:oleObj spid="_x0000_s1129794" r:id="rId3" imgW="1765300" imgH="469900" progId="Equation.DSMT4">
                    <p:embed/>
                  </p:oleObj>
                </mc:Choice>
                <mc:Fallback>
                  <p:oleObj r:id="rId3" imgW="1765300" imgH="4699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 y="389"/>
                          <a:ext cx="2004" cy="533"/>
                        </a:xfrm>
                        <a:prstGeom prst="rect">
                          <a:avLst/>
                        </a:prstGeom>
                        <a:noFill/>
                        <a:extLst>
                          <a:ext uri="{909E8E84-426E-40DD-AFC4-6F175D3DCCD1}">
                            <a14:hiddenFill xmlns:a14="http://schemas.microsoft.com/office/drawing/2010/main">
                              <a:solidFill>
                                <a:srgbClr val="00FFFF"/>
                              </a:solidFill>
                            </a14:hiddenFill>
                          </a:ext>
                        </a:extLst>
                      </p:spPr>
                    </p:pic>
                  </p:oleObj>
                </mc:Fallback>
              </mc:AlternateContent>
            </a:graphicData>
          </a:graphic>
        </p:graphicFrame>
        <p:graphicFrame>
          <p:nvGraphicFramePr>
            <p:cNvPr id="67588" name="Object 4"/>
            <p:cNvGraphicFramePr>
              <a:graphicFrameLocks noChangeAspect="1"/>
            </p:cNvGraphicFramePr>
            <p:nvPr/>
          </p:nvGraphicFramePr>
          <p:xfrm>
            <a:off x="2167" y="413"/>
            <a:ext cx="763" cy="532"/>
          </p:xfrm>
          <a:graphic>
            <a:graphicData uri="http://schemas.openxmlformats.org/presentationml/2006/ole">
              <mc:AlternateContent xmlns:mc="http://schemas.openxmlformats.org/markup-compatibility/2006">
                <mc:Choice xmlns:v="urn:schemas-microsoft-com:vml" Requires="v">
                  <p:oleObj spid="_x0000_s1129795" r:id="rId5" imgW="672808" imgH="469696" progId="Equation.DSMT4">
                    <p:embed/>
                  </p:oleObj>
                </mc:Choice>
                <mc:Fallback>
                  <p:oleObj r:id="rId5" imgW="672808" imgH="469696"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7" y="413"/>
                          <a:ext cx="763" cy="532"/>
                        </a:xfrm>
                        <a:prstGeom prst="rect">
                          <a:avLst/>
                        </a:prstGeom>
                        <a:noFill/>
                        <a:extLst>
                          <a:ext uri="{909E8E84-426E-40DD-AFC4-6F175D3DCCD1}">
                            <a14:hiddenFill xmlns:a14="http://schemas.microsoft.com/office/drawing/2010/main">
                              <a:solidFill>
                                <a:srgbClr val="00FFFF"/>
                              </a:solidFill>
                            </a14:hiddenFill>
                          </a:ext>
                        </a:extLst>
                      </p:spPr>
                    </p:pic>
                  </p:oleObj>
                </mc:Fallback>
              </mc:AlternateContent>
            </a:graphicData>
          </a:graphic>
        </p:graphicFrame>
        <p:sp>
          <p:nvSpPr>
            <p:cNvPr id="67589" name="Text Box 5"/>
            <p:cNvSpPr txBox="1">
              <a:spLocks noChangeArrowheads="1"/>
            </p:cNvSpPr>
            <p:nvPr/>
          </p:nvSpPr>
          <p:spPr bwMode="auto">
            <a:xfrm>
              <a:off x="0" y="0"/>
              <a:ext cx="157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a:spcBef>
                  <a:spcPct val="50000"/>
                </a:spcBef>
                <a:buClr>
                  <a:schemeClr val="accent1"/>
                </a:buClr>
                <a:buSzPct val="65000"/>
                <a:buFont typeface="Wingdings" pitchFamily="2" charset="2"/>
                <a:buNone/>
              </a:pPr>
              <a:r>
                <a:rPr lang="zh-CN" sz="2800" b="1">
                  <a:latin typeface="Century Schoolbook" pitchFamily="18" charset="0"/>
                  <a:ea typeface="+mj-ea"/>
                </a:rPr>
                <a:t>可分解为：</a:t>
              </a:r>
            </a:p>
          </p:txBody>
        </p:sp>
      </p:grpSp>
      <p:graphicFrame>
        <p:nvGraphicFramePr>
          <p:cNvPr id="67590" name="Object 6"/>
          <p:cNvGraphicFramePr>
            <a:graphicFrameLocks noChangeAspect="1"/>
          </p:cNvGraphicFramePr>
          <p:nvPr>
            <p:extLst>
              <p:ext uri="{D42A27DB-BD31-4B8C-83A1-F6EECF244321}">
                <p14:modId xmlns:p14="http://schemas.microsoft.com/office/powerpoint/2010/main" val="2497017427"/>
              </p:ext>
            </p:extLst>
          </p:nvPr>
        </p:nvGraphicFramePr>
        <p:xfrm>
          <a:off x="1566863" y="1128713"/>
          <a:ext cx="3894137" cy="987425"/>
        </p:xfrm>
        <a:graphic>
          <a:graphicData uri="http://schemas.openxmlformats.org/presentationml/2006/ole">
            <mc:AlternateContent xmlns:mc="http://schemas.openxmlformats.org/markup-compatibility/2006">
              <mc:Choice xmlns:v="urn:schemas-microsoft-com:vml" Requires="v">
                <p:oleObj spid="_x0000_s1129796" r:id="rId7" imgW="1854200" imgH="469900" progId="Equation.DSMT4">
                  <p:embed/>
                </p:oleObj>
              </mc:Choice>
              <mc:Fallback>
                <p:oleObj r:id="rId7" imgW="1854200" imgH="46990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66863" y="1128713"/>
                        <a:ext cx="3894137" cy="987425"/>
                      </a:xfrm>
                      <a:prstGeom prst="rect">
                        <a:avLst/>
                      </a:prstGeom>
                      <a:noFill/>
                      <a:extLst>
                        <a:ext uri="{909E8E84-426E-40DD-AFC4-6F175D3DCCD1}">
                          <a14:hiddenFill xmlns:a14="http://schemas.microsoft.com/office/drawing/2010/main">
                            <a:solidFill>
                              <a:srgbClr val="00FFFF"/>
                            </a:solidFill>
                          </a14:hiddenFill>
                        </a:ext>
                      </a:extLst>
                    </p:spPr>
                  </p:pic>
                </p:oleObj>
              </mc:Fallback>
            </mc:AlternateContent>
          </a:graphicData>
        </a:graphic>
      </p:graphicFrame>
      <p:graphicFrame>
        <p:nvGraphicFramePr>
          <p:cNvPr id="67591" name="Object 7"/>
          <p:cNvGraphicFramePr>
            <a:graphicFrameLocks noChangeAspect="1"/>
          </p:cNvGraphicFramePr>
          <p:nvPr>
            <p:extLst>
              <p:ext uri="{D42A27DB-BD31-4B8C-83A1-F6EECF244321}">
                <p14:modId xmlns:p14="http://schemas.microsoft.com/office/powerpoint/2010/main" val="3919833152"/>
              </p:ext>
            </p:extLst>
          </p:nvPr>
        </p:nvGraphicFramePr>
        <p:xfrm>
          <a:off x="449263" y="5126038"/>
          <a:ext cx="612775" cy="390525"/>
        </p:xfrm>
        <a:graphic>
          <a:graphicData uri="http://schemas.openxmlformats.org/presentationml/2006/ole">
            <mc:AlternateContent xmlns:mc="http://schemas.openxmlformats.org/markup-compatibility/2006">
              <mc:Choice xmlns:v="urn:schemas-microsoft-com:vml" Requires="v">
                <p:oleObj spid="_x0000_s1129797" r:id="rId9" imgW="278916" imgH="177492" progId="Equation.DSMT4">
                  <p:embed/>
                </p:oleObj>
              </mc:Choice>
              <mc:Fallback>
                <p:oleObj r:id="rId9" imgW="278916" imgH="177492"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9263" y="5126038"/>
                        <a:ext cx="612775" cy="390525"/>
                      </a:xfrm>
                      <a:prstGeom prst="rect">
                        <a:avLst/>
                      </a:prstGeom>
                      <a:noFill/>
                      <a:extLst>
                        <a:ext uri="{909E8E84-426E-40DD-AFC4-6F175D3DCCD1}">
                          <a14:hiddenFill xmlns:a14="http://schemas.microsoft.com/office/drawing/2010/main">
                            <a:solidFill>
                              <a:srgbClr val="00FFFF"/>
                            </a:solidFill>
                          </a14:hiddenFill>
                        </a:ext>
                      </a:extLst>
                    </p:spPr>
                  </p:pic>
                </p:oleObj>
              </mc:Fallback>
            </mc:AlternateContent>
          </a:graphicData>
        </a:graphic>
      </p:graphicFrame>
      <p:sp>
        <p:nvSpPr>
          <p:cNvPr id="67595" name="Rectangle 11"/>
          <p:cNvSpPr>
            <a:spLocks noChangeArrowheads="1"/>
          </p:cNvSpPr>
          <p:nvPr/>
        </p:nvSpPr>
        <p:spPr bwMode="auto">
          <a:xfrm>
            <a:off x="366713" y="3678238"/>
            <a:ext cx="47672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dirty="0">
                <a:latin typeface="Century Schoolbook" pitchFamily="18" charset="0"/>
                <a:ea typeface="+mj-ea"/>
              </a:rPr>
              <a:t>套用计算公式：</a:t>
            </a:r>
          </a:p>
        </p:txBody>
      </p:sp>
      <p:graphicFrame>
        <p:nvGraphicFramePr>
          <p:cNvPr id="67597" name="Object 13"/>
          <p:cNvGraphicFramePr>
            <a:graphicFrameLocks noChangeAspect="1"/>
          </p:cNvGraphicFramePr>
          <p:nvPr>
            <p:extLst>
              <p:ext uri="{D42A27DB-BD31-4B8C-83A1-F6EECF244321}">
                <p14:modId xmlns:p14="http://schemas.microsoft.com/office/powerpoint/2010/main" val="119886054"/>
              </p:ext>
            </p:extLst>
          </p:nvPr>
        </p:nvGraphicFramePr>
        <p:xfrm>
          <a:off x="5683250" y="5099050"/>
          <a:ext cx="2649538" cy="446088"/>
        </p:xfrm>
        <a:graphic>
          <a:graphicData uri="http://schemas.openxmlformats.org/presentationml/2006/ole">
            <mc:AlternateContent xmlns:mc="http://schemas.openxmlformats.org/markup-compatibility/2006">
              <mc:Choice xmlns:v="urn:schemas-microsoft-com:vml" Requires="v">
                <p:oleObj spid="_x0000_s1129798" r:id="rId11" imgW="1205454" imgH="203024" progId="Equation.DSMT4">
                  <p:embed/>
                </p:oleObj>
              </mc:Choice>
              <mc:Fallback>
                <p:oleObj r:id="rId11" imgW="1205454" imgH="203024"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83250" y="5099050"/>
                        <a:ext cx="2649538" cy="44608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7598" name="Object 14"/>
          <p:cNvGraphicFramePr>
            <a:graphicFrameLocks noChangeAspect="1"/>
          </p:cNvGraphicFramePr>
          <p:nvPr>
            <p:extLst>
              <p:ext uri="{D42A27DB-BD31-4B8C-83A1-F6EECF244321}">
                <p14:modId xmlns:p14="http://schemas.microsoft.com/office/powerpoint/2010/main" val="3132986048"/>
              </p:ext>
            </p:extLst>
          </p:nvPr>
        </p:nvGraphicFramePr>
        <p:xfrm>
          <a:off x="1060450" y="5099050"/>
          <a:ext cx="752475" cy="446088"/>
        </p:xfrm>
        <a:graphic>
          <a:graphicData uri="http://schemas.openxmlformats.org/presentationml/2006/ole">
            <mc:AlternateContent xmlns:mc="http://schemas.openxmlformats.org/markup-compatibility/2006">
              <mc:Choice xmlns:v="urn:schemas-microsoft-com:vml" Requires="v">
                <p:oleObj spid="_x0000_s1129799" r:id="rId13" imgW="342603" imgH="203024" progId="Equation.DSMT4">
                  <p:embed/>
                </p:oleObj>
              </mc:Choice>
              <mc:Fallback>
                <p:oleObj r:id="rId13" imgW="342603" imgH="203024" progId="Equation.DSMT4">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60450" y="5099050"/>
                        <a:ext cx="752475" cy="44608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7599" name="Object 15"/>
          <p:cNvGraphicFramePr>
            <a:graphicFrameLocks noChangeAspect="1"/>
          </p:cNvGraphicFramePr>
          <p:nvPr>
            <p:extLst>
              <p:ext uri="{D42A27DB-BD31-4B8C-83A1-F6EECF244321}">
                <p14:modId xmlns:p14="http://schemas.microsoft.com/office/powerpoint/2010/main" val="2954914750"/>
              </p:ext>
            </p:extLst>
          </p:nvPr>
        </p:nvGraphicFramePr>
        <p:xfrm>
          <a:off x="1747838" y="5099050"/>
          <a:ext cx="2566987" cy="446088"/>
        </p:xfrm>
        <a:graphic>
          <a:graphicData uri="http://schemas.openxmlformats.org/presentationml/2006/ole">
            <mc:AlternateContent xmlns:mc="http://schemas.openxmlformats.org/markup-compatibility/2006">
              <mc:Choice xmlns:v="urn:schemas-microsoft-com:vml" Requires="v">
                <p:oleObj spid="_x0000_s1129800" r:id="rId15" imgW="1167387" imgH="203024" progId="Equation.DSMT4">
                  <p:embed/>
                </p:oleObj>
              </mc:Choice>
              <mc:Fallback>
                <p:oleObj r:id="rId15" imgW="1167387" imgH="203024" progId="Equation.DSMT4">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47838" y="5099050"/>
                        <a:ext cx="2566987" cy="44608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7600" name="Object 16"/>
          <p:cNvGraphicFramePr>
            <a:graphicFrameLocks noChangeAspect="1"/>
          </p:cNvGraphicFramePr>
          <p:nvPr>
            <p:extLst>
              <p:ext uri="{D42A27DB-BD31-4B8C-83A1-F6EECF244321}">
                <p14:modId xmlns:p14="http://schemas.microsoft.com/office/powerpoint/2010/main" val="3385495637"/>
              </p:ext>
            </p:extLst>
          </p:nvPr>
        </p:nvGraphicFramePr>
        <p:xfrm>
          <a:off x="4267200" y="5099050"/>
          <a:ext cx="1450975" cy="446088"/>
        </p:xfrm>
        <a:graphic>
          <a:graphicData uri="http://schemas.openxmlformats.org/presentationml/2006/ole">
            <mc:AlternateContent xmlns:mc="http://schemas.openxmlformats.org/markup-compatibility/2006">
              <mc:Choice xmlns:v="urn:schemas-microsoft-com:vml" Requires="v">
                <p:oleObj spid="_x0000_s1129801" r:id="rId17" imgW="659827" imgH="203024" progId="Equation.DSMT4">
                  <p:embed/>
                </p:oleObj>
              </mc:Choice>
              <mc:Fallback>
                <p:oleObj r:id="rId17" imgW="659827" imgH="203024" progId="Equation.DSMT4">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67200" y="5099050"/>
                        <a:ext cx="1450975" cy="44608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7601" name="Object 17"/>
          <p:cNvGraphicFramePr>
            <a:graphicFrameLocks noChangeAspect="1"/>
          </p:cNvGraphicFramePr>
          <p:nvPr>
            <p:extLst>
              <p:ext uri="{D42A27DB-BD31-4B8C-83A1-F6EECF244321}">
                <p14:modId xmlns:p14="http://schemas.microsoft.com/office/powerpoint/2010/main" val="3132716802"/>
              </p:ext>
            </p:extLst>
          </p:nvPr>
        </p:nvGraphicFramePr>
        <p:xfrm>
          <a:off x="2886075" y="5518150"/>
          <a:ext cx="2574925" cy="895350"/>
        </p:xfrm>
        <a:graphic>
          <a:graphicData uri="http://schemas.openxmlformats.org/presentationml/2006/ole">
            <mc:AlternateContent xmlns:mc="http://schemas.openxmlformats.org/markup-compatibility/2006">
              <mc:Choice xmlns:v="urn:schemas-microsoft-com:vml" Requires="v">
                <p:oleObj spid="_x0000_s1129802" r:id="rId19" imgW="1167387" imgH="406048" progId="Equation.DSMT4">
                  <p:embed/>
                </p:oleObj>
              </mc:Choice>
              <mc:Fallback>
                <p:oleObj r:id="rId19" imgW="1167387" imgH="406048" progId="Equation.DSMT4">
                  <p:embed/>
                  <p:pic>
                    <p:nvPicPr>
                      <p:cNvPr id="0" name="Picture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886075" y="5518150"/>
                        <a:ext cx="2574925" cy="89535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 name="Group 18"/>
          <p:cNvGrpSpPr>
            <a:grpSpLocks/>
          </p:cNvGrpSpPr>
          <p:nvPr/>
        </p:nvGrpSpPr>
        <p:grpSpPr bwMode="auto">
          <a:xfrm>
            <a:off x="1117600" y="2065338"/>
            <a:ext cx="4946650" cy="1503362"/>
            <a:chOff x="0" y="0"/>
            <a:chExt cx="3116" cy="947"/>
          </a:xfrm>
        </p:grpSpPr>
        <p:sp>
          <p:nvSpPr>
            <p:cNvPr id="67603" name="Rectangle 19"/>
            <p:cNvSpPr>
              <a:spLocks noChangeArrowheads="1"/>
            </p:cNvSpPr>
            <p:nvPr/>
          </p:nvSpPr>
          <p:spPr bwMode="auto">
            <a:xfrm>
              <a:off x="756" y="0"/>
              <a:ext cx="236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dirty="0">
                  <a:solidFill>
                    <a:srgbClr val="0066FF"/>
                  </a:solidFill>
                  <a:latin typeface="Century Schoolbook" pitchFamily="18" charset="0"/>
                  <a:ea typeface="+mj-ea"/>
                </a:rPr>
                <a:t>行列均可排列</a:t>
              </a:r>
            </a:p>
          </p:txBody>
        </p:sp>
        <p:sp>
          <p:nvSpPr>
            <p:cNvPr id="67604" name="Line 20"/>
            <p:cNvSpPr>
              <a:spLocks noChangeShapeType="1"/>
            </p:cNvSpPr>
            <p:nvPr/>
          </p:nvSpPr>
          <p:spPr bwMode="auto">
            <a:xfrm flipH="1" flipV="1">
              <a:off x="1785" y="339"/>
              <a:ext cx="111" cy="64"/>
            </a:xfrm>
            <a:prstGeom prst="line">
              <a:avLst/>
            </a:prstGeom>
            <a:noFill/>
            <a:ln w="25400" cmpd="sng">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Century Schoolbook" pitchFamily="18" charset="0"/>
                <a:ea typeface="+mj-ea"/>
              </a:endParaRPr>
            </a:p>
          </p:txBody>
        </p:sp>
        <p:sp>
          <p:nvSpPr>
            <p:cNvPr id="67605" name="Line 21"/>
            <p:cNvSpPr>
              <a:spLocks noChangeShapeType="1"/>
            </p:cNvSpPr>
            <p:nvPr/>
          </p:nvSpPr>
          <p:spPr bwMode="auto">
            <a:xfrm>
              <a:off x="0" y="947"/>
              <a:ext cx="1504" cy="0"/>
            </a:xfrm>
            <a:prstGeom prst="line">
              <a:avLst/>
            </a:prstGeom>
            <a:noFill/>
            <a:ln w="25400" cmpd="sng">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Century Schoolbook" pitchFamily="18" charset="0"/>
                <a:ea typeface="+mj-ea"/>
              </a:endParaRPr>
            </a:p>
          </p:txBody>
        </p:sp>
        <p:sp>
          <p:nvSpPr>
            <p:cNvPr id="67606" name="Line 22"/>
            <p:cNvSpPr>
              <a:spLocks noChangeShapeType="1"/>
            </p:cNvSpPr>
            <p:nvPr/>
          </p:nvSpPr>
          <p:spPr bwMode="auto">
            <a:xfrm>
              <a:off x="1681" y="947"/>
              <a:ext cx="744" cy="0"/>
            </a:xfrm>
            <a:prstGeom prst="line">
              <a:avLst/>
            </a:prstGeom>
            <a:noFill/>
            <a:ln w="25400" cmpd="sng">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Century Schoolbook" pitchFamily="18" charset="0"/>
                <a:ea typeface="+mj-ea"/>
              </a:endParaRPr>
            </a:p>
          </p:txBody>
        </p:sp>
        <p:sp>
          <p:nvSpPr>
            <p:cNvPr id="67607" name="Line 23"/>
            <p:cNvSpPr>
              <a:spLocks noChangeShapeType="1"/>
            </p:cNvSpPr>
            <p:nvPr/>
          </p:nvSpPr>
          <p:spPr bwMode="auto">
            <a:xfrm flipV="1">
              <a:off x="944" y="339"/>
              <a:ext cx="111" cy="64"/>
            </a:xfrm>
            <a:prstGeom prst="line">
              <a:avLst/>
            </a:prstGeom>
            <a:noFill/>
            <a:ln w="25400" cmpd="sng">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Century Schoolbook" pitchFamily="18" charset="0"/>
                <a:ea typeface="+mj-ea"/>
              </a:endParaRPr>
            </a:p>
          </p:txBody>
        </p:sp>
      </p:grpSp>
      <p:grpSp>
        <p:nvGrpSpPr>
          <p:cNvPr id="6" name="Group 24"/>
          <p:cNvGrpSpPr>
            <a:grpSpLocks/>
          </p:cNvGrpSpPr>
          <p:nvPr/>
        </p:nvGrpSpPr>
        <p:grpSpPr bwMode="auto">
          <a:xfrm>
            <a:off x="471488" y="2109788"/>
            <a:ext cx="9436100" cy="3038475"/>
            <a:chOff x="0" y="0"/>
            <a:chExt cx="5944" cy="1914"/>
          </a:xfrm>
        </p:grpSpPr>
        <p:graphicFrame>
          <p:nvGraphicFramePr>
            <p:cNvPr id="67609" name="Object 25"/>
            <p:cNvGraphicFramePr>
              <a:graphicFrameLocks noChangeAspect="1"/>
            </p:cNvGraphicFramePr>
            <p:nvPr/>
          </p:nvGraphicFramePr>
          <p:xfrm>
            <a:off x="0" y="1316"/>
            <a:ext cx="3729" cy="598"/>
          </p:xfrm>
          <a:graphic>
            <a:graphicData uri="http://schemas.openxmlformats.org/presentationml/2006/ole">
              <mc:AlternateContent xmlns:mc="http://schemas.openxmlformats.org/markup-compatibility/2006">
                <mc:Choice xmlns:v="urn:schemas-microsoft-com:vml" Requires="v">
                  <p:oleObj spid="_x0000_s1129803" r:id="rId21" imgW="2691232" imgH="431613" progId="Equation.DSMT4">
                    <p:embed/>
                  </p:oleObj>
                </mc:Choice>
                <mc:Fallback>
                  <p:oleObj r:id="rId21" imgW="2691232" imgH="431613" progId="Equation.DSMT4">
                    <p:embed/>
                    <p:pic>
                      <p:nvPicPr>
                        <p:cNvPr id="0" name="Picture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0" y="1316"/>
                          <a:ext cx="3729" cy="598"/>
                        </a:xfrm>
                        <a:prstGeom prst="rect">
                          <a:avLst/>
                        </a:prstGeom>
                        <a:noFill/>
                        <a:extLst>
                          <a:ext uri="{909E8E84-426E-40DD-AFC4-6F175D3DCCD1}">
                            <a14:hiddenFill xmlns:a14="http://schemas.microsoft.com/office/drawing/2010/main">
                              <a:solidFill>
                                <a:srgbClr val="00FFFF"/>
                              </a:solidFill>
                            </a14:hiddenFill>
                          </a:ext>
                        </a:extLst>
                      </p:spPr>
                    </p:pic>
                  </p:oleObj>
                </mc:Fallback>
              </mc:AlternateContent>
            </a:graphicData>
          </a:graphic>
        </p:graphicFrame>
        <p:sp>
          <p:nvSpPr>
            <p:cNvPr id="67610" name="Rectangle 26"/>
            <p:cNvSpPr>
              <a:spLocks noChangeArrowheads="1"/>
            </p:cNvSpPr>
            <p:nvPr/>
          </p:nvSpPr>
          <p:spPr bwMode="auto">
            <a:xfrm>
              <a:off x="3108" y="20"/>
              <a:ext cx="246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2800" b="1" i="1">
                  <a:latin typeface="Century Schoolbook" pitchFamily="18" charset="0"/>
                  <a:ea typeface="+mj-ea"/>
                </a:rPr>
                <a:t>n</a:t>
              </a:r>
              <a:r>
                <a:rPr lang="zh-CN" sz="2800" b="1">
                  <a:latin typeface="Century Schoolbook" pitchFamily="18" charset="0"/>
                  <a:ea typeface="+mj-ea"/>
                </a:rPr>
                <a:t>：信道矩阵行数</a:t>
              </a:r>
            </a:p>
          </p:txBody>
        </p:sp>
        <p:sp>
          <p:nvSpPr>
            <p:cNvPr id="67611" name="Rectangle 27"/>
            <p:cNvSpPr>
              <a:spLocks noChangeArrowheads="1"/>
            </p:cNvSpPr>
            <p:nvPr/>
          </p:nvSpPr>
          <p:spPr bwMode="auto">
            <a:xfrm>
              <a:off x="2956" y="325"/>
              <a:ext cx="294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2800" b="1" i="1">
                  <a:latin typeface="Century Schoolbook" pitchFamily="18" charset="0"/>
                  <a:ea typeface="+mj-ea"/>
                </a:rPr>
                <a:t>N</a:t>
              </a:r>
              <a:r>
                <a:rPr lang="zh-CN" altLang="zh-CN" sz="2800" b="1" i="1" baseline="-25000">
                  <a:latin typeface="Century Schoolbook" pitchFamily="18" charset="0"/>
                  <a:ea typeface="+mj-ea"/>
                </a:rPr>
                <a:t>k </a:t>
              </a:r>
              <a:r>
                <a:rPr lang="zh-CN" sz="2800" b="1">
                  <a:latin typeface="Century Schoolbook" pitchFamily="18" charset="0"/>
                  <a:ea typeface="+mj-ea"/>
                </a:rPr>
                <a:t>：子集</a:t>
              </a:r>
              <a:r>
                <a:rPr lang="zh-CN" altLang="zh-CN" sz="2800" b="1" i="1">
                  <a:latin typeface="Century Schoolbook" pitchFamily="18" charset="0"/>
                  <a:ea typeface="+mj-ea"/>
                </a:rPr>
                <a:t>k</a:t>
              </a:r>
              <a:r>
                <a:rPr lang="zh-CN" sz="2800" b="1">
                  <a:latin typeface="Century Schoolbook" pitchFamily="18" charset="0"/>
                  <a:ea typeface="+mj-ea"/>
                </a:rPr>
                <a:t>行元素的和</a:t>
              </a:r>
            </a:p>
          </p:txBody>
        </p:sp>
        <p:sp>
          <p:nvSpPr>
            <p:cNvPr id="67612" name="Rectangle 28"/>
            <p:cNvSpPr>
              <a:spLocks noChangeArrowheads="1"/>
            </p:cNvSpPr>
            <p:nvPr/>
          </p:nvSpPr>
          <p:spPr bwMode="auto">
            <a:xfrm>
              <a:off x="2924" y="630"/>
              <a:ext cx="294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2800" b="1" i="1">
                  <a:latin typeface="Century Schoolbook" pitchFamily="18" charset="0"/>
                  <a:ea typeface="+mj-ea"/>
                </a:rPr>
                <a:t>M</a:t>
              </a:r>
              <a:r>
                <a:rPr lang="zh-CN" altLang="zh-CN" sz="2800" b="1" i="1" baseline="-25000">
                  <a:latin typeface="Century Schoolbook" pitchFamily="18" charset="0"/>
                  <a:ea typeface="+mj-ea"/>
                </a:rPr>
                <a:t>k </a:t>
              </a:r>
              <a:r>
                <a:rPr lang="zh-CN" sz="2800" b="1">
                  <a:latin typeface="Century Schoolbook" pitchFamily="18" charset="0"/>
                  <a:ea typeface="+mj-ea"/>
                </a:rPr>
                <a:t>：子集</a:t>
              </a:r>
              <a:r>
                <a:rPr lang="zh-CN" altLang="zh-CN" sz="2800" b="1" i="1">
                  <a:latin typeface="Century Schoolbook" pitchFamily="18" charset="0"/>
                  <a:ea typeface="+mj-ea"/>
                </a:rPr>
                <a:t>k</a:t>
              </a:r>
              <a:r>
                <a:rPr lang="zh-CN" sz="2800" b="1">
                  <a:latin typeface="Century Schoolbook" pitchFamily="18" charset="0"/>
                  <a:ea typeface="+mj-ea"/>
                </a:rPr>
                <a:t>列元素的和</a:t>
              </a:r>
            </a:p>
          </p:txBody>
        </p:sp>
        <p:sp>
          <p:nvSpPr>
            <p:cNvPr id="67613" name="Rectangle 29"/>
            <p:cNvSpPr>
              <a:spLocks noChangeArrowheads="1"/>
            </p:cNvSpPr>
            <p:nvPr/>
          </p:nvSpPr>
          <p:spPr bwMode="auto">
            <a:xfrm>
              <a:off x="2997" y="935"/>
              <a:ext cx="294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2800" b="1" i="1">
                  <a:latin typeface="Century Schoolbook" pitchFamily="18" charset="0"/>
                  <a:ea typeface="+mj-ea"/>
                </a:rPr>
                <a:t>H</a:t>
              </a:r>
              <a:r>
                <a:rPr lang="zh-CN" sz="2800" b="1">
                  <a:latin typeface="Century Schoolbook" pitchFamily="18" charset="0"/>
                  <a:ea typeface="+mj-ea"/>
                </a:rPr>
                <a:t>：整个信道矩阵行熵</a:t>
              </a:r>
            </a:p>
          </p:txBody>
        </p:sp>
        <p:sp>
          <p:nvSpPr>
            <p:cNvPr id="67614" name="Rectangle 30"/>
            <p:cNvSpPr>
              <a:spLocks noChangeArrowheads="1"/>
            </p:cNvSpPr>
            <p:nvPr/>
          </p:nvSpPr>
          <p:spPr bwMode="auto">
            <a:xfrm>
              <a:off x="2945" y="0"/>
              <a:ext cx="2405" cy="1536"/>
            </a:xfrm>
            <a:prstGeom prst="rect">
              <a:avLst/>
            </a:prstGeom>
            <a:noFill/>
            <a:ln>
              <a:headEnd/>
              <a:tailEnd/>
            </a:ln>
            <a:extLst/>
          </p:spPr>
          <p:style>
            <a:lnRef idx="2">
              <a:schemeClr val="accent3"/>
            </a:lnRef>
            <a:fillRef idx="1">
              <a:schemeClr val="lt1"/>
            </a:fillRef>
            <a:effectRef idx="0">
              <a:schemeClr val="accent3"/>
            </a:effectRef>
            <a:fontRef idx="minor">
              <a:schemeClr val="dk1"/>
            </a:fontRef>
          </p:style>
          <p:txBody>
            <a:bodyPr wrap="none" anchor="ctr"/>
            <a:lstStyle/>
            <a:p>
              <a:endParaRPr lang="zh-CN" altLang="en-US" sz="2800" b="1">
                <a:latin typeface="Century Schoolbook" pitchFamily="18" charset="0"/>
                <a:ea typeface="+mj-ea"/>
              </a:endParaRPr>
            </a:p>
          </p:txBody>
        </p:sp>
        <p:sp>
          <p:nvSpPr>
            <p:cNvPr id="67615" name="Rectangle 31"/>
            <p:cNvSpPr>
              <a:spLocks noChangeArrowheads="1"/>
            </p:cNvSpPr>
            <p:nvPr/>
          </p:nvSpPr>
          <p:spPr bwMode="auto">
            <a:xfrm>
              <a:off x="3078" y="1244"/>
              <a:ext cx="283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2800" b="1" i="1">
                  <a:latin typeface="Century Schoolbook" pitchFamily="18" charset="0"/>
                  <a:ea typeface="+mj-ea"/>
                </a:rPr>
                <a:t>s</a:t>
              </a:r>
              <a:r>
                <a:rPr lang="zh-CN" sz="2800" b="1">
                  <a:latin typeface="Century Schoolbook" pitchFamily="18" charset="0"/>
                  <a:ea typeface="+mj-ea"/>
                </a:rPr>
                <a:t>：子矩阵的个数</a:t>
              </a:r>
            </a:p>
          </p:txBody>
        </p:sp>
      </p:grpSp>
      <p:sp>
        <p:nvSpPr>
          <p:cNvPr id="67617" name="Rectangle 33"/>
          <p:cNvSpPr>
            <a:spLocks noChangeArrowheads="1"/>
          </p:cNvSpPr>
          <p:nvPr/>
        </p:nvSpPr>
        <p:spPr bwMode="auto">
          <a:xfrm>
            <a:off x="366713" y="5722938"/>
            <a:ext cx="81835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dirty="0">
                <a:latin typeface="Century Schoolbook" pitchFamily="18" charset="0"/>
                <a:ea typeface="+mj-ea"/>
              </a:rPr>
              <a:t>最佳输入分布：</a:t>
            </a:r>
          </a:p>
        </p:txBody>
      </p:sp>
      <p:sp>
        <p:nvSpPr>
          <p:cNvPr id="2" name="标题 1"/>
          <p:cNvSpPr>
            <a:spLocks noGrp="1"/>
          </p:cNvSpPr>
          <p:nvPr>
            <p:ph type="title"/>
          </p:nvPr>
        </p:nvSpPr>
        <p:spPr/>
        <p:txBody>
          <a:bodyPr>
            <a:normAutofit/>
          </a:bodyPr>
          <a:lstStyle/>
          <a:p>
            <a:r>
              <a:rPr lang="zh-CN" altLang="zh-CN" sz="2800" dirty="0" smtClean="0"/>
              <a:t>例</a:t>
            </a:r>
            <a:r>
              <a:rPr lang="en-US" altLang="zh-CN" sz="2800" dirty="0" smtClean="0"/>
              <a:t>: </a:t>
            </a:r>
            <a:r>
              <a:rPr lang="zh-CN" altLang="zh-CN" sz="2800" dirty="0" smtClean="0"/>
              <a:t>求如下信道矩阵的信道容量及最佳输入分布</a:t>
            </a:r>
            <a:endParaRPr lang="zh-CN" altLang="en-US" sz="2800" dirty="0"/>
          </a:p>
        </p:txBody>
      </p:sp>
      <p:sp>
        <p:nvSpPr>
          <p:cNvPr id="4" name="灯片编号占位符 3"/>
          <p:cNvSpPr>
            <a:spLocks noGrp="1"/>
          </p:cNvSpPr>
          <p:nvPr>
            <p:ph type="sldNum" sz="quarter" idx="12"/>
          </p:nvPr>
        </p:nvSpPr>
        <p:spPr/>
        <p:txBody>
          <a:bodyPr/>
          <a:lstStyle/>
          <a:p>
            <a:fld id="{E31375A4-56A4-47D6-9801-1991572033F7}" type="slidenum">
              <a:rPr lang="en-US" smtClean="0"/>
              <a:pPr/>
              <a:t>86</a:t>
            </a:fld>
            <a:endParaRPr lang="en-US"/>
          </a:p>
        </p:txBody>
      </p:sp>
    </p:spTree>
    <p:extLst>
      <p:ext uri="{BB962C8B-B14F-4D97-AF65-F5344CB8AC3E}">
        <p14:creationId xmlns:p14="http://schemas.microsoft.com/office/powerpoint/2010/main" val="17731560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7595"/>
                                        </p:tgtEl>
                                        <p:attrNameLst>
                                          <p:attrName>style.visibility</p:attrName>
                                        </p:attrNameLst>
                                      </p:cBhvr>
                                      <p:to>
                                        <p:strVal val="visible"/>
                                      </p:to>
                                    </p:set>
                                    <p:animEffect transition="in" filter="wipe(down)">
                                      <p:cBhvr>
                                        <p:cTn id="17" dur="500"/>
                                        <p:tgtEl>
                                          <p:spTgt spid="6759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7591"/>
                                        </p:tgtEl>
                                        <p:attrNameLst>
                                          <p:attrName>style.visibility</p:attrName>
                                        </p:attrNameLst>
                                      </p:cBhvr>
                                      <p:to>
                                        <p:strVal val="visible"/>
                                      </p:to>
                                    </p:set>
                                    <p:animEffect transition="in" filter="wipe(left)">
                                      <p:cBhvr>
                                        <p:cTn id="27" dur="500"/>
                                        <p:tgtEl>
                                          <p:spTgt spid="6759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67598"/>
                                        </p:tgtEl>
                                        <p:attrNameLst>
                                          <p:attrName>style.visibility</p:attrName>
                                        </p:attrNameLst>
                                      </p:cBhvr>
                                      <p:to>
                                        <p:strVal val="visible"/>
                                      </p:to>
                                    </p:set>
                                    <p:animEffect transition="in" filter="wipe(left)">
                                      <p:cBhvr>
                                        <p:cTn id="32" dur="500"/>
                                        <p:tgtEl>
                                          <p:spTgt spid="6759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67599"/>
                                        </p:tgtEl>
                                        <p:attrNameLst>
                                          <p:attrName>style.visibility</p:attrName>
                                        </p:attrNameLst>
                                      </p:cBhvr>
                                      <p:to>
                                        <p:strVal val="visible"/>
                                      </p:to>
                                    </p:set>
                                    <p:animEffect transition="in" filter="wipe(left)">
                                      <p:cBhvr>
                                        <p:cTn id="37" dur="500"/>
                                        <p:tgtEl>
                                          <p:spTgt spid="6759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67600"/>
                                        </p:tgtEl>
                                        <p:attrNameLst>
                                          <p:attrName>style.visibility</p:attrName>
                                        </p:attrNameLst>
                                      </p:cBhvr>
                                      <p:to>
                                        <p:strVal val="visible"/>
                                      </p:to>
                                    </p:set>
                                    <p:animEffect transition="in" filter="wipe(left)">
                                      <p:cBhvr>
                                        <p:cTn id="42" dur="500"/>
                                        <p:tgtEl>
                                          <p:spTgt spid="6760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67597"/>
                                        </p:tgtEl>
                                        <p:attrNameLst>
                                          <p:attrName>style.visibility</p:attrName>
                                        </p:attrNameLst>
                                      </p:cBhvr>
                                      <p:to>
                                        <p:strVal val="visible"/>
                                      </p:to>
                                    </p:set>
                                    <p:animEffect transition="in" filter="wipe(left)">
                                      <p:cBhvr>
                                        <p:cTn id="47" dur="500"/>
                                        <p:tgtEl>
                                          <p:spTgt spid="6759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7617"/>
                                        </p:tgtEl>
                                        <p:attrNameLst>
                                          <p:attrName>style.visibility</p:attrName>
                                        </p:attrNameLst>
                                      </p:cBhvr>
                                      <p:to>
                                        <p:strVal val="visible"/>
                                      </p:to>
                                    </p:set>
                                    <p:animEffect transition="in" filter="wipe(left)">
                                      <p:cBhvr>
                                        <p:cTn id="52" dur="500"/>
                                        <p:tgtEl>
                                          <p:spTgt spid="6761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67601"/>
                                        </p:tgtEl>
                                        <p:attrNameLst>
                                          <p:attrName>style.visibility</p:attrName>
                                        </p:attrNameLst>
                                      </p:cBhvr>
                                      <p:to>
                                        <p:strVal val="visible"/>
                                      </p:to>
                                    </p:set>
                                    <p:animEffect transition="in" filter="wipe(left)">
                                      <p:cBhvr>
                                        <p:cTn id="57" dur="500"/>
                                        <p:tgtEl>
                                          <p:spTgt spid="676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5" grpId="0"/>
      <p:bldP spid="67617"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611" name="Object 3"/>
          <p:cNvGraphicFramePr>
            <a:graphicFrameLocks noChangeAspect="1"/>
          </p:cNvGraphicFramePr>
          <p:nvPr>
            <p:extLst>
              <p:ext uri="{D42A27DB-BD31-4B8C-83A1-F6EECF244321}">
                <p14:modId xmlns:p14="http://schemas.microsoft.com/office/powerpoint/2010/main" val="1768515174"/>
              </p:ext>
            </p:extLst>
          </p:nvPr>
        </p:nvGraphicFramePr>
        <p:xfrm>
          <a:off x="2476500" y="1149350"/>
          <a:ext cx="3351213" cy="1033463"/>
        </p:xfrm>
        <a:graphic>
          <a:graphicData uri="http://schemas.openxmlformats.org/presentationml/2006/ole">
            <mc:AlternateContent xmlns:mc="http://schemas.openxmlformats.org/markup-compatibility/2006">
              <mc:Choice xmlns:v="urn:schemas-microsoft-com:vml" Requires="v">
                <p:oleObj spid="_x0000_s1130882" r:id="rId3" imgW="1524000" imgH="469900" progId="Equation.DSMT4">
                  <p:embed/>
                </p:oleObj>
              </mc:Choice>
              <mc:Fallback>
                <p:oleObj r:id="rId3" imgW="1524000" imgH="4699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6500" y="1149350"/>
                        <a:ext cx="3351213" cy="103346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8612" name="Object 4"/>
          <p:cNvGraphicFramePr>
            <a:graphicFrameLocks noChangeAspect="1"/>
          </p:cNvGraphicFramePr>
          <p:nvPr>
            <p:extLst>
              <p:ext uri="{D42A27DB-BD31-4B8C-83A1-F6EECF244321}">
                <p14:modId xmlns:p14="http://schemas.microsoft.com/office/powerpoint/2010/main" val="796232938"/>
              </p:ext>
            </p:extLst>
          </p:nvPr>
        </p:nvGraphicFramePr>
        <p:xfrm>
          <a:off x="3495675" y="2146300"/>
          <a:ext cx="5368925" cy="949325"/>
        </p:xfrm>
        <a:graphic>
          <a:graphicData uri="http://schemas.openxmlformats.org/presentationml/2006/ole">
            <mc:AlternateContent xmlns:mc="http://schemas.openxmlformats.org/markup-compatibility/2006">
              <mc:Choice xmlns:v="urn:schemas-microsoft-com:vml" Requires="v">
                <p:oleObj spid="_x0000_s1130883" r:id="rId5" imgW="2437342" imgH="431613" progId="Equation.DSMT4">
                  <p:embed/>
                </p:oleObj>
              </mc:Choice>
              <mc:Fallback>
                <p:oleObj r:id="rId5" imgW="2437342" imgH="431613"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5675" y="2146300"/>
                        <a:ext cx="5368925" cy="94932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8613" name="Object 5"/>
          <p:cNvGraphicFramePr>
            <a:graphicFrameLocks noChangeAspect="1"/>
          </p:cNvGraphicFramePr>
          <p:nvPr>
            <p:extLst>
              <p:ext uri="{D42A27DB-BD31-4B8C-83A1-F6EECF244321}">
                <p14:modId xmlns:p14="http://schemas.microsoft.com/office/powerpoint/2010/main" val="454192284"/>
              </p:ext>
            </p:extLst>
          </p:nvPr>
        </p:nvGraphicFramePr>
        <p:xfrm>
          <a:off x="3846513" y="3311525"/>
          <a:ext cx="1006475" cy="446088"/>
        </p:xfrm>
        <a:graphic>
          <a:graphicData uri="http://schemas.openxmlformats.org/presentationml/2006/ole">
            <mc:AlternateContent xmlns:mc="http://schemas.openxmlformats.org/markup-compatibility/2006">
              <mc:Choice xmlns:v="urn:schemas-microsoft-com:vml" Requires="v">
                <p:oleObj spid="_x0000_s1130884" r:id="rId7" imgW="456803" imgH="203024" progId="Equation.DSMT4">
                  <p:embed/>
                </p:oleObj>
              </mc:Choice>
              <mc:Fallback>
                <p:oleObj r:id="rId7" imgW="456803" imgH="203024"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46513" y="3311525"/>
                        <a:ext cx="1006475" cy="44608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8614" name="Object 6"/>
          <p:cNvGraphicFramePr>
            <a:graphicFrameLocks noChangeAspect="1"/>
          </p:cNvGraphicFramePr>
          <p:nvPr>
            <p:extLst>
              <p:ext uri="{D42A27DB-BD31-4B8C-83A1-F6EECF244321}">
                <p14:modId xmlns:p14="http://schemas.microsoft.com/office/powerpoint/2010/main" val="1047175148"/>
              </p:ext>
            </p:extLst>
          </p:nvPr>
        </p:nvGraphicFramePr>
        <p:xfrm>
          <a:off x="4800600" y="3062288"/>
          <a:ext cx="1368425" cy="895350"/>
        </p:xfrm>
        <a:graphic>
          <a:graphicData uri="http://schemas.openxmlformats.org/presentationml/2006/ole">
            <mc:AlternateContent xmlns:mc="http://schemas.openxmlformats.org/markup-compatibility/2006">
              <mc:Choice xmlns:v="urn:schemas-microsoft-com:vml" Requires="v">
                <p:oleObj spid="_x0000_s1130885" r:id="rId9" imgW="621760" imgH="406048" progId="Equation.DSMT4">
                  <p:embed/>
                </p:oleObj>
              </mc:Choice>
              <mc:Fallback>
                <p:oleObj r:id="rId9" imgW="621760" imgH="406048"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00600" y="3062288"/>
                        <a:ext cx="1368425" cy="89535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8615" name="Object 7"/>
          <p:cNvGraphicFramePr>
            <a:graphicFrameLocks noChangeAspect="1"/>
          </p:cNvGraphicFramePr>
          <p:nvPr>
            <p:extLst>
              <p:ext uri="{D42A27DB-BD31-4B8C-83A1-F6EECF244321}">
                <p14:modId xmlns:p14="http://schemas.microsoft.com/office/powerpoint/2010/main" val="2621270990"/>
              </p:ext>
            </p:extLst>
          </p:nvPr>
        </p:nvGraphicFramePr>
        <p:xfrm>
          <a:off x="6151563" y="3038475"/>
          <a:ext cx="1285875" cy="895350"/>
        </p:xfrm>
        <a:graphic>
          <a:graphicData uri="http://schemas.openxmlformats.org/presentationml/2006/ole">
            <mc:AlternateContent xmlns:mc="http://schemas.openxmlformats.org/markup-compatibility/2006">
              <mc:Choice xmlns:v="urn:schemas-microsoft-com:vml" Requires="v">
                <p:oleObj spid="_x0000_s1130886" r:id="rId11" imgW="583693" imgH="406048" progId="Equation.DSMT4">
                  <p:embed/>
                </p:oleObj>
              </mc:Choice>
              <mc:Fallback>
                <p:oleObj r:id="rId11" imgW="583693" imgH="406048"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51563" y="3038475"/>
                        <a:ext cx="1285875" cy="89535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8616" name="Object 8"/>
          <p:cNvGraphicFramePr>
            <a:graphicFrameLocks noChangeAspect="1"/>
          </p:cNvGraphicFramePr>
          <p:nvPr>
            <p:extLst>
              <p:ext uri="{D42A27DB-BD31-4B8C-83A1-F6EECF244321}">
                <p14:modId xmlns:p14="http://schemas.microsoft.com/office/powerpoint/2010/main" val="3498800497"/>
              </p:ext>
            </p:extLst>
          </p:nvPr>
        </p:nvGraphicFramePr>
        <p:xfrm>
          <a:off x="7405688" y="3040063"/>
          <a:ext cx="1397000" cy="895350"/>
        </p:xfrm>
        <a:graphic>
          <a:graphicData uri="http://schemas.openxmlformats.org/presentationml/2006/ole">
            <mc:AlternateContent xmlns:mc="http://schemas.openxmlformats.org/markup-compatibility/2006">
              <mc:Choice xmlns:v="urn:schemas-microsoft-com:vml" Requires="v">
                <p:oleObj spid="_x0000_s1130887" r:id="rId13" imgW="634449" imgH="406048" progId="Equation.DSMT4">
                  <p:embed/>
                </p:oleObj>
              </mc:Choice>
              <mc:Fallback>
                <p:oleObj r:id="rId13" imgW="634449" imgH="406048" progId="Equation.DSMT4">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405688" y="3040063"/>
                        <a:ext cx="1397000" cy="89535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8617" name="Object 9"/>
          <p:cNvGraphicFramePr>
            <a:graphicFrameLocks noChangeAspect="1"/>
          </p:cNvGraphicFramePr>
          <p:nvPr>
            <p:extLst>
              <p:ext uri="{D42A27DB-BD31-4B8C-83A1-F6EECF244321}">
                <p14:modId xmlns:p14="http://schemas.microsoft.com/office/powerpoint/2010/main" val="726991995"/>
              </p:ext>
            </p:extLst>
          </p:nvPr>
        </p:nvGraphicFramePr>
        <p:xfrm>
          <a:off x="4105275" y="3965575"/>
          <a:ext cx="3602038" cy="895350"/>
        </p:xfrm>
        <a:graphic>
          <a:graphicData uri="http://schemas.openxmlformats.org/presentationml/2006/ole">
            <mc:AlternateContent xmlns:mc="http://schemas.openxmlformats.org/markup-compatibility/2006">
              <mc:Choice xmlns:v="urn:schemas-microsoft-com:vml" Requires="v">
                <p:oleObj spid="_x0000_s1130888" r:id="rId15" imgW="1636879" imgH="406048" progId="Equation.DSMT4">
                  <p:embed/>
                </p:oleObj>
              </mc:Choice>
              <mc:Fallback>
                <p:oleObj r:id="rId15" imgW="1636879" imgH="406048" progId="Equation.DSMT4">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05275" y="3965575"/>
                        <a:ext cx="3602038" cy="89535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 name="Group 10"/>
          <p:cNvGrpSpPr>
            <a:grpSpLocks/>
          </p:cNvGrpSpPr>
          <p:nvPr/>
        </p:nvGrpSpPr>
        <p:grpSpPr bwMode="auto">
          <a:xfrm>
            <a:off x="3948113" y="4872038"/>
            <a:ext cx="3124201" cy="523876"/>
            <a:chOff x="0" y="0"/>
            <a:chExt cx="1968" cy="330"/>
          </a:xfrm>
        </p:grpSpPr>
        <p:graphicFrame>
          <p:nvGraphicFramePr>
            <p:cNvPr id="68619" name="Object 11"/>
            <p:cNvGraphicFramePr>
              <a:graphicFrameLocks noChangeAspect="1"/>
            </p:cNvGraphicFramePr>
            <p:nvPr/>
          </p:nvGraphicFramePr>
          <p:xfrm>
            <a:off x="0" y="34"/>
            <a:ext cx="705" cy="246"/>
          </p:xfrm>
          <a:graphic>
            <a:graphicData uri="http://schemas.openxmlformats.org/presentationml/2006/ole">
              <mc:AlternateContent xmlns:mc="http://schemas.openxmlformats.org/markup-compatibility/2006">
                <mc:Choice xmlns:v="urn:schemas-microsoft-com:vml" Requires="v">
                  <p:oleObj spid="_x0000_s1130889" r:id="rId17" imgW="507120" imgH="177492" progId="Equation.DSMT4">
                    <p:embed/>
                  </p:oleObj>
                </mc:Choice>
                <mc:Fallback>
                  <p:oleObj r:id="rId17" imgW="507120" imgH="177492" progId="Equation.DSMT4">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34"/>
                          <a:ext cx="705" cy="246"/>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8620" name="Rectangle 12"/>
            <p:cNvSpPr>
              <a:spLocks noChangeArrowheads="1"/>
            </p:cNvSpPr>
            <p:nvPr/>
          </p:nvSpPr>
          <p:spPr bwMode="auto">
            <a:xfrm>
              <a:off x="840" y="0"/>
              <a:ext cx="112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sz="2800" b="1">
                  <a:latin typeface="+mj-ea"/>
                  <a:ea typeface="+mj-ea"/>
                </a:rPr>
                <a:t>比特</a:t>
              </a:r>
              <a:r>
                <a:rPr lang="zh-CN" altLang="zh-CN" sz="2800" b="1">
                  <a:latin typeface="+mj-ea"/>
                  <a:ea typeface="+mj-ea"/>
                </a:rPr>
                <a:t>/</a:t>
              </a:r>
              <a:r>
                <a:rPr lang="zh-CN" sz="2800" b="1">
                  <a:latin typeface="+mj-ea"/>
                  <a:ea typeface="+mj-ea"/>
                </a:rPr>
                <a:t>符号</a:t>
              </a:r>
            </a:p>
          </p:txBody>
        </p:sp>
      </p:grpSp>
      <p:sp>
        <p:nvSpPr>
          <p:cNvPr id="68621" name="Rectangle 13"/>
          <p:cNvSpPr>
            <a:spLocks noChangeArrowheads="1"/>
          </p:cNvSpPr>
          <p:nvPr/>
        </p:nvSpPr>
        <p:spPr bwMode="auto">
          <a:xfrm>
            <a:off x="3476625" y="5545138"/>
            <a:ext cx="65341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a:latin typeface="+mj-ea"/>
                <a:ea typeface="+mj-ea"/>
              </a:rPr>
              <a:t>最佳输入分布：</a:t>
            </a:r>
          </a:p>
        </p:txBody>
      </p:sp>
      <p:grpSp>
        <p:nvGrpSpPr>
          <p:cNvPr id="5" name="Group 14"/>
          <p:cNvGrpSpPr>
            <a:grpSpLocks/>
          </p:cNvGrpSpPr>
          <p:nvPr/>
        </p:nvGrpSpPr>
        <p:grpSpPr bwMode="auto">
          <a:xfrm>
            <a:off x="179388" y="2344738"/>
            <a:ext cx="3468687" cy="3754439"/>
            <a:chOff x="0" y="0"/>
            <a:chExt cx="2185" cy="2365"/>
          </a:xfrm>
        </p:grpSpPr>
        <p:sp>
          <p:nvSpPr>
            <p:cNvPr id="68623" name="Rectangle 15"/>
            <p:cNvSpPr>
              <a:spLocks noChangeArrowheads="1"/>
            </p:cNvSpPr>
            <p:nvPr/>
          </p:nvSpPr>
          <p:spPr bwMode="auto">
            <a:xfrm>
              <a:off x="77" y="0"/>
              <a:ext cx="202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sz="2800" b="1" dirty="0">
                  <a:solidFill>
                    <a:srgbClr val="0066FF"/>
                  </a:solidFill>
                  <a:latin typeface="+mj-ea"/>
                  <a:ea typeface="+mj-ea"/>
                </a:rPr>
                <a:t>准对称信道</a:t>
              </a:r>
            </a:p>
          </p:txBody>
        </p:sp>
        <p:graphicFrame>
          <p:nvGraphicFramePr>
            <p:cNvPr id="68624" name="Object 16"/>
            <p:cNvGraphicFramePr>
              <a:graphicFrameLocks noChangeAspect="1"/>
            </p:cNvGraphicFramePr>
            <p:nvPr/>
          </p:nvGraphicFramePr>
          <p:xfrm>
            <a:off x="86" y="431"/>
            <a:ext cx="1618" cy="651"/>
          </p:xfrm>
          <a:graphic>
            <a:graphicData uri="http://schemas.openxmlformats.org/presentationml/2006/ole">
              <mc:AlternateContent xmlns:mc="http://schemas.openxmlformats.org/markup-compatibility/2006">
                <mc:Choice xmlns:v="urn:schemas-microsoft-com:vml" Requires="v">
                  <p:oleObj spid="_x0000_s1130890" r:id="rId19" imgW="1168400" imgH="469900" progId="Equation.DSMT4">
                    <p:embed/>
                  </p:oleObj>
                </mc:Choice>
                <mc:Fallback>
                  <p:oleObj r:id="rId19" imgW="1168400" imgH="469900" progId="Equation.DSMT4">
                    <p:embed/>
                    <p:pic>
                      <p:nvPicPr>
                        <p:cNvPr id="0" name="Picture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6" y="431"/>
                          <a:ext cx="1618" cy="651"/>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8625" name="Object 17"/>
            <p:cNvGraphicFramePr>
              <a:graphicFrameLocks noChangeAspect="1"/>
            </p:cNvGraphicFramePr>
            <p:nvPr/>
          </p:nvGraphicFramePr>
          <p:xfrm>
            <a:off x="1111" y="1176"/>
            <a:ext cx="1074" cy="651"/>
          </p:xfrm>
          <a:graphic>
            <a:graphicData uri="http://schemas.openxmlformats.org/presentationml/2006/ole">
              <mc:AlternateContent xmlns:mc="http://schemas.openxmlformats.org/markup-compatibility/2006">
                <mc:Choice xmlns:v="urn:schemas-microsoft-com:vml" Requires="v">
                  <p:oleObj spid="_x0000_s1130891" r:id="rId21" imgW="774364" imgH="469696" progId="Equation.DSMT4">
                    <p:embed/>
                  </p:oleObj>
                </mc:Choice>
                <mc:Fallback>
                  <p:oleObj r:id="rId21" imgW="774364" imgH="469696" progId="Equation.DSMT4">
                    <p:embed/>
                    <p:pic>
                      <p:nvPicPr>
                        <p:cNvPr id="0" name="Picture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111" y="1176"/>
                          <a:ext cx="1074" cy="651"/>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8626" name="Object 18"/>
            <p:cNvGraphicFramePr>
              <a:graphicFrameLocks noChangeAspect="1"/>
            </p:cNvGraphicFramePr>
            <p:nvPr/>
          </p:nvGraphicFramePr>
          <p:xfrm>
            <a:off x="0" y="1177"/>
            <a:ext cx="1074" cy="651"/>
          </p:xfrm>
          <a:graphic>
            <a:graphicData uri="http://schemas.openxmlformats.org/presentationml/2006/ole">
              <mc:AlternateContent xmlns:mc="http://schemas.openxmlformats.org/markup-compatibility/2006">
                <mc:Choice xmlns:v="urn:schemas-microsoft-com:vml" Requires="v">
                  <p:oleObj spid="_x0000_s1130892" r:id="rId23" imgW="774364" imgH="469696" progId="Equation.DSMT4">
                    <p:embed/>
                  </p:oleObj>
                </mc:Choice>
                <mc:Fallback>
                  <p:oleObj r:id="rId23" imgW="774364" imgH="469696" progId="Equation.DSMT4">
                    <p:embed/>
                    <p:pic>
                      <p:nvPicPr>
                        <p:cNvPr id="0" name="Picture 1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0" y="1177"/>
                          <a:ext cx="1074" cy="651"/>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8627" name="Rectangle 19"/>
            <p:cNvSpPr>
              <a:spLocks noChangeArrowheads="1"/>
            </p:cNvSpPr>
            <p:nvPr/>
          </p:nvSpPr>
          <p:spPr bwMode="auto">
            <a:xfrm>
              <a:off x="542" y="1842"/>
              <a:ext cx="1182"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dirty="0">
                  <a:solidFill>
                    <a:srgbClr val="0066FF"/>
                  </a:solidFill>
                  <a:latin typeface="+mj-ea"/>
                  <a:ea typeface="+mj-ea"/>
                </a:rPr>
                <a:t>行可</a:t>
              </a:r>
              <a:r>
                <a:rPr lang="zh-CN" sz="2400" b="1" dirty="0" smtClean="0">
                  <a:solidFill>
                    <a:srgbClr val="0066FF"/>
                  </a:solidFill>
                  <a:latin typeface="+mj-ea"/>
                  <a:ea typeface="+mj-ea"/>
                </a:rPr>
                <a:t>排列</a:t>
              </a:r>
              <a:endParaRPr lang="en-US" altLang="zh-CN" sz="2400" b="1" dirty="0" smtClean="0">
                <a:solidFill>
                  <a:srgbClr val="0066FF"/>
                </a:solidFill>
                <a:latin typeface="+mj-ea"/>
                <a:ea typeface="+mj-ea"/>
              </a:endParaRPr>
            </a:p>
            <a:p>
              <a:r>
                <a:rPr lang="zh-CN" sz="2400" b="1" dirty="0" smtClean="0">
                  <a:solidFill>
                    <a:srgbClr val="0066FF"/>
                  </a:solidFill>
                  <a:latin typeface="+mj-ea"/>
                  <a:ea typeface="+mj-ea"/>
                </a:rPr>
                <a:t>列</a:t>
              </a:r>
              <a:r>
                <a:rPr lang="zh-CN" sz="2400" b="1" dirty="0">
                  <a:solidFill>
                    <a:srgbClr val="0066FF"/>
                  </a:solidFill>
                  <a:latin typeface="+mj-ea"/>
                  <a:ea typeface="+mj-ea"/>
                </a:rPr>
                <a:t>可排列</a:t>
              </a:r>
            </a:p>
          </p:txBody>
        </p:sp>
      </p:grpSp>
      <p:graphicFrame>
        <p:nvGraphicFramePr>
          <p:cNvPr id="68628" name="Object 20"/>
          <p:cNvGraphicFramePr>
            <a:graphicFrameLocks noChangeAspect="1"/>
          </p:cNvGraphicFramePr>
          <p:nvPr>
            <p:extLst>
              <p:ext uri="{D42A27DB-BD31-4B8C-83A1-F6EECF244321}">
                <p14:modId xmlns:p14="http://schemas.microsoft.com/office/powerpoint/2010/main" val="1708375048"/>
              </p:ext>
            </p:extLst>
          </p:nvPr>
        </p:nvGraphicFramePr>
        <p:xfrm>
          <a:off x="5946775" y="5353050"/>
          <a:ext cx="2574925" cy="895350"/>
        </p:xfrm>
        <a:graphic>
          <a:graphicData uri="http://schemas.openxmlformats.org/presentationml/2006/ole">
            <mc:AlternateContent xmlns:mc="http://schemas.openxmlformats.org/markup-compatibility/2006">
              <mc:Choice xmlns:v="urn:schemas-microsoft-com:vml" Requires="v">
                <p:oleObj spid="_x0000_s1130893" r:id="rId25" imgW="1167387" imgH="406048" progId="Equation.DSMT4">
                  <p:embed/>
                </p:oleObj>
              </mc:Choice>
              <mc:Fallback>
                <p:oleObj r:id="rId25" imgW="1167387" imgH="406048" progId="Equation.DSMT4">
                  <p:embed/>
                  <p:pic>
                    <p:nvPicPr>
                      <p:cNvPr id="0" name="Picture 1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946775" y="5353050"/>
                        <a:ext cx="2574925" cy="89535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标题 1"/>
          <p:cNvSpPr>
            <a:spLocks noGrp="1"/>
          </p:cNvSpPr>
          <p:nvPr>
            <p:ph type="title"/>
          </p:nvPr>
        </p:nvSpPr>
        <p:spPr/>
        <p:txBody>
          <a:bodyPr>
            <a:normAutofit fontScale="90000"/>
          </a:bodyPr>
          <a:lstStyle/>
          <a:p>
            <a:r>
              <a:rPr lang="zh-CN" altLang="zh-CN" dirty="0">
                <a:solidFill>
                  <a:srgbClr val="FF0000"/>
                </a:solidFill>
              </a:rPr>
              <a:t>练习</a:t>
            </a:r>
            <a:r>
              <a:rPr lang="zh-CN" altLang="zh-CN" dirty="0"/>
              <a:t>：求如下信道的信道容量及最佳输入</a:t>
            </a:r>
            <a:r>
              <a:rPr lang="zh-CN" altLang="zh-CN" dirty="0" smtClean="0"/>
              <a:t>分布</a:t>
            </a:r>
            <a:endParaRPr lang="zh-CN" altLang="en-US" dirty="0"/>
          </a:p>
        </p:txBody>
      </p:sp>
      <p:sp>
        <p:nvSpPr>
          <p:cNvPr id="3" name="灯片编号占位符 2"/>
          <p:cNvSpPr>
            <a:spLocks noGrp="1"/>
          </p:cNvSpPr>
          <p:nvPr>
            <p:ph type="sldNum" sz="quarter" idx="12"/>
          </p:nvPr>
        </p:nvSpPr>
        <p:spPr/>
        <p:txBody>
          <a:bodyPr/>
          <a:lstStyle/>
          <a:p>
            <a:fld id="{E31375A4-56A4-47D6-9801-1991572033F7}" type="slidenum">
              <a:rPr lang="en-US" smtClean="0"/>
              <a:pPr/>
              <a:t>87</a:t>
            </a:fld>
            <a:endParaRPr lang="en-US"/>
          </a:p>
        </p:txBody>
      </p:sp>
    </p:spTree>
    <p:extLst>
      <p:ext uri="{BB962C8B-B14F-4D97-AF65-F5344CB8AC3E}">
        <p14:creationId xmlns:p14="http://schemas.microsoft.com/office/powerpoint/2010/main" val="4314896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68612"/>
                                        </p:tgtEl>
                                        <p:attrNameLst>
                                          <p:attrName>style.visibility</p:attrName>
                                        </p:attrNameLst>
                                      </p:cBhvr>
                                      <p:to>
                                        <p:strVal val="visible"/>
                                      </p:to>
                                    </p:set>
                                    <p:animEffect transition="in" filter="fade">
                                      <p:cBhvr>
                                        <p:cTn id="12" dur="500"/>
                                        <p:tgtEl>
                                          <p:spTgt spid="686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8613"/>
                                        </p:tgtEl>
                                        <p:attrNameLst>
                                          <p:attrName>style.visibility</p:attrName>
                                        </p:attrNameLst>
                                      </p:cBhvr>
                                      <p:to>
                                        <p:strVal val="visible"/>
                                      </p:to>
                                    </p:set>
                                    <p:animEffect transition="in" filter="wipe(left)">
                                      <p:cBhvr>
                                        <p:cTn id="17" dur="1000"/>
                                        <p:tgtEl>
                                          <p:spTgt spid="686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8614"/>
                                        </p:tgtEl>
                                        <p:attrNameLst>
                                          <p:attrName>style.visibility</p:attrName>
                                        </p:attrNameLst>
                                      </p:cBhvr>
                                      <p:to>
                                        <p:strVal val="visible"/>
                                      </p:to>
                                    </p:set>
                                    <p:animEffect transition="in" filter="wipe(left)">
                                      <p:cBhvr>
                                        <p:cTn id="22" dur="1000"/>
                                        <p:tgtEl>
                                          <p:spTgt spid="6861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8615"/>
                                        </p:tgtEl>
                                        <p:attrNameLst>
                                          <p:attrName>style.visibility</p:attrName>
                                        </p:attrNameLst>
                                      </p:cBhvr>
                                      <p:to>
                                        <p:strVal val="visible"/>
                                      </p:to>
                                    </p:set>
                                    <p:animEffect transition="in" filter="wipe(left)">
                                      <p:cBhvr>
                                        <p:cTn id="27" dur="1000"/>
                                        <p:tgtEl>
                                          <p:spTgt spid="6861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68616"/>
                                        </p:tgtEl>
                                        <p:attrNameLst>
                                          <p:attrName>style.visibility</p:attrName>
                                        </p:attrNameLst>
                                      </p:cBhvr>
                                      <p:to>
                                        <p:strVal val="visible"/>
                                      </p:to>
                                    </p:set>
                                    <p:animEffect transition="in" filter="wipe(left)">
                                      <p:cBhvr>
                                        <p:cTn id="32" dur="1000"/>
                                        <p:tgtEl>
                                          <p:spTgt spid="6861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68617"/>
                                        </p:tgtEl>
                                        <p:attrNameLst>
                                          <p:attrName>style.visibility</p:attrName>
                                        </p:attrNameLst>
                                      </p:cBhvr>
                                      <p:to>
                                        <p:strVal val="visible"/>
                                      </p:to>
                                    </p:set>
                                    <p:animEffect transition="in" filter="wipe(left)">
                                      <p:cBhvr>
                                        <p:cTn id="37" dur="1000"/>
                                        <p:tgtEl>
                                          <p:spTgt spid="6861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wipe(left)">
                                      <p:cBhvr>
                                        <p:cTn id="42" dur="1000"/>
                                        <p:tgtEl>
                                          <p:spTgt spid="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8621"/>
                                        </p:tgtEl>
                                        <p:attrNameLst>
                                          <p:attrName>style.visibility</p:attrName>
                                        </p:attrNameLst>
                                      </p:cBhvr>
                                      <p:to>
                                        <p:strVal val="visible"/>
                                      </p:to>
                                    </p:set>
                                    <p:animEffect transition="in" filter="wipe(left)">
                                      <p:cBhvr>
                                        <p:cTn id="47" dur="1000"/>
                                        <p:tgtEl>
                                          <p:spTgt spid="6862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68628"/>
                                        </p:tgtEl>
                                        <p:attrNameLst>
                                          <p:attrName>style.visibility</p:attrName>
                                        </p:attrNameLst>
                                      </p:cBhvr>
                                      <p:to>
                                        <p:strVal val="visible"/>
                                      </p:to>
                                    </p:set>
                                    <p:animEffect transition="in" filter="wipe(left)">
                                      <p:cBhvr>
                                        <p:cTn id="52" dur="1000"/>
                                        <p:tgtEl>
                                          <p:spTgt spid="68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21" grpId="0"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zh-CN" altLang="zh-CN" dirty="0" smtClean="0"/>
              <a:t>3.</a:t>
            </a:r>
            <a:r>
              <a:rPr lang="en-US" altLang="zh-CN" dirty="0" smtClean="0"/>
              <a:t>2</a:t>
            </a:r>
            <a:r>
              <a:rPr lang="zh-CN" altLang="zh-CN" dirty="0" smtClean="0"/>
              <a:t>  </a:t>
            </a:r>
            <a:r>
              <a:rPr lang="zh-CN" dirty="0" smtClean="0"/>
              <a:t>单符号离散信道的信道容量</a:t>
            </a:r>
            <a:endParaRPr lang="zh-CN" dirty="0"/>
          </a:p>
        </p:txBody>
      </p:sp>
      <p:sp>
        <p:nvSpPr>
          <p:cNvPr id="3" name="内容占位符 2"/>
          <p:cNvSpPr>
            <a:spLocks noGrp="1"/>
          </p:cNvSpPr>
          <p:nvPr>
            <p:ph idx="1"/>
          </p:nvPr>
        </p:nvSpPr>
        <p:spPr/>
        <p:txBody>
          <a:bodyPr>
            <a:normAutofit/>
          </a:bodyPr>
          <a:lstStyle/>
          <a:p>
            <a:r>
              <a:rPr lang="zh-CN" altLang="zh-CN" dirty="0" smtClean="0"/>
              <a:t>3.</a:t>
            </a:r>
            <a:r>
              <a:rPr lang="en-US" altLang="zh-CN" dirty="0" smtClean="0"/>
              <a:t>2</a:t>
            </a:r>
            <a:r>
              <a:rPr lang="zh-CN" altLang="zh-CN" dirty="0" smtClean="0"/>
              <a:t>.1 单符号信道的定义和数学模型</a:t>
            </a:r>
            <a:endParaRPr lang="en-US" altLang="zh-CN" dirty="0" smtClean="0"/>
          </a:p>
          <a:p>
            <a:r>
              <a:rPr lang="zh-CN" altLang="zh-CN" dirty="0" smtClean="0"/>
              <a:t>3.</a:t>
            </a:r>
            <a:r>
              <a:rPr lang="en-US" altLang="zh-CN" dirty="0" smtClean="0"/>
              <a:t>2</a:t>
            </a:r>
            <a:r>
              <a:rPr lang="zh-CN" altLang="zh-CN" dirty="0" smtClean="0"/>
              <a:t>.2 信道容量的定义及一般求取原则</a:t>
            </a:r>
            <a:endParaRPr lang="en-US" altLang="zh-CN" dirty="0" smtClean="0"/>
          </a:p>
          <a:p>
            <a:r>
              <a:rPr lang="zh-CN" altLang="zh-CN" dirty="0" smtClean="0"/>
              <a:t>3.</a:t>
            </a:r>
            <a:r>
              <a:rPr lang="en-US" altLang="zh-CN" dirty="0" smtClean="0"/>
              <a:t>2</a:t>
            </a:r>
            <a:r>
              <a:rPr lang="zh-CN" altLang="zh-CN" dirty="0" smtClean="0"/>
              <a:t>.3 几种特殊信道的信道容量</a:t>
            </a:r>
            <a:endParaRPr lang="en-US" altLang="zh-CN" dirty="0" smtClean="0"/>
          </a:p>
          <a:p>
            <a:r>
              <a:rPr lang="zh-CN" altLang="zh-CN" dirty="0" smtClean="0">
                <a:solidFill>
                  <a:srgbClr val="FF0000"/>
                </a:solidFill>
              </a:rPr>
              <a:t>3.</a:t>
            </a:r>
            <a:r>
              <a:rPr lang="en-US" altLang="zh-CN" dirty="0" smtClean="0">
                <a:solidFill>
                  <a:srgbClr val="FF0000"/>
                </a:solidFill>
              </a:rPr>
              <a:t>2</a:t>
            </a:r>
            <a:r>
              <a:rPr lang="zh-CN" altLang="zh-CN" dirty="0" smtClean="0">
                <a:solidFill>
                  <a:srgbClr val="FF0000"/>
                </a:solidFill>
              </a:rPr>
              <a:t>.4 通过解方程组求信道容量 </a:t>
            </a:r>
            <a:endParaRPr lang="en-US" altLang="zh-CN" dirty="0" smtClean="0">
              <a:solidFill>
                <a:srgbClr val="FF0000"/>
              </a:solidFill>
            </a:endParaRPr>
          </a:p>
          <a:p>
            <a:pPr lvl="1"/>
            <a:r>
              <a:rPr lang="zh-CN" altLang="zh-CN" dirty="0" smtClean="0">
                <a:solidFill>
                  <a:srgbClr val="FF0000"/>
                </a:solidFill>
              </a:rPr>
              <a:t>适用于输入、输出消息数相等的信道；</a:t>
            </a:r>
            <a:endParaRPr lang="en-US" altLang="zh-CN" dirty="0" smtClean="0">
              <a:solidFill>
                <a:srgbClr val="FF0000"/>
              </a:solidFill>
            </a:endParaRPr>
          </a:p>
        </p:txBody>
      </p:sp>
      <p:sp>
        <p:nvSpPr>
          <p:cNvPr id="2" name="灯片编号占位符 1"/>
          <p:cNvSpPr>
            <a:spLocks noGrp="1"/>
          </p:cNvSpPr>
          <p:nvPr>
            <p:ph type="sldNum" sz="quarter" idx="12"/>
          </p:nvPr>
        </p:nvSpPr>
        <p:spPr/>
        <p:txBody>
          <a:bodyPr/>
          <a:lstStyle/>
          <a:p>
            <a:fld id="{E31375A4-56A4-47D6-9801-1991572033F7}" type="slidenum">
              <a:rPr lang="en-US" smtClean="0"/>
              <a:pPr/>
              <a:t>88</a:t>
            </a:fld>
            <a:endParaRPr lang="en-US"/>
          </a:p>
        </p:txBody>
      </p:sp>
    </p:spTree>
    <p:extLst>
      <p:ext uri="{BB962C8B-B14F-4D97-AF65-F5344CB8AC3E}">
        <p14:creationId xmlns:p14="http://schemas.microsoft.com/office/powerpoint/2010/main" val="4153489953"/>
      </p:ext>
    </p:extLst>
  </p:cSld>
  <p:clrMapOvr>
    <a:masterClrMapping/>
  </p:clrMapOvr>
  <p:transition spd="med"/>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3.</a:t>
            </a:r>
            <a:r>
              <a:rPr lang="en-US" altLang="zh-CN" dirty="0" smtClean="0"/>
              <a:t>2</a:t>
            </a:r>
            <a:r>
              <a:rPr lang="zh-CN" altLang="zh-CN" dirty="0" smtClean="0"/>
              <a:t>.4   通过解方程组求信道容量</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zh-CN" dirty="0" smtClean="0"/>
              <a:t>1. 计算思路</a:t>
            </a:r>
            <a:endParaRPr lang="en-US" altLang="zh-CN" dirty="0" smtClean="0"/>
          </a:p>
          <a:p>
            <a:pPr lvl="1"/>
            <a:r>
              <a:rPr lang="zh-CN" altLang="zh-CN" dirty="0" smtClean="0"/>
              <a:t>第二章内容的回顾    </a:t>
            </a:r>
          </a:p>
          <a:p>
            <a:r>
              <a:rPr lang="zh-CN" altLang="zh-CN" dirty="0" smtClean="0"/>
              <a:t>2. 计算过程推导 </a:t>
            </a:r>
            <a:endParaRPr lang="en-US" altLang="zh-CN" dirty="0" smtClean="0"/>
          </a:p>
          <a:p>
            <a:pPr lvl="1"/>
            <a:r>
              <a:rPr lang="zh-CN" altLang="zh-CN" dirty="0" smtClean="0"/>
              <a:t>得出具体计算公式 </a:t>
            </a:r>
          </a:p>
          <a:p>
            <a:r>
              <a:rPr lang="zh-CN" altLang="zh-CN" dirty="0" smtClean="0"/>
              <a:t>3. 计算步骤总结 </a:t>
            </a:r>
            <a:endParaRPr lang="en-US" altLang="zh-CN" dirty="0" smtClean="0"/>
          </a:p>
          <a:p>
            <a:pPr lvl="1"/>
            <a:r>
              <a:rPr lang="zh-CN" altLang="zh-CN" dirty="0" smtClean="0"/>
              <a:t>抽取2中的主要步骤</a:t>
            </a:r>
          </a:p>
          <a:p>
            <a:pPr lvl="1"/>
            <a:r>
              <a:rPr lang="zh-CN" altLang="zh-CN" dirty="0" smtClean="0"/>
              <a:t>另：分析为什么只适用于输入、输出消息数相等的信道</a:t>
            </a:r>
          </a:p>
          <a:p>
            <a:r>
              <a:rPr lang="zh-CN" altLang="zh-CN" dirty="0" smtClean="0"/>
              <a:t>4. 举例和练习</a:t>
            </a:r>
            <a:endParaRPr lang="en-US" altLang="zh-CN" dirty="0" smtClean="0"/>
          </a:p>
          <a:p>
            <a:pPr lvl="1"/>
            <a:r>
              <a:rPr lang="zh-CN" altLang="zh-CN" dirty="0" smtClean="0"/>
              <a:t>公式如何应用 </a:t>
            </a:r>
          </a:p>
          <a:p>
            <a:r>
              <a:rPr lang="zh-CN" altLang="zh-CN" dirty="0" smtClean="0"/>
              <a:t>5. 补充内容</a:t>
            </a:r>
            <a:endParaRPr lang="en-US" altLang="zh-CN" dirty="0" smtClean="0"/>
          </a:p>
          <a:p>
            <a:pPr lvl="1"/>
            <a:r>
              <a:rPr lang="zh-CN" altLang="zh-CN" dirty="0" smtClean="0"/>
              <a:t>直接利用信道容量的数学定义进行求解</a:t>
            </a:r>
            <a:endParaRPr lang="zh-CN" altLang="zh-CN" dirty="0"/>
          </a:p>
        </p:txBody>
      </p:sp>
      <p:sp>
        <p:nvSpPr>
          <p:cNvPr id="6" name="灯片编号占位符 5"/>
          <p:cNvSpPr>
            <a:spLocks noGrp="1"/>
          </p:cNvSpPr>
          <p:nvPr>
            <p:ph type="sldNum" sz="quarter" idx="12"/>
          </p:nvPr>
        </p:nvSpPr>
        <p:spPr/>
        <p:txBody>
          <a:bodyPr/>
          <a:lstStyle/>
          <a:p>
            <a:fld id="{E31375A4-56A4-47D6-9801-1991572033F7}" type="slidenum">
              <a:rPr lang="en-US" smtClean="0"/>
              <a:pPr/>
              <a:t>89</a:t>
            </a:fld>
            <a:endParaRPr lang="en-US"/>
          </a:p>
        </p:txBody>
      </p:sp>
    </p:spTree>
    <p:extLst>
      <p:ext uri="{BB962C8B-B14F-4D97-AF65-F5344CB8AC3E}">
        <p14:creationId xmlns:p14="http://schemas.microsoft.com/office/powerpoint/2010/main" val="40546868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3" name="Object 3"/>
          <p:cNvGraphicFramePr>
            <a:graphicFrameLocks noChangeAspect="1"/>
          </p:cNvGraphicFramePr>
          <p:nvPr/>
        </p:nvGraphicFramePr>
        <p:xfrm>
          <a:off x="3265488" y="2840038"/>
          <a:ext cx="114300" cy="215900"/>
        </p:xfrm>
        <a:graphic>
          <a:graphicData uri="http://schemas.openxmlformats.org/presentationml/2006/ole">
            <mc:AlternateContent xmlns:mc="http://schemas.openxmlformats.org/markup-compatibility/2006">
              <mc:Choice xmlns:v="urn:schemas-microsoft-com:vml" Requires="v">
                <p:oleObj spid="_x0000_s1069122" r:id="rId3" imgW="114102" imgH="215526" progId="Equation.3">
                  <p:embed/>
                </p:oleObj>
              </mc:Choice>
              <mc:Fallback>
                <p:oleObj r:id="rId3" imgW="114102" imgH="215526"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5488" y="2840038"/>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4" name="Rectangle 4"/>
          <p:cNvSpPr>
            <a:spLocks noChangeArrowheads="1"/>
          </p:cNvSpPr>
          <p:nvPr/>
        </p:nvSpPr>
        <p:spPr bwMode="auto">
          <a:xfrm>
            <a:off x="1573213" y="3235325"/>
            <a:ext cx="1844675" cy="914400"/>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spAutoFit/>
          </a:bodyPr>
          <a:lstStyle/>
          <a:p>
            <a:endParaRPr lang="zh-CN" altLang="en-US"/>
          </a:p>
        </p:txBody>
      </p:sp>
      <p:sp>
        <p:nvSpPr>
          <p:cNvPr id="10245" name="Text Box 5"/>
          <p:cNvSpPr txBox="1">
            <a:spLocks noChangeArrowheads="1"/>
          </p:cNvSpPr>
          <p:nvPr/>
        </p:nvSpPr>
        <p:spPr bwMode="auto">
          <a:xfrm>
            <a:off x="1974850" y="3567113"/>
            <a:ext cx="1041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sz="1800" b="0">
              <a:latin typeface="Arial" pitchFamily="34" charset="0"/>
              <a:ea typeface="宋体" pitchFamily="2" charset="-122"/>
            </a:endParaRPr>
          </a:p>
        </p:txBody>
      </p:sp>
      <p:sp>
        <p:nvSpPr>
          <p:cNvPr id="10246" name="Text Box 6"/>
          <p:cNvSpPr txBox="1">
            <a:spLocks noChangeArrowheads="1"/>
          </p:cNvSpPr>
          <p:nvPr/>
        </p:nvSpPr>
        <p:spPr bwMode="auto">
          <a:xfrm>
            <a:off x="1766888" y="3325813"/>
            <a:ext cx="15113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i="1" dirty="0">
                <a:solidFill>
                  <a:srgbClr val="000099"/>
                </a:solidFill>
                <a:latin typeface="Century Schoolbook" pitchFamily="18" charset="0"/>
                <a:ea typeface="宋体" pitchFamily="2" charset="-122"/>
              </a:rPr>
              <a:t>P</a:t>
            </a:r>
            <a:r>
              <a:rPr lang="zh-CN" altLang="zh-CN" sz="3600" b="1" dirty="0">
                <a:solidFill>
                  <a:srgbClr val="000099"/>
                </a:solidFill>
                <a:latin typeface="Century Schoolbook" pitchFamily="18" charset="0"/>
                <a:ea typeface="宋体" pitchFamily="2" charset="-122"/>
              </a:rPr>
              <a:t>(</a:t>
            </a:r>
            <a:r>
              <a:rPr lang="zh-CN" altLang="zh-CN" sz="3600" b="1" i="1" dirty="0">
                <a:solidFill>
                  <a:srgbClr val="000099"/>
                </a:solidFill>
                <a:latin typeface="Century Schoolbook" pitchFamily="18" charset="0"/>
                <a:ea typeface="宋体" pitchFamily="2" charset="-122"/>
              </a:rPr>
              <a:t>Y/</a:t>
            </a:r>
            <a:r>
              <a:rPr lang="zh-CN" altLang="zh-CN" sz="3600" b="1" i="1" dirty="0">
                <a:solidFill>
                  <a:srgbClr val="000099"/>
                </a:solidFill>
                <a:latin typeface="Century Schoolbook" pitchFamily="18" charset="0"/>
              </a:rPr>
              <a:t>X</a:t>
            </a:r>
            <a:r>
              <a:rPr lang="zh-CN" altLang="zh-CN" sz="3600" b="1" dirty="0">
                <a:solidFill>
                  <a:srgbClr val="000099"/>
                </a:solidFill>
                <a:latin typeface="Century Schoolbook" pitchFamily="18" charset="0"/>
                <a:ea typeface="宋体" pitchFamily="2" charset="-122"/>
              </a:rPr>
              <a:t>)</a:t>
            </a:r>
          </a:p>
        </p:txBody>
      </p:sp>
      <p:sp>
        <p:nvSpPr>
          <p:cNvPr id="10247" name="AutoShape 7"/>
          <p:cNvSpPr>
            <a:spLocks noChangeArrowheads="1"/>
          </p:cNvSpPr>
          <p:nvPr/>
        </p:nvSpPr>
        <p:spPr bwMode="auto">
          <a:xfrm>
            <a:off x="850900" y="3567113"/>
            <a:ext cx="722313" cy="166687"/>
          </a:xfrm>
          <a:prstGeom prst="rightArrow">
            <a:avLst>
              <a:gd name="adj1" fmla="val 50000"/>
              <a:gd name="adj2" fmla="val 108334"/>
            </a:avLst>
          </a:prstGeom>
          <a:ln>
            <a:headEnd/>
            <a:tailEnd/>
          </a:ln>
        </p:spPr>
        <p:style>
          <a:lnRef idx="0">
            <a:schemeClr val="accent6"/>
          </a:lnRef>
          <a:fillRef idx="3">
            <a:schemeClr val="accent6"/>
          </a:fillRef>
          <a:effectRef idx="3">
            <a:schemeClr val="accent6"/>
          </a:effectRef>
          <a:fontRef idx="minor">
            <a:schemeClr val="lt1"/>
          </a:fontRef>
        </p:style>
        <p:txBody>
          <a:bodyPr anchor="ctr">
            <a:spAutoFit/>
          </a:bodyPr>
          <a:lstStyle/>
          <a:p>
            <a:endParaRPr lang="zh-CN" altLang="en-US"/>
          </a:p>
        </p:txBody>
      </p:sp>
      <p:sp>
        <p:nvSpPr>
          <p:cNvPr id="10248" name="AutoShape 8"/>
          <p:cNvSpPr>
            <a:spLocks noChangeArrowheads="1"/>
          </p:cNvSpPr>
          <p:nvPr/>
        </p:nvSpPr>
        <p:spPr bwMode="auto">
          <a:xfrm>
            <a:off x="3417888" y="3567113"/>
            <a:ext cx="722312" cy="166687"/>
          </a:xfrm>
          <a:prstGeom prst="rightArrow">
            <a:avLst>
              <a:gd name="adj1" fmla="val 50000"/>
              <a:gd name="adj2" fmla="val 108334"/>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spAutoFit/>
          </a:bodyPr>
          <a:lstStyle/>
          <a:p>
            <a:endParaRPr lang="zh-CN" altLang="en-US"/>
          </a:p>
        </p:txBody>
      </p:sp>
      <p:sp>
        <p:nvSpPr>
          <p:cNvPr id="10249" name="Text Box 9"/>
          <p:cNvSpPr txBox="1">
            <a:spLocks noChangeArrowheads="1"/>
          </p:cNvSpPr>
          <p:nvPr/>
        </p:nvSpPr>
        <p:spPr bwMode="auto">
          <a:xfrm>
            <a:off x="357188" y="3311525"/>
            <a:ext cx="48101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i="1" dirty="0">
                <a:latin typeface="Century Schoolbook" pitchFamily="18" charset="0"/>
                <a:ea typeface="宋体" pitchFamily="2" charset="-122"/>
              </a:rPr>
              <a:t>X</a:t>
            </a:r>
          </a:p>
        </p:txBody>
      </p:sp>
      <p:sp>
        <p:nvSpPr>
          <p:cNvPr id="10250" name="Text Box 10"/>
          <p:cNvSpPr txBox="1">
            <a:spLocks noChangeArrowheads="1"/>
          </p:cNvSpPr>
          <p:nvPr/>
        </p:nvSpPr>
        <p:spPr bwMode="auto">
          <a:xfrm>
            <a:off x="4156075" y="3292475"/>
            <a:ext cx="7223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i="1" dirty="0">
                <a:latin typeface="Century Schoolbook" pitchFamily="18" charset="0"/>
                <a:ea typeface="宋体" pitchFamily="2" charset="-122"/>
              </a:rPr>
              <a:t>Y</a:t>
            </a:r>
          </a:p>
        </p:txBody>
      </p:sp>
      <p:graphicFrame>
        <p:nvGraphicFramePr>
          <p:cNvPr id="10251" name="Object 11"/>
          <p:cNvGraphicFramePr>
            <a:graphicFrameLocks noChangeAspect="1"/>
          </p:cNvGraphicFramePr>
          <p:nvPr>
            <p:extLst>
              <p:ext uri="{D42A27DB-BD31-4B8C-83A1-F6EECF244321}">
                <p14:modId xmlns:p14="http://schemas.microsoft.com/office/powerpoint/2010/main" val="1177174579"/>
              </p:ext>
            </p:extLst>
          </p:nvPr>
        </p:nvGraphicFramePr>
        <p:xfrm>
          <a:off x="653265" y="1412776"/>
          <a:ext cx="3342671" cy="693837"/>
        </p:xfrm>
        <a:graphic>
          <a:graphicData uri="http://schemas.openxmlformats.org/presentationml/2006/ole">
            <mc:AlternateContent xmlns:mc="http://schemas.openxmlformats.org/markup-compatibility/2006">
              <mc:Choice xmlns:v="urn:schemas-microsoft-com:vml" Requires="v">
                <p:oleObj spid="_x0000_s1069123" r:id="rId5" imgW="1218143" imgH="253780" progId="Equation.DSMT4">
                  <p:embed/>
                </p:oleObj>
              </mc:Choice>
              <mc:Fallback>
                <p:oleObj r:id="rId5" imgW="1218143" imgH="25378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3265" y="1412776"/>
                        <a:ext cx="3342671" cy="693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12"/>
          <p:cNvGrpSpPr>
            <a:grpSpLocks/>
          </p:cNvGrpSpPr>
          <p:nvPr/>
        </p:nvGrpSpPr>
        <p:grpSpPr bwMode="auto">
          <a:xfrm>
            <a:off x="1009650" y="4013200"/>
            <a:ext cx="6802438" cy="1787525"/>
            <a:chOff x="0" y="0"/>
            <a:chExt cx="4285" cy="1126"/>
          </a:xfrm>
        </p:grpSpPr>
        <p:sp>
          <p:nvSpPr>
            <p:cNvPr id="10253" name="Line 13"/>
            <p:cNvSpPr>
              <a:spLocks noChangeShapeType="1"/>
            </p:cNvSpPr>
            <p:nvPr/>
          </p:nvSpPr>
          <p:spPr bwMode="auto">
            <a:xfrm>
              <a:off x="548" y="0"/>
              <a:ext cx="208" cy="464"/>
            </a:xfrm>
            <a:prstGeom prst="line">
              <a:avLst/>
            </a:prstGeom>
            <a:ln w="76200">
              <a:headEnd/>
              <a:tailEnd type="triangle" w="med" len="med"/>
            </a:ln>
          </p:spPr>
          <p:style>
            <a:lnRef idx="3">
              <a:schemeClr val="accent2"/>
            </a:lnRef>
            <a:fillRef idx="0">
              <a:schemeClr val="accent2"/>
            </a:fillRef>
            <a:effectRef idx="2">
              <a:schemeClr val="accent2"/>
            </a:effectRef>
            <a:fontRef idx="minor">
              <a:schemeClr val="tx1"/>
            </a:fontRef>
          </p:style>
          <p:txBody>
            <a:bodyPr/>
            <a:lstStyle/>
            <a:p>
              <a:endParaRPr lang="zh-CN" altLang="en-US"/>
            </a:p>
          </p:txBody>
        </p:sp>
        <p:sp>
          <p:nvSpPr>
            <p:cNvPr id="10254" name="Rectangle 14"/>
            <p:cNvSpPr>
              <a:spLocks noChangeArrowheads="1"/>
            </p:cNvSpPr>
            <p:nvPr/>
          </p:nvSpPr>
          <p:spPr bwMode="auto">
            <a:xfrm>
              <a:off x="0" y="533"/>
              <a:ext cx="4285" cy="593"/>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lnRef>
            <a:fillRef idx="1">
              <a:schemeClr val="lt1"/>
            </a:fillRef>
            <a:effectRef idx="0">
              <a:schemeClr val="accent3"/>
            </a:effectRef>
            <a:fontRef idx="minor">
              <a:schemeClr val="dk1"/>
            </a:fontRef>
          </p:style>
          <p:txBody>
            <a:bodyPr wrap="square">
              <a:spAutoFit/>
            </a:bodyPr>
            <a:lstStyle/>
            <a:p>
              <a:r>
                <a:rPr lang="zh-CN" sz="2400" b="1" dirty="0">
                  <a:latin typeface="+mj-ea"/>
                  <a:ea typeface="+mj-ea"/>
                </a:rPr>
                <a:t>离散信道：一系列条件转移概率构成的信道矩阵</a:t>
              </a:r>
            </a:p>
            <a:p>
              <a:pPr>
                <a:lnSpc>
                  <a:spcPct val="130000"/>
                </a:lnSpc>
              </a:pPr>
              <a:r>
                <a:rPr lang="zh-CN" sz="2400" b="1" dirty="0">
                  <a:latin typeface="+mj-ea"/>
                  <a:ea typeface="+mj-ea"/>
                </a:rPr>
                <a:t>连续信道：条件概率密度函数</a:t>
              </a:r>
            </a:p>
          </p:txBody>
        </p:sp>
      </p:grpSp>
      <p:grpSp>
        <p:nvGrpSpPr>
          <p:cNvPr id="4" name="Group 16"/>
          <p:cNvGrpSpPr>
            <a:grpSpLocks/>
          </p:cNvGrpSpPr>
          <p:nvPr/>
        </p:nvGrpSpPr>
        <p:grpSpPr bwMode="auto">
          <a:xfrm>
            <a:off x="4800600" y="1544638"/>
            <a:ext cx="3947864" cy="2700339"/>
            <a:chOff x="0" y="0"/>
            <a:chExt cx="2169" cy="1701"/>
          </a:xfrm>
        </p:grpSpPr>
        <p:sp>
          <p:nvSpPr>
            <p:cNvPr id="10257" name="Rectangle 17"/>
            <p:cNvSpPr>
              <a:spLocks noChangeArrowheads="1"/>
            </p:cNvSpPr>
            <p:nvPr/>
          </p:nvSpPr>
          <p:spPr bwMode="auto">
            <a:xfrm>
              <a:off x="0" y="433"/>
              <a:ext cx="2169" cy="1268"/>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30000"/>
                </a:lnSpc>
              </a:pPr>
              <a:r>
                <a:rPr lang="zh-CN" sz="2400" b="1" dirty="0">
                  <a:latin typeface="+mj-ea"/>
                  <a:ea typeface="+mj-ea"/>
                </a:rPr>
                <a:t>离散、单符号：随机变量</a:t>
              </a:r>
            </a:p>
            <a:p>
              <a:pPr>
                <a:lnSpc>
                  <a:spcPct val="130000"/>
                </a:lnSpc>
              </a:pPr>
              <a:r>
                <a:rPr lang="zh-CN" sz="2400" b="1" dirty="0">
                  <a:latin typeface="+mj-ea"/>
                  <a:ea typeface="+mj-ea"/>
                </a:rPr>
                <a:t>离散、多符号：随机序列</a:t>
              </a:r>
            </a:p>
            <a:p>
              <a:pPr>
                <a:lnSpc>
                  <a:spcPct val="130000"/>
                </a:lnSpc>
              </a:pPr>
              <a:r>
                <a:rPr lang="zh-CN" sz="2400" b="1" dirty="0">
                  <a:latin typeface="+mj-ea"/>
                  <a:ea typeface="+mj-ea"/>
                </a:rPr>
                <a:t>连续、单符号：随机变量</a:t>
              </a:r>
            </a:p>
            <a:p>
              <a:pPr>
                <a:lnSpc>
                  <a:spcPct val="130000"/>
                </a:lnSpc>
              </a:pPr>
              <a:r>
                <a:rPr lang="zh-CN" sz="2400" b="1" dirty="0">
                  <a:latin typeface="+mj-ea"/>
                  <a:ea typeface="+mj-ea"/>
                </a:rPr>
                <a:t>连续、多符号：随机过程</a:t>
              </a:r>
            </a:p>
          </p:txBody>
        </p:sp>
        <p:sp>
          <p:nvSpPr>
            <p:cNvPr id="10258" name="Rectangle 18"/>
            <p:cNvSpPr>
              <a:spLocks noChangeArrowheads="1"/>
            </p:cNvSpPr>
            <p:nvPr/>
          </p:nvSpPr>
          <p:spPr bwMode="auto">
            <a:xfrm>
              <a:off x="485" y="0"/>
              <a:ext cx="1288" cy="291"/>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2"/>
            </a:lnRef>
            <a:fillRef idx="1">
              <a:schemeClr val="lt1"/>
            </a:fillRef>
            <a:effectRef idx="0">
              <a:schemeClr val="accent2"/>
            </a:effectRef>
            <a:fontRef idx="minor">
              <a:schemeClr val="dk1"/>
            </a:fontRef>
          </p:style>
          <p:txBody>
            <a:bodyPr wrap="square">
              <a:spAutoFit/>
            </a:bodyPr>
            <a:lstStyle/>
            <a:p>
              <a:r>
                <a:rPr lang="zh-CN" sz="2400" b="1" dirty="0">
                  <a:latin typeface="+mj-ea"/>
                  <a:ea typeface="+mj-ea"/>
                </a:rPr>
                <a:t>输入、输出符号</a:t>
              </a:r>
            </a:p>
          </p:txBody>
        </p:sp>
      </p:grpSp>
      <p:sp>
        <p:nvSpPr>
          <p:cNvPr id="10259" name="Rectangle 19"/>
          <p:cNvSpPr>
            <a:spLocks noChangeArrowheads="1"/>
          </p:cNvSpPr>
          <p:nvPr/>
        </p:nvSpPr>
        <p:spPr bwMode="auto">
          <a:xfrm>
            <a:off x="466725" y="2130425"/>
            <a:ext cx="10089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sz="2000" b="1" dirty="0">
                <a:solidFill>
                  <a:srgbClr val="FF0000"/>
                </a:solidFill>
                <a:latin typeface="+mj-ea"/>
                <a:ea typeface="+mj-ea"/>
              </a:rPr>
              <a:t>输入</a:t>
            </a:r>
          </a:p>
          <a:p>
            <a:r>
              <a:rPr lang="zh-CN" sz="2000" b="1" dirty="0">
                <a:solidFill>
                  <a:srgbClr val="FF0000"/>
                </a:solidFill>
                <a:latin typeface="+mj-ea"/>
                <a:ea typeface="+mj-ea"/>
              </a:rPr>
              <a:t>符号</a:t>
            </a:r>
          </a:p>
        </p:txBody>
      </p:sp>
      <p:sp>
        <p:nvSpPr>
          <p:cNvPr id="10260" name="Rectangle 20"/>
          <p:cNvSpPr>
            <a:spLocks noChangeArrowheads="1"/>
          </p:cNvSpPr>
          <p:nvPr/>
        </p:nvSpPr>
        <p:spPr bwMode="auto">
          <a:xfrm>
            <a:off x="3563888" y="2130424"/>
            <a:ext cx="69577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sz="2000" b="1" dirty="0">
                <a:solidFill>
                  <a:srgbClr val="FF0000"/>
                </a:solidFill>
                <a:latin typeface="+mj-ea"/>
                <a:ea typeface="+mj-ea"/>
              </a:rPr>
              <a:t>输出</a:t>
            </a:r>
          </a:p>
          <a:p>
            <a:r>
              <a:rPr lang="zh-CN" sz="2000" b="1" dirty="0">
                <a:solidFill>
                  <a:srgbClr val="FF0000"/>
                </a:solidFill>
                <a:latin typeface="+mj-ea"/>
                <a:ea typeface="+mj-ea"/>
              </a:rPr>
              <a:t>符号</a:t>
            </a:r>
          </a:p>
        </p:txBody>
      </p:sp>
      <p:sp>
        <p:nvSpPr>
          <p:cNvPr id="10261" name="Rectangle 21"/>
          <p:cNvSpPr>
            <a:spLocks noChangeArrowheads="1"/>
          </p:cNvSpPr>
          <p:nvPr/>
        </p:nvSpPr>
        <p:spPr bwMode="auto">
          <a:xfrm>
            <a:off x="1331640" y="2130425"/>
            <a:ext cx="19465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sz="2000" b="1" dirty="0">
                <a:solidFill>
                  <a:srgbClr val="009900"/>
                </a:solidFill>
                <a:latin typeface="+mj-ea"/>
                <a:ea typeface="+mj-ea"/>
              </a:rPr>
              <a:t>信道转移特性</a:t>
            </a:r>
          </a:p>
        </p:txBody>
      </p:sp>
      <p:sp>
        <p:nvSpPr>
          <p:cNvPr id="2" name="标题 1"/>
          <p:cNvSpPr>
            <a:spLocks noGrp="1"/>
          </p:cNvSpPr>
          <p:nvPr>
            <p:ph type="title"/>
          </p:nvPr>
        </p:nvSpPr>
        <p:spPr/>
        <p:txBody>
          <a:bodyPr/>
          <a:lstStyle/>
          <a:p>
            <a:r>
              <a:rPr lang="en-US" altLang="zh-CN" dirty="0" smtClean="0">
                <a:solidFill>
                  <a:srgbClr val="0000FF"/>
                </a:solidFill>
              </a:rPr>
              <a:t>2. </a:t>
            </a:r>
            <a:r>
              <a:rPr lang="zh-CN" altLang="zh-CN" dirty="0" smtClean="0">
                <a:solidFill>
                  <a:srgbClr val="0000FF"/>
                </a:solidFill>
              </a:rPr>
              <a:t>信道的数学模型   （三大组成要素）</a:t>
            </a:r>
            <a:endParaRPr lang="zh-CN" altLang="en-US" dirty="0">
              <a:solidFill>
                <a:srgbClr val="0000FF"/>
              </a:solidFill>
            </a:endParaRPr>
          </a:p>
        </p:txBody>
      </p:sp>
      <p:sp>
        <p:nvSpPr>
          <p:cNvPr id="21" name="灯片编号占位符 20"/>
          <p:cNvSpPr>
            <a:spLocks noGrp="1"/>
          </p:cNvSpPr>
          <p:nvPr>
            <p:ph type="sldNum" sz="quarter" idx="12"/>
          </p:nvPr>
        </p:nvSpPr>
        <p:spPr/>
        <p:txBody>
          <a:bodyPr/>
          <a:lstStyle/>
          <a:p>
            <a:fld id="{E31375A4-56A4-47D6-9801-1991572033F7}" type="slidenum">
              <a:rPr lang="en-US" smtClean="0"/>
              <a:pPr/>
              <a:t>9</a:t>
            </a:fld>
            <a:endParaRPr lang="en-US"/>
          </a:p>
        </p:txBody>
      </p:sp>
    </p:spTree>
    <p:extLst>
      <p:ext uri="{BB962C8B-B14F-4D97-AF65-F5344CB8AC3E}">
        <p14:creationId xmlns:p14="http://schemas.microsoft.com/office/powerpoint/2010/main" val="9339805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ChangeArrowheads="1"/>
          </p:cNvSpPr>
          <p:nvPr/>
        </p:nvSpPr>
        <p:spPr bwMode="auto">
          <a:xfrm>
            <a:off x="295275" y="1238250"/>
            <a:ext cx="8442325" cy="1418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zh-CN" altLang="zh-CN" sz="2400" b="1" dirty="0">
                <a:latin typeface="Century Schoolbook" pitchFamily="18" charset="0"/>
                <a:ea typeface="+mj-ea"/>
              </a:rPr>
              <a:t>        </a:t>
            </a:r>
            <a:r>
              <a:rPr lang="zh-CN" sz="2400" b="1" dirty="0">
                <a:latin typeface="Century Schoolbook" pitchFamily="18" charset="0"/>
                <a:ea typeface="+mj-ea"/>
              </a:rPr>
              <a:t>对一般离散信道求信道容量，就是在固定信道条件下，对所有可能的输入概率分布</a:t>
            </a:r>
            <a:r>
              <a:rPr lang="zh-CN" altLang="zh-CN" sz="3200" b="1" i="1" dirty="0">
                <a:latin typeface="Century Schoolbook" pitchFamily="18" charset="0"/>
                <a:ea typeface="+mj-ea"/>
              </a:rPr>
              <a:t>p</a:t>
            </a:r>
            <a:r>
              <a:rPr lang="zh-CN" altLang="zh-CN" sz="3200" b="1" dirty="0">
                <a:latin typeface="Century Schoolbook" pitchFamily="18" charset="0"/>
                <a:ea typeface="+mj-ea"/>
              </a:rPr>
              <a:t>(</a:t>
            </a:r>
            <a:r>
              <a:rPr lang="zh-CN" altLang="zh-CN" sz="3200" b="1" i="1" dirty="0">
                <a:latin typeface="Century Schoolbook" pitchFamily="18" charset="0"/>
                <a:ea typeface="+mj-ea"/>
              </a:rPr>
              <a:t>x</a:t>
            </a:r>
            <a:r>
              <a:rPr lang="zh-CN" altLang="zh-CN" sz="3200" b="1" i="1" baseline="-25000" dirty="0">
                <a:latin typeface="Century Schoolbook" pitchFamily="18" charset="0"/>
                <a:ea typeface="+mj-ea"/>
              </a:rPr>
              <a:t>i</a:t>
            </a:r>
            <a:r>
              <a:rPr lang="zh-CN" altLang="zh-CN" sz="3200" b="1" dirty="0">
                <a:latin typeface="Century Schoolbook" pitchFamily="18" charset="0"/>
                <a:ea typeface="+mj-ea"/>
              </a:rPr>
              <a:t>)</a:t>
            </a:r>
            <a:r>
              <a:rPr lang="zh-CN" altLang="zh-CN" sz="2400" b="1" dirty="0">
                <a:latin typeface="Century Schoolbook" pitchFamily="18" charset="0"/>
                <a:ea typeface="+mj-ea"/>
              </a:rPr>
              <a:t> </a:t>
            </a:r>
            <a:r>
              <a:rPr lang="zh-CN" sz="2400" b="1" dirty="0">
                <a:latin typeface="Century Schoolbook" pitchFamily="18" charset="0"/>
                <a:ea typeface="+mj-ea"/>
              </a:rPr>
              <a:t>，求</a:t>
            </a:r>
            <a:r>
              <a:rPr lang="zh-CN" sz="2400" b="1" dirty="0">
                <a:solidFill>
                  <a:srgbClr val="FF0000"/>
                </a:solidFill>
                <a:latin typeface="Century Schoolbook" pitchFamily="18" charset="0"/>
                <a:ea typeface="+mj-ea"/>
              </a:rPr>
              <a:t>平均互信息量的极大值</a:t>
            </a:r>
            <a:r>
              <a:rPr lang="zh-CN" sz="2400" b="1" dirty="0">
                <a:latin typeface="Century Schoolbook" pitchFamily="18" charset="0"/>
                <a:ea typeface="+mj-ea"/>
              </a:rPr>
              <a:t>。</a:t>
            </a:r>
          </a:p>
        </p:txBody>
      </p:sp>
      <p:grpSp>
        <p:nvGrpSpPr>
          <p:cNvPr id="3" name="Group 4"/>
          <p:cNvGrpSpPr>
            <a:grpSpLocks/>
          </p:cNvGrpSpPr>
          <p:nvPr/>
        </p:nvGrpSpPr>
        <p:grpSpPr bwMode="auto">
          <a:xfrm>
            <a:off x="295275" y="4440238"/>
            <a:ext cx="8588375" cy="1692277"/>
            <a:chOff x="0" y="0"/>
            <a:chExt cx="5410" cy="1066"/>
          </a:xfrm>
        </p:grpSpPr>
        <p:sp>
          <p:nvSpPr>
            <p:cNvPr id="71685" name="Rectangle 5"/>
            <p:cNvSpPr>
              <a:spLocks noChangeArrowheads="1"/>
            </p:cNvSpPr>
            <p:nvPr/>
          </p:nvSpPr>
          <p:spPr bwMode="auto">
            <a:xfrm>
              <a:off x="0" y="0"/>
              <a:ext cx="5410" cy="1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pPr>
              <a:r>
                <a:rPr lang="zh-CN" altLang="zh-CN" sz="2400" b="1" dirty="0">
                  <a:latin typeface="Century Schoolbook" pitchFamily="18" charset="0"/>
                  <a:ea typeface="+mj-ea"/>
                </a:rPr>
                <a:t>        </a:t>
              </a:r>
              <a:r>
                <a:rPr lang="zh-CN" sz="2400" b="1" dirty="0">
                  <a:latin typeface="Century Schoolbook" pitchFamily="18" charset="0"/>
                  <a:ea typeface="+mj-ea"/>
                </a:rPr>
                <a:t>因为</a:t>
              </a:r>
              <a:r>
                <a:rPr lang="zh-CN" altLang="zh-CN" sz="2800" b="1" i="1" dirty="0">
                  <a:latin typeface="Century Schoolbook" pitchFamily="18" charset="0"/>
                  <a:ea typeface="+mj-ea"/>
                </a:rPr>
                <a:t>I</a:t>
              </a:r>
              <a:r>
                <a:rPr lang="zh-CN" altLang="zh-CN" sz="2800" b="1" dirty="0">
                  <a:latin typeface="Century Schoolbook" pitchFamily="18" charset="0"/>
                  <a:ea typeface="+mj-ea"/>
                </a:rPr>
                <a:t>(</a:t>
              </a:r>
              <a:r>
                <a:rPr lang="zh-CN" altLang="zh-CN" sz="2800" b="1" i="1" dirty="0">
                  <a:latin typeface="Century Schoolbook" pitchFamily="18" charset="0"/>
                  <a:ea typeface="+mj-ea"/>
                </a:rPr>
                <a:t>X</a:t>
              </a:r>
              <a:r>
                <a:rPr lang="zh-CN" altLang="zh-CN" sz="2800" b="1" dirty="0">
                  <a:latin typeface="Century Schoolbook" pitchFamily="18" charset="0"/>
                  <a:ea typeface="+mj-ea"/>
                </a:rPr>
                <a:t>;</a:t>
              </a:r>
              <a:r>
                <a:rPr lang="zh-CN" altLang="zh-CN" sz="2800" b="1" i="1" dirty="0">
                  <a:latin typeface="Century Schoolbook" pitchFamily="18" charset="0"/>
                  <a:ea typeface="+mj-ea"/>
                </a:rPr>
                <a:t>Y</a:t>
              </a:r>
              <a:r>
                <a:rPr lang="zh-CN" altLang="zh-CN" sz="2800" b="1" dirty="0">
                  <a:latin typeface="Century Schoolbook" pitchFamily="18" charset="0"/>
                  <a:ea typeface="+mj-ea"/>
                </a:rPr>
                <a:t>)</a:t>
              </a:r>
              <a:r>
                <a:rPr lang="zh-CN" sz="2400" b="1" dirty="0">
                  <a:latin typeface="Century Schoolbook" pitchFamily="18" charset="0"/>
                  <a:ea typeface="+mj-ea"/>
                </a:rPr>
                <a:t>是</a:t>
              </a:r>
              <a:r>
                <a:rPr lang="zh-CN" altLang="zh-CN" sz="2400" b="1" i="1" dirty="0">
                  <a:latin typeface="Century Schoolbook" pitchFamily="18" charset="0"/>
                  <a:ea typeface="+mj-ea"/>
                </a:rPr>
                <a:t>n</a:t>
              </a:r>
              <a:r>
                <a:rPr lang="zh-CN" sz="2400" b="1" dirty="0">
                  <a:latin typeface="Century Schoolbook" pitchFamily="18" charset="0"/>
                  <a:ea typeface="+mj-ea"/>
                </a:rPr>
                <a:t>个变量</a:t>
              </a:r>
              <a:r>
                <a:rPr lang="zh-CN" altLang="zh-CN" sz="3200" b="1" dirty="0">
                  <a:latin typeface="Century Schoolbook" pitchFamily="18" charset="0"/>
                  <a:ea typeface="+mj-ea"/>
                </a:rPr>
                <a:t>{</a:t>
              </a:r>
              <a:r>
                <a:rPr lang="zh-CN" altLang="zh-CN" sz="3200" b="1" i="1" dirty="0">
                  <a:latin typeface="Century Schoolbook" pitchFamily="18" charset="0"/>
                  <a:ea typeface="+mj-ea"/>
                </a:rPr>
                <a:t>p</a:t>
              </a:r>
              <a:r>
                <a:rPr lang="zh-CN" altLang="zh-CN" sz="3200" b="1" dirty="0">
                  <a:latin typeface="Century Schoolbook" pitchFamily="18" charset="0"/>
                  <a:ea typeface="+mj-ea"/>
                </a:rPr>
                <a:t>(</a:t>
              </a:r>
              <a:r>
                <a:rPr lang="zh-CN" altLang="zh-CN" sz="3200" b="1" i="1" dirty="0">
                  <a:latin typeface="Century Schoolbook" pitchFamily="18" charset="0"/>
                  <a:ea typeface="+mj-ea"/>
                </a:rPr>
                <a:t>x</a:t>
              </a:r>
              <a:r>
                <a:rPr lang="zh-CN" altLang="zh-CN" sz="3200" b="1" baseline="-25000" dirty="0">
                  <a:latin typeface="Century Schoolbook" pitchFamily="18" charset="0"/>
                  <a:ea typeface="+mj-ea"/>
                </a:rPr>
                <a:t>1</a:t>
              </a:r>
              <a:r>
                <a:rPr lang="zh-CN" altLang="zh-CN" sz="3200" b="1" dirty="0">
                  <a:latin typeface="Century Schoolbook" pitchFamily="18" charset="0"/>
                  <a:ea typeface="+mj-ea"/>
                </a:rPr>
                <a:t>),</a:t>
              </a:r>
              <a:r>
                <a:rPr lang="zh-CN" altLang="zh-CN" sz="3200" b="1" i="1" dirty="0">
                  <a:latin typeface="Century Schoolbook" pitchFamily="18" charset="0"/>
                  <a:ea typeface="+mj-ea"/>
                </a:rPr>
                <a:t>p</a:t>
              </a:r>
              <a:r>
                <a:rPr lang="zh-CN" altLang="zh-CN" sz="3200" b="1" dirty="0">
                  <a:latin typeface="Century Schoolbook" pitchFamily="18" charset="0"/>
                  <a:ea typeface="+mj-ea"/>
                </a:rPr>
                <a:t>(</a:t>
              </a:r>
              <a:r>
                <a:rPr lang="zh-CN" altLang="zh-CN" sz="3200" b="1" i="1" dirty="0">
                  <a:latin typeface="Century Schoolbook" pitchFamily="18" charset="0"/>
                  <a:ea typeface="+mj-ea"/>
                </a:rPr>
                <a:t>x</a:t>
              </a:r>
              <a:r>
                <a:rPr lang="zh-CN" altLang="zh-CN" sz="3200" b="1" baseline="-25000" dirty="0">
                  <a:latin typeface="Century Schoolbook" pitchFamily="18" charset="0"/>
                  <a:ea typeface="+mj-ea"/>
                </a:rPr>
                <a:t>2</a:t>
              </a:r>
              <a:r>
                <a:rPr lang="zh-CN" altLang="zh-CN" sz="3200" b="1" dirty="0">
                  <a:latin typeface="Century Schoolbook" pitchFamily="18" charset="0"/>
                  <a:ea typeface="+mj-ea"/>
                </a:rPr>
                <a:t>),…,</a:t>
              </a:r>
              <a:r>
                <a:rPr lang="zh-CN" altLang="zh-CN" sz="3200" b="1" i="1" dirty="0">
                  <a:latin typeface="Century Schoolbook" pitchFamily="18" charset="0"/>
                  <a:ea typeface="+mj-ea"/>
                </a:rPr>
                <a:t>p</a:t>
              </a:r>
              <a:r>
                <a:rPr lang="zh-CN" altLang="zh-CN" sz="3200" b="1" dirty="0">
                  <a:latin typeface="Century Schoolbook" pitchFamily="18" charset="0"/>
                  <a:ea typeface="+mj-ea"/>
                </a:rPr>
                <a:t>(</a:t>
              </a:r>
              <a:r>
                <a:rPr lang="zh-CN" altLang="zh-CN" sz="3200" b="1" i="1" dirty="0">
                  <a:latin typeface="Century Schoolbook" pitchFamily="18" charset="0"/>
                  <a:ea typeface="+mj-ea"/>
                </a:rPr>
                <a:t>x</a:t>
              </a:r>
              <a:r>
                <a:rPr lang="zh-CN" altLang="zh-CN" sz="3200" b="1" i="1" baseline="-25000" dirty="0">
                  <a:latin typeface="Century Schoolbook" pitchFamily="18" charset="0"/>
                  <a:ea typeface="+mj-ea"/>
                </a:rPr>
                <a:t>n</a:t>
              </a:r>
              <a:r>
                <a:rPr lang="zh-CN" altLang="zh-CN" sz="3200" b="1" dirty="0">
                  <a:latin typeface="Century Schoolbook" pitchFamily="18" charset="0"/>
                  <a:ea typeface="+mj-ea"/>
                </a:rPr>
                <a:t>)}</a:t>
              </a:r>
              <a:r>
                <a:rPr lang="zh-CN" sz="2400" b="1" dirty="0">
                  <a:latin typeface="Century Schoolbook" pitchFamily="18" charset="0"/>
                  <a:ea typeface="+mj-ea"/>
                </a:rPr>
                <a:t>的多元函数，并满足                ，所以应用</a:t>
              </a:r>
              <a:r>
                <a:rPr lang="zh-CN" sz="2400" b="1" dirty="0">
                  <a:solidFill>
                    <a:srgbClr val="0066FF"/>
                  </a:solidFill>
                  <a:latin typeface="Century Schoolbook" pitchFamily="18" charset="0"/>
                  <a:ea typeface="+mj-ea"/>
                </a:rPr>
                <a:t>拉格朗日乘数法</a:t>
              </a:r>
              <a:r>
                <a:rPr lang="zh-CN" sz="2400" b="1" dirty="0">
                  <a:latin typeface="Century Schoolbook" pitchFamily="18" charset="0"/>
                  <a:ea typeface="+mj-ea"/>
                </a:rPr>
                <a:t>计算这个条件极值。</a:t>
              </a:r>
            </a:p>
          </p:txBody>
        </p:sp>
        <p:graphicFrame>
          <p:nvGraphicFramePr>
            <p:cNvPr id="71686" name="Object 6"/>
            <p:cNvGraphicFramePr>
              <a:graphicFrameLocks noChangeAspect="1"/>
            </p:cNvGraphicFramePr>
            <p:nvPr>
              <p:extLst>
                <p:ext uri="{D42A27DB-BD31-4B8C-83A1-F6EECF244321}">
                  <p14:modId xmlns:p14="http://schemas.microsoft.com/office/powerpoint/2010/main" val="670520667"/>
                </p:ext>
              </p:extLst>
            </p:nvPr>
          </p:nvGraphicFramePr>
          <p:xfrm>
            <a:off x="1379" y="339"/>
            <a:ext cx="926" cy="499"/>
          </p:xfrm>
          <a:graphic>
            <a:graphicData uri="http://schemas.openxmlformats.org/presentationml/2006/ole">
              <mc:AlternateContent xmlns:mc="http://schemas.openxmlformats.org/markup-compatibility/2006">
                <mc:Choice xmlns:v="urn:schemas-microsoft-com:vml" Requires="v">
                  <p:oleObj spid="_x0000_s1131554" r:id="rId3" imgW="799753" imgH="431613" progId="Equation.DSMT4">
                    <p:embed/>
                  </p:oleObj>
                </mc:Choice>
                <mc:Fallback>
                  <p:oleObj r:id="rId3" imgW="799753" imgH="431613"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9" y="339"/>
                          <a:ext cx="926" cy="499"/>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71689" name="Rectangle 9"/>
          <p:cNvSpPr>
            <a:spLocks noChangeArrowheads="1"/>
          </p:cNvSpPr>
          <p:nvPr/>
        </p:nvSpPr>
        <p:spPr bwMode="auto">
          <a:xfrm>
            <a:off x="295275" y="2879725"/>
            <a:ext cx="8613775" cy="9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2400" b="1" dirty="0">
                <a:latin typeface="Century Schoolbook" pitchFamily="18" charset="0"/>
                <a:ea typeface="+mj-ea"/>
              </a:rPr>
              <a:t>        </a:t>
            </a:r>
            <a:r>
              <a:rPr lang="zh-CN" sz="2400" b="1" dirty="0">
                <a:latin typeface="Century Schoolbook" pitchFamily="18" charset="0"/>
                <a:ea typeface="+mj-ea"/>
              </a:rPr>
              <a:t>由于</a:t>
            </a:r>
            <a:r>
              <a:rPr lang="zh-CN" altLang="zh-CN" sz="2800" b="1" i="1" dirty="0">
                <a:latin typeface="Century Schoolbook" pitchFamily="18" charset="0"/>
                <a:ea typeface="+mj-ea"/>
              </a:rPr>
              <a:t>I</a:t>
            </a:r>
            <a:r>
              <a:rPr lang="zh-CN" altLang="zh-CN" sz="2800" b="1" dirty="0">
                <a:latin typeface="Century Schoolbook" pitchFamily="18" charset="0"/>
                <a:ea typeface="+mj-ea"/>
              </a:rPr>
              <a:t>(</a:t>
            </a:r>
            <a:r>
              <a:rPr lang="zh-CN" altLang="zh-CN" sz="2800" b="1" i="1" dirty="0">
                <a:latin typeface="Century Schoolbook" pitchFamily="18" charset="0"/>
                <a:ea typeface="+mj-ea"/>
              </a:rPr>
              <a:t>X</a:t>
            </a:r>
            <a:r>
              <a:rPr lang="zh-CN" altLang="zh-CN" sz="2800" b="1" dirty="0">
                <a:latin typeface="Century Schoolbook" pitchFamily="18" charset="0"/>
                <a:ea typeface="+mj-ea"/>
              </a:rPr>
              <a:t>;</a:t>
            </a:r>
            <a:r>
              <a:rPr lang="zh-CN" altLang="zh-CN" sz="2800" b="1" i="1" dirty="0">
                <a:latin typeface="Century Schoolbook" pitchFamily="18" charset="0"/>
                <a:ea typeface="+mj-ea"/>
              </a:rPr>
              <a:t>Y</a:t>
            </a:r>
            <a:r>
              <a:rPr lang="zh-CN" altLang="zh-CN" sz="2800" b="1" dirty="0">
                <a:latin typeface="Century Schoolbook" pitchFamily="18" charset="0"/>
                <a:ea typeface="+mj-ea"/>
              </a:rPr>
              <a:t>)</a:t>
            </a:r>
            <a:r>
              <a:rPr lang="zh-CN" sz="2400" b="1" dirty="0">
                <a:latin typeface="Century Schoolbook" pitchFamily="18" charset="0"/>
                <a:ea typeface="+mj-ea"/>
              </a:rPr>
              <a:t>是输入概率分布</a:t>
            </a:r>
            <a:r>
              <a:rPr lang="zh-CN" altLang="zh-CN" sz="3200" b="1" i="1" dirty="0">
                <a:latin typeface="Century Schoolbook" pitchFamily="18" charset="0"/>
                <a:ea typeface="+mj-ea"/>
              </a:rPr>
              <a:t>p</a:t>
            </a:r>
            <a:r>
              <a:rPr lang="zh-CN" altLang="zh-CN" sz="3200" b="1" dirty="0">
                <a:latin typeface="Century Schoolbook" pitchFamily="18" charset="0"/>
                <a:ea typeface="+mj-ea"/>
              </a:rPr>
              <a:t>(</a:t>
            </a:r>
            <a:r>
              <a:rPr lang="zh-CN" altLang="zh-CN" sz="3200" b="1" i="1" dirty="0">
                <a:latin typeface="Century Schoolbook" pitchFamily="18" charset="0"/>
                <a:ea typeface="+mj-ea"/>
              </a:rPr>
              <a:t>x</a:t>
            </a:r>
            <a:r>
              <a:rPr lang="zh-CN" altLang="zh-CN" sz="3200" b="1" i="1" baseline="-25000" dirty="0">
                <a:latin typeface="Century Schoolbook" pitchFamily="18" charset="0"/>
                <a:ea typeface="+mj-ea"/>
              </a:rPr>
              <a:t>i</a:t>
            </a:r>
            <a:r>
              <a:rPr lang="zh-CN" altLang="zh-CN" sz="3200" b="1" dirty="0">
                <a:latin typeface="Century Schoolbook" pitchFamily="18" charset="0"/>
                <a:ea typeface="+mj-ea"/>
              </a:rPr>
              <a:t>)</a:t>
            </a:r>
            <a:r>
              <a:rPr lang="zh-CN" sz="2400" b="1" dirty="0">
                <a:latin typeface="Century Schoolbook" pitchFamily="18" charset="0"/>
                <a:ea typeface="+mj-ea"/>
              </a:rPr>
              <a:t>的</a:t>
            </a:r>
            <a:r>
              <a:rPr lang="zh-CN" sz="2400" b="1" dirty="0">
                <a:solidFill>
                  <a:srgbClr val="0066FF"/>
                </a:solidFill>
                <a:latin typeface="Century Schoolbook" pitchFamily="18" charset="0"/>
                <a:ea typeface="+mj-ea"/>
              </a:rPr>
              <a:t>上凸函数</a:t>
            </a:r>
            <a:r>
              <a:rPr lang="zh-CN" sz="2400" b="1" dirty="0">
                <a:latin typeface="Century Schoolbook" pitchFamily="18" charset="0"/>
                <a:ea typeface="+mj-ea"/>
              </a:rPr>
              <a:t>，只要存在着</a:t>
            </a:r>
            <a:r>
              <a:rPr lang="zh-CN" sz="2400" b="1" dirty="0">
                <a:solidFill>
                  <a:srgbClr val="FF0000"/>
                </a:solidFill>
                <a:latin typeface="Century Schoolbook" pitchFamily="18" charset="0"/>
                <a:ea typeface="+mj-ea"/>
              </a:rPr>
              <a:t>关于</a:t>
            </a:r>
            <a:r>
              <a:rPr lang="zh-CN" altLang="zh-CN" sz="2400" b="1" i="1" dirty="0">
                <a:solidFill>
                  <a:srgbClr val="FF0000"/>
                </a:solidFill>
                <a:latin typeface="Century Schoolbook" pitchFamily="18" charset="0"/>
                <a:ea typeface="+mj-ea"/>
              </a:rPr>
              <a:t>p</a:t>
            </a:r>
            <a:r>
              <a:rPr lang="zh-CN" altLang="zh-CN" sz="2400" b="1" dirty="0">
                <a:solidFill>
                  <a:srgbClr val="FF0000"/>
                </a:solidFill>
                <a:latin typeface="Century Schoolbook" pitchFamily="18" charset="0"/>
                <a:ea typeface="+mj-ea"/>
              </a:rPr>
              <a:t>(</a:t>
            </a:r>
            <a:r>
              <a:rPr lang="zh-CN" altLang="zh-CN" sz="2400" b="1" i="1" dirty="0">
                <a:solidFill>
                  <a:srgbClr val="FF0000"/>
                </a:solidFill>
                <a:latin typeface="Century Schoolbook" pitchFamily="18" charset="0"/>
                <a:ea typeface="+mj-ea"/>
              </a:rPr>
              <a:t>x</a:t>
            </a:r>
            <a:r>
              <a:rPr lang="zh-CN" altLang="zh-CN" sz="2400" b="1" i="1" baseline="-25000" dirty="0">
                <a:solidFill>
                  <a:srgbClr val="FF0000"/>
                </a:solidFill>
                <a:latin typeface="Century Schoolbook" pitchFamily="18" charset="0"/>
                <a:ea typeface="+mj-ea"/>
              </a:rPr>
              <a:t>i</a:t>
            </a:r>
            <a:r>
              <a:rPr lang="zh-CN" altLang="zh-CN" sz="2400" b="1" dirty="0">
                <a:solidFill>
                  <a:srgbClr val="FF0000"/>
                </a:solidFill>
                <a:latin typeface="Century Schoolbook" pitchFamily="18" charset="0"/>
                <a:ea typeface="+mj-ea"/>
              </a:rPr>
              <a:t>)</a:t>
            </a:r>
            <a:r>
              <a:rPr lang="zh-CN" sz="2400" b="1" dirty="0">
                <a:solidFill>
                  <a:srgbClr val="FF0000"/>
                </a:solidFill>
                <a:latin typeface="Century Schoolbook" pitchFamily="18" charset="0"/>
                <a:ea typeface="+mj-ea"/>
              </a:rPr>
              <a:t>偏导数等于零</a:t>
            </a:r>
            <a:r>
              <a:rPr lang="zh-CN" sz="2400" b="1" dirty="0">
                <a:latin typeface="Century Schoolbook" pitchFamily="18" charset="0"/>
                <a:ea typeface="+mj-ea"/>
              </a:rPr>
              <a:t>的点，则该点一定对应最大值。</a:t>
            </a:r>
          </a:p>
        </p:txBody>
      </p:sp>
      <p:sp>
        <p:nvSpPr>
          <p:cNvPr id="2" name="标题 1"/>
          <p:cNvSpPr>
            <a:spLocks noGrp="1"/>
          </p:cNvSpPr>
          <p:nvPr>
            <p:ph type="title"/>
          </p:nvPr>
        </p:nvSpPr>
        <p:spPr/>
        <p:txBody>
          <a:bodyPr/>
          <a:lstStyle/>
          <a:p>
            <a:r>
              <a:rPr lang="zh-CN" altLang="zh-CN" dirty="0" smtClean="0"/>
              <a:t>1. 计算思路</a:t>
            </a:r>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90</a:t>
            </a:fld>
            <a:endParaRPr lang="en-US"/>
          </a:p>
        </p:txBody>
      </p:sp>
    </p:spTree>
    <p:extLst>
      <p:ext uri="{BB962C8B-B14F-4D97-AF65-F5344CB8AC3E}">
        <p14:creationId xmlns:p14="http://schemas.microsoft.com/office/powerpoint/2010/main" val="35991827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689"/>
                                        </p:tgtEl>
                                        <p:attrNameLst>
                                          <p:attrName>style.visibility</p:attrName>
                                        </p:attrNameLst>
                                      </p:cBhvr>
                                      <p:to>
                                        <p:strVal val="visible"/>
                                      </p:to>
                                    </p:set>
                                    <p:animEffect transition="in" filter="fade">
                                      <p:cBhvr>
                                        <p:cTn id="7" dur="500"/>
                                        <p:tgtEl>
                                          <p:spTgt spid="7168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9"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sz="2800" dirty="0" smtClean="0"/>
              <a:t>2. 用拉格朗日乘数法求信道容量</a:t>
            </a:r>
            <a:r>
              <a:rPr lang="zh-CN" altLang="zh-CN" sz="1800" dirty="0" smtClean="0"/>
              <a:t>(计算过程推导)</a:t>
            </a:r>
            <a:endParaRPr lang="zh-CN" altLang="en-US" sz="2800" dirty="0"/>
          </a:p>
        </p:txBody>
      </p:sp>
      <p:sp>
        <p:nvSpPr>
          <p:cNvPr id="72707" name="Rectangle 3"/>
          <p:cNvSpPr>
            <a:spLocks noGrp="1" noChangeArrowheads="1"/>
          </p:cNvSpPr>
          <p:nvPr>
            <p:ph type="body" sz="half" idx="4294967295"/>
          </p:nvPr>
        </p:nvSpPr>
        <p:spPr bwMode="auto">
          <a:xfrm>
            <a:off x="408185" y="2986088"/>
            <a:ext cx="8196263" cy="674687"/>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p>
            <a:pPr>
              <a:buFontTx/>
              <a:buNone/>
            </a:pPr>
            <a:r>
              <a:rPr lang="zh-CN" sz="2800">
                <a:ea typeface="+mj-ea"/>
              </a:rPr>
              <a:t>其中</a:t>
            </a:r>
            <a:r>
              <a:rPr lang="zh-CN" altLang="zh-CN" sz="2800" i="1">
                <a:ea typeface="+mj-ea"/>
              </a:rPr>
              <a:t>λ</a:t>
            </a:r>
            <a:r>
              <a:rPr lang="zh-CN" sz="2800">
                <a:ea typeface="+mj-ea"/>
              </a:rPr>
              <a:t>为拉格朗日乘子</a:t>
            </a:r>
            <a:r>
              <a:rPr lang="zh-CN" altLang="zh-CN" sz="2800">
                <a:ea typeface="+mj-ea"/>
              </a:rPr>
              <a:t>(</a:t>
            </a:r>
            <a:r>
              <a:rPr lang="zh-CN" sz="2800">
                <a:ea typeface="+mj-ea"/>
              </a:rPr>
              <a:t>待定系数</a:t>
            </a:r>
            <a:r>
              <a:rPr lang="zh-CN" altLang="zh-CN" sz="2800">
                <a:ea typeface="+mj-ea"/>
              </a:rPr>
              <a:t>)</a:t>
            </a:r>
            <a:r>
              <a:rPr lang="zh-CN" sz="2800">
                <a:ea typeface="+mj-ea"/>
              </a:rPr>
              <a:t>，解方程组：</a:t>
            </a:r>
          </a:p>
        </p:txBody>
      </p:sp>
      <p:graphicFrame>
        <p:nvGraphicFramePr>
          <p:cNvPr id="72708" name="Object 4"/>
          <p:cNvGraphicFramePr>
            <a:graphicFrameLocks noChangeAspect="1"/>
          </p:cNvGraphicFramePr>
          <p:nvPr>
            <p:extLst>
              <p:ext uri="{D42A27DB-BD31-4B8C-83A1-F6EECF244321}">
                <p14:modId xmlns:p14="http://schemas.microsoft.com/office/powerpoint/2010/main" val="2335135000"/>
              </p:ext>
            </p:extLst>
          </p:nvPr>
        </p:nvGraphicFramePr>
        <p:xfrm>
          <a:off x="2130623" y="2038350"/>
          <a:ext cx="3886200" cy="914400"/>
        </p:xfrm>
        <a:graphic>
          <a:graphicData uri="http://schemas.openxmlformats.org/presentationml/2006/ole">
            <mc:AlternateContent xmlns:mc="http://schemas.openxmlformats.org/markup-compatibility/2006">
              <mc:Choice xmlns:v="urn:schemas-microsoft-com:vml" Requires="v">
                <p:oleObj spid="_x0000_s1132642" r:id="rId3" imgW="1943100" imgH="457200" progId="Equation.DSMT4">
                  <p:embed/>
                </p:oleObj>
              </mc:Choice>
              <mc:Fallback>
                <p:oleObj r:id="rId3" imgW="1943100" imgH="4572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0623" y="2038350"/>
                        <a:ext cx="3886200" cy="9144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2709" name="Rectangle 5"/>
          <p:cNvSpPr>
            <a:spLocks noChangeArrowheads="1"/>
          </p:cNvSpPr>
          <p:nvPr/>
        </p:nvSpPr>
        <p:spPr bwMode="auto">
          <a:xfrm>
            <a:off x="741560" y="1493838"/>
            <a:ext cx="36512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a:latin typeface="Century Schoolbook" pitchFamily="18" charset="0"/>
                <a:ea typeface="+mj-ea"/>
              </a:rPr>
              <a:t>引进一个辅助函数</a:t>
            </a:r>
          </a:p>
        </p:txBody>
      </p:sp>
      <p:grpSp>
        <p:nvGrpSpPr>
          <p:cNvPr id="3" name="Group 6"/>
          <p:cNvGrpSpPr>
            <a:grpSpLocks/>
          </p:cNvGrpSpPr>
          <p:nvPr/>
        </p:nvGrpSpPr>
        <p:grpSpPr bwMode="auto">
          <a:xfrm>
            <a:off x="889198" y="3560763"/>
            <a:ext cx="7702550" cy="2266948"/>
            <a:chOff x="0" y="0"/>
            <a:chExt cx="4852" cy="1428"/>
          </a:xfrm>
        </p:grpSpPr>
        <p:graphicFrame>
          <p:nvGraphicFramePr>
            <p:cNvPr id="72711" name="Object 7"/>
            <p:cNvGraphicFramePr>
              <a:graphicFrameLocks noChangeAspect="1"/>
            </p:cNvGraphicFramePr>
            <p:nvPr/>
          </p:nvGraphicFramePr>
          <p:xfrm>
            <a:off x="71" y="0"/>
            <a:ext cx="3743" cy="914"/>
          </p:xfrm>
          <a:graphic>
            <a:graphicData uri="http://schemas.openxmlformats.org/presentationml/2006/ole">
              <mc:AlternateContent xmlns:mc="http://schemas.openxmlformats.org/markup-compatibility/2006">
                <mc:Choice xmlns:v="urn:schemas-microsoft-com:vml" Requires="v">
                  <p:oleObj spid="_x0000_s1132643" r:id="rId5" imgW="2703926" imgH="660113" progId="Equation.DSMT4">
                    <p:embed/>
                  </p:oleObj>
                </mc:Choice>
                <mc:Fallback>
                  <p:oleObj r:id="rId5" imgW="2703926" imgH="660113"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 y="0"/>
                          <a:ext cx="3743" cy="914"/>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2712" name="Rectangle 8"/>
            <p:cNvSpPr>
              <a:spLocks noChangeArrowheads="1"/>
            </p:cNvSpPr>
            <p:nvPr/>
          </p:nvSpPr>
          <p:spPr bwMode="auto">
            <a:xfrm>
              <a:off x="0" y="1098"/>
              <a:ext cx="297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zh-CN" sz="2800" b="1">
                  <a:latin typeface="Century Schoolbook" pitchFamily="18" charset="0"/>
                  <a:ea typeface="+mj-ea"/>
                </a:rPr>
                <a:t>可得一般信道容量</a:t>
              </a:r>
              <a:r>
                <a:rPr lang="zh-CN" altLang="zh-CN" sz="2800" b="1" i="1">
                  <a:latin typeface="Century Schoolbook" pitchFamily="18" charset="0"/>
                  <a:ea typeface="+mj-ea"/>
                </a:rPr>
                <a:t>C</a:t>
              </a:r>
              <a:r>
                <a:rPr lang="zh-CN" sz="2800" b="1" i="1">
                  <a:latin typeface="Century Schoolbook" pitchFamily="18" charset="0"/>
                  <a:ea typeface="+mj-ea"/>
                </a:rPr>
                <a:t>。</a:t>
              </a:r>
              <a:endParaRPr lang="zh-CN" sz="2800" b="1">
                <a:latin typeface="Century Schoolbook" pitchFamily="18" charset="0"/>
                <a:ea typeface="+mj-ea"/>
              </a:endParaRPr>
            </a:p>
          </p:txBody>
        </p:sp>
        <p:graphicFrame>
          <p:nvGraphicFramePr>
            <p:cNvPr id="72713" name="Object 9"/>
            <p:cNvGraphicFramePr>
              <a:graphicFrameLocks noChangeAspect="1"/>
            </p:cNvGraphicFramePr>
            <p:nvPr/>
          </p:nvGraphicFramePr>
          <p:xfrm>
            <a:off x="3975" y="441"/>
            <a:ext cx="877" cy="281"/>
          </p:xfrm>
          <a:graphic>
            <a:graphicData uri="http://schemas.openxmlformats.org/presentationml/2006/ole">
              <mc:AlternateContent xmlns:mc="http://schemas.openxmlformats.org/markup-compatibility/2006">
                <mc:Choice xmlns:v="urn:schemas-microsoft-com:vml" Requires="v">
                  <p:oleObj spid="_x0000_s1132644" r:id="rId7" imgW="634449" imgH="203024" progId="Equation.DSMT4">
                    <p:embed/>
                  </p:oleObj>
                </mc:Choice>
                <mc:Fallback>
                  <p:oleObj r:id="rId7" imgW="634449" imgH="203024"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75" y="441"/>
                          <a:ext cx="877" cy="281"/>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4" name="灯片编号占位符 3"/>
          <p:cNvSpPr>
            <a:spLocks noGrp="1"/>
          </p:cNvSpPr>
          <p:nvPr>
            <p:ph type="sldNum" sz="quarter" idx="12"/>
          </p:nvPr>
        </p:nvSpPr>
        <p:spPr/>
        <p:txBody>
          <a:bodyPr/>
          <a:lstStyle/>
          <a:p>
            <a:fld id="{E31375A4-56A4-47D6-9801-1991572033F7}" type="slidenum">
              <a:rPr lang="en-US" smtClean="0"/>
              <a:pPr/>
              <a:t>91</a:t>
            </a:fld>
            <a:endParaRPr lang="en-US"/>
          </a:p>
        </p:txBody>
      </p:sp>
    </p:spTree>
    <p:extLst>
      <p:ext uri="{BB962C8B-B14F-4D97-AF65-F5344CB8AC3E}">
        <p14:creationId xmlns:p14="http://schemas.microsoft.com/office/powerpoint/2010/main" val="700580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ChangeArrowheads="1"/>
          </p:cNvSpPr>
          <p:nvPr/>
        </p:nvSpPr>
        <p:spPr bwMode="auto">
          <a:xfrm>
            <a:off x="333375" y="554038"/>
            <a:ext cx="96964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dirty="0">
                <a:latin typeface="Century Schoolbook" pitchFamily="18" charset="0"/>
                <a:ea typeface="+mj-ea"/>
              </a:rPr>
              <a:t>在第二章中学习过，平均互信息量有三种表示形式：</a:t>
            </a:r>
          </a:p>
        </p:txBody>
      </p:sp>
      <p:graphicFrame>
        <p:nvGraphicFramePr>
          <p:cNvPr id="73731" name="Object 3"/>
          <p:cNvGraphicFramePr>
            <a:graphicFrameLocks noChangeAspect="1"/>
          </p:cNvGraphicFramePr>
          <p:nvPr>
            <p:extLst>
              <p:ext uri="{D42A27DB-BD31-4B8C-83A1-F6EECF244321}">
                <p14:modId xmlns:p14="http://schemas.microsoft.com/office/powerpoint/2010/main" val="1237319137"/>
              </p:ext>
            </p:extLst>
          </p:nvPr>
        </p:nvGraphicFramePr>
        <p:xfrm>
          <a:off x="4333875" y="1781175"/>
          <a:ext cx="3911600" cy="446088"/>
        </p:xfrm>
        <a:graphic>
          <a:graphicData uri="http://schemas.openxmlformats.org/presentationml/2006/ole">
            <mc:AlternateContent xmlns:mc="http://schemas.openxmlformats.org/markup-compatibility/2006">
              <mc:Choice xmlns:v="urn:schemas-microsoft-com:vml" Requires="v">
                <p:oleObj spid="_x0000_s1133762" r:id="rId3" imgW="1776458" imgH="203024" progId="Equation.DSMT4">
                  <p:embed/>
                </p:oleObj>
              </mc:Choice>
              <mc:Fallback>
                <p:oleObj r:id="rId3" imgW="1776458" imgH="203024"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3875" y="1781175"/>
                        <a:ext cx="3911600" cy="446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732" name="Object 4"/>
          <p:cNvGraphicFramePr>
            <a:graphicFrameLocks noChangeAspect="1"/>
          </p:cNvGraphicFramePr>
          <p:nvPr>
            <p:extLst>
              <p:ext uri="{D42A27DB-BD31-4B8C-83A1-F6EECF244321}">
                <p14:modId xmlns:p14="http://schemas.microsoft.com/office/powerpoint/2010/main" val="750356450"/>
              </p:ext>
            </p:extLst>
          </p:nvPr>
        </p:nvGraphicFramePr>
        <p:xfrm>
          <a:off x="4294188" y="2328863"/>
          <a:ext cx="4408487" cy="406400"/>
        </p:xfrm>
        <a:graphic>
          <a:graphicData uri="http://schemas.openxmlformats.org/presentationml/2006/ole">
            <mc:AlternateContent xmlns:mc="http://schemas.openxmlformats.org/markup-compatibility/2006">
              <mc:Choice xmlns:v="urn:schemas-microsoft-com:vml" Requires="v">
                <p:oleObj spid="_x0000_s1133763" r:id="rId5" imgW="2195194" imgH="203024" progId="Equation.DSMT4">
                  <p:embed/>
                </p:oleObj>
              </mc:Choice>
              <mc:Fallback>
                <p:oleObj r:id="rId5" imgW="2195194" imgH="203024"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94188" y="2328863"/>
                        <a:ext cx="4408487"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733" name="Object 5"/>
          <p:cNvGraphicFramePr>
            <a:graphicFrameLocks noChangeAspect="1"/>
          </p:cNvGraphicFramePr>
          <p:nvPr>
            <p:extLst>
              <p:ext uri="{D42A27DB-BD31-4B8C-83A1-F6EECF244321}">
                <p14:modId xmlns:p14="http://schemas.microsoft.com/office/powerpoint/2010/main" val="1613326428"/>
              </p:ext>
            </p:extLst>
          </p:nvPr>
        </p:nvGraphicFramePr>
        <p:xfrm>
          <a:off x="4375150" y="1279525"/>
          <a:ext cx="3968750" cy="446088"/>
        </p:xfrm>
        <a:graphic>
          <a:graphicData uri="http://schemas.openxmlformats.org/presentationml/2006/ole">
            <mc:AlternateContent xmlns:mc="http://schemas.openxmlformats.org/markup-compatibility/2006">
              <mc:Choice xmlns:v="urn:schemas-microsoft-com:vml" Requires="v">
                <p:oleObj spid="_x0000_s1133764" r:id="rId7" imgW="1801836" imgH="203024" progId="Equation.DSMT4">
                  <p:embed/>
                </p:oleObj>
              </mc:Choice>
              <mc:Fallback>
                <p:oleObj r:id="rId7" imgW="1801836" imgH="203024"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75150" y="1279525"/>
                        <a:ext cx="3968750" cy="446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734" name="Object 6"/>
          <p:cNvGraphicFramePr>
            <a:graphicFrameLocks noChangeAspect="1"/>
          </p:cNvGraphicFramePr>
          <p:nvPr>
            <p:extLst>
              <p:ext uri="{D42A27DB-BD31-4B8C-83A1-F6EECF244321}">
                <p14:modId xmlns:p14="http://schemas.microsoft.com/office/powerpoint/2010/main" val="2670344424"/>
              </p:ext>
            </p:extLst>
          </p:nvPr>
        </p:nvGraphicFramePr>
        <p:xfrm>
          <a:off x="169863" y="1250950"/>
          <a:ext cx="4132262" cy="1892300"/>
        </p:xfrm>
        <a:graphic>
          <a:graphicData uri="http://schemas.openxmlformats.org/presentationml/2006/ole">
            <mc:AlternateContent xmlns:mc="http://schemas.openxmlformats.org/markup-compatibility/2006">
              <mc:Choice xmlns:v="urn:schemas-microsoft-com:vml" Requires="v">
                <p:oleObj spid="_x0000_s1133765" r:id="rId9" imgW="4438840" imgH="1995249" progId="Visio.Drawing.11">
                  <p:embed/>
                </p:oleObj>
              </mc:Choice>
              <mc:Fallback>
                <p:oleObj r:id="rId9" imgW="4438840" imgH="1995249" progId="Visio.Drawing.11">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9863" y="1250950"/>
                        <a:ext cx="4132262" cy="18923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3735" name="Rectangle 7"/>
          <p:cNvSpPr>
            <a:spLocks noChangeArrowheads="1"/>
          </p:cNvSpPr>
          <p:nvPr/>
        </p:nvSpPr>
        <p:spPr bwMode="auto">
          <a:xfrm>
            <a:off x="360363" y="3184525"/>
            <a:ext cx="103187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a:latin typeface="Century Schoolbook" pitchFamily="18" charset="0"/>
                <a:ea typeface="+mj-ea"/>
              </a:rPr>
              <a:t>在具体的应用中，具体选用哪种，根据实际情况而定</a:t>
            </a:r>
            <a:r>
              <a:rPr lang="zh-CN" altLang="zh-CN" sz="2800" b="1">
                <a:latin typeface="Century Schoolbook" pitchFamily="18" charset="0"/>
                <a:ea typeface="+mj-ea"/>
              </a:rPr>
              <a:t>!</a:t>
            </a:r>
          </a:p>
        </p:txBody>
      </p:sp>
      <p:grpSp>
        <p:nvGrpSpPr>
          <p:cNvPr id="3" name="Group 8"/>
          <p:cNvGrpSpPr>
            <a:grpSpLocks/>
          </p:cNvGrpSpPr>
          <p:nvPr/>
        </p:nvGrpSpPr>
        <p:grpSpPr bwMode="auto">
          <a:xfrm>
            <a:off x="314325" y="3805238"/>
            <a:ext cx="8613775" cy="1908174"/>
            <a:chOff x="0" y="0"/>
            <a:chExt cx="5426" cy="1202"/>
          </a:xfrm>
        </p:grpSpPr>
        <p:sp>
          <p:nvSpPr>
            <p:cNvPr id="73737" name="Rectangle 9"/>
            <p:cNvSpPr>
              <a:spLocks noChangeArrowheads="1"/>
            </p:cNvSpPr>
            <p:nvPr/>
          </p:nvSpPr>
          <p:spPr bwMode="auto">
            <a:xfrm>
              <a:off x="30" y="330"/>
              <a:ext cx="5396" cy="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dirty="0">
                  <a:latin typeface="Century Schoolbook" pitchFamily="18" charset="0"/>
                  <a:ea typeface="+mj-ea"/>
                </a:rPr>
                <a:t>在下面的推导中，我们</a:t>
              </a:r>
              <a:r>
                <a:rPr lang="zh-CN" sz="2800" b="1" dirty="0">
                  <a:solidFill>
                    <a:srgbClr val="FF0000"/>
                  </a:solidFill>
                  <a:latin typeface="Century Schoolbook" pitchFamily="18" charset="0"/>
                  <a:ea typeface="+mj-ea"/>
                </a:rPr>
                <a:t>选用上面的第二种形式</a:t>
              </a:r>
              <a:r>
                <a:rPr lang="zh-CN" sz="2800" b="1" dirty="0">
                  <a:latin typeface="Century Schoolbook" pitchFamily="18" charset="0"/>
                  <a:ea typeface="+mj-ea"/>
                </a:rPr>
                <a:t>，因为在求信道容量时，由于信道是固定的，所以                是固定的。因而，在求取对         的导数时比较简便。   </a:t>
              </a:r>
            </a:p>
          </p:txBody>
        </p:sp>
        <p:graphicFrame>
          <p:nvGraphicFramePr>
            <p:cNvPr id="73738" name="Object 10"/>
            <p:cNvGraphicFramePr>
              <a:graphicFrameLocks noChangeAspect="1"/>
            </p:cNvGraphicFramePr>
            <p:nvPr/>
          </p:nvGraphicFramePr>
          <p:xfrm>
            <a:off x="4367" y="586"/>
            <a:ext cx="833" cy="323"/>
          </p:xfrm>
          <a:graphic>
            <a:graphicData uri="http://schemas.openxmlformats.org/presentationml/2006/ole">
              <mc:AlternateContent xmlns:mc="http://schemas.openxmlformats.org/markup-compatibility/2006">
                <mc:Choice xmlns:v="urn:schemas-microsoft-com:vml" Requires="v">
                  <p:oleObj spid="_x0000_s1133766" r:id="rId11" imgW="622030" imgH="241195" progId="Equation.DSMT4">
                    <p:embed/>
                  </p:oleObj>
                </mc:Choice>
                <mc:Fallback>
                  <p:oleObj r:id="rId11" imgW="622030" imgH="241195"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67" y="586"/>
                          <a:ext cx="833" cy="32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3739" name="Object 11"/>
            <p:cNvGraphicFramePr>
              <a:graphicFrameLocks noChangeAspect="1"/>
            </p:cNvGraphicFramePr>
            <p:nvPr/>
          </p:nvGraphicFramePr>
          <p:xfrm>
            <a:off x="2769" y="883"/>
            <a:ext cx="527" cy="306"/>
          </p:xfrm>
          <a:graphic>
            <a:graphicData uri="http://schemas.openxmlformats.org/presentationml/2006/ole">
              <mc:AlternateContent xmlns:mc="http://schemas.openxmlformats.org/markup-compatibility/2006">
                <mc:Choice xmlns:v="urn:schemas-microsoft-com:vml" Requires="v">
                  <p:oleObj spid="_x0000_s1133767" r:id="rId13" imgW="393529" imgH="228501" progId="Equation.DSMT4">
                    <p:embed/>
                  </p:oleObj>
                </mc:Choice>
                <mc:Fallback>
                  <p:oleObj r:id="rId13" imgW="393529" imgH="228501" progId="Equation.DSMT4">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69" y="883"/>
                          <a:ext cx="527" cy="306"/>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3740" name="Rectangle 12"/>
            <p:cNvSpPr>
              <a:spLocks noChangeArrowheads="1"/>
            </p:cNvSpPr>
            <p:nvPr/>
          </p:nvSpPr>
          <p:spPr bwMode="auto">
            <a:xfrm>
              <a:off x="0" y="0"/>
              <a:ext cx="142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dirty="0">
                  <a:solidFill>
                    <a:srgbClr val="0066FF"/>
                  </a:solidFill>
                  <a:latin typeface="Century Schoolbook" pitchFamily="18" charset="0"/>
                  <a:ea typeface="+mj-ea"/>
                </a:rPr>
                <a:t>分析：</a:t>
              </a:r>
            </a:p>
          </p:txBody>
        </p:sp>
      </p:grpSp>
      <p:sp>
        <p:nvSpPr>
          <p:cNvPr id="73741" name="Rectangle 13"/>
          <p:cNvSpPr>
            <a:spLocks noChangeArrowheads="1"/>
          </p:cNvSpPr>
          <p:nvPr/>
        </p:nvSpPr>
        <p:spPr bwMode="auto">
          <a:xfrm>
            <a:off x="374650" y="5815013"/>
            <a:ext cx="103187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dirty="0">
                <a:latin typeface="Century Schoolbook" pitchFamily="18" charset="0"/>
                <a:ea typeface="+mj-ea"/>
              </a:rPr>
              <a:t>推导过程请同时参见教材</a:t>
            </a:r>
            <a:r>
              <a:rPr lang="zh-CN" altLang="zh-CN" sz="2800" b="1" i="1" dirty="0" smtClean="0">
                <a:solidFill>
                  <a:srgbClr val="FF0000"/>
                </a:solidFill>
                <a:latin typeface="Century Schoolbook" pitchFamily="18" charset="0"/>
                <a:ea typeface="+mj-ea"/>
              </a:rPr>
              <a:t>P</a:t>
            </a:r>
            <a:r>
              <a:rPr lang="en-US" altLang="zh-CN" sz="2800" b="1" i="1" dirty="0" smtClean="0">
                <a:solidFill>
                  <a:srgbClr val="FF0000"/>
                </a:solidFill>
                <a:latin typeface="Century Schoolbook" pitchFamily="18" charset="0"/>
                <a:ea typeface="+mj-ea"/>
              </a:rPr>
              <a:t>81</a:t>
            </a:r>
            <a:r>
              <a:rPr lang="zh-CN" sz="2800" b="1" dirty="0" smtClean="0">
                <a:latin typeface="Century Schoolbook" pitchFamily="18" charset="0"/>
                <a:ea typeface="+mj-ea"/>
              </a:rPr>
              <a:t>。</a:t>
            </a:r>
            <a:endParaRPr lang="zh-CN" sz="2800" b="1" dirty="0">
              <a:latin typeface="Century Schoolbook" pitchFamily="18" charset="0"/>
              <a:ea typeface="+mj-ea"/>
            </a:endParaRPr>
          </a:p>
        </p:txBody>
      </p:sp>
      <p:sp>
        <p:nvSpPr>
          <p:cNvPr id="2" name="灯片编号占位符 1"/>
          <p:cNvSpPr>
            <a:spLocks noGrp="1"/>
          </p:cNvSpPr>
          <p:nvPr>
            <p:ph type="sldNum" sz="quarter" idx="12"/>
          </p:nvPr>
        </p:nvSpPr>
        <p:spPr/>
        <p:txBody>
          <a:bodyPr/>
          <a:lstStyle/>
          <a:p>
            <a:fld id="{E31375A4-56A4-47D6-9801-1991572033F7}" type="slidenum">
              <a:rPr lang="en-US" smtClean="0"/>
              <a:pPr/>
              <a:t>92</a:t>
            </a:fld>
            <a:endParaRPr lang="en-US"/>
          </a:p>
        </p:txBody>
      </p:sp>
      <p:cxnSp>
        <p:nvCxnSpPr>
          <p:cNvPr id="5" name="直接连接符 4"/>
          <p:cNvCxnSpPr/>
          <p:nvPr/>
        </p:nvCxnSpPr>
        <p:spPr>
          <a:xfrm>
            <a:off x="107504" y="3707745"/>
            <a:ext cx="8820596"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7367192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3741"/>
                                        </p:tgtEl>
                                        <p:attrNameLst>
                                          <p:attrName>style.visibility</p:attrName>
                                        </p:attrNameLst>
                                      </p:cBhvr>
                                      <p:to>
                                        <p:strVal val="visible"/>
                                      </p:to>
                                    </p:set>
                                    <p:animEffect transition="in" filter="fade">
                                      <p:cBhvr>
                                        <p:cTn id="11" dur="500"/>
                                        <p:tgtEl>
                                          <p:spTgt spid="737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41"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4754" name="Object 2"/>
          <p:cNvGraphicFramePr>
            <a:graphicFrameLocks noChangeAspect="1"/>
          </p:cNvGraphicFramePr>
          <p:nvPr>
            <p:extLst>
              <p:ext uri="{D42A27DB-BD31-4B8C-83A1-F6EECF244321}">
                <p14:modId xmlns:p14="http://schemas.microsoft.com/office/powerpoint/2010/main" val="2287239101"/>
              </p:ext>
            </p:extLst>
          </p:nvPr>
        </p:nvGraphicFramePr>
        <p:xfrm>
          <a:off x="227013" y="1370013"/>
          <a:ext cx="8748712" cy="1209675"/>
        </p:xfrm>
        <a:graphic>
          <a:graphicData uri="http://schemas.openxmlformats.org/presentationml/2006/ole">
            <mc:AlternateContent xmlns:mc="http://schemas.openxmlformats.org/markup-compatibility/2006">
              <mc:Choice xmlns:v="urn:schemas-microsoft-com:vml" Requires="v">
                <p:oleObj spid="_x0000_s1135042" r:id="rId3" imgW="5141269" imgH="710891" progId="Equation.DSMT4">
                  <p:embed/>
                </p:oleObj>
              </mc:Choice>
              <mc:Fallback>
                <p:oleObj r:id="rId3" imgW="5141269" imgH="710891"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013" y="1370013"/>
                        <a:ext cx="8748712" cy="120967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4755" name="Rectangle 3"/>
          <p:cNvSpPr>
            <a:spLocks noChangeArrowheads="1"/>
          </p:cNvSpPr>
          <p:nvPr/>
        </p:nvSpPr>
        <p:spPr bwMode="auto">
          <a:xfrm>
            <a:off x="260350" y="530225"/>
            <a:ext cx="968851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dirty="0">
                <a:latin typeface="Century Schoolbook" pitchFamily="18" charset="0"/>
                <a:ea typeface="+mj-ea"/>
              </a:rPr>
              <a:t>将</a:t>
            </a:r>
            <a:r>
              <a:rPr lang="zh-CN" altLang="zh-CN" sz="2800" b="1" i="1" dirty="0">
                <a:latin typeface="Century Schoolbook" pitchFamily="18" charset="0"/>
                <a:ea typeface="+mj-ea"/>
              </a:rPr>
              <a:t>I</a:t>
            </a:r>
            <a:r>
              <a:rPr lang="zh-CN" altLang="zh-CN" sz="2800" b="1" dirty="0">
                <a:latin typeface="Century Schoolbook" pitchFamily="18" charset="0"/>
                <a:ea typeface="+mj-ea"/>
              </a:rPr>
              <a:t>(</a:t>
            </a:r>
            <a:r>
              <a:rPr lang="zh-CN" altLang="zh-CN" sz="2800" b="1" i="1" dirty="0">
                <a:latin typeface="Century Schoolbook" pitchFamily="18" charset="0"/>
                <a:ea typeface="+mj-ea"/>
              </a:rPr>
              <a:t>X</a:t>
            </a:r>
            <a:r>
              <a:rPr lang="zh-CN" altLang="zh-CN" sz="2800" b="1" dirty="0">
                <a:latin typeface="Century Schoolbook" pitchFamily="18" charset="0"/>
                <a:ea typeface="+mj-ea"/>
              </a:rPr>
              <a:t>;</a:t>
            </a:r>
            <a:r>
              <a:rPr lang="zh-CN" altLang="zh-CN" sz="2800" b="1" i="1" dirty="0">
                <a:latin typeface="Century Schoolbook" pitchFamily="18" charset="0"/>
                <a:ea typeface="+mj-ea"/>
              </a:rPr>
              <a:t>Y</a:t>
            </a:r>
            <a:r>
              <a:rPr lang="zh-CN" altLang="zh-CN" sz="2800" b="1" dirty="0">
                <a:latin typeface="Century Schoolbook" pitchFamily="18" charset="0"/>
                <a:ea typeface="+mj-ea"/>
              </a:rPr>
              <a:t>)</a:t>
            </a:r>
            <a:r>
              <a:rPr lang="zh-CN" sz="2400" b="1" dirty="0">
                <a:latin typeface="Century Schoolbook" pitchFamily="18" charset="0"/>
                <a:ea typeface="+mj-ea"/>
              </a:rPr>
              <a:t>的第二种表达式代入辅助函数     ，并求导得：</a:t>
            </a:r>
          </a:p>
        </p:txBody>
      </p:sp>
      <p:grpSp>
        <p:nvGrpSpPr>
          <p:cNvPr id="3" name="Group 4"/>
          <p:cNvGrpSpPr>
            <a:grpSpLocks noChangeAspect="1"/>
          </p:cNvGrpSpPr>
          <p:nvPr/>
        </p:nvGrpSpPr>
        <p:grpSpPr bwMode="auto">
          <a:xfrm>
            <a:off x="558800" y="2728913"/>
            <a:ext cx="7688263" cy="957262"/>
            <a:chOff x="0" y="0"/>
            <a:chExt cx="4843" cy="603"/>
          </a:xfrm>
        </p:grpSpPr>
        <p:graphicFrame>
          <p:nvGraphicFramePr>
            <p:cNvPr id="74757" name="Object 5"/>
            <p:cNvGraphicFramePr>
              <a:graphicFrameLocks noChangeAspect="1"/>
            </p:cNvGraphicFramePr>
            <p:nvPr/>
          </p:nvGraphicFramePr>
          <p:xfrm>
            <a:off x="0" y="2"/>
            <a:ext cx="2599" cy="601"/>
          </p:xfrm>
          <a:graphic>
            <a:graphicData uri="http://schemas.openxmlformats.org/presentationml/2006/ole">
              <mc:AlternateContent xmlns:mc="http://schemas.openxmlformats.org/markup-compatibility/2006">
                <mc:Choice xmlns:v="urn:schemas-microsoft-com:vml" Requires="v">
                  <p:oleObj spid="_x0000_s1135043" r:id="rId5" imgW="1866090" imgH="431613" progId="Equation.DSMT4">
                    <p:embed/>
                  </p:oleObj>
                </mc:Choice>
                <mc:Fallback>
                  <p:oleObj r:id="rId5" imgW="1866090" imgH="431613"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
                          <a:ext cx="2599" cy="601"/>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4758" name="Object 6"/>
            <p:cNvGraphicFramePr>
              <a:graphicFrameLocks noChangeAspect="1"/>
            </p:cNvGraphicFramePr>
            <p:nvPr/>
          </p:nvGraphicFramePr>
          <p:xfrm>
            <a:off x="2964" y="0"/>
            <a:ext cx="1879" cy="582"/>
          </p:xfrm>
          <a:graphic>
            <a:graphicData uri="http://schemas.openxmlformats.org/presentationml/2006/ole">
              <mc:AlternateContent xmlns:mc="http://schemas.openxmlformats.org/markup-compatibility/2006">
                <mc:Choice xmlns:v="urn:schemas-microsoft-com:vml" Requires="v">
                  <p:oleObj spid="_x0000_s1135044" r:id="rId7" imgW="1473200" imgH="457200" progId="Equation.DSMT4">
                    <p:embed/>
                  </p:oleObj>
                </mc:Choice>
                <mc:Fallback>
                  <p:oleObj r:id="rId7" imgW="1473200" imgH="45720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64" y="0"/>
                          <a:ext cx="1879" cy="58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74759" name="Object 7"/>
          <p:cNvGraphicFramePr>
            <a:graphicFrameLocks noChangeAspect="1"/>
          </p:cNvGraphicFramePr>
          <p:nvPr>
            <p:extLst>
              <p:ext uri="{D42A27DB-BD31-4B8C-83A1-F6EECF244321}">
                <p14:modId xmlns:p14="http://schemas.microsoft.com/office/powerpoint/2010/main" val="2751553784"/>
              </p:ext>
            </p:extLst>
          </p:nvPr>
        </p:nvGraphicFramePr>
        <p:xfrm>
          <a:off x="5796136" y="612428"/>
          <a:ext cx="398463" cy="368300"/>
        </p:xfrm>
        <a:graphic>
          <a:graphicData uri="http://schemas.openxmlformats.org/presentationml/2006/ole">
            <mc:AlternateContent xmlns:mc="http://schemas.openxmlformats.org/markup-compatibility/2006">
              <mc:Choice xmlns:v="urn:schemas-microsoft-com:vml" Requires="v">
                <p:oleObj spid="_x0000_s1135045" r:id="rId9" imgW="164885" imgH="152202" progId="Equation.DSMT4">
                  <p:embed/>
                </p:oleObj>
              </mc:Choice>
              <mc:Fallback>
                <p:oleObj r:id="rId9" imgW="164885" imgH="152202"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96136" y="612428"/>
                        <a:ext cx="398463" cy="3683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 name="Group 8"/>
          <p:cNvGrpSpPr>
            <a:grpSpLocks/>
          </p:cNvGrpSpPr>
          <p:nvPr/>
        </p:nvGrpSpPr>
        <p:grpSpPr bwMode="auto">
          <a:xfrm>
            <a:off x="482600" y="820738"/>
            <a:ext cx="10594975" cy="1468437"/>
            <a:chOff x="0" y="0"/>
            <a:chExt cx="6674" cy="925"/>
          </a:xfrm>
        </p:grpSpPr>
        <p:sp>
          <p:nvSpPr>
            <p:cNvPr id="74761" name="Oval 9"/>
            <p:cNvSpPr>
              <a:spLocks noChangeArrowheads="1"/>
            </p:cNvSpPr>
            <p:nvPr/>
          </p:nvSpPr>
          <p:spPr bwMode="auto">
            <a:xfrm>
              <a:off x="0" y="331"/>
              <a:ext cx="1416" cy="584"/>
            </a:xfrm>
            <a:prstGeom prst="ellipse">
              <a:avLst/>
            </a:prstGeom>
            <a:noFill/>
            <a:ln w="25400" cmpd="sng">
              <a:solidFill>
                <a:srgbClr val="0000FF"/>
              </a:solidFill>
              <a:round/>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Century Schoolbook" pitchFamily="18" charset="0"/>
                <a:ea typeface="+mj-ea"/>
              </a:endParaRPr>
            </a:p>
          </p:txBody>
        </p:sp>
        <p:graphicFrame>
          <p:nvGraphicFramePr>
            <p:cNvPr id="74762" name="Object 10"/>
            <p:cNvGraphicFramePr>
              <a:graphicFrameLocks noChangeAspect="1"/>
            </p:cNvGraphicFramePr>
            <p:nvPr/>
          </p:nvGraphicFramePr>
          <p:xfrm>
            <a:off x="739" y="120"/>
            <a:ext cx="539" cy="270"/>
          </p:xfrm>
          <a:graphic>
            <a:graphicData uri="http://schemas.openxmlformats.org/presentationml/2006/ole">
              <mc:AlternateContent xmlns:mc="http://schemas.openxmlformats.org/markup-compatibility/2006">
                <mc:Choice xmlns:v="urn:schemas-microsoft-com:vml" Requires="v">
                  <p:oleObj spid="_x0000_s1135046" r:id="rId11" imgW="406048" imgH="203024" progId="Equation.DSMT4">
                    <p:embed/>
                  </p:oleObj>
                </mc:Choice>
                <mc:Fallback>
                  <p:oleObj r:id="rId11" imgW="406048" imgH="203024"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39" y="120"/>
                          <a:ext cx="539" cy="27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4763" name="Oval 11"/>
            <p:cNvSpPr>
              <a:spLocks noChangeArrowheads="1"/>
            </p:cNvSpPr>
            <p:nvPr/>
          </p:nvSpPr>
          <p:spPr bwMode="auto">
            <a:xfrm>
              <a:off x="1489" y="260"/>
              <a:ext cx="2320" cy="648"/>
            </a:xfrm>
            <a:prstGeom prst="ellipse">
              <a:avLst/>
            </a:prstGeom>
            <a:noFill/>
            <a:ln w="25400" cmpd="sng">
              <a:solidFill>
                <a:srgbClr val="FF0000"/>
              </a:solidFill>
              <a:round/>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Century Schoolbook" pitchFamily="18" charset="0"/>
                <a:ea typeface="+mj-ea"/>
              </a:endParaRPr>
            </a:p>
          </p:txBody>
        </p:sp>
        <p:graphicFrame>
          <p:nvGraphicFramePr>
            <p:cNvPr id="74764" name="Object 12"/>
            <p:cNvGraphicFramePr>
              <a:graphicFrameLocks noChangeAspect="1"/>
            </p:cNvGraphicFramePr>
            <p:nvPr/>
          </p:nvGraphicFramePr>
          <p:xfrm>
            <a:off x="2962" y="81"/>
            <a:ext cx="961" cy="270"/>
          </p:xfrm>
          <a:graphic>
            <a:graphicData uri="http://schemas.openxmlformats.org/presentationml/2006/ole">
              <mc:AlternateContent xmlns:mc="http://schemas.openxmlformats.org/markup-compatibility/2006">
                <mc:Choice xmlns:v="urn:schemas-microsoft-com:vml" Requires="v">
                  <p:oleObj spid="_x0000_s1135047" r:id="rId13" imgW="723272" imgH="203024" progId="Equation.DSMT4">
                    <p:embed/>
                  </p:oleObj>
                </mc:Choice>
                <mc:Fallback>
                  <p:oleObj r:id="rId13" imgW="723272" imgH="203024" progId="Equation.DSMT4">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62" y="81"/>
                          <a:ext cx="961" cy="27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4765" name="Oval 13"/>
            <p:cNvSpPr>
              <a:spLocks noChangeArrowheads="1"/>
            </p:cNvSpPr>
            <p:nvPr/>
          </p:nvSpPr>
          <p:spPr bwMode="auto">
            <a:xfrm>
              <a:off x="3914" y="277"/>
              <a:ext cx="1304" cy="648"/>
            </a:xfrm>
            <a:prstGeom prst="ellipse">
              <a:avLst/>
            </a:prstGeom>
            <a:noFill/>
            <a:ln w="25400" cmpd="sng">
              <a:solidFill>
                <a:srgbClr val="00FF00"/>
              </a:solidFill>
              <a:round/>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Century Schoolbook" pitchFamily="18" charset="0"/>
                <a:ea typeface="+mj-ea"/>
              </a:endParaRPr>
            </a:p>
          </p:txBody>
        </p:sp>
        <p:graphicFrame>
          <p:nvGraphicFramePr>
            <p:cNvPr id="74766" name="Object 14"/>
            <p:cNvGraphicFramePr>
              <a:graphicFrameLocks noChangeAspect="1"/>
            </p:cNvGraphicFramePr>
            <p:nvPr/>
          </p:nvGraphicFramePr>
          <p:xfrm>
            <a:off x="4333" y="76"/>
            <a:ext cx="251" cy="232"/>
          </p:xfrm>
          <a:graphic>
            <a:graphicData uri="http://schemas.openxmlformats.org/presentationml/2006/ole">
              <mc:AlternateContent xmlns:mc="http://schemas.openxmlformats.org/markup-compatibility/2006">
                <mc:Choice xmlns:v="urn:schemas-microsoft-com:vml" Requires="v">
                  <p:oleObj spid="_x0000_s1135048" r:id="rId15" imgW="164885" imgH="152202" progId="Equation.DSMT4">
                    <p:embed/>
                  </p:oleObj>
                </mc:Choice>
                <mc:Fallback>
                  <p:oleObj r:id="rId15" imgW="164885" imgH="152202" progId="Equation.DSMT4">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33" y="76"/>
                          <a:ext cx="251" cy="23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4767" name="Rectangle 15"/>
            <p:cNvSpPr>
              <a:spLocks noChangeArrowheads="1"/>
            </p:cNvSpPr>
            <p:nvPr/>
          </p:nvSpPr>
          <p:spPr bwMode="auto">
            <a:xfrm>
              <a:off x="4534" y="0"/>
              <a:ext cx="214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dirty="0">
                  <a:solidFill>
                    <a:srgbClr val="00FF00"/>
                  </a:solidFill>
                  <a:latin typeface="Century Schoolbook" pitchFamily="18" charset="0"/>
                  <a:ea typeface="+mj-ea"/>
                </a:rPr>
                <a:t>第三项</a:t>
              </a:r>
            </a:p>
          </p:txBody>
        </p:sp>
      </p:grpSp>
      <p:graphicFrame>
        <p:nvGraphicFramePr>
          <p:cNvPr id="74768" name="Object 16"/>
          <p:cNvGraphicFramePr>
            <a:graphicFrameLocks noChangeAspect="1"/>
          </p:cNvGraphicFramePr>
          <p:nvPr>
            <p:extLst>
              <p:ext uri="{D42A27DB-BD31-4B8C-83A1-F6EECF244321}">
                <p14:modId xmlns:p14="http://schemas.microsoft.com/office/powerpoint/2010/main" val="255983870"/>
              </p:ext>
            </p:extLst>
          </p:nvPr>
        </p:nvGraphicFramePr>
        <p:xfrm>
          <a:off x="244475" y="4533900"/>
          <a:ext cx="3019425" cy="1281113"/>
        </p:xfrm>
        <a:graphic>
          <a:graphicData uri="http://schemas.openxmlformats.org/presentationml/2006/ole">
            <mc:AlternateContent xmlns:mc="http://schemas.openxmlformats.org/markup-compatibility/2006">
              <mc:Choice xmlns:v="urn:schemas-microsoft-com:vml" Requires="v">
                <p:oleObj spid="_x0000_s1135049" r:id="rId17" imgW="1675673" imgH="710891" progId="Equation.DSMT4">
                  <p:embed/>
                </p:oleObj>
              </mc:Choice>
              <mc:Fallback>
                <p:oleObj r:id="rId17" imgW="1675673" imgH="710891" progId="Equation.DSMT4">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4475" y="4533900"/>
                        <a:ext cx="3019425" cy="128111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4769" name="Object 17"/>
          <p:cNvGraphicFramePr>
            <a:graphicFrameLocks noChangeAspect="1"/>
          </p:cNvGraphicFramePr>
          <p:nvPr>
            <p:extLst>
              <p:ext uri="{D42A27DB-BD31-4B8C-83A1-F6EECF244321}">
                <p14:modId xmlns:p14="http://schemas.microsoft.com/office/powerpoint/2010/main" val="613144879"/>
              </p:ext>
            </p:extLst>
          </p:nvPr>
        </p:nvGraphicFramePr>
        <p:xfrm>
          <a:off x="3914775" y="4622800"/>
          <a:ext cx="2089150" cy="520700"/>
        </p:xfrm>
        <a:graphic>
          <a:graphicData uri="http://schemas.openxmlformats.org/presentationml/2006/ole">
            <mc:AlternateContent xmlns:mc="http://schemas.openxmlformats.org/markup-compatibility/2006">
              <mc:Choice xmlns:v="urn:schemas-microsoft-com:vml" Requires="v">
                <p:oleObj spid="_x0000_s1135050" r:id="rId19" imgW="1244060" imgH="241195" progId="Equation.DSMT4">
                  <p:embed/>
                </p:oleObj>
              </mc:Choice>
              <mc:Fallback>
                <p:oleObj r:id="rId19" imgW="1244060" imgH="241195" progId="Equation.DSMT4">
                  <p:embed/>
                  <p:pic>
                    <p:nvPicPr>
                      <p:cNvPr id="0" name="Picture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914775" y="4622800"/>
                        <a:ext cx="2089150" cy="5207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4770" name="Object 18"/>
          <p:cNvGraphicFramePr>
            <a:graphicFrameLocks noChangeAspect="1"/>
          </p:cNvGraphicFramePr>
          <p:nvPr>
            <p:extLst>
              <p:ext uri="{D42A27DB-BD31-4B8C-83A1-F6EECF244321}">
                <p14:modId xmlns:p14="http://schemas.microsoft.com/office/powerpoint/2010/main" val="1517392342"/>
              </p:ext>
            </p:extLst>
          </p:nvPr>
        </p:nvGraphicFramePr>
        <p:xfrm>
          <a:off x="5935663" y="4332288"/>
          <a:ext cx="3025775" cy="1052512"/>
        </p:xfrm>
        <a:graphic>
          <a:graphicData uri="http://schemas.openxmlformats.org/presentationml/2006/ole">
            <mc:AlternateContent xmlns:mc="http://schemas.openxmlformats.org/markup-compatibility/2006">
              <mc:Choice xmlns:v="urn:schemas-microsoft-com:vml" Requires="v">
                <p:oleObj spid="_x0000_s1135051" r:id="rId21" imgW="1600200" imgH="469900" progId="Equation.DSMT4">
                  <p:embed/>
                </p:oleObj>
              </mc:Choice>
              <mc:Fallback>
                <p:oleObj r:id="rId21" imgW="1600200" imgH="469900" progId="Equation.DSMT4">
                  <p:embed/>
                  <p:pic>
                    <p:nvPicPr>
                      <p:cNvPr id="0" name="Picture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935663" y="4332288"/>
                        <a:ext cx="3025775" cy="105251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 name="Group 19"/>
          <p:cNvGrpSpPr>
            <a:grpSpLocks/>
          </p:cNvGrpSpPr>
          <p:nvPr/>
        </p:nvGrpSpPr>
        <p:grpSpPr bwMode="auto">
          <a:xfrm>
            <a:off x="3175000" y="4416425"/>
            <a:ext cx="766763" cy="881063"/>
            <a:chOff x="0" y="0"/>
            <a:chExt cx="483" cy="555"/>
          </a:xfrm>
        </p:grpSpPr>
        <p:graphicFrame>
          <p:nvGraphicFramePr>
            <p:cNvPr id="74772" name="Object 20"/>
            <p:cNvGraphicFramePr>
              <a:graphicFrameLocks noChangeAspect="1"/>
            </p:cNvGraphicFramePr>
            <p:nvPr/>
          </p:nvGraphicFramePr>
          <p:xfrm>
            <a:off x="55" y="0"/>
            <a:ext cx="428" cy="555"/>
          </p:xfrm>
          <a:graphic>
            <a:graphicData uri="http://schemas.openxmlformats.org/presentationml/2006/ole">
              <mc:AlternateContent xmlns:mc="http://schemas.openxmlformats.org/markup-compatibility/2006">
                <mc:Choice xmlns:v="urn:schemas-microsoft-com:vml" Requires="v">
                  <p:oleObj spid="_x0000_s1135052" r:id="rId23" imgW="304536" imgH="393359" progId="Equation.DSMT4">
                    <p:embed/>
                  </p:oleObj>
                </mc:Choice>
                <mc:Fallback>
                  <p:oleObj r:id="rId23" imgW="304536" imgH="393359" progId="Equation.DSMT4">
                    <p:embed/>
                    <p:pic>
                      <p:nvPicPr>
                        <p:cNvPr id="0" name="Picture 1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5" y="0"/>
                          <a:ext cx="428" cy="55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4773" name="Line 21"/>
            <p:cNvSpPr>
              <a:spLocks noChangeShapeType="1"/>
            </p:cNvSpPr>
            <p:nvPr/>
          </p:nvSpPr>
          <p:spPr bwMode="auto">
            <a:xfrm flipV="1">
              <a:off x="0" y="402"/>
              <a:ext cx="124" cy="72"/>
            </a:xfrm>
            <a:prstGeom prst="line">
              <a:avLst/>
            </a:prstGeom>
            <a:noFill/>
            <a:ln w="25400" cmpd="sng">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Century Schoolbook" pitchFamily="18" charset="0"/>
                <a:ea typeface="+mj-ea"/>
              </a:endParaRPr>
            </a:p>
          </p:txBody>
        </p:sp>
      </p:grpSp>
      <p:graphicFrame>
        <p:nvGraphicFramePr>
          <p:cNvPr id="74774" name="Object 22"/>
          <p:cNvGraphicFramePr>
            <a:graphicFrameLocks/>
          </p:cNvGraphicFramePr>
          <p:nvPr>
            <p:extLst>
              <p:ext uri="{D42A27DB-BD31-4B8C-83A1-F6EECF244321}">
                <p14:modId xmlns:p14="http://schemas.microsoft.com/office/powerpoint/2010/main" val="2755197652"/>
              </p:ext>
            </p:extLst>
          </p:nvPr>
        </p:nvGraphicFramePr>
        <p:xfrm>
          <a:off x="2976563" y="5451475"/>
          <a:ext cx="6027737" cy="863600"/>
        </p:xfrm>
        <a:graphic>
          <a:graphicData uri="http://schemas.openxmlformats.org/presentationml/2006/ole">
            <mc:AlternateContent xmlns:mc="http://schemas.openxmlformats.org/markup-compatibility/2006">
              <mc:Choice xmlns:v="urn:schemas-microsoft-com:vml" Requires="v">
                <p:oleObj spid="_x0000_s1135053" r:id="rId25" imgW="2742010" imgH="393529" progId="Equation.DSMT4">
                  <p:embed/>
                </p:oleObj>
              </mc:Choice>
              <mc:Fallback>
                <p:oleObj r:id="rId25" imgW="2742010" imgH="393529" progId="Equation.DSMT4">
                  <p:embed/>
                  <p:pic>
                    <p:nvPicPr>
                      <p:cNvPr id="0" name="Picture 13"/>
                      <p:cNvPicPr>
                        <a:picLocks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976563" y="5451475"/>
                        <a:ext cx="6027737" cy="863600"/>
                      </a:xfrm>
                      <a:prstGeom prst="rect">
                        <a:avLst/>
                      </a:prstGeom>
                      <a:noFill/>
                      <a:ln w="25400">
                        <a:solidFill>
                          <a:srgbClr val="8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 name="Group 23"/>
          <p:cNvGrpSpPr>
            <a:grpSpLocks/>
          </p:cNvGrpSpPr>
          <p:nvPr/>
        </p:nvGrpSpPr>
        <p:grpSpPr bwMode="auto">
          <a:xfrm>
            <a:off x="6172200" y="4572000"/>
            <a:ext cx="2300288" cy="928688"/>
            <a:chOff x="0" y="0"/>
            <a:chExt cx="1449" cy="585"/>
          </a:xfrm>
        </p:grpSpPr>
        <p:sp>
          <p:nvSpPr>
            <p:cNvPr id="74776" name="Line 24"/>
            <p:cNvSpPr>
              <a:spLocks noChangeShapeType="1"/>
            </p:cNvSpPr>
            <p:nvPr/>
          </p:nvSpPr>
          <p:spPr bwMode="auto">
            <a:xfrm flipV="1">
              <a:off x="0" y="0"/>
              <a:ext cx="384" cy="384"/>
            </a:xfrm>
            <a:prstGeom prst="line">
              <a:avLst/>
            </a:prstGeom>
            <a:noFill/>
            <a:ln w="25400" cmpd="sng">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Century Schoolbook" pitchFamily="18" charset="0"/>
                <a:ea typeface="+mj-ea"/>
              </a:endParaRPr>
            </a:p>
          </p:txBody>
        </p:sp>
        <p:sp>
          <p:nvSpPr>
            <p:cNvPr id="74777" name="Line 25"/>
            <p:cNvSpPr>
              <a:spLocks noChangeShapeType="1"/>
            </p:cNvSpPr>
            <p:nvPr/>
          </p:nvSpPr>
          <p:spPr bwMode="auto">
            <a:xfrm flipV="1">
              <a:off x="1065" y="201"/>
              <a:ext cx="384" cy="384"/>
            </a:xfrm>
            <a:prstGeom prst="line">
              <a:avLst/>
            </a:prstGeom>
            <a:noFill/>
            <a:ln w="25400" cmpd="sng">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Century Schoolbook" pitchFamily="18" charset="0"/>
                <a:ea typeface="+mj-ea"/>
              </a:endParaRPr>
            </a:p>
          </p:txBody>
        </p:sp>
      </p:grpSp>
      <p:grpSp>
        <p:nvGrpSpPr>
          <p:cNvPr id="7" name="Group 27"/>
          <p:cNvGrpSpPr>
            <a:grpSpLocks/>
          </p:cNvGrpSpPr>
          <p:nvPr/>
        </p:nvGrpSpPr>
        <p:grpSpPr bwMode="auto">
          <a:xfrm>
            <a:off x="200025" y="3817938"/>
            <a:ext cx="6369050" cy="474663"/>
            <a:chOff x="0" y="0"/>
            <a:chExt cx="4012" cy="299"/>
          </a:xfrm>
        </p:grpSpPr>
        <p:sp>
          <p:nvSpPr>
            <p:cNvPr id="74780" name="Rectangle 28"/>
            <p:cNvSpPr>
              <a:spLocks noChangeArrowheads="1"/>
            </p:cNvSpPr>
            <p:nvPr/>
          </p:nvSpPr>
          <p:spPr bwMode="auto">
            <a:xfrm>
              <a:off x="0" y="0"/>
              <a:ext cx="401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latin typeface="Century Schoolbook" pitchFamily="18" charset="0"/>
                  <a:ea typeface="+mj-ea"/>
                </a:rPr>
                <a:t>对        求        的偏导数可得：</a:t>
              </a:r>
            </a:p>
          </p:txBody>
        </p:sp>
        <p:graphicFrame>
          <p:nvGraphicFramePr>
            <p:cNvPr id="74781" name="Object 29"/>
            <p:cNvGraphicFramePr>
              <a:graphicFrameLocks noChangeAspect="1"/>
            </p:cNvGraphicFramePr>
            <p:nvPr>
              <p:extLst>
                <p:ext uri="{D42A27DB-BD31-4B8C-83A1-F6EECF244321}">
                  <p14:modId xmlns:p14="http://schemas.microsoft.com/office/powerpoint/2010/main" val="2532611081"/>
                </p:ext>
              </p:extLst>
            </p:nvPr>
          </p:nvGraphicFramePr>
          <p:xfrm>
            <a:off x="849" y="11"/>
            <a:ext cx="496" cy="288"/>
          </p:xfrm>
          <a:graphic>
            <a:graphicData uri="http://schemas.openxmlformats.org/presentationml/2006/ole">
              <mc:AlternateContent xmlns:mc="http://schemas.openxmlformats.org/markup-compatibility/2006">
                <mc:Choice xmlns:v="urn:schemas-microsoft-com:vml" Requires="v">
                  <p:oleObj spid="_x0000_s1135054" r:id="rId27" imgW="393529" imgH="228501" progId="Equation.DSMT4">
                    <p:embed/>
                  </p:oleObj>
                </mc:Choice>
                <mc:Fallback>
                  <p:oleObj r:id="rId27" imgW="393529" imgH="228501" progId="Equation.DSMT4">
                    <p:embed/>
                    <p:pic>
                      <p:nvPicPr>
                        <p:cNvPr id="0" name="Picture 1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849" y="11"/>
                          <a:ext cx="496" cy="28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4782" name="Object 30"/>
            <p:cNvGraphicFramePr>
              <a:graphicFrameLocks noChangeAspect="1"/>
            </p:cNvGraphicFramePr>
            <p:nvPr>
              <p:extLst>
                <p:ext uri="{D42A27DB-BD31-4B8C-83A1-F6EECF244321}">
                  <p14:modId xmlns:p14="http://schemas.microsoft.com/office/powerpoint/2010/main" val="575806054"/>
                </p:ext>
              </p:extLst>
            </p:nvPr>
          </p:nvGraphicFramePr>
          <p:xfrm>
            <a:off x="214" y="27"/>
            <a:ext cx="512" cy="256"/>
          </p:xfrm>
          <a:graphic>
            <a:graphicData uri="http://schemas.openxmlformats.org/presentationml/2006/ole">
              <mc:AlternateContent xmlns:mc="http://schemas.openxmlformats.org/markup-compatibility/2006">
                <mc:Choice xmlns:v="urn:schemas-microsoft-com:vml" Requires="v">
                  <p:oleObj spid="_x0000_s1135055" r:id="rId29" imgW="406048" imgH="203024" progId="Equation.DSMT4">
                    <p:embed/>
                  </p:oleObj>
                </mc:Choice>
                <mc:Fallback>
                  <p:oleObj r:id="rId29" imgW="406048" imgH="203024" progId="Equation.DSMT4">
                    <p:embed/>
                    <p:pic>
                      <p:nvPicPr>
                        <p:cNvPr id="0" name="Picture 15"/>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14" y="27"/>
                          <a:ext cx="512" cy="256"/>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 name="灯片编号占位符 1"/>
          <p:cNvSpPr>
            <a:spLocks noGrp="1"/>
          </p:cNvSpPr>
          <p:nvPr>
            <p:ph type="sldNum" sz="quarter" idx="12"/>
          </p:nvPr>
        </p:nvSpPr>
        <p:spPr/>
        <p:txBody>
          <a:bodyPr/>
          <a:lstStyle/>
          <a:p>
            <a:fld id="{E31375A4-56A4-47D6-9801-1991572033F7}" type="slidenum">
              <a:rPr lang="en-US" smtClean="0"/>
              <a:pPr/>
              <a:t>93</a:t>
            </a:fld>
            <a:endParaRPr lang="en-US"/>
          </a:p>
        </p:txBody>
      </p:sp>
    </p:spTree>
    <p:extLst>
      <p:ext uri="{BB962C8B-B14F-4D97-AF65-F5344CB8AC3E}">
        <p14:creationId xmlns:p14="http://schemas.microsoft.com/office/powerpoint/2010/main" val="23375188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10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10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4768"/>
                                        </p:tgtEl>
                                        <p:attrNameLst>
                                          <p:attrName>style.visibility</p:attrName>
                                        </p:attrNameLst>
                                      </p:cBhvr>
                                      <p:to>
                                        <p:strVal val="visible"/>
                                      </p:to>
                                    </p:set>
                                    <p:animEffect transition="in" filter="wipe(left)">
                                      <p:cBhvr>
                                        <p:cTn id="22" dur="1000"/>
                                        <p:tgtEl>
                                          <p:spTgt spid="7476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10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74769"/>
                                        </p:tgtEl>
                                        <p:attrNameLst>
                                          <p:attrName>style.visibility</p:attrName>
                                        </p:attrNameLst>
                                      </p:cBhvr>
                                      <p:to>
                                        <p:strVal val="visible"/>
                                      </p:to>
                                    </p:set>
                                    <p:animEffect transition="in" filter="wipe(left)">
                                      <p:cBhvr>
                                        <p:cTn id="32" dur="1000"/>
                                        <p:tgtEl>
                                          <p:spTgt spid="7476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74770"/>
                                        </p:tgtEl>
                                        <p:attrNameLst>
                                          <p:attrName>style.visibility</p:attrName>
                                        </p:attrNameLst>
                                      </p:cBhvr>
                                      <p:to>
                                        <p:strVal val="visible"/>
                                      </p:to>
                                    </p:set>
                                    <p:animEffect transition="in" filter="wipe(left)">
                                      <p:cBhvr>
                                        <p:cTn id="37" dur="1000"/>
                                        <p:tgtEl>
                                          <p:spTgt spid="7477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left)">
                                      <p:cBhvr>
                                        <p:cTn id="42" dur="1000"/>
                                        <p:tgtEl>
                                          <p:spTgt spid="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74774"/>
                                        </p:tgtEl>
                                        <p:attrNameLst>
                                          <p:attrName>style.visibility</p:attrName>
                                        </p:attrNameLst>
                                      </p:cBhvr>
                                      <p:to>
                                        <p:strVal val="visible"/>
                                      </p:to>
                                    </p:set>
                                    <p:animEffect transition="in" filter="wipe(left)">
                                      <p:cBhvr>
                                        <p:cTn id="47" dur="1000"/>
                                        <p:tgtEl>
                                          <p:spTgt spid="747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5778" name="Object 2"/>
          <p:cNvGraphicFramePr>
            <a:graphicFrameLocks noChangeAspect="1"/>
          </p:cNvGraphicFramePr>
          <p:nvPr>
            <p:extLst>
              <p:ext uri="{D42A27DB-BD31-4B8C-83A1-F6EECF244321}">
                <p14:modId xmlns:p14="http://schemas.microsoft.com/office/powerpoint/2010/main" val="2296235486"/>
              </p:ext>
            </p:extLst>
          </p:nvPr>
        </p:nvGraphicFramePr>
        <p:xfrm>
          <a:off x="236538" y="620713"/>
          <a:ext cx="8728075" cy="1209675"/>
        </p:xfrm>
        <a:graphic>
          <a:graphicData uri="http://schemas.openxmlformats.org/presentationml/2006/ole">
            <mc:AlternateContent xmlns:mc="http://schemas.openxmlformats.org/markup-compatibility/2006">
              <mc:Choice xmlns:v="urn:schemas-microsoft-com:vml" Requires="v">
                <p:oleObj spid="_x0000_s1135874" r:id="rId3" imgW="5128574" imgH="710891" progId="Equation.DSMT4">
                  <p:embed/>
                </p:oleObj>
              </mc:Choice>
              <mc:Fallback>
                <p:oleObj r:id="rId3" imgW="5128574" imgH="710891"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538" y="620713"/>
                        <a:ext cx="8728075" cy="120967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5779" name="Rectangle 3"/>
          <p:cNvSpPr>
            <a:spLocks noChangeArrowheads="1"/>
          </p:cNvSpPr>
          <p:nvPr/>
        </p:nvSpPr>
        <p:spPr bwMode="auto">
          <a:xfrm>
            <a:off x="200025" y="2090738"/>
            <a:ext cx="74612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a:latin typeface="+mj-ea"/>
                <a:ea typeface="+mj-ea"/>
              </a:rPr>
              <a:t>接下来，对第二项求        的偏导数，可得：</a:t>
            </a:r>
          </a:p>
        </p:txBody>
      </p:sp>
      <p:graphicFrame>
        <p:nvGraphicFramePr>
          <p:cNvPr id="75780" name="Object 4"/>
          <p:cNvGraphicFramePr>
            <a:graphicFrameLocks noChangeAspect="1"/>
          </p:cNvGraphicFramePr>
          <p:nvPr>
            <p:extLst>
              <p:ext uri="{D42A27DB-BD31-4B8C-83A1-F6EECF244321}">
                <p14:modId xmlns:p14="http://schemas.microsoft.com/office/powerpoint/2010/main" val="906223559"/>
              </p:ext>
            </p:extLst>
          </p:nvPr>
        </p:nvGraphicFramePr>
        <p:xfrm>
          <a:off x="3443288" y="2125663"/>
          <a:ext cx="733425" cy="427037"/>
        </p:xfrm>
        <a:graphic>
          <a:graphicData uri="http://schemas.openxmlformats.org/presentationml/2006/ole">
            <mc:AlternateContent xmlns:mc="http://schemas.openxmlformats.org/markup-compatibility/2006">
              <mc:Choice xmlns:v="urn:schemas-microsoft-com:vml" Requires="v">
                <p:oleObj spid="_x0000_s1135875" r:id="rId5" imgW="393529" imgH="228501" progId="Equation.DSMT4">
                  <p:embed/>
                </p:oleObj>
              </mc:Choice>
              <mc:Fallback>
                <p:oleObj r:id="rId5" imgW="393529" imgH="228501"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43288" y="2125663"/>
                        <a:ext cx="733425" cy="42703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5781" name="Line 5"/>
          <p:cNvSpPr>
            <a:spLocks noChangeShapeType="1"/>
          </p:cNvSpPr>
          <p:nvPr/>
        </p:nvSpPr>
        <p:spPr bwMode="auto">
          <a:xfrm>
            <a:off x="0" y="1966913"/>
            <a:ext cx="9144000" cy="0"/>
          </a:xfrm>
          <a:prstGeom prst="line">
            <a:avLst/>
          </a:prstGeom>
          <a:ln>
            <a:headEnd/>
            <a:tailEnd/>
          </a:ln>
          <a:extLst/>
        </p:spPr>
        <p:style>
          <a:lnRef idx="3">
            <a:schemeClr val="accent1"/>
          </a:lnRef>
          <a:fillRef idx="0">
            <a:schemeClr val="accent1"/>
          </a:fillRef>
          <a:effectRef idx="2">
            <a:schemeClr val="accent1"/>
          </a:effectRef>
          <a:fontRef idx="minor">
            <a:schemeClr val="tx1"/>
          </a:fontRef>
        </p:style>
        <p:txBody>
          <a:bodyPr/>
          <a:lstStyle/>
          <a:p>
            <a:endParaRPr lang="zh-CN" altLang="en-US" sz="2800" b="1">
              <a:latin typeface="+mj-ea"/>
              <a:ea typeface="+mj-ea"/>
            </a:endParaRPr>
          </a:p>
        </p:txBody>
      </p:sp>
      <p:graphicFrame>
        <p:nvGraphicFramePr>
          <p:cNvPr id="75782" name="Object 6"/>
          <p:cNvGraphicFramePr>
            <a:graphicFrameLocks noChangeAspect="1"/>
          </p:cNvGraphicFramePr>
          <p:nvPr>
            <p:extLst>
              <p:ext uri="{D42A27DB-BD31-4B8C-83A1-F6EECF244321}">
                <p14:modId xmlns:p14="http://schemas.microsoft.com/office/powerpoint/2010/main" val="1623342951"/>
              </p:ext>
            </p:extLst>
          </p:nvPr>
        </p:nvGraphicFramePr>
        <p:xfrm>
          <a:off x="334963" y="2662238"/>
          <a:ext cx="4275137" cy="1185862"/>
        </p:xfrm>
        <a:graphic>
          <a:graphicData uri="http://schemas.openxmlformats.org/presentationml/2006/ole">
            <mc:AlternateContent xmlns:mc="http://schemas.openxmlformats.org/markup-compatibility/2006">
              <mc:Choice xmlns:v="urn:schemas-microsoft-com:vml" Requires="v">
                <p:oleObj spid="_x0000_s1135876" r:id="rId7" imgW="2564287" imgH="710891" progId="Equation.DSMT4">
                  <p:embed/>
                </p:oleObj>
              </mc:Choice>
              <mc:Fallback>
                <p:oleObj r:id="rId7" imgW="2564287" imgH="710891"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4963" y="2662238"/>
                        <a:ext cx="4275137" cy="118586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5783" name="Object 7"/>
          <p:cNvGraphicFramePr>
            <a:graphicFrameLocks noChangeAspect="1"/>
          </p:cNvGraphicFramePr>
          <p:nvPr>
            <p:extLst>
              <p:ext uri="{D42A27DB-BD31-4B8C-83A1-F6EECF244321}">
                <p14:modId xmlns:p14="http://schemas.microsoft.com/office/powerpoint/2010/main" val="515136650"/>
              </p:ext>
            </p:extLst>
          </p:nvPr>
        </p:nvGraphicFramePr>
        <p:xfrm>
          <a:off x="4573588" y="2641600"/>
          <a:ext cx="4418012" cy="1206500"/>
        </p:xfrm>
        <a:graphic>
          <a:graphicData uri="http://schemas.openxmlformats.org/presentationml/2006/ole">
            <mc:AlternateContent xmlns:mc="http://schemas.openxmlformats.org/markup-compatibility/2006">
              <mc:Choice xmlns:v="urn:schemas-microsoft-com:vml" Requires="v">
                <p:oleObj spid="_x0000_s1135877" r:id="rId9" imgW="2602370" imgH="710891" progId="Equation.DSMT4">
                  <p:embed/>
                </p:oleObj>
              </mc:Choice>
              <mc:Fallback>
                <p:oleObj r:id="rId9" imgW="2602370" imgH="710891"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3588" y="2641600"/>
                        <a:ext cx="4418012" cy="12065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Group 8"/>
          <p:cNvGrpSpPr>
            <a:grpSpLocks/>
          </p:cNvGrpSpPr>
          <p:nvPr/>
        </p:nvGrpSpPr>
        <p:grpSpPr bwMode="auto">
          <a:xfrm>
            <a:off x="250825" y="4008438"/>
            <a:ext cx="8755063" cy="954089"/>
            <a:chOff x="0" y="0"/>
            <a:chExt cx="5515" cy="601"/>
          </a:xfrm>
        </p:grpSpPr>
        <p:sp>
          <p:nvSpPr>
            <p:cNvPr id="75785" name="Rectangle 9"/>
            <p:cNvSpPr>
              <a:spLocks noChangeArrowheads="1"/>
            </p:cNvSpPr>
            <p:nvPr/>
          </p:nvSpPr>
          <p:spPr bwMode="auto">
            <a:xfrm>
              <a:off x="0" y="0"/>
              <a:ext cx="5386"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dirty="0">
                  <a:latin typeface="+mj-ea"/>
                  <a:ea typeface="+mj-ea"/>
                </a:rPr>
                <a:t>在求信道容量时，由于信道是固定的</a:t>
              </a:r>
              <a:r>
                <a:rPr lang="zh-CN" sz="2800" b="1" dirty="0" smtClean="0">
                  <a:latin typeface="+mj-ea"/>
                  <a:ea typeface="+mj-ea"/>
                </a:rPr>
                <a:t>，           不</a:t>
              </a:r>
              <a:r>
                <a:rPr lang="zh-CN" sz="2800" b="1" dirty="0">
                  <a:latin typeface="+mj-ea"/>
                  <a:ea typeface="+mj-ea"/>
                </a:rPr>
                <a:t>随   的变化而变化，是常量。所以，可得：</a:t>
              </a:r>
            </a:p>
          </p:txBody>
        </p:sp>
        <p:graphicFrame>
          <p:nvGraphicFramePr>
            <p:cNvPr id="75786" name="Object 10"/>
            <p:cNvGraphicFramePr>
              <a:graphicFrameLocks noChangeAspect="1"/>
            </p:cNvGraphicFramePr>
            <p:nvPr>
              <p:extLst>
                <p:ext uri="{D42A27DB-BD31-4B8C-83A1-F6EECF244321}">
                  <p14:modId xmlns:p14="http://schemas.microsoft.com/office/powerpoint/2010/main" val="1719742147"/>
                </p:ext>
              </p:extLst>
            </p:nvPr>
          </p:nvGraphicFramePr>
          <p:xfrm>
            <a:off x="3800" y="31"/>
            <a:ext cx="782" cy="303"/>
          </p:xfrm>
          <a:graphic>
            <a:graphicData uri="http://schemas.openxmlformats.org/presentationml/2006/ole">
              <mc:AlternateContent xmlns:mc="http://schemas.openxmlformats.org/markup-compatibility/2006">
                <mc:Choice xmlns:v="urn:schemas-microsoft-com:vml" Requires="v">
                  <p:oleObj spid="_x0000_s1135878" r:id="rId11" imgW="622030" imgH="241195" progId="Equation.DSMT4">
                    <p:embed/>
                  </p:oleObj>
                </mc:Choice>
                <mc:Fallback>
                  <p:oleObj r:id="rId11" imgW="622030" imgH="241195"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00" y="31"/>
                          <a:ext cx="782" cy="30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5787" name="Object 11"/>
            <p:cNvGraphicFramePr>
              <a:graphicFrameLocks noChangeAspect="1"/>
            </p:cNvGraphicFramePr>
            <p:nvPr/>
          </p:nvGraphicFramePr>
          <p:xfrm>
            <a:off x="5018" y="7"/>
            <a:ext cx="497" cy="289"/>
          </p:xfrm>
          <a:graphic>
            <a:graphicData uri="http://schemas.openxmlformats.org/presentationml/2006/ole">
              <mc:AlternateContent xmlns:mc="http://schemas.openxmlformats.org/markup-compatibility/2006">
                <mc:Choice xmlns:v="urn:schemas-microsoft-com:vml" Requires="v">
                  <p:oleObj spid="_x0000_s1135879" r:id="rId13" imgW="393529" imgH="228501" progId="Equation.DSMT4">
                    <p:embed/>
                  </p:oleObj>
                </mc:Choice>
                <mc:Fallback>
                  <p:oleObj r:id="rId13" imgW="393529" imgH="228501" progId="Equation.DSMT4">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18" y="7"/>
                          <a:ext cx="497" cy="289"/>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75789" name="Oval 13"/>
          <p:cNvSpPr>
            <a:spLocks noChangeArrowheads="1"/>
          </p:cNvSpPr>
          <p:nvPr/>
        </p:nvSpPr>
        <p:spPr bwMode="auto">
          <a:xfrm>
            <a:off x="2681288" y="585788"/>
            <a:ext cx="3835400" cy="850900"/>
          </a:xfrm>
          <a:prstGeom prst="ellipse">
            <a:avLst/>
          </a:prstGeom>
          <a:noFill/>
          <a:ln w="25400" cmpd="sng">
            <a:solidFill>
              <a:srgbClr val="FF0000"/>
            </a:solidFill>
            <a:round/>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mj-ea"/>
              <a:ea typeface="+mj-ea"/>
            </a:endParaRPr>
          </a:p>
        </p:txBody>
      </p:sp>
      <p:grpSp>
        <p:nvGrpSpPr>
          <p:cNvPr id="4" name="Group 14"/>
          <p:cNvGrpSpPr>
            <a:grpSpLocks noChangeAspect="1"/>
          </p:cNvGrpSpPr>
          <p:nvPr/>
        </p:nvGrpSpPr>
        <p:grpSpPr bwMode="auto">
          <a:xfrm>
            <a:off x="249238" y="4962525"/>
            <a:ext cx="8304212" cy="1417638"/>
            <a:chOff x="0" y="0"/>
            <a:chExt cx="5231" cy="893"/>
          </a:xfrm>
        </p:grpSpPr>
        <p:graphicFrame>
          <p:nvGraphicFramePr>
            <p:cNvPr id="75791" name="Object 15"/>
            <p:cNvGraphicFramePr>
              <a:graphicFrameLocks noChangeAspect="1"/>
            </p:cNvGraphicFramePr>
            <p:nvPr/>
          </p:nvGraphicFramePr>
          <p:xfrm>
            <a:off x="0" y="0"/>
            <a:ext cx="3059" cy="893"/>
          </p:xfrm>
          <a:graphic>
            <a:graphicData uri="http://schemas.openxmlformats.org/presentationml/2006/ole">
              <mc:AlternateContent xmlns:mc="http://schemas.openxmlformats.org/markup-compatibility/2006">
                <mc:Choice xmlns:v="urn:schemas-microsoft-com:vml" Requires="v">
                  <p:oleObj spid="_x0000_s1135880" r:id="rId15" imgW="2437342" imgH="710891" progId="Equation.DSMT4">
                    <p:embed/>
                  </p:oleObj>
                </mc:Choice>
                <mc:Fallback>
                  <p:oleObj r:id="rId15" imgW="2437342" imgH="710891" progId="Equation.DSMT4">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3059" cy="89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5792" name="Object 16"/>
            <p:cNvGraphicFramePr>
              <a:graphicFrameLocks noChangeAspect="1"/>
            </p:cNvGraphicFramePr>
            <p:nvPr/>
          </p:nvGraphicFramePr>
          <p:xfrm>
            <a:off x="3039" y="326"/>
            <a:ext cx="2192" cy="560"/>
          </p:xfrm>
          <a:graphic>
            <a:graphicData uri="http://schemas.openxmlformats.org/presentationml/2006/ole">
              <mc:AlternateContent xmlns:mc="http://schemas.openxmlformats.org/markup-compatibility/2006">
                <mc:Choice xmlns:v="urn:schemas-microsoft-com:vml" Requires="v">
                  <p:oleObj spid="_x0000_s1135881" r:id="rId17" imgW="1739145" imgH="444307" progId="Equation.DSMT4">
                    <p:embed/>
                  </p:oleObj>
                </mc:Choice>
                <mc:Fallback>
                  <p:oleObj r:id="rId17" imgW="1739145" imgH="444307" progId="Equation.DSMT4">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039" y="326"/>
                          <a:ext cx="2192" cy="560"/>
                        </a:xfrm>
                        <a:prstGeom prst="rect">
                          <a:avLst/>
                        </a:prstGeom>
                        <a:noFill/>
                        <a:ln w="25400">
                          <a:solidFill>
                            <a:srgbClr val="8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 name="灯片编号占位符 1"/>
          <p:cNvSpPr>
            <a:spLocks noGrp="1"/>
          </p:cNvSpPr>
          <p:nvPr>
            <p:ph type="sldNum" sz="quarter" idx="12"/>
          </p:nvPr>
        </p:nvSpPr>
        <p:spPr/>
        <p:txBody>
          <a:bodyPr/>
          <a:lstStyle/>
          <a:p>
            <a:fld id="{E31375A4-56A4-47D6-9801-1991572033F7}" type="slidenum">
              <a:rPr lang="en-US" smtClean="0"/>
              <a:pPr/>
              <a:t>94</a:t>
            </a:fld>
            <a:endParaRPr lang="en-US"/>
          </a:p>
        </p:txBody>
      </p:sp>
    </p:spTree>
    <p:extLst>
      <p:ext uri="{BB962C8B-B14F-4D97-AF65-F5344CB8AC3E}">
        <p14:creationId xmlns:p14="http://schemas.microsoft.com/office/powerpoint/2010/main" val="1162730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5783"/>
                                        </p:tgtEl>
                                        <p:attrNameLst>
                                          <p:attrName>style.visibility</p:attrName>
                                        </p:attrNameLst>
                                      </p:cBhvr>
                                      <p:to>
                                        <p:strVal val="visible"/>
                                      </p:to>
                                    </p:set>
                                    <p:animEffect transition="in" filter="wipe(left)">
                                      <p:cBhvr>
                                        <p:cTn id="7" dur="1000"/>
                                        <p:tgtEl>
                                          <p:spTgt spid="757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10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6802" name="Object 2"/>
          <p:cNvGraphicFramePr>
            <a:graphicFrameLocks noChangeAspect="1"/>
          </p:cNvGraphicFramePr>
          <p:nvPr>
            <p:extLst>
              <p:ext uri="{D42A27DB-BD31-4B8C-83A1-F6EECF244321}">
                <p14:modId xmlns:p14="http://schemas.microsoft.com/office/powerpoint/2010/main" val="3574146429"/>
              </p:ext>
            </p:extLst>
          </p:nvPr>
        </p:nvGraphicFramePr>
        <p:xfrm>
          <a:off x="215900" y="620713"/>
          <a:ext cx="8770938" cy="1209675"/>
        </p:xfrm>
        <a:graphic>
          <a:graphicData uri="http://schemas.openxmlformats.org/presentationml/2006/ole">
            <mc:AlternateContent xmlns:mc="http://schemas.openxmlformats.org/markup-compatibility/2006">
              <mc:Choice xmlns:v="urn:schemas-microsoft-com:vml" Requires="v">
                <p:oleObj spid="_x0000_s1136834" r:id="rId3" imgW="5153963" imgH="710891" progId="Equation.DSMT4">
                  <p:embed/>
                </p:oleObj>
              </mc:Choice>
              <mc:Fallback>
                <p:oleObj r:id="rId3" imgW="5153963" imgH="710891"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900" y="620713"/>
                        <a:ext cx="8770938" cy="120967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6803" name="Rectangle 3"/>
          <p:cNvSpPr>
            <a:spLocks noChangeArrowheads="1"/>
          </p:cNvSpPr>
          <p:nvPr/>
        </p:nvSpPr>
        <p:spPr bwMode="auto">
          <a:xfrm>
            <a:off x="200025" y="2090738"/>
            <a:ext cx="87312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a:latin typeface="+mj-ea"/>
                <a:ea typeface="+mj-ea"/>
              </a:rPr>
              <a:t>接下来，对第三项求        的偏导数，结果为：</a:t>
            </a:r>
          </a:p>
        </p:txBody>
      </p:sp>
      <p:graphicFrame>
        <p:nvGraphicFramePr>
          <p:cNvPr id="76804" name="Object 4"/>
          <p:cNvGraphicFramePr>
            <a:graphicFrameLocks noChangeAspect="1"/>
          </p:cNvGraphicFramePr>
          <p:nvPr>
            <p:extLst>
              <p:ext uri="{D42A27DB-BD31-4B8C-83A1-F6EECF244321}">
                <p14:modId xmlns:p14="http://schemas.microsoft.com/office/powerpoint/2010/main" val="1704139074"/>
              </p:ext>
            </p:extLst>
          </p:nvPr>
        </p:nvGraphicFramePr>
        <p:xfrm>
          <a:off x="3468688" y="2125663"/>
          <a:ext cx="784225" cy="455612"/>
        </p:xfrm>
        <a:graphic>
          <a:graphicData uri="http://schemas.openxmlformats.org/presentationml/2006/ole">
            <mc:AlternateContent xmlns:mc="http://schemas.openxmlformats.org/markup-compatibility/2006">
              <mc:Choice xmlns:v="urn:schemas-microsoft-com:vml" Requires="v">
                <p:oleObj spid="_x0000_s1136835" r:id="rId5" imgW="393529" imgH="228501" progId="Equation.DSMT4">
                  <p:embed/>
                </p:oleObj>
              </mc:Choice>
              <mc:Fallback>
                <p:oleObj r:id="rId5" imgW="393529" imgH="228501"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68688" y="2125663"/>
                        <a:ext cx="784225" cy="45561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6805" name="Line 5"/>
          <p:cNvSpPr>
            <a:spLocks noChangeShapeType="1"/>
          </p:cNvSpPr>
          <p:nvPr/>
        </p:nvSpPr>
        <p:spPr bwMode="auto">
          <a:xfrm>
            <a:off x="0" y="1966913"/>
            <a:ext cx="9144000" cy="0"/>
          </a:xfrm>
          <a:prstGeom prst="line">
            <a:avLst/>
          </a:prstGeom>
          <a:ln>
            <a:headEnd/>
            <a:tailEnd/>
          </a:ln>
          <a:extLst/>
        </p:spPr>
        <p:style>
          <a:lnRef idx="3">
            <a:schemeClr val="accent1"/>
          </a:lnRef>
          <a:fillRef idx="0">
            <a:schemeClr val="accent1"/>
          </a:fillRef>
          <a:effectRef idx="2">
            <a:schemeClr val="accent1"/>
          </a:effectRef>
          <a:fontRef idx="minor">
            <a:schemeClr val="tx1"/>
          </a:fontRef>
        </p:style>
        <p:txBody>
          <a:bodyPr/>
          <a:lstStyle/>
          <a:p>
            <a:endParaRPr lang="zh-CN" altLang="en-US" sz="2800" b="1">
              <a:latin typeface="+mj-ea"/>
              <a:ea typeface="+mj-ea"/>
            </a:endParaRPr>
          </a:p>
        </p:txBody>
      </p:sp>
      <p:graphicFrame>
        <p:nvGraphicFramePr>
          <p:cNvPr id="76806" name="Object 6"/>
          <p:cNvGraphicFramePr>
            <a:graphicFrameLocks noChangeAspect="1"/>
          </p:cNvGraphicFramePr>
          <p:nvPr>
            <p:extLst>
              <p:ext uri="{D42A27DB-BD31-4B8C-83A1-F6EECF244321}">
                <p14:modId xmlns:p14="http://schemas.microsoft.com/office/powerpoint/2010/main" val="1427987887"/>
              </p:ext>
            </p:extLst>
          </p:nvPr>
        </p:nvGraphicFramePr>
        <p:xfrm>
          <a:off x="7574929" y="2159000"/>
          <a:ext cx="525463" cy="368300"/>
        </p:xfrm>
        <a:graphic>
          <a:graphicData uri="http://schemas.openxmlformats.org/presentationml/2006/ole">
            <mc:AlternateContent xmlns:mc="http://schemas.openxmlformats.org/markup-compatibility/2006">
              <mc:Choice xmlns:v="urn:schemas-microsoft-com:vml" Requires="v">
                <p:oleObj spid="_x0000_s1136836" r:id="rId7" imgW="253560" imgH="177492" progId="Equation.DSMT4">
                  <p:embed/>
                </p:oleObj>
              </mc:Choice>
              <mc:Fallback>
                <p:oleObj r:id="rId7" imgW="253560" imgH="177492"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74929" y="2159000"/>
                        <a:ext cx="525463" cy="368300"/>
                      </a:xfrm>
                      <a:prstGeom prst="rect">
                        <a:avLst/>
                      </a:prstGeom>
                      <a:noFill/>
                      <a:ln w="25400">
                        <a:solidFill>
                          <a:srgbClr val="8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Group 7"/>
          <p:cNvGrpSpPr>
            <a:grpSpLocks/>
          </p:cNvGrpSpPr>
          <p:nvPr/>
        </p:nvGrpSpPr>
        <p:grpSpPr bwMode="auto">
          <a:xfrm>
            <a:off x="200025" y="2689225"/>
            <a:ext cx="9391650" cy="523876"/>
            <a:chOff x="0" y="0"/>
            <a:chExt cx="5916" cy="330"/>
          </a:xfrm>
        </p:grpSpPr>
        <p:sp>
          <p:nvSpPr>
            <p:cNvPr id="76808" name="Rectangle 8"/>
            <p:cNvSpPr>
              <a:spLocks noChangeArrowheads="1"/>
            </p:cNvSpPr>
            <p:nvPr/>
          </p:nvSpPr>
          <p:spPr bwMode="auto">
            <a:xfrm>
              <a:off x="0" y="0"/>
              <a:ext cx="591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a:latin typeface="+mj-ea"/>
                  <a:ea typeface="+mj-ea"/>
                </a:rPr>
                <a:t>将刚才得到的三项关于       的偏导数整理在一起，得：</a:t>
              </a:r>
            </a:p>
          </p:txBody>
        </p:sp>
        <p:graphicFrame>
          <p:nvGraphicFramePr>
            <p:cNvPr id="76809" name="Object 9"/>
            <p:cNvGraphicFramePr>
              <a:graphicFrameLocks noChangeAspect="1"/>
            </p:cNvGraphicFramePr>
            <p:nvPr/>
          </p:nvGraphicFramePr>
          <p:xfrm>
            <a:off x="2250" y="30"/>
            <a:ext cx="497" cy="289"/>
          </p:xfrm>
          <a:graphic>
            <a:graphicData uri="http://schemas.openxmlformats.org/presentationml/2006/ole">
              <mc:AlternateContent xmlns:mc="http://schemas.openxmlformats.org/markup-compatibility/2006">
                <mc:Choice xmlns:v="urn:schemas-microsoft-com:vml" Requires="v">
                  <p:oleObj spid="_x0000_s1136837" r:id="rId9" imgW="393529" imgH="228501" progId="Equation.DSMT4">
                    <p:embed/>
                  </p:oleObj>
                </mc:Choice>
                <mc:Fallback>
                  <p:oleObj r:id="rId9" imgW="393529" imgH="228501"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50" y="30"/>
                          <a:ext cx="497" cy="289"/>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76810" name="Object 10"/>
          <p:cNvGraphicFramePr>
            <a:graphicFrameLocks noChangeAspect="1"/>
          </p:cNvGraphicFramePr>
          <p:nvPr>
            <p:extLst>
              <p:ext uri="{D42A27DB-BD31-4B8C-83A1-F6EECF244321}">
                <p14:modId xmlns:p14="http://schemas.microsoft.com/office/powerpoint/2010/main" val="4064590413"/>
              </p:ext>
            </p:extLst>
          </p:nvPr>
        </p:nvGraphicFramePr>
        <p:xfrm>
          <a:off x="928688" y="3292475"/>
          <a:ext cx="6792912" cy="1927225"/>
        </p:xfrm>
        <a:graphic>
          <a:graphicData uri="http://schemas.openxmlformats.org/presentationml/2006/ole">
            <mc:AlternateContent xmlns:mc="http://schemas.openxmlformats.org/markup-compatibility/2006">
              <mc:Choice xmlns:v="urn:schemas-microsoft-com:vml" Requires="v">
                <p:oleObj spid="_x0000_s1136838" r:id="rId11" imgW="3403600" imgH="965200" progId="Equation.DSMT4">
                  <p:embed/>
                </p:oleObj>
              </mc:Choice>
              <mc:Fallback>
                <p:oleObj r:id="rId11" imgW="3403600" imgH="965200"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28688" y="3292475"/>
                        <a:ext cx="6792912" cy="192722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 name="Group 11"/>
          <p:cNvGrpSpPr>
            <a:grpSpLocks/>
          </p:cNvGrpSpPr>
          <p:nvPr/>
        </p:nvGrpSpPr>
        <p:grpSpPr bwMode="auto">
          <a:xfrm>
            <a:off x="2376488" y="3252788"/>
            <a:ext cx="7583487" cy="1457323"/>
            <a:chOff x="0" y="0"/>
            <a:chExt cx="4777" cy="918"/>
          </a:xfrm>
        </p:grpSpPr>
        <p:sp>
          <p:nvSpPr>
            <p:cNvPr id="76812" name="Line 12"/>
            <p:cNvSpPr>
              <a:spLocks noChangeShapeType="1"/>
            </p:cNvSpPr>
            <p:nvPr/>
          </p:nvSpPr>
          <p:spPr bwMode="auto">
            <a:xfrm flipV="1">
              <a:off x="2047" y="607"/>
              <a:ext cx="688" cy="0"/>
            </a:xfrm>
            <a:prstGeom prst="line">
              <a:avLst/>
            </a:prstGeom>
            <a:noFill/>
            <a:ln w="25400" cmpd="sng">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mj-ea"/>
                <a:ea typeface="+mj-ea"/>
              </a:endParaRPr>
            </a:p>
          </p:txBody>
        </p:sp>
        <p:sp>
          <p:nvSpPr>
            <p:cNvPr id="76813" name="Rectangle 13"/>
            <p:cNvSpPr>
              <a:spLocks noChangeArrowheads="1"/>
            </p:cNvSpPr>
            <p:nvPr/>
          </p:nvSpPr>
          <p:spPr bwMode="auto">
            <a:xfrm>
              <a:off x="2797" y="588"/>
              <a:ext cx="198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a:latin typeface="+mj-ea"/>
                  <a:ea typeface="+mj-ea"/>
                </a:rPr>
                <a:t>求和等于</a:t>
              </a:r>
              <a:r>
                <a:rPr lang="zh-CN" altLang="zh-CN" sz="2800" b="1">
                  <a:latin typeface="+mj-ea"/>
                  <a:ea typeface="+mj-ea"/>
                </a:rPr>
                <a:t>1</a:t>
              </a:r>
            </a:p>
          </p:txBody>
        </p:sp>
        <p:sp>
          <p:nvSpPr>
            <p:cNvPr id="76814" name="Line 14"/>
            <p:cNvSpPr>
              <a:spLocks noChangeShapeType="1"/>
            </p:cNvSpPr>
            <p:nvPr/>
          </p:nvSpPr>
          <p:spPr bwMode="auto">
            <a:xfrm>
              <a:off x="2707" y="687"/>
              <a:ext cx="116" cy="88"/>
            </a:xfrm>
            <a:prstGeom prst="line">
              <a:avLst/>
            </a:prstGeom>
            <a:noFill/>
            <a:ln w="25400" cmpd="sng">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mj-ea"/>
                <a:ea typeface="+mj-ea"/>
              </a:endParaRPr>
            </a:p>
          </p:txBody>
        </p:sp>
        <p:sp>
          <p:nvSpPr>
            <p:cNvPr id="76815" name="Oval 15"/>
            <p:cNvSpPr>
              <a:spLocks noChangeArrowheads="1"/>
            </p:cNvSpPr>
            <p:nvPr/>
          </p:nvSpPr>
          <p:spPr bwMode="auto">
            <a:xfrm>
              <a:off x="0" y="0"/>
              <a:ext cx="320" cy="648"/>
            </a:xfrm>
            <a:prstGeom prst="ellipse">
              <a:avLst/>
            </a:prstGeom>
            <a:noFill/>
            <a:ln w="25400" cmpd="sng">
              <a:solidFill>
                <a:srgbClr val="FF0000"/>
              </a:solidFill>
              <a:round/>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mj-ea"/>
                <a:ea typeface="+mj-ea"/>
              </a:endParaRPr>
            </a:p>
          </p:txBody>
        </p:sp>
      </p:grpSp>
      <p:sp>
        <p:nvSpPr>
          <p:cNvPr id="76817" name="Oval 17"/>
          <p:cNvSpPr>
            <a:spLocks noChangeArrowheads="1"/>
          </p:cNvSpPr>
          <p:nvPr/>
        </p:nvSpPr>
        <p:spPr bwMode="auto">
          <a:xfrm>
            <a:off x="6429375" y="549275"/>
            <a:ext cx="2298700" cy="1003300"/>
          </a:xfrm>
          <a:prstGeom prst="ellipse">
            <a:avLst/>
          </a:prstGeom>
          <a:noFill/>
          <a:ln w="25400" cmpd="sng">
            <a:solidFill>
              <a:srgbClr val="00FF00"/>
            </a:solidFill>
            <a:round/>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mj-ea"/>
              <a:ea typeface="+mj-ea"/>
            </a:endParaRPr>
          </a:p>
        </p:txBody>
      </p:sp>
      <p:grpSp>
        <p:nvGrpSpPr>
          <p:cNvPr id="5" name="Group 18"/>
          <p:cNvGrpSpPr>
            <a:grpSpLocks/>
          </p:cNvGrpSpPr>
          <p:nvPr/>
        </p:nvGrpSpPr>
        <p:grpSpPr bwMode="auto">
          <a:xfrm>
            <a:off x="2846388" y="4051300"/>
            <a:ext cx="9834562" cy="1293814"/>
            <a:chOff x="0" y="0"/>
            <a:chExt cx="6195" cy="815"/>
          </a:xfrm>
        </p:grpSpPr>
        <p:sp>
          <p:nvSpPr>
            <p:cNvPr id="76819" name="Line 19"/>
            <p:cNvSpPr>
              <a:spLocks noChangeShapeType="1"/>
            </p:cNvSpPr>
            <p:nvPr/>
          </p:nvSpPr>
          <p:spPr bwMode="auto">
            <a:xfrm>
              <a:off x="111" y="0"/>
              <a:ext cx="1456" cy="0"/>
            </a:xfrm>
            <a:prstGeom prst="line">
              <a:avLst/>
            </a:prstGeom>
            <a:noFill/>
            <a:ln w="25400" cmpd="sng">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mj-ea"/>
                <a:ea typeface="+mj-ea"/>
              </a:endParaRPr>
            </a:p>
          </p:txBody>
        </p:sp>
        <p:sp>
          <p:nvSpPr>
            <p:cNvPr id="76820" name="Line 20"/>
            <p:cNvSpPr>
              <a:spLocks noChangeShapeType="1"/>
            </p:cNvSpPr>
            <p:nvPr/>
          </p:nvSpPr>
          <p:spPr bwMode="auto">
            <a:xfrm>
              <a:off x="0" y="601"/>
              <a:ext cx="1744" cy="0"/>
            </a:xfrm>
            <a:prstGeom prst="line">
              <a:avLst/>
            </a:prstGeom>
            <a:noFill/>
            <a:ln w="25400" cmpd="sng">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mj-ea"/>
                <a:ea typeface="+mj-ea"/>
              </a:endParaRPr>
            </a:p>
          </p:txBody>
        </p:sp>
        <p:sp>
          <p:nvSpPr>
            <p:cNvPr id="76821" name="Line 21"/>
            <p:cNvSpPr>
              <a:spLocks noChangeShapeType="1"/>
            </p:cNvSpPr>
            <p:nvPr/>
          </p:nvSpPr>
          <p:spPr bwMode="auto">
            <a:xfrm>
              <a:off x="1839" y="600"/>
              <a:ext cx="648" cy="64"/>
            </a:xfrm>
            <a:prstGeom prst="line">
              <a:avLst/>
            </a:prstGeom>
            <a:noFill/>
            <a:ln w="25400" cmpd="sng">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mj-ea"/>
                <a:ea typeface="+mj-ea"/>
              </a:endParaRPr>
            </a:p>
          </p:txBody>
        </p:sp>
        <p:sp>
          <p:nvSpPr>
            <p:cNvPr id="76822" name="Rectangle 22"/>
            <p:cNvSpPr>
              <a:spLocks noChangeArrowheads="1"/>
            </p:cNvSpPr>
            <p:nvPr/>
          </p:nvSpPr>
          <p:spPr bwMode="auto">
            <a:xfrm>
              <a:off x="2515" y="485"/>
              <a:ext cx="368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a:latin typeface="+mj-ea"/>
                  <a:ea typeface="+mj-ea"/>
                </a:rPr>
                <a:t>合并同类项</a:t>
              </a:r>
            </a:p>
          </p:txBody>
        </p:sp>
      </p:grpSp>
      <p:grpSp>
        <p:nvGrpSpPr>
          <p:cNvPr id="6" name="Group 23"/>
          <p:cNvGrpSpPr>
            <a:grpSpLocks/>
          </p:cNvGrpSpPr>
          <p:nvPr/>
        </p:nvGrpSpPr>
        <p:grpSpPr bwMode="auto">
          <a:xfrm>
            <a:off x="200025" y="5341938"/>
            <a:ext cx="7213600" cy="1004887"/>
            <a:chOff x="0" y="0"/>
            <a:chExt cx="4544" cy="633"/>
          </a:xfrm>
        </p:grpSpPr>
        <p:graphicFrame>
          <p:nvGraphicFramePr>
            <p:cNvPr id="76824" name="Object 24"/>
            <p:cNvGraphicFramePr>
              <a:graphicFrameLocks noChangeAspect="1"/>
            </p:cNvGraphicFramePr>
            <p:nvPr/>
          </p:nvGraphicFramePr>
          <p:xfrm>
            <a:off x="1325" y="0"/>
            <a:ext cx="3219" cy="633"/>
          </p:xfrm>
          <a:graphic>
            <a:graphicData uri="http://schemas.openxmlformats.org/presentationml/2006/ole">
              <mc:AlternateContent xmlns:mc="http://schemas.openxmlformats.org/markup-compatibility/2006">
                <mc:Choice xmlns:v="urn:schemas-microsoft-com:vml" Requires="v">
                  <p:oleObj spid="_x0000_s1136839" r:id="rId13" imgW="2324100" imgH="457200" progId="Equation.DSMT4">
                    <p:embed/>
                  </p:oleObj>
                </mc:Choice>
                <mc:Fallback>
                  <p:oleObj r:id="rId13" imgW="2324100" imgH="457200" progId="Equation.DSMT4">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25" y="0"/>
                          <a:ext cx="3219" cy="63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6825" name="Rectangle 25"/>
            <p:cNvSpPr>
              <a:spLocks noChangeArrowheads="1"/>
            </p:cNvSpPr>
            <p:nvPr/>
          </p:nvSpPr>
          <p:spPr bwMode="auto">
            <a:xfrm>
              <a:off x="0" y="176"/>
              <a:ext cx="260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a:latin typeface="+mj-ea"/>
                  <a:ea typeface="+mj-ea"/>
                </a:rPr>
                <a:t>整理后得：</a:t>
              </a:r>
            </a:p>
          </p:txBody>
        </p:sp>
      </p:grpSp>
      <p:sp>
        <p:nvSpPr>
          <p:cNvPr id="2" name="灯片编号占位符 1"/>
          <p:cNvSpPr>
            <a:spLocks noGrp="1"/>
          </p:cNvSpPr>
          <p:nvPr>
            <p:ph type="sldNum" sz="quarter" idx="12"/>
          </p:nvPr>
        </p:nvSpPr>
        <p:spPr/>
        <p:txBody>
          <a:bodyPr/>
          <a:lstStyle/>
          <a:p>
            <a:fld id="{E31375A4-56A4-47D6-9801-1991572033F7}" type="slidenum">
              <a:rPr lang="en-US" smtClean="0"/>
              <a:pPr/>
              <a:t>95</a:t>
            </a:fld>
            <a:endParaRPr lang="en-US"/>
          </a:p>
        </p:txBody>
      </p:sp>
    </p:spTree>
    <p:extLst>
      <p:ext uri="{BB962C8B-B14F-4D97-AF65-F5344CB8AC3E}">
        <p14:creationId xmlns:p14="http://schemas.microsoft.com/office/powerpoint/2010/main" val="39682533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6810"/>
                                        </p:tgtEl>
                                        <p:attrNameLst>
                                          <p:attrName>style.visibility</p:attrName>
                                        </p:attrNameLst>
                                      </p:cBhvr>
                                      <p:to>
                                        <p:strVal val="visible"/>
                                      </p:to>
                                    </p:set>
                                    <p:animEffect transition="in" filter="wipe(left)">
                                      <p:cBhvr>
                                        <p:cTn id="12" dur="1000"/>
                                        <p:tgtEl>
                                          <p:spTgt spid="768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10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10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ChangeArrowheads="1"/>
          </p:cNvSpPr>
          <p:nvPr/>
        </p:nvSpPr>
        <p:spPr bwMode="auto">
          <a:xfrm>
            <a:off x="379413" y="1889125"/>
            <a:ext cx="64547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a:latin typeface="Century Schoolbook" pitchFamily="18" charset="0"/>
                <a:ea typeface="+mj-ea"/>
              </a:rPr>
              <a:t>对式</a:t>
            </a:r>
            <a:r>
              <a:rPr lang="zh-CN" altLang="zh-CN" sz="2800" b="1">
                <a:latin typeface="Century Schoolbook" pitchFamily="18" charset="0"/>
                <a:ea typeface="+mj-ea"/>
              </a:rPr>
              <a:t>(a)</a:t>
            </a:r>
            <a:r>
              <a:rPr lang="zh-CN" sz="2800" b="1">
                <a:latin typeface="Century Schoolbook" pitchFamily="18" charset="0"/>
                <a:ea typeface="+mj-ea"/>
              </a:rPr>
              <a:t>两边乘以</a:t>
            </a:r>
            <a:r>
              <a:rPr lang="zh-CN" altLang="zh-CN" sz="2800" b="1" i="1">
                <a:latin typeface="Century Schoolbook" pitchFamily="18" charset="0"/>
                <a:ea typeface="+mj-ea"/>
              </a:rPr>
              <a:t>p</a:t>
            </a:r>
            <a:r>
              <a:rPr lang="zh-CN" altLang="zh-CN" sz="2800" b="1">
                <a:latin typeface="Century Schoolbook" pitchFamily="18" charset="0"/>
                <a:ea typeface="+mj-ea"/>
              </a:rPr>
              <a:t>(</a:t>
            </a:r>
            <a:r>
              <a:rPr lang="zh-CN" altLang="zh-CN" sz="2800" b="1" i="1">
                <a:latin typeface="Century Schoolbook" pitchFamily="18" charset="0"/>
                <a:ea typeface="+mj-ea"/>
              </a:rPr>
              <a:t>x</a:t>
            </a:r>
            <a:r>
              <a:rPr lang="zh-CN" altLang="zh-CN" sz="2800" b="1" i="1" baseline="-25000">
                <a:latin typeface="Century Schoolbook" pitchFamily="18" charset="0"/>
                <a:ea typeface="+mj-ea"/>
              </a:rPr>
              <a:t>i</a:t>
            </a:r>
            <a:r>
              <a:rPr lang="zh-CN" altLang="zh-CN" sz="2800" b="1">
                <a:latin typeface="Century Schoolbook" pitchFamily="18" charset="0"/>
                <a:ea typeface="+mj-ea"/>
              </a:rPr>
              <a:t>) </a:t>
            </a:r>
            <a:r>
              <a:rPr lang="zh-CN" sz="2800" b="1">
                <a:latin typeface="Century Schoolbook" pitchFamily="18" charset="0"/>
                <a:ea typeface="+mj-ea"/>
              </a:rPr>
              <a:t>，并求和得 ：</a:t>
            </a:r>
          </a:p>
        </p:txBody>
      </p:sp>
      <p:grpSp>
        <p:nvGrpSpPr>
          <p:cNvPr id="3" name="Group 3"/>
          <p:cNvGrpSpPr>
            <a:grpSpLocks/>
          </p:cNvGrpSpPr>
          <p:nvPr/>
        </p:nvGrpSpPr>
        <p:grpSpPr bwMode="auto">
          <a:xfrm>
            <a:off x="309563" y="3905250"/>
            <a:ext cx="8007349" cy="523876"/>
            <a:chOff x="0" y="0"/>
            <a:chExt cx="5044" cy="330"/>
          </a:xfrm>
        </p:grpSpPr>
        <p:sp>
          <p:nvSpPr>
            <p:cNvPr id="77828" name="Rectangle 4"/>
            <p:cNvSpPr>
              <a:spLocks noChangeArrowheads="1"/>
            </p:cNvSpPr>
            <p:nvPr/>
          </p:nvSpPr>
          <p:spPr bwMode="auto">
            <a:xfrm>
              <a:off x="0" y="0"/>
              <a:ext cx="427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a:latin typeface="Century Schoolbook" pitchFamily="18" charset="0"/>
                  <a:ea typeface="+mj-ea"/>
                </a:rPr>
                <a:t>式</a:t>
              </a:r>
              <a:r>
                <a:rPr lang="zh-CN" altLang="zh-CN" sz="2800" b="1">
                  <a:latin typeface="Century Schoolbook" pitchFamily="18" charset="0"/>
                  <a:ea typeface="+mj-ea"/>
                </a:rPr>
                <a:t>(b)</a:t>
              </a:r>
              <a:r>
                <a:rPr lang="zh-CN" sz="2800" b="1">
                  <a:latin typeface="Century Schoolbook" pitchFamily="18" charset="0"/>
                  <a:ea typeface="+mj-ea"/>
                </a:rPr>
                <a:t>左边为平均互信息的极大值，即：</a:t>
              </a:r>
            </a:p>
          </p:txBody>
        </p:sp>
        <p:graphicFrame>
          <p:nvGraphicFramePr>
            <p:cNvPr id="77829" name="Object 5"/>
            <p:cNvGraphicFramePr>
              <a:graphicFrameLocks noChangeAspect="1"/>
            </p:cNvGraphicFramePr>
            <p:nvPr>
              <p:extLst>
                <p:ext uri="{D42A27DB-BD31-4B8C-83A1-F6EECF244321}">
                  <p14:modId xmlns:p14="http://schemas.microsoft.com/office/powerpoint/2010/main" val="2540366166"/>
                </p:ext>
              </p:extLst>
            </p:nvPr>
          </p:nvGraphicFramePr>
          <p:xfrm>
            <a:off x="3939" y="61"/>
            <a:ext cx="1105" cy="268"/>
          </p:xfrm>
          <a:graphic>
            <a:graphicData uri="http://schemas.openxmlformats.org/presentationml/2006/ole">
              <mc:AlternateContent xmlns:mc="http://schemas.openxmlformats.org/markup-compatibility/2006">
                <mc:Choice xmlns:v="urn:schemas-microsoft-com:vml" Requires="v">
                  <p:oleObj spid="_x0000_s1137858" r:id="rId3" imgW="837473" imgH="203024" progId="Equation.DSMT4">
                    <p:embed/>
                  </p:oleObj>
                </mc:Choice>
                <mc:Fallback>
                  <p:oleObj r:id="rId3" imgW="837473" imgH="203024"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9" y="61"/>
                          <a:ext cx="1105" cy="26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77830" name="Object 6"/>
          <p:cNvGraphicFramePr>
            <a:graphicFrameLocks noChangeAspect="1"/>
          </p:cNvGraphicFramePr>
          <p:nvPr>
            <p:extLst>
              <p:ext uri="{D42A27DB-BD31-4B8C-83A1-F6EECF244321}">
                <p14:modId xmlns:p14="http://schemas.microsoft.com/office/powerpoint/2010/main" val="1149607922"/>
              </p:ext>
            </p:extLst>
          </p:nvPr>
        </p:nvGraphicFramePr>
        <p:xfrm>
          <a:off x="1119188" y="577850"/>
          <a:ext cx="5167312" cy="1004888"/>
        </p:xfrm>
        <a:graphic>
          <a:graphicData uri="http://schemas.openxmlformats.org/presentationml/2006/ole">
            <mc:AlternateContent xmlns:mc="http://schemas.openxmlformats.org/markup-compatibility/2006">
              <mc:Choice xmlns:v="urn:schemas-microsoft-com:vml" Requires="v">
                <p:oleObj spid="_x0000_s1137859" r:id="rId5" imgW="2349500" imgH="457200" progId="Equation.DSMT4">
                  <p:embed/>
                </p:oleObj>
              </mc:Choice>
              <mc:Fallback>
                <p:oleObj r:id="rId5" imgW="2349500" imgH="45720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9188" y="577850"/>
                        <a:ext cx="5167312" cy="100488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 name="Group 7"/>
          <p:cNvGrpSpPr>
            <a:grpSpLocks/>
          </p:cNvGrpSpPr>
          <p:nvPr/>
        </p:nvGrpSpPr>
        <p:grpSpPr bwMode="auto">
          <a:xfrm>
            <a:off x="309563" y="4630738"/>
            <a:ext cx="8315325" cy="1384300"/>
            <a:chOff x="0" y="0"/>
            <a:chExt cx="5238" cy="872"/>
          </a:xfrm>
        </p:grpSpPr>
        <p:graphicFrame>
          <p:nvGraphicFramePr>
            <p:cNvPr id="77832" name="Object 8"/>
            <p:cNvGraphicFramePr>
              <a:graphicFrameLocks noChangeAspect="1"/>
            </p:cNvGraphicFramePr>
            <p:nvPr/>
          </p:nvGraphicFramePr>
          <p:xfrm>
            <a:off x="886" y="34"/>
            <a:ext cx="4352" cy="560"/>
          </p:xfrm>
          <a:graphic>
            <a:graphicData uri="http://schemas.openxmlformats.org/presentationml/2006/ole">
              <mc:AlternateContent xmlns:mc="http://schemas.openxmlformats.org/markup-compatibility/2006">
                <mc:Choice xmlns:v="urn:schemas-microsoft-com:vml" Requires="v">
                  <p:oleObj spid="_x0000_s1137860" r:id="rId7" imgW="3452901" imgH="444307" progId="Equation.DSMT4">
                    <p:embed/>
                  </p:oleObj>
                </mc:Choice>
                <mc:Fallback>
                  <p:oleObj r:id="rId7" imgW="3452901" imgH="444307"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6" y="34"/>
                          <a:ext cx="4352" cy="56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7833" name="Rectangle 9"/>
            <p:cNvSpPr>
              <a:spLocks noChangeArrowheads="1"/>
            </p:cNvSpPr>
            <p:nvPr/>
          </p:nvSpPr>
          <p:spPr bwMode="auto">
            <a:xfrm>
              <a:off x="0" y="0"/>
              <a:ext cx="900" cy="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a:latin typeface="Century Schoolbook" pitchFamily="18" charset="0"/>
                  <a:ea typeface="+mj-ea"/>
                </a:rPr>
                <a:t>对式</a:t>
              </a:r>
              <a:r>
                <a:rPr lang="zh-CN" altLang="zh-CN" sz="2800" b="1">
                  <a:latin typeface="Century Schoolbook" pitchFamily="18" charset="0"/>
                  <a:ea typeface="+mj-ea"/>
                </a:rPr>
                <a:t>(a)</a:t>
              </a:r>
            </a:p>
            <a:p>
              <a:r>
                <a:rPr lang="zh-CN" sz="2800" b="1">
                  <a:latin typeface="Century Schoolbook" pitchFamily="18" charset="0"/>
                  <a:ea typeface="+mj-ea"/>
                </a:rPr>
                <a:t>移项后可得：</a:t>
              </a:r>
            </a:p>
          </p:txBody>
        </p:sp>
      </p:grpSp>
      <p:sp>
        <p:nvSpPr>
          <p:cNvPr id="77835" name="Line 11"/>
          <p:cNvSpPr>
            <a:spLocks noChangeShapeType="1"/>
          </p:cNvSpPr>
          <p:nvPr/>
        </p:nvSpPr>
        <p:spPr bwMode="auto">
          <a:xfrm>
            <a:off x="0" y="1712913"/>
            <a:ext cx="9144000" cy="0"/>
          </a:xfrm>
          <a:prstGeom prst="line">
            <a:avLst/>
          </a:prstGeom>
          <a:ln>
            <a:headEnd/>
            <a:tailEnd/>
          </a:ln>
          <a:extLst/>
        </p:spPr>
        <p:style>
          <a:lnRef idx="3">
            <a:schemeClr val="accent1"/>
          </a:lnRef>
          <a:fillRef idx="0">
            <a:schemeClr val="accent1"/>
          </a:fillRef>
          <a:effectRef idx="2">
            <a:schemeClr val="accent1"/>
          </a:effectRef>
          <a:fontRef idx="minor">
            <a:schemeClr val="tx1"/>
          </a:fontRef>
        </p:style>
        <p:txBody>
          <a:bodyPr/>
          <a:lstStyle/>
          <a:p>
            <a:endParaRPr lang="zh-CN" altLang="en-US" sz="2800" b="1">
              <a:latin typeface="Century Schoolbook" pitchFamily="18" charset="0"/>
              <a:ea typeface="+mj-ea"/>
            </a:endParaRPr>
          </a:p>
        </p:txBody>
      </p:sp>
      <p:sp>
        <p:nvSpPr>
          <p:cNvPr id="77836" name="Rectangle 12"/>
          <p:cNvSpPr>
            <a:spLocks noChangeArrowheads="1"/>
          </p:cNvSpPr>
          <p:nvPr/>
        </p:nvSpPr>
        <p:spPr bwMode="auto">
          <a:xfrm>
            <a:off x="6837363" y="808038"/>
            <a:ext cx="17700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a:solidFill>
                  <a:srgbClr val="800000"/>
                </a:solidFill>
                <a:latin typeface="Century Schoolbook" pitchFamily="18" charset="0"/>
                <a:ea typeface="+mj-ea"/>
              </a:rPr>
              <a:t>式</a:t>
            </a:r>
            <a:r>
              <a:rPr lang="zh-CN" altLang="zh-CN" sz="2800" b="1">
                <a:solidFill>
                  <a:srgbClr val="800000"/>
                </a:solidFill>
                <a:latin typeface="Century Schoolbook" pitchFamily="18" charset="0"/>
                <a:ea typeface="+mj-ea"/>
              </a:rPr>
              <a:t>(a)</a:t>
            </a:r>
          </a:p>
        </p:txBody>
      </p:sp>
      <p:grpSp>
        <p:nvGrpSpPr>
          <p:cNvPr id="5" name="Group 13"/>
          <p:cNvGrpSpPr>
            <a:grpSpLocks/>
          </p:cNvGrpSpPr>
          <p:nvPr/>
        </p:nvGrpSpPr>
        <p:grpSpPr bwMode="auto">
          <a:xfrm>
            <a:off x="357188" y="2516188"/>
            <a:ext cx="9445625" cy="1217614"/>
            <a:chOff x="0" y="0"/>
            <a:chExt cx="5950" cy="767"/>
          </a:xfrm>
        </p:grpSpPr>
        <p:graphicFrame>
          <p:nvGraphicFramePr>
            <p:cNvPr id="77838" name="Object 14"/>
            <p:cNvGraphicFramePr>
              <a:graphicFrameLocks noChangeAspect="1"/>
            </p:cNvGraphicFramePr>
            <p:nvPr/>
          </p:nvGraphicFramePr>
          <p:xfrm>
            <a:off x="0" y="0"/>
            <a:ext cx="5376" cy="605"/>
          </p:xfrm>
          <a:graphic>
            <a:graphicData uri="http://schemas.openxmlformats.org/presentationml/2006/ole">
              <mc:AlternateContent xmlns:mc="http://schemas.openxmlformats.org/markup-compatibility/2006">
                <mc:Choice xmlns:v="urn:schemas-microsoft-com:vml" Requires="v">
                  <p:oleObj spid="_x0000_s1137861" r:id="rId9" imgW="4178300" imgH="469900" progId="Equation.DSMT4">
                    <p:embed/>
                  </p:oleObj>
                </mc:Choice>
                <mc:Fallback>
                  <p:oleObj r:id="rId9" imgW="4178300" imgH="469900"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5376" cy="60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7839" name="Rectangle 15"/>
            <p:cNvSpPr>
              <a:spLocks noChangeArrowheads="1"/>
            </p:cNvSpPr>
            <p:nvPr/>
          </p:nvSpPr>
          <p:spPr bwMode="auto">
            <a:xfrm>
              <a:off x="4835" y="437"/>
              <a:ext cx="111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a:solidFill>
                    <a:srgbClr val="800000"/>
                  </a:solidFill>
                  <a:latin typeface="Century Schoolbook" pitchFamily="18" charset="0"/>
                  <a:ea typeface="+mj-ea"/>
                </a:rPr>
                <a:t>式</a:t>
              </a:r>
              <a:r>
                <a:rPr lang="zh-CN" altLang="zh-CN" sz="2800" b="1">
                  <a:solidFill>
                    <a:srgbClr val="800000"/>
                  </a:solidFill>
                  <a:latin typeface="Century Schoolbook" pitchFamily="18" charset="0"/>
                  <a:ea typeface="+mj-ea"/>
                </a:rPr>
                <a:t>(b)</a:t>
              </a:r>
            </a:p>
          </p:txBody>
        </p:sp>
      </p:grpSp>
      <p:grpSp>
        <p:nvGrpSpPr>
          <p:cNvPr id="6" name="Group 16"/>
          <p:cNvGrpSpPr>
            <a:grpSpLocks/>
          </p:cNvGrpSpPr>
          <p:nvPr/>
        </p:nvGrpSpPr>
        <p:grpSpPr bwMode="auto">
          <a:xfrm>
            <a:off x="5099050" y="5284788"/>
            <a:ext cx="3732213" cy="1096962"/>
            <a:chOff x="0" y="0"/>
            <a:chExt cx="2351" cy="691"/>
          </a:xfrm>
        </p:grpSpPr>
        <p:graphicFrame>
          <p:nvGraphicFramePr>
            <p:cNvPr id="77841" name="Object 17"/>
            <p:cNvGraphicFramePr>
              <a:graphicFrameLocks noChangeAspect="1"/>
            </p:cNvGraphicFramePr>
            <p:nvPr/>
          </p:nvGraphicFramePr>
          <p:xfrm>
            <a:off x="0" y="131"/>
            <a:ext cx="2351" cy="560"/>
          </p:xfrm>
          <a:graphic>
            <a:graphicData uri="http://schemas.openxmlformats.org/presentationml/2006/ole">
              <mc:AlternateContent xmlns:mc="http://schemas.openxmlformats.org/markup-compatibility/2006">
                <mc:Choice xmlns:v="urn:schemas-microsoft-com:vml" Requires="v">
                  <p:oleObj spid="_x0000_s1137862" r:id="rId11" imgW="1866090" imgH="444307" progId="Equation.DSMT4">
                    <p:embed/>
                  </p:oleObj>
                </mc:Choice>
                <mc:Fallback>
                  <p:oleObj r:id="rId11" imgW="1866090" imgH="444307"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131"/>
                          <a:ext cx="2351" cy="56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7" name="Group 18"/>
            <p:cNvGrpSpPr>
              <a:grpSpLocks/>
            </p:cNvGrpSpPr>
            <p:nvPr/>
          </p:nvGrpSpPr>
          <p:grpSpPr bwMode="auto">
            <a:xfrm>
              <a:off x="156" y="0"/>
              <a:ext cx="1450" cy="219"/>
              <a:chOff x="0" y="0"/>
              <a:chExt cx="1450" cy="219"/>
            </a:xfrm>
          </p:grpSpPr>
          <p:sp>
            <p:nvSpPr>
              <p:cNvPr id="77843" name="Line 19"/>
              <p:cNvSpPr>
                <a:spLocks noChangeShapeType="1"/>
              </p:cNvSpPr>
              <p:nvPr/>
            </p:nvSpPr>
            <p:spPr bwMode="auto">
              <a:xfrm>
                <a:off x="0" y="167"/>
                <a:ext cx="960" cy="0"/>
              </a:xfrm>
              <a:prstGeom prst="line">
                <a:avLst/>
              </a:prstGeom>
              <a:noFill/>
              <a:ln w="25400" cmpd="sng">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Century Schoolbook" pitchFamily="18" charset="0"/>
                  <a:ea typeface="+mj-ea"/>
                </a:endParaRPr>
              </a:p>
            </p:txBody>
          </p:sp>
          <p:sp>
            <p:nvSpPr>
              <p:cNvPr id="77844" name="Line 20"/>
              <p:cNvSpPr>
                <a:spLocks noChangeShapeType="1"/>
              </p:cNvSpPr>
              <p:nvPr/>
            </p:nvSpPr>
            <p:spPr bwMode="auto">
              <a:xfrm flipV="1">
                <a:off x="1008" y="111"/>
                <a:ext cx="136" cy="40"/>
              </a:xfrm>
              <a:prstGeom prst="line">
                <a:avLst/>
              </a:prstGeom>
              <a:noFill/>
              <a:ln w="25400" cmpd="sng">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Century Schoolbook" pitchFamily="18" charset="0"/>
                  <a:ea typeface="+mj-ea"/>
                </a:endParaRPr>
              </a:p>
            </p:txBody>
          </p:sp>
          <p:graphicFrame>
            <p:nvGraphicFramePr>
              <p:cNvPr id="77845" name="Object 21"/>
              <p:cNvGraphicFramePr>
                <a:graphicFrameLocks noChangeAspect="1"/>
              </p:cNvGraphicFramePr>
              <p:nvPr/>
            </p:nvGraphicFramePr>
            <p:xfrm>
              <a:off x="1147" y="0"/>
              <a:ext cx="303" cy="219"/>
            </p:xfrm>
            <a:graphic>
              <a:graphicData uri="http://schemas.openxmlformats.org/presentationml/2006/ole">
                <mc:AlternateContent xmlns:mc="http://schemas.openxmlformats.org/markup-compatibility/2006">
                  <mc:Choice xmlns:v="urn:schemas-microsoft-com:vml" Requires="v">
                    <p:oleObj spid="_x0000_s1137863" r:id="rId13" imgW="228303" imgH="164885" progId="Equation.DSMT4">
                      <p:embed/>
                    </p:oleObj>
                  </mc:Choice>
                  <mc:Fallback>
                    <p:oleObj r:id="rId13" imgW="228303" imgH="164885" progId="Equation.DSMT4">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47" y="0"/>
                            <a:ext cx="303" cy="219"/>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sp>
        <p:nvSpPr>
          <p:cNvPr id="2" name="灯片编号占位符 1"/>
          <p:cNvSpPr>
            <a:spLocks noGrp="1"/>
          </p:cNvSpPr>
          <p:nvPr>
            <p:ph type="sldNum" sz="quarter" idx="12"/>
          </p:nvPr>
        </p:nvSpPr>
        <p:spPr/>
        <p:txBody>
          <a:bodyPr/>
          <a:lstStyle/>
          <a:p>
            <a:fld id="{E31375A4-56A4-47D6-9801-1991572033F7}" type="slidenum">
              <a:rPr lang="en-US" smtClean="0"/>
              <a:pPr/>
              <a:t>96</a:t>
            </a:fld>
            <a:endParaRPr lang="en-US"/>
          </a:p>
        </p:txBody>
      </p:sp>
    </p:spTree>
    <p:extLst>
      <p:ext uri="{BB962C8B-B14F-4D97-AF65-F5344CB8AC3E}">
        <p14:creationId xmlns:p14="http://schemas.microsoft.com/office/powerpoint/2010/main" val="3990913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10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10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p:cNvGrpSpPr>
          <p:nvPr/>
        </p:nvGrpSpPr>
        <p:grpSpPr bwMode="auto">
          <a:xfrm>
            <a:off x="355600" y="2311400"/>
            <a:ext cx="8066088" cy="931863"/>
            <a:chOff x="0" y="0"/>
            <a:chExt cx="5081" cy="587"/>
          </a:xfrm>
        </p:grpSpPr>
        <p:sp>
          <p:nvSpPr>
            <p:cNvPr id="78851" name="Rectangle 3"/>
            <p:cNvSpPr>
              <a:spLocks noChangeArrowheads="1"/>
            </p:cNvSpPr>
            <p:nvPr/>
          </p:nvSpPr>
          <p:spPr bwMode="auto">
            <a:xfrm>
              <a:off x="0" y="104"/>
              <a:ext cx="77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a:latin typeface="Century Schoolbook" pitchFamily="18" charset="0"/>
                  <a:ea typeface="+mj-ea"/>
                </a:rPr>
                <a:t>则 ：</a:t>
              </a:r>
            </a:p>
          </p:txBody>
        </p:sp>
        <p:graphicFrame>
          <p:nvGraphicFramePr>
            <p:cNvPr id="78852" name="Object 4"/>
            <p:cNvGraphicFramePr>
              <a:graphicFrameLocks noChangeAspect="1"/>
            </p:cNvGraphicFramePr>
            <p:nvPr/>
          </p:nvGraphicFramePr>
          <p:xfrm>
            <a:off x="556" y="0"/>
            <a:ext cx="4525" cy="587"/>
          </p:xfrm>
          <a:graphic>
            <a:graphicData uri="http://schemas.openxmlformats.org/presentationml/2006/ole">
              <mc:AlternateContent xmlns:mc="http://schemas.openxmlformats.org/markup-compatibility/2006">
                <mc:Choice xmlns:v="urn:schemas-microsoft-com:vml" Requires="v">
                  <p:oleObj spid="_x0000_s1139010" r:id="rId3" imgW="3427512" imgH="444307" progId="Equation.DSMT4">
                    <p:embed/>
                  </p:oleObj>
                </mc:Choice>
                <mc:Fallback>
                  <p:oleObj r:id="rId3" imgW="3427512" imgH="444307"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 y="0"/>
                          <a:ext cx="4525" cy="587"/>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78853" name="Object 5"/>
          <p:cNvGraphicFramePr>
            <a:graphicFrameLocks noChangeAspect="1"/>
          </p:cNvGraphicFramePr>
          <p:nvPr>
            <p:extLst>
              <p:ext uri="{D42A27DB-BD31-4B8C-83A1-F6EECF244321}">
                <p14:modId xmlns:p14="http://schemas.microsoft.com/office/powerpoint/2010/main" val="2733884711"/>
              </p:ext>
            </p:extLst>
          </p:nvPr>
        </p:nvGraphicFramePr>
        <p:xfrm>
          <a:off x="407988" y="4178300"/>
          <a:ext cx="2112962" cy="684213"/>
        </p:xfrm>
        <a:graphic>
          <a:graphicData uri="http://schemas.openxmlformats.org/presentationml/2006/ole">
            <mc:AlternateContent xmlns:mc="http://schemas.openxmlformats.org/markup-compatibility/2006">
              <mc:Choice xmlns:v="urn:schemas-microsoft-com:vml" Requires="v">
                <p:oleObj spid="_x0000_s1139011" r:id="rId5" imgW="863225" imgH="279279" progId="Equation.DSMT4">
                  <p:embed/>
                </p:oleObj>
              </mc:Choice>
              <mc:Fallback>
                <p:oleObj r:id="rId5" imgW="863225" imgH="279279"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7988" y="4178300"/>
                        <a:ext cx="2112962" cy="684213"/>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8854" name="Object 6"/>
          <p:cNvGraphicFramePr>
            <a:graphicFrameLocks noChangeAspect="1"/>
          </p:cNvGraphicFramePr>
          <p:nvPr>
            <p:extLst>
              <p:ext uri="{D42A27DB-BD31-4B8C-83A1-F6EECF244321}">
                <p14:modId xmlns:p14="http://schemas.microsoft.com/office/powerpoint/2010/main" val="2825923415"/>
              </p:ext>
            </p:extLst>
          </p:nvPr>
        </p:nvGraphicFramePr>
        <p:xfrm>
          <a:off x="5289550" y="4025900"/>
          <a:ext cx="3536950" cy="974725"/>
        </p:xfrm>
        <a:graphic>
          <a:graphicData uri="http://schemas.openxmlformats.org/presentationml/2006/ole">
            <mc:AlternateContent xmlns:mc="http://schemas.openxmlformats.org/markup-compatibility/2006">
              <mc:Choice xmlns:v="urn:schemas-microsoft-com:vml" Requires="v">
                <p:oleObj spid="_x0000_s1139012" r:id="rId7" imgW="1612200" imgH="444307" progId="Equation.DSMT4">
                  <p:embed/>
                </p:oleObj>
              </mc:Choice>
              <mc:Fallback>
                <p:oleObj r:id="rId7" imgW="1612200" imgH="444307"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9550" y="4025900"/>
                        <a:ext cx="3536950" cy="97472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8855" name="Object 7"/>
          <p:cNvGraphicFramePr>
            <a:graphicFrameLocks noChangeAspect="1"/>
          </p:cNvGraphicFramePr>
          <p:nvPr>
            <p:extLst>
              <p:ext uri="{D42A27DB-BD31-4B8C-83A1-F6EECF244321}">
                <p14:modId xmlns:p14="http://schemas.microsoft.com/office/powerpoint/2010/main" val="933216611"/>
              </p:ext>
            </p:extLst>
          </p:nvPr>
        </p:nvGraphicFramePr>
        <p:xfrm>
          <a:off x="1081088" y="493713"/>
          <a:ext cx="6832600" cy="889000"/>
        </p:xfrm>
        <a:graphic>
          <a:graphicData uri="http://schemas.openxmlformats.org/presentationml/2006/ole">
            <mc:AlternateContent xmlns:mc="http://schemas.openxmlformats.org/markup-compatibility/2006">
              <mc:Choice xmlns:v="urn:schemas-microsoft-com:vml" Requires="v">
                <p:oleObj spid="_x0000_s1139013" r:id="rId9" imgW="3414818" imgH="444307" progId="Equation.DSMT4">
                  <p:embed/>
                </p:oleObj>
              </mc:Choice>
              <mc:Fallback>
                <p:oleObj r:id="rId9" imgW="3414818" imgH="444307"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81088" y="493713"/>
                        <a:ext cx="6832600" cy="8890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 name="Group 8"/>
          <p:cNvGrpSpPr>
            <a:grpSpLocks/>
          </p:cNvGrpSpPr>
          <p:nvPr/>
        </p:nvGrpSpPr>
        <p:grpSpPr bwMode="auto">
          <a:xfrm>
            <a:off x="342900" y="3452813"/>
            <a:ext cx="9112250" cy="528637"/>
            <a:chOff x="0" y="0"/>
            <a:chExt cx="5740" cy="333"/>
          </a:xfrm>
        </p:grpSpPr>
        <p:sp>
          <p:nvSpPr>
            <p:cNvPr id="78857" name="Rectangle 9"/>
            <p:cNvSpPr>
              <a:spLocks noChangeArrowheads="1"/>
            </p:cNvSpPr>
            <p:nvPr/>
          </p:nvSpPr>
          <p:spPr bwMode="auto">
            <a:xfrm>
              <a:off x="0" y="0"/>
              <a:ext cx="574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a:latin typeface="Century Schoolbook" pitchFamily="18" charset="0"/>
                  <a:ea typeface="+mj-ea"/>
                </a:rPr>
                <a:t>由上式和信道矩阵可求出     。有了    后，根据式(c)：</a:t>
              </a:r>
            </a:p>
          </p:txBody>
        </p:sp>
        <p:graphicFrame>
          <p:nvGraphicFramePr>
            <p:cNvPr id="78858" name="Object 10"/>
            <p:cNvGraphicFramePr>
              <a:graphicFrameLocks noChangeAspect="1"/>
            </p:cNvGraphicFramePr>
            <p:nvPr/>
          </p:nvGraphicFramePr>
          <p:xfrm>
            <a:off x="2516" y="19"/>
            <a:ext cx="248" cy="314"/>
          </p:xfrm>
          <a:graphic>
            <a:graphicData uri="http://schemas.openxmlformats.org/presentationml/2006/ole">
              <mc:AlternateContent xmlns:mc="http://schemas.openxmlformats.org/markup-compatibility/2006">
                <mc:Choice xmlns:v="urn:schemas-microsoft-com:vml" Requires="v">
                  <p:oleObj spid="_x0000_s1139014" r:id="rId11" imgW="190417" imgH="241195" progId="Equation.DSMT4">
                    <p:embed/>
                  </p:oleObj>
                </mc:Choice>
                <mc:Fallback>
                  <p:oleObj r:id="rId11" imgW="190417" imgH="241195"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16" y="19"/>
                          <a:ext cx="248" cy="314"/>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8859" name="Object 11"/>
            <p:cNvGraphicFramePr>
              <a:graphicFrameLocks noChangeAspect="1"/>
            </p:cNvGraphicFramePr>
            <p:nvPr/>
          </p:nvGraphicFramePr>
          <p:xfrm>
            <a:off x="3468" y="23"/>
            <a:ext cx="226" cy="286"/>
          </p:xfrm>
          <a:graphic>
            <a:graphicData uri="http://schemas.openxmlformats.org/presentationml/2006/ole">
              <mc:AlternateContent xmlns:mc="http://schemas.openxmlformats.org/markup-compatibility/2006">
                <mc:Choice xmlns:v="urn:schemas-microsoft-com:vml" Requires="v">
                  <p:oleObj spid="_x0000_s1139015" r:id="rId13" imgW="190417" imgH="241195" progId="Equation.DSMT4">
                    <p:embed/>
                  </p:oleObj>
                </mc:Choice>
                <mc:Fallback>
                  <p:oleObj r:id="rId13" imgW="190417" imgH="241195" progId="Equation.DSMT4">
                    <p:embed/>
                    <p:pic>
                      <p:nvPicPr>
                        <p:cNvPr id="0" name="Picture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68" y="23"/>
                          <a:ext cx="226" cy="286"/>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5" name="Group 12"/>
          <p:cNvGrpSpPr>
            <a:grpSpLocks/>
          </p:cNvGrpSpPr>
          <p:nvPr/>
        </p:nvGrpSpPr>
        <p:grpSpPr bwMode="auto">
          <a:xfrm>
            <a:off x="800100" y="1144588"/>
            <a:ext cx="7226300" cy="1087437"/>
            <a:chOff x="0" y="0"/>
            <a:chExt cx="4552" cy="685"/>
          </a:xfrm>
        </p:grpSpPr>
        <p:sp>
          <p:nvSpPr>
            <p:cNvPr id="78861" name="Rectangle 13"/>
            <p:cNvSpPr>
              <a:spLocks noChangeArrowheads="1"/>
            </p:cNvSpPr>
            <p:nvPr/>
          </p:nvSpPr>
          <p:spPr bwMode="auto">
            <a:xfrm>
              <a:off x="0" y="337"/>
              <a:ext cx="118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a:latin typeface="Century Schoolbook" pitchFamily="18" charset="0"/>
                  <a:ea typeface="+mj-ea"/>
                </a:rPr>
                <a:t>令 ：</a:t>
              </a:r>
            </a:p>
          </p:txBody>
        </p:sp>
        <p:graphicFrame>
          <p:nvGraphicFramePr>
            <p:cNvPr id="78862" name="Object 14"/>
            <p:cNvGraphicFramePr>
              <a:graphicFrameLocks noChangeAspect="1"/>
            </p:cNvGraphicFramePr>
            <p:nvPr/>
          </p:nvGraphicFramePr>
          <p:xfrm>
            <a:off x="543" y="352"/>
            <a:ext cx="1631" cy="333"/>
          </p:xfrm>
          <a:graphic>
            <a:graphicData uri="http://schemas.openxmlformats.org/presentationml/2006/ole">
              <mc:AlternateContent xmlns:mc="http://schemas.openxmlformats.org/markup-compatibility/2006">
                <mc:Choice xmlns:v="urn:schemas-microsoft-com:vml" Requires="v">
                  <p:oleObj spid="_x0000_s1139016" r:id="rId14" imgW="1180588" imgH="241195" progId="Equation.DSMT4">
                    <p:embed/>
                  </p:oleObj>
                </mc:Choice>
                <mc:Fallback>
                  <p:oleObj r:id="rId14" imgW="1180588" imgH="241195" progId="Equation.DSMT4">
                    <p:embed/>
                    <p:pic>
                      <p:nvPicPr>
                        <p:cNvPr id="0" name="Picture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43" y="352"/>
                          <a:ext cx="1631" cy="33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8863" name="Line 15"/>
            <p:cNvSpPr>
              <a:spLocks noChangeShapeType="1"/>
            </p:cNvSpPr>
            <p:nvPr/>
          </p:nvSpPr>
          <p:spPr bwMode="auto">
            <a:xfrm flipV="1">
              <a:off x="3376" y="15"/>
              <a:ext cx="1176" cy="0"/>
            </a:xfrm>
            <a:prstGeom prst="line">
              <a:avLst/>
            </a:prstGeom>
            <a:noFill/>
            <a:ln w="25400" cmpd="sng">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Century Schoolbook" pitchFamily="18" charset="0"/>
                <a:ea typeface="+mj-ea"/>
              </a:endParaRPr>
            </a:p>
          </p:txBody>
        </p:sp>
        <p:sp>
          <p:nvSpPr>
            <p:cNvPr id="78864" name="Line 16"/>
            <p:cNvSpPr>
              <a:spLocks noChangeShapeType="1"/>
            </p:cNvSpPr>
            <p:nvPr/>
          </p:nvSpPr>
          <p:spPr bwMode="auto">
            <a:xfrm>
              <a:off x="3852" y="47"/>
              <a:ext cx="116" cy="88"/>
            </a:xfrm>
            <a:prstGeom prst="line">
              <a:avLst/>
            </a:prstGeom>
            <a:noFill/>
            <a:ln w="25400" cmpd="sng">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Century Schoolbook" pitchFamily="18" charset="0"/>
                <a:ea typeface="+mj-ea"/>
              </a:endParaRPr>
            </a:p>
          </p:txBody>
        </p:sp>
        <p:graphicFrame>
          <p:nvGraphicFramePr>
            <p:cNvPr id="78865" name="Object 17"/>
            <p:cNvGraphicFramePr>
              <a:graphicFrameLocks noChangeAspect="1"/>
            </p:cNvGraphicFramePr>
            <p:nvPr/>
          </p:nvGraphicFramePr>
          <p:xfrm>
            <a:off x="4020" y="0"/>
            <a:ext cx="280" cy="355"/>
          </p:xfrm>
          <a:graphic>
            <a:graphicData uri="http://schemas.openxmlformats.org/presentationml/2006/ole">
              <mc:AlternateContent xmlns:mc="http://schemas.openxmlformats.org/markup-compatibility/2006">
                <mc:Choice xmlns:v="urn:schemas-microsoft-com:vml" Requires="v">
                  <p:oleObj spid="_x0000_s1139017" r:id="rId16" imgW="190417" imgH="241195" progId="Equation.DSMT4">
                    <p:embed/>
                  </p:oleObj>
                </mc:Choice>
                <mc:Fallback>
                  <p:oleObj r:id="rId16" imgW="190417" imgH="241195" progId="Equation.DSMT4">
                    <p:embed/>
                    <p:pic>
                      <p:nvPicPr>
                        <p:cNvPr id="0" name="Picture 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020" y="0"/>
                          <a:ext cx="280" cy="35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8866" name="Rectangle 18"/>
            <p:cNvSpPr>
              <a:spLocks noChangeArrowheads="1"/>
            </p:cNvSpPr>
            <p:nvPr/>
          </p:nvSpPr>
          <p:spPr bwMode="auto">
            <a:xfrm>
              <a:off x="2326" y="332"/>
              <a:ext cx="106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a:solidFill>
                    <a:srgbClr val="800000"/>
                  </a:solidFill>
                  <a:latin typeface="Century Schoolbook" pitchFamily="18" charset="0"/>
                  <a:ea typeface="+mj-ea"/>
                </a:rPr>
                <a:t>式</a:t>
              </a:r>
              <a:r>
                <a:rPr lang="zh-CN" altLang="zh-CN" sz="2800" b="1">
                  <a:solidFill>
                    <a:srgbClr val="800000"/>
                  </a:solidFill>
                  <a:latin typeface="Century Schoolbook" pitchFamily="18" charset="0"/>
                  <a:ea typeface="+mj-ea"/>
                </a:rPr>
                <a:t>(c)</a:t>
              </a:r>
            </a:p>
          </p:txBody>
        </p:sp>
      </p:grpSp>
      <p:sp>
        <p:nvSpPr>
          <p:cNvPr id="78868" name="Line 20"/>
          <p:cNvSpPr>
            <a:spLocks noChangeShapeType="1"/>
          </p:cNvSpPr>
          <p:nvPr/>
        </p:nvSpPr>
        <p:spPr bwMode="auto">
          <a:xfrm>
            <a:off x="0" y="1649413"/>
            <a:ext cx="9144000" cy="0"/>
          </a:xfrm>
          <a:prstGeom prst="line">
            <a:avLst/>
          </a:prstGeom>
          <a:ln>
            <a:headEnd/>
            <a:tailEnd/>
          </a:ln>
          <a:extLst/>
        </p:spPr>
        <p:style>
          <a:lnRef idx="3">
            <a:schemeClr val="accent1"/>
          </a:lnRef>
          <a:fillRef idx="0">
            <a:schemeClr val="accent1"/>
          </a:fillRef>
          <a:effectRef idx="2">
            <a:schemeClr val="accent1"/>
          </a:effectRef>
          <a:fontRef idx="minor">
            <a:schemeClr val="tx1"/>
          </a:fontRef>
        </p:style>
        <p:txBody>
          <a:bodyPr/>
          <a:lstStyle/>
          <a:p>
            <a:endParaRPr lang="zh-CN" altLang="en-US" sz="2800" b="1">
              <a:latin typeface="Century Schoolbook" pitchFamily="18" charset="0"/>
              <a:ea typeface="+mj-ea"/>
            </a:endParaRPr>
          </a:p>
        </p:txBody>
      </p:sp>
      <p:grpSp>
        <p:nvGrpSpPr>
          <p:cNvPr id="6" name="Group 21"/>
          <p:cNvGrpSpPr>
            <a:grpSpLocks/>
          </p:cNvGrpSpPr>
          <p:nvPr/>
        </p:nvGrpSpPr>
        <p:grpSpPr bwMode="auto">
          <a:xfrm>
            <a:off x="2667000" y="4248150"/>
            <a:ext cx="2876550" cy="523877"/>
            <a:chOff x="0" y="0"/>
            <a:chExt cx="1812" cy="330"/>
          </a:xfrm>
        </p:grpSpPr>
        <p:sp>
          <p:nvSpPr>
            <p:cNvPr id="78870" name="Rectangle 22"/>
            <p:cNvSpPr>
              <a:spLocks noChangeArrowheads="1"/>
            </p:cNvSpPr>
            <p:nvPr/>
          </p:nvSpPr>
          <p:spPr bwMode="auto">
            <a:xfrm>
              <a:off x="0" y="0"/>
              <a:ext cx="181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a:latin typeface="Century Schoolbook" pitchFamily="18" charset="0"/>
                  <a:ea typeface="+mj-ea"/>
                </a:rPr>
                <a:t>两边对</a:t>
              </a:r>
              <a:r>
                <a:rPr lang="zh-CN" altLang="zh-CN" sz="2800" b="1" i="1">
                  <a:latin typeface="Century Schoolbook" pitchFamily="18" charset="0"/>
                  <a:ea typeface="+mj-ea"/>
                </a:rPr>
                <a:t>j</a:t>
              </a:r>
              <a:r>
                <a:rPr lang="zh-CN" sz="2800" b="1">
                  <a:latin typeface="Century Schoolbook" pitchFamily="18" charset="0"/>
                  <a:ea typeface="+mj-ea"/>
                </a:rPr>
                <a:t>求和：</a:t>
              </a:r>
            </a:p>
          </p:txBody>
        </p:sp>
        <p:sp>
          <p:nvSpPr>
            <p:cNvPr id="78871" name="AutoShape 23"/>
            <p:cNvSpPr>
              <a:spLocks noChangeArrowheads="1"/>
            </p:cNvSpPr>
            <p:nvPr/>
          </p:nvSpPr>
          <p:spPr bwMode="auto">
            <a:xfrm>
              <a:off x="1399" y="125"/>
              <a:ext cx="201" cy="91"/>
            </a:xfrm>
            <a:prstGeom prst="rightArrow">
              <a:avLst>
                <a:gd name="adj1" fmla="val 50000"/>
                <a:gd name="adj2" fmla="val 55220"/>
              </a:avLst>
            </a:prstGeom>
            <a:ln>
              <a:headEnd/>
              <a:tailEnd/>
            </a:ln>
            <a:extLst/>
          </p:spPr>
          <p:style>
            <a:lnRef idx="0">
              <a:schemeClr val="accent1"/>
            </a:lnRef>
            <a:fillRef idx="3">
              <a:schemeClr val="accent1"/>
            </a:fillRef>
            <a:effectRef idx="3">
              <a:schemeClr val="accent1"/>
            </a:effectRef>
            <a:fontRef idx="minor">
              <a:schemeClr val="lt1"/>
            </a:fontRef>
          </p:style>
          <p:txBody>
            <a:bodyPr wrap="none" anchor="ctr"/>
            <a:lstStyle/>
            <a:p>
              <a:endParaRPr lang="zh-CN" altLang="en-US" sz="2800" b="1">
                <a:latin typeface="Century Schoolbook" pitchFamily="18" charset="0"/>
                <a:ea typeface="+mj-ea"/>
              </a:endParaRPr>
            </a:p>
          </p:txBody>
        </p:sp>
      </p:grpSp>
      <p:grpSp>
        <p:nvGrpSpPr>
          <p:cNvPr id="7" name="Group 24"/>
          <p:cNvGrpSpPr>
            <a:grpSpLocks/>
          </p:cNvGrpSpPr>
          <p:nvPr/>
        </p:nvGrpSpPr>
        <p:grpSpPr bwMode="auto">
          <a:xfrm>
            <a:off x="368300" y="5199063"/>
            <a:ext cx="3082925" cy="979487"/>
            <a:chOff x="0" y="0"/>
            <a:chExt cx="1942" cy="617"/>
          </a:xfrm>
        </p:grpSpPr>
        <p:graphicFrame>
          <p:nvGraphicFramePr>
            <p:cNvPr id="78873" name="Object 25"/>
            <p:cNvGraphicFramePr>
              <a:graphicFrameLocks noChangeAspect="1"/>
            </p:cNvGraphicFramePr>
            <p:nvPr/>
          </p:nvGraphicFramePr>
          <p:xfrm>
            <a:off x="901" y="0"/>
            <a:ext cx="1041" cy="617"/>
          </p:xfrm>
          <a:graphic>
            <a:graphicData uri="http://schemas.openxmlformats.org/presentationml/2006/ole">
              <mc:AlternateContent xmlns:mc="http://schemas.openxmlformats.org/markup-compatibility/2006">
                <mc:Choice xmlns:v="urn:schemas-microsoft-com:vml" Requires="v">
                  <p:oleObj spid="_x0000_s1139018" r:id="rId18" imgW="748975" imgH="444307" progId="Equation.DSMT4">
                    <p:embed/>
                  </p:oleObj>
                </mc:Choice>
                <mc:Fallback>
                  <p:oleObj r:id="rId18" imgW="748975" imgH="444307" progId="Equation.DSMT4">
                    <p:embed/>
                    <p:pic>
                      <p:nvPicPr>
                        <p:cNvPr id="0" name="Picture 1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901" y="0"/>
                          <a:ext cx="1041" cy="61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8874" name="Rectangle 26"/>
            <p:cNvSpPr>
              <a:spLocks noChangeArrowheads="1"/>
            </p:cNvSpPr>
            <p:nvPr/>
          </p:nvSpPr>
          <p:spPr bwMode="auto">
            <a:xfrm>
              <a:off x="0" y="90"/>
              <a:ext cx="155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a:latin typeface="Century Schoolbook" pitchFamily="18" charset="0"/>
                  <a:ea typeface="+mj-ea"/>
                </a:rPr>
                <a:t>移项得：</a:t>
              </a:r>
            </a:p>
          </p:txBody>
        </p:sp>
      </p:grpSp>
      <p:grpSp>
        <p:nvGrpSpPr>
          <p:cNvPr id="8" name="Group 27"/>
          <p:cNvGrpSpPr>
            <a:grpSpLocks/>
          </p:cNvGrpSpPr>
          <p:nvPr/>
        </p:nvGrpSpPr>
        <p:grpSpPr bwMode="auto">
          <a:xfrm>
            <a:off x="3656013" y="5041900"/>
            <a:ext cx="4475162" cy="1090613"/>
            <a:chOff x="0" y="0"/>
            <a:chExt cx="2819" cy="687"/>
          </a:xfrm>
        </p:grpSpPr>
        <p:graphicFrame>
          <p:nvGraphicFramePr>
            <p:cNvPr id="78876" name="Object 28"/>
            <p:cNvGraphicFramePr>
              <a:graphicFrameLocks noChangeAspect="1"/>
            </p:cNvGraphicFramePr>
            <p:nvPr/>
          </p:nvGraphicFramePr>
          <p:xfrm>
            <a:off x="1341" y="0"/>
            <a:ext cx="1478" cy="687"/>
          </p:xfrm>
          <a:graphic>
            <a:graphicData uri="http://schemas.openxmlformats.org/presentationml/2006/ole">
              <mc:AlternateContent xmlns:mc="http://schemas.openxmlformats.org/markup-compatibility/2006">
                <mc:Choice xmlns:v="urn:schemas-microsoft-com:vml" Requires="v">
                  <p:oleObj spid="_x0000_s1139019" r:id="rId20" imgW="1066337" imgH="495085" progId="Equation.DSMT4">
                    <p:embed/>
                  </p:oleObj>
                </mc:Choice>
                <mc:Fallback>
                  <p:oleObj r:id="rId20" imgW="1066337" imgH="495085" progId="Equation.DSMT4">
                    <p:embed/>
                    <p:pic>
                      <p:nvPicPr>
                        <p:cNvPr id="0" name="Picture 1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341" y="0"/>
                          <a:ext cx="1478" cy="687"/>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8877" name="Rectangle 29"/>
            <p:cNvSpPr>
              <a:spLocks noChangeArrowheads="1"/>
            </p:cNvSpPr>
            <p:nvPr/>
          </p:nvSpPr>
          <p:spPr bwMode="auto">
            <a:xfrm>
              <a:off x="278" y="173"/>
              <a:ext cx="180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a:latin typeface="Century Schoolbook" pitchFamily="18" charset="0"/>
                  <a:ea typeface="+mj-ea"/>
                </a:rPr>
                <a:t>最终得：</a:t>
              </a:r>
            </a:p>
          </p:txBody>
        </p:sp>
        <p:sp>
          <p:nvSpPr>
            <p:cNvPr id="78878" name="AutoShape 30"/>
            <p:cNvSpPr>
              <a:spLocks noChangeArrowheads="1"/>
            </p:cNvSpPr>
            <p:nvPr/>
          </p:nvSpPr>
          <p:spPr bwMode="auto">
            <a:xfrm>
              <a:off x="0" y="313"/>
              <a:ext cx="201" cy="91"/>
            </a:xfrm>
            <a:prstGeom prst="rightArrow">
              <a:avLst>
                <a:gd name="adj1" fmla="val 50000"/>
                <a:gd name="adj2" fmla="val 55220"/>
              </a:avLst>
            </a:prstGeom>
            <a:ln>
              <a:headEnd/>
              <a:tailEnd/>
            </a:ln>
            <a:extLst/>
          </p:spPr>
          <p:style>
            <a:lnRef idx="0">
              <a:schemeClr val="accent1"/>
            </a:lnRef>
            <a:fillRef idx="3">
              <a:schemeClr val="accent1"/>
            </a:fillRef>
            <a:effectRef idx="3">
              <a:schemeClr val="accent1"/>
            </a:effectRef>
            <a:fontRef idx="minor">
              <a:schemeClr val="lt1"/>
            </a:fontRef>
          </p:style>
          <p:txBody>
            <a:bodyPr wrap="none" anchor="ctr"/>
            <a:lstStyle/>
            <a:p>
              <a:endParaRPr lang="zh-CN" altLang="en-US" sz="2800" b="1">
                <a:latin typeface="Century Schoolbook" pitchFamily="18" charset="0"/>
                <a:ea typeface="+mj-ea"/>
              </a:endParaRPr>
            </a:p>
          </p:txBody>
        </p:sp>
      </p:grpSp>
      <p:sp>
        <p:nvSpPr>
          <p:cNvPr id="2" name="灯片编号占位符 1"/>
          <p:cNvSpPr>
            <a:spLocks noGrp="1"/>
          </p:cNvSpPr>
          <p:nvPr>
            <p:ph type="sldNum" sz="quarter" idx="12"/>
          </p:nvPr>
        </p:nvSpPr>
        <p:spPr/>
        <p:txBody>
          <a:bodyPr/>
          <a:lstStyle/>
          <a:p>
            <a:fld id="{E31375A4-56A4-47D6-9801-1991572033F7}" type="slidenum">
              <a:rPr lang="en-US" smtClean="0"/>
              <a:pPr/>
              <a:t>97</a:t>
            </a:fld>
            <a:endParaRPr lang="en-US"/>
          </a:p>
        </p:txBody>
      </p:sp>
    </p:spTree>
    <p:extLst>
      <p:ext uri="{BB962C8B-B14F-4D97-AF65-F5344CB8AC3E}">
        <p14:creationId xmlns:p14="http://schemas.microsoft.com/office/powerpoint/2010/main" val="3379139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10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10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8853"/>
                                        </p:tgtEl>
                                        <p:attrNameLst>
                                          <p:attrName>style.visibility</p:attrName>
                                        </p:attrNameLst>
                                      </p:cBhvr>
                                      <p:to>
                                        <p:strVal val="visible"/>
                                      </p:to>
                                    </p:set>
                                    <p:animEffect transition="in" filter="wipe(left)">
                                      <p:cBhvr>
                                        <p:cTn id="22" dur="1000"/>
                                        <p:tgtEl>
                                          <p:spTgt spid="7885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10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78854"/>
                                        </p:tgtEl>
                                        <p:attrNameLst>
                                          <p:attrName>style.visibility</p:attrName>
                                        </p:attrNameLst>
                                      </p:cBhvr>
                                      <p:to>
                                        <p:strVal val="visible"/>
                                      </p:to>
                                    </p:set>
                                    <p:animEffect transition="in" filter="wipe(left)">
                                      <p:cBhvr>
                                        <p:cTn id="32" dur="1000"/>
                                        <p:tgtEl>
                                          <p:spTgt spid="7885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1000"/>
                                        <p:tgtEl>
                                          <p:spTgt spid="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left)">
                                      <p:cBhvr>
                                        <p:cTn id="4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14313" y="555625"/>
            <a:ext cx="9121775" cy="1081089"/>
            <a:chOff x="0" y="0"/>
            <a:chExt cx="5746" cy="681"/>
          </a:xfrm>
        </p:grpSpPr>
        <p:sp>
          <p:nvSpPr>
            <p:cNvPr id="79875" name="Rectangle 3"/>
            <p:cNvSpPr>
              <a:spLocks noChangeArrowheads="1"/>
            </p:cNvSpPr>
            <p:nvPr/>
          </p:nvSpPr>
          <p:spPr bwMode="auto">
            <a:xfrm>
              <a:off x="66" y="0"/>
              <a:ext cx="568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zh-CN" sz="2800" b="1" dirty="0">
                <a:solidFill>
                  <a:srgbClr val="FF0000"/>
                </a:solidFill>
                <a:latin typeface="Century Schoolbook" pitchFamily="18" charset="0"/>
                <a:ea typeface="+mj-ea"/>
              </a:endParaRPr>
            </a:p>
          </p:txBody>
        </p:sp>
        <p:sp>
          <p:nvSpPr>
            <p:cNvPr id="79876" name="Rectangle 4"/>
            <p:cNvSpPr>
              <a:spLocks noChangeArrowheads="1"/>
            </p:cNvSpPr>
            <p:nvPr/>
          </p:nvSpPr>
          <p:spPr bwMode="auto">
            <a:xfrm>
              <a:off x="0" y="351"/>
              <a:ext cx="213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a:latin typeface="Century Schoolbook" pitchFamily="18" charset="0"/>
                  <a:ea typeface="+mj-ea"/>
                </a:rPr>
                <a:t>共有</a:t>
              </a:r>
              <a:r>
                <a:rPr lang="zh-CN" altLang="zh-CN" sz="2800" b="1">
                  <a:latin typeface="Century Schoolbook" pitchFamily="18" charset="0"/>
                  <a:ea typeface="+mj-ea"/>
                </a:rPr>
                <a:t>4</a:t>
              </a:r>
              <a:r>
                <a:rPr lang="zh-CN" sz="2800" b="1">
                  <a:latin typeface="Century Schoolbook" pitchFamily="18" charset="0"/>
                  <a:ea typeface="+mj-ea"/>
                </a:rPr>
                <a:t>个步骤：</a:t>
              </a:r>
            </a:p>
          </p:txBody>
        </p:sp>
      </p:grpSp>
      <p:sp>
        <p:nvSpPr>
          <p:cNvPr id="79878" name="Rectangle 6"/>
          <p:cNvSpPr>
            <a:spLocks noChangeArrowheads="1"/>
          </p:cNvSpPr>
          <p:nvPr/>
        </p:nvSpPr>
        <p:spPr bwMode="auto">
          <a:xfrm>
            <a:off x="311150" y="2319338"/>
            <a:ext cx="846931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a:latin typeface="Century Schoolbook" pitchFamily="18" charset="0"/>
                <a:ea typeface="+mj-ea"/>
              </a:rPr>
              <a:t>共</a:t>
            </a:r>
            <a:r>
              <a:rPr lang="zh-CN" altLang="zh-CN" sz="2800" b="1" i="1">
                <a:latin typeface="Century Schoolbook" pitchFamily="18" charset="0"/>
                <a:ea typeface="+mj-ea"/>
              </a:rPr>
              <a:t>n</a:t>
            </a:r>
            <a:r>
              <a:rPr lang="zh-CN" sz="2800" b="1">
                <a:latin typeface="Century Schoolbook" pitchFamily="18" charset="0"/>
                <a:ea typeface="+mj-ea"/>
              </a:rPr>
              <a:t>个方程，</a:t>
            </a:r>
            <a:r>
              <a:rPr lang="zh-CN" altLang="zh-CN" sz="2800" b="1" i="1">
                <a:latin typeface="Century Schoolbook" pitchFamily="18" charset="0"/>
                <a:ea typeface="+mj-ea"/>
              </a:rPr>
              <a:t>m</a:t>
            </a:r>
            <a:r>
              <a:rPr lang="zh-CN" sz="2800" b="1">
                <a:latin typeface="Century Schoolbook" pitchFamily="18" charset="0"/>
                <a:ea typeface="+mj-ea"/>
              </a:rPr>
              <a:t>个未知数。</a:t>
            </a:r>
          </a:p>
        </p:txBody>
      </p:sp>
      <p:grpSp>
        <p:nvGrpSpPr>
          <p:cNvPr id="3" name="Group 7"/>
          <p:cNvGrpSpPr>
            <a:grpSpLocks/>
          </p:cNvGrpSpPr>
          <p:nvPr/>
        </p:nvGrpSpPr>
        <p:grpSpPr bwMode="auto">
          <a:xfrm>
            <a:off x="238125" y="2809875"/>
            <a:ext cx="8880475" cy="3600450"/>
            <a:chOff x="0" y="0"/>
            <a:chExt cx="5594" cy="2268"/>
          </a:xfrm>
        </p:grpSpPr>
        <p:grpSp>
          <p:nvGrpSpPr>
            <p:cNvPr id="5" name="Group 8"/>
            <p:cNvGrpSpPr>
              <a:grpSpLocks/>
            </p:cNvGrpSpPr>
            <p:nvPr/>
          </p:nvGrpSpPr>
          <p:grpSpPr bwMode="auto">
            <a:xfrm>
              <a:off x="0" y="0"/>
              <a:ext cx="5594" cy="872"/>
              <a:chOff x="0" y="0"/>
              <a:chExt cx="5594" cy="872"/>
            </a:xfrm>
          </p:grpSpPr>
          <p:sp>
            <p:nvSpPr>
              <p:cNvPr id="79881" name="Text Box 9"/>
              <p:cNvSpPr txBox="1">
                <a:spLocks noChangeArrowheads="1"/>
              </p:cNvSpPr>
              <p:nvPr/>
            </p:nvSpPr>
            <p:spPr bwMode="auto">
              <a:xfrm>
                <a:off x="0" y="0"/>
                <a:ext cx="5594" cy="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dirty="0">
                    <a:latin typeface="Century Schoolbook" pitchFamily="18" charset="0"/>
                    <a:ea typeface="+mj-ea"/>
                  </a:rPr>
                  <a:t>注</a:t>
                </a:r>
                <a:r>
                  <a:rPr lang="zh-CN" altLang="zh-CN" sz="2800" b="1" dirty="0">
                    <a:latin typeface="Century Schoolbook" pitchFamily="18" charset="0"/>
                    <a:ea typeface="+mj-ea"/>
                  </a:rPr>
                  <a:t>:  </a:t>
                </a:r>
                <a:r>
                  <a:rPr lang="zh-CN" sz="2800" b="1" dirty="0">
                    <a:latin typeface="Century Schoolbook" pitchFamily="18" charset="0"/>
                    <a:ea typeface="+mj-ea"/>
                  </a:rPr>
                  <a:t>必须有</a:t>
                </a:r>
                <a:r>
                  <a:rPr lang="zh-CN" altLang="zh-CN" sz="2800" b="1" i="1" dirty="0">
                    <a:solidFill>
                      <a:srgbClr val="FF0000"/>
                    </a:solidFill>
                    <a:latin typeface="Century Schoolbook" pitchFamily="18" charset="0"/>
                    <a:ea typeface="+mj-ea"/>
                  </a:rPr>
                  <a:t>n</a:t>
                </a:r>
                <a:r>
                  <a:rPr lang="zh-CN" altLang="zh-CN" sz="2800" b="1" dirty="0">
                    <a:solidFill>
                      <a:srgbClr val="FF0000"/>
                    </a:solidFill>
                    <a:latin typeface="Century Schoolbook" pitchFamily="18" charset="0"/>
                    <a:ea typeface="+mj-ea"/>
                  </a:rPr>
                  <a:t>=</a:t>
                </a:r>
                <a:r>
                  <a:rPr lang="zh-CN" altLang="zh-CN" sz="2800" b="1" i="1" dirty="0">
                    <a:solidFill>
                      <a:srgbClr val="FF0000"/>
                    </a:solidFill>
                    <a:latin typeface="Century Schoolbook" pitchFamily="18" charset="0"/>
                    <a:ea typeface="+mj-ea"/>
                  </a:rPr>
                  <a:t>m </a:t>
                </a:r>
                <a:r>
                  <a:rPr lang="zh-CN" sz="2800" b="1" dirty="0">
                    <a:latin typeface="Century Schoolbook" pitchFamily="18" charset="0"/>
                    <a:ea typeface="+mj-ea"/>
                  </a:rPr>
                  <a:t>（输入、输出消息数相等）</a:t>
                </a:r>
                <a:r>
                  <a:rPr lang="zh-CN" sz="2800" b="1" i="1" dirty="0">
                    <a:latin typeface="Century Schoolbook" pitchFamily="18" charset="0"/>
                    <a:ea typeface="+mj-ea"/>
                  </a:rPr>
                  <a:t>，</a:t>
                </a:r>
                <a:r>
                  <a:rPr lang="zh-CN" sz="2800" b="1" dirty="0">
                    <a:latin typeface="Century Schoolbook" pitchFamily="18" charset="0"/>
                    <a:ea typeface="+mj-ea"/>
                  </a:rPr>
                  <a:t>且信道矩阵为非奇异矩阵（即：                       </a:t>
                </a:r>
                <a:r>
                  <a:rPr lang="zh-CN" altLang="zh-CN" sz="2800" b="1" dirty="0">
                    <a:latin typeface="Century Schoolbook" pitchFamily="18" charset="0"/>
                    <a:ea typeface="+mj-ea"/>
                  </a:rPr>
                  <a:t>)</a:t>
                </a:r>
                <a:r>
                  <a:rPr lang="zh-CN" sz="2800" b="1" dirty="0">
                    <a:latin typeface="Century Schoolbook" pitchFamily="18" charset="0"/>
                    <a:ea typeface="+mj-ea"/>
                  </a:rPr>
                  <a:t>时，</a:t>
                </a:r>
                <a:r>
                  <a:rPr lang="zh-CN" sz="2800" b="1" dirty="0">
                    <a:solidFill>
                      <a:srgbClr val="FF0000"/>
                    </a:solidFill>
                    <a:latin typeface="Century Schoolbook" pitchFamily="18" charset="0"/>
                    <a:ea typeface="+mj-ea"/>
                  </a:rPr>
                  <a:t>方程组才有唯一解</a:t>
                </a:r>
                <a:r>
                  <a:rPr lang="zh-CN" sz="2800" b="1" dirty="0">
                    <a:latin typeface="Century Schoolbook" pitchFamily="18" charset="0"/>
                    <a:ea typeface="+mj-ea"/>
                  </a:rPr>
                  <a:t>（克莱姆法则），教材中未对此进行专门说明。</a:t>
                </a:r>
              </a:p>
            </p:txBody>
          </p:sp>
          <p:graphicFrame>
            <p:nvGraphicFramePr>
              <p:cNvPr id="79882" name="Object 10"/>
              <p:cNvGraphicFramePr>
                <a:graphicFrameLocks noChangeAspect="1"/>
              </p:cNvGraphicFramePr>
              <p:nvPr>
                <p:extLst>
                  <p:ext uri="{D42A27DB-BD31-4B8C-83A1-F6EECF244321}">
                    <p14:modId xmlns:p14="http://schemas.microsoft.com/office/powerpoint/2010/main" val="4131486251"/>
                  </p:ext>
                </p:extLst>
              </p:nvPr>
            </p:nvGraphicFramePr>
            <p:xfrm>
              <a:off x="2264" y="242"/>
              <a:ext cx="1373" cy="392"/>
            </p:xfrm>
            <a:graphic>
              <a:graphicData uri="http://schemas.openxmlformats.org/presentationml/2006/ole">
                <mc:AlternateContent xmlns:mc="http://schemas.openxmlformats.org/markup-compatibility/2006">
                  <mc:Choice xmlns:v="urn:schemas-microsoft-com:vml" Requires="v">
                    <p:oleObj spid="_x0000_s1140066" r:id="rId3" imgW="1065875" imgH="304536" progId="Equation.DSMT4">
                      <p:embed/>
                    </p:oleObj>
                  </mc:Choice>
                  <mc:Fallback>
                    <p:oleObj r:id="rId3" imgW="1065875" imgH="304536"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4" y="242"/>
                            <a:ext cx="1373" cy="39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7" name="Group 11"/>
            <p:cNvGrpSpPr>
              <a:grpSpLocks/>
            </p:cNvGrpSpPr>
            <p:nvPr/>
          </p:nvGrpSpPr>
          <p:grpSpPr bwMode="auto">
            <a:xfrm>
              <a:off x="90" y="994"/>
              <a:ext cx="2697" cy="1121"/>
              <a:chOff x="0" y="0"/>
              <a:chExt cx="2697" cy="1121"/>
            </a:xfrm>
          </p:grpSpPr>
          <p:grpSp>
            <p:nvGrpSpPr>
              <p:cNvPr id="8" name="Group 12"/>
              <p:cNvGrpSpPr>
                <a:grpSpLocks/>
              </p:cNvGrpSpPr>
              <p:nvPr/>
            </p:nvGrpSpPr>
            <p:grpSpPr bwMode="auto">
              <a:xfrm>
                <a:off x="0" y="0"/>
                <a:ext cx="2697" cy="1121"/>
                <a:chOff x="0" y="0"/>
                <a:chExt cx="2697" cy="1121"/>
              </a:xfrm>
            </p:grpSpPr>
            <p:graphicFrame>
              <p:nvGraphicFramePr>
                <p:cNvPr id="79885" name="Object 13"/>
                <p:cNvGraphicFramePr>
                  <a:graphicFrameLocks noChangeAspect="1"/>
                </p:cNvGraphicFramePr>
                <p:nvPr/>
              </p:nvGraphicFramePr>
              <p:xfrm>
                <a:off x="70" y="0"/>
                <a:ext cx="2561" cy="318"/>
              </p:xfrm>
              <a:graphic>
                <a:graphicData uri="http://schemas.openxmlformats.org/presentationml/2006/ole">
                  <mc:AlternateContent xmlns:mc="http://schemas.openxmlformats.org/markup-compatibility/2006">
                    <mc:Choice xmlns:v="urn:schemas-microsoft-com:vml" Requires="v">
                      <p:oleObj spid="_x0000_s1140067" r:id="rId5" imgW="1841500" imgH="228600" progId="Equation.DSMT4">
                        <p:embed/>
                      </p:oleObj>
                    </mc:Choice>
                    <mc:Fallback>
                      <p:oleObj r:id="rId5" imgW="1841500" imgH="22860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 y="0"/>
                              <a:ext cx="2561" cy="31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9886" name="Object 14"/>
                <p:cNvGraphicFramePr>
                  <a:graphicFrameLocks noChangeAspect="1"/>
                </p:cNvGraphicFramePr>
                <p:nvPr/>
              </p:nvGraphicFramePr>
              <p:xfrm>
                <a:off x="70" y="308"/>
                <a:ext cx="2591" cy="317"/>
              </p:xfrm>
              <a:graphic>
                <a:graphicData uri="http://schemas.openxmlformats.org/presentationml/2006/ole">
                  <mc:AlternateContent xmlns:mc="http://schemas.openxmlformats.org/markup-compatibility/2006">
                    <mc:Choice xmlns:v="urn:schemas-microsoft-com:vml" Requires="v">
                      <p:oleObj spid="_x0000_s1140068" r:id="rId7" imgW="1866900" imgH="228600" progId="Equation.DSMT4">
                        <p:embed/>
                      </p:oleObj>
                    </mc:Choice>
                    <mc:Fallback>
                      <p:oleObj r:id="rId7" imgW="1866900" imgH="22860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 y="308"/>
                              <a:ext cx="2591" cy="31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9887" name="Object 15"/>
                <p:cNvGraphicFramePr>
                  <a:graphicFrameLocks noChangeAspect="1"/>
                </p:cNvGraphicFramePr>
                <p:nvPr/>
              </p:nvGraphicFramePr>
              <p:xfrm>
                <a:off x="70" y="804"/>
                <a:ext cx="2627" cy="317"/>
              </p:xfrm>
              <a:graphic>
                <a:graphicData uri="http://schemas.openxmlformats.org/presentationml/2006/ole">
                  <mc:AlternateContent xmlns:mc="http://schemas.openxmlformats.org/markup-compatibility/2006">
                    <mc:Choice xmlns:v="urn:schemas-microsoft-com:vml" Requires="v">
                      <p:oleObj spid="_x0000_s1140069" r:id="rId9" imgW="1892300" imgH="228600" progId="Equation.DSMT4">
                        <p:embed/>
                      </p:oleObj>
                    </mc:Choice>
                    <mc:Fallback>
                      <p:oleObj r:id="rId9" imgW="1892300" imgH="228600"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 y="804"/>
                              <a:ext cx="2627" cy="31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9888" name="AutoShape 16"/>
                <p:cNvSpPr>
                  <a:spLocks/>
                </p:cNvSpPr>
                <p:nvPr/>
              </p:nvSpPr>
              <p:spPr bwMode="auto">
                <a:xfrm>
                  <a:off x="0" y="116"/>
                  <a:ext cx="56" cy="904"/>
                </a:xfrm>
                <a:prstGeom prst="leftBrace">
                  <a:avLst>
                    <a:gd name="adj1" fmla="val 134524"/>
                    <a:gd name="adj2" fmla="val 50000"/>
                  </a:avLst>
                </a:prstGeom>
                <a:noFill/>
                <a:ln w="254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Century Schoolbook" pitchFamily="18" charset="0"/>
                    <a:ea typeface="+mj-ea"/>
                  </a:endParaRPr>
                </a:p>
              </p:txBody>
            </p:sp>
          </p:grpSp>
          <p:graphicFrame>
            <p:nvGraphicFramePr>
              <p:cNvPr id="79889" name="Object 17"/>
              <p:cNvGraphicFramePr>
                <a:graphicFrameLocks noChangeAspect="1"/>
              </p:cNvGraphicFramePr>
              <p:nvPr/>
            </p:nvGraphicFramePr>
            <p:xfrm>
              <a:off x="244" y="684"/>
              <a:ext cx="1326" cy="177"/>
            </p:xfrm>
            <a:graphic>
              <a:graphicData uri="http://schemas.openxmlformats.org/presentationml/2006/ole">
                <mc:AlternateContent xmlns:mc="http://schemas.openxmlformats.org/markup-compatibility/2006">
                  <mc:Choice xmlns:v="urn:schemas-microsoft-com:vml" Requires="v">
                    <p:oleObj spid="_x0000_s1140070" r:id="rId11" imgW="950437" imgH="126725" progId="Equation.DSMT4">
                      <p:embed/>
                    </p:oleObj>
                  </mc:Choice>
                  <mc:Fallback>
                    <p:oleObj r:id="rId11" imgW="950437" imgH="126725"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4" y="684"/>
                            <a:ext cx="1326" cy="17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9" name="Group 18"/>
            <p:cNvGrpSpPr>
              <a:grpSpLocks noChangeAspect="1"/>
            </p:cNvGrpSpPr>
            <p:nvPr/>
          </p:nvGrpSpPr>
          <p:grpSpPr bwMode="auto">
            <a:xfrm>
              <a:off x="2830" y="871"/>
              <a:ext cx="2685" cy="1397"/>
              <a:chOff x="0" y="0"/>
              <a:chExt cx="2685" cy="1397"/>
            </a:xfrm>
          </p:grpSpPr>
          <p:grpSp>
            <p:nvGrpSpPr>
              <p:cNvPr id="10" name="Group 19"/>
              <p:cNvGrpSpPr>
                <a:grpSpLocks noChangeAspect="1"/>
              </p:cNvGrpSpPr>
              <p:nvPr/>
            </p:nvGrpSpPr>
            <p:grpSpPr bwMode="auto">
              <a:xfrm>
                <a:off x="0" y="0"/>
                <a:ext cx="1846" cy="1397"/>
                <a:chOff x="0" y="0"/>
                <a:chExt cx="1846" cy="1397"/>
              </a:xfrm>
            </p:grpSpPr>
            <p:graphicFrame>
              <p:nvGraphicFramePr>
                <p:cNvPr id="79892" name="Object 20"/>
                <p:cNvGraphicFramePr>
                  <a:graphicFrameLocks noChangeAspect="1"/>
                </p:cNvGraphicFramePr>
                <p:nvPr/>
              </p:nvGraphicFramePr>
              <p:xfrm>
                <a:off x="194" y="0"/>
                <a:ext cx="1652" cy="1397"/>
              </p:xfrm>
              <a:graphic>
                <a:graphicData uri="http://schemas.openxmlformats.org/presentationml/2006/ole">
                  <mc:AlternateContent xmlns:mc="http://schemas.openxmlformats.org/markup-compatibility/2006">
                    <mc:Choice xmlns:v="urn:schemas-microsoft-com:vml" Requires="v">
                      <p:oleObj spid="_x0000_s1140071" r:id="rId13" imgW="1638300" imgH="1384300" progId="Equation.DSMT4">
                        <p:embed/>
                      </p:oleObj>
                    </mc:Choice>
                    <mc:Fallback>
                      <p:oleObj r:id="rId13" imgW="1638300" imgH="1384300" progId="Equation.DSMT4">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4" y="0"/>
                              <a:ext cx="1652" cy="139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9893" name="Object 21"/>
                <p:cNvGraphicFramePr>
                  <a:graphicFrameLocks noChangeAspect="1"/>
                </p:cNvGraphicFramePr>
                <p:nvPr/>
              </p:nvGraphicFramePr>
              <p:xfrm>
                <a:off x="0" y="527"/>
                <a:ext cx="229" cy="317"/>
              </p:xfrm>
              <a:graphic>
                <a:graphicData uri="http://schemas.openxmlformats.org/presentationml/2006/ole">
                  <mc:AlternateContent xmlns:mc="http://schemas.openxmlformats.org/markup-compatibility/2006">
                    <mc:Choice xmlns:v="urn:schemas-microsoft-com:vml" Requires="v">
                      <p:oleObj spid="_x0000_s1140072" r:id="rId15" imgW="164885" imgH="228303" progId="Equation.DSMT4">
                        <p:embed/>
                      </p:oleObj>
                    </mc:Choice>
                    <mc:Fallback>
                      <p:oleObj r:id="rId15" imgW="164885" imgH="228303" progId="Equation.DSMT4">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527"/>
                              <a:ext cx="229" cy="31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79894" name="Object 22"/>
              <p:cNvGraphicFramePr>
                <a:graphicFrameLocks noChangeAspect="1"/>
              </p:cNvGraphicFramePr>
              <p:nvPr/>
            </p:nvGraphicFramePr>
            <p:xfrm>
              <a:off x="1817" y="576"/>
              <a:ext cx="868" cy="267"/>
            </p:xfrm>
            <a:graphic>
              <a:graphicData uri="http://schemas.openxmlformats.org/presentationml/2006/ole">
                <mc:AlternateContent xmlns:mc="http://schemas.openxmlformats.org/markup-compatibility/2006">
                  <mc:Choice xmlns:v="urn:schemas-microsoft-com:vml" Requires="v">
                    <p:oleObj spid="_x0000_s1140073" r:id="rId17" imgW="659827" imgH="203024" progId="Equation.DSMT4">
                      <p:embed/>
                    </p:oleObj>
                  </mc:Choice>
                  <mc:Fallback>
                    <p:oleObj r:id="rId17" imgW="659827" imgH="203024" progId="Equation.DSMT4">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17" y="576"/>
                            <a:ext cx="868" cy="26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sp>
        <p:nvSpPr>
          <p:cNvPr id="79895" name="Rectangle 23"/>
          <p:cNvSpPr>
            <a:spLocks noChangeArrowheads="1"/>
          </p:cNvSpPr>
          <p:nvPr/>
        </p:nvSpPr>
        <p:spPr bwMode="auto">
          <a:xfrm>
            <a:off x="2438400" y="952500"/>
            <a:ext cx="190500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8000" b="1">
                <a:solidFill>
                  <a:srgbClr val="FF0000"/>
                </a:solidFill>
                <a:latin typeface="Century Schoolbook" pitchFamily="18" charset="0"/>
                <a:ea typeface="+mj-ea"/>
              </a:rPr>
              <a:t>*</a:t>
            </a:r>
          </a:p>
        </p:txBody>
      </p:sp>
      <p:grpSp>
        <p:nvGrpSpPr>
          <p:cNvPr id="11" name="Group 25"/>
          <p:cNvGrpSpPr>
            <a:grpSpLocks/>
          </p:cNvGrpSpPr>
          <p:nvPr/>
        </p:nvGrpSpPr>
        <p:grpSpPr bwMode="auto">
          <a:xfrm>
            <a:off x="311150" y="1574801"/>
            <a:ext cx="9334500" cy="889000"/>
            <a:chOff x="0" y="0"/>
            <a:chExt cx="5880" cy="560"/>
          </a:xfrm>
        </p:grpSpPr>
        <p:sp>
          <p:nvSpPr>
            <p:cNvPr id="79898" name="Rectangle 26"/>
            <p:cNvSpPr>
              <a:spLocks noChangeArrowheads="1"/>
            </p:cNvSpPr>
            <p:nvPr/>
          </p:nvSpPr>
          <p:spPr bwMode="auto">
            <a:xfrm>
              <a:off x="0" y="101"/>
              <a:ext cx="588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itchFamily="2" charset="2"/>
                <a:buNone/>
              </a:pPr>
              <a:r>
                <a:rPr lang="zh-CN" altLang="zh-CN" sz="2800" b="1" dirty="0">
                  <a:solidFill>
                    <a:srgbClr val="000066"/>
                  </a:solidFill>
                  <a:latin typeface="Century Schoolbook" pitchFamily="18" charset="0"/>
                  <a:ea typeface="+mj-ea"/>
                </a:rPr>
                <a:t>(1) </a:t>
              </a:r>
              <a:r>
                <a:rPr lang="zh-CN" sz="2800" b="1" dirty="0" smtClean="0">
                  <a:solidFill>
                    <a:srgbClr val="000066"/>
                  </a:solidFill>
                  <a:latin typeface="Century Schoolbook" pitchFamily="18" charset="0"/>
                  <a:ea typeface="+mj-ea"/>
                </a:rPr>
                <a:t>由                                                     </a:t>
              </a:r>
              <a:r>
                <a:rPr lang="zh-CN" sz="2800" b="1" dirty="0">
                  <a:solidFill>
                    <a:srgbClr val="000066"/>
                  </a:solidFill>
                  <a:latin typeface="Century Schoolbook" pitchFamily="18" charset="0"/>
                  <a:ea typeface="+mj-ea"/>
                </a:rPr>
                <a:t>求   ，          。</a:t>
              </a:r>
              <a:endParaRPr lang="zh-CN" sz="2800" b="1" dirty="0">
                <a:latin typeface="Century Schoolbook" pitchFamily="18" charset="0"/>
                <a:ea typeface="+mj-ea"/>
              </a:endParaRPr>
            </a:p>
          </p:txBody>
        </p:sp>
        <p:graphicFrame>
          <p:nvGraphicFramePr>
            <p:cNvPr id="79899" name="Object 27"/>
            <p:cNvGraphicFramePr>
              <a:graphicFrameLocks noChangeAspect="1"/>
            </p:cNvGraphicFramePr>
            <p:nvPr>
              <p:extLst>
                <p:ext uri="{D42A27DB-BD31-4B8C-83A1-F6EECF244321}">
                  <p14:modId xmlns:p14="http://schemas.microsoft.com/office/powerpoint/2010/main" val="2238840263"/>
                </p:ext>
              </p:extLst>
            </p:nvPr>
          </p:nvGraphicFramePr>
          <p:xfrm>
            <a:off x="608" y="0"/>
            <a:ext cx="3391" cy="560"/>
          </p:xfrm>
          <a:graphic>
            <a:graphicData uri="http://schemas.openxmlformats.org/presentationml/2006/ole">
              <mc:AlternateContent xmlns:mc="http://schemas.openxmlformats.org/markup-compatibility/2006">
                <mc:Choice xmlns:v="urn:schemas-microsoft-com:vml" Requires="v">
                  <p:oleObj spid="_x0000_s1140074" r:id="rId19" imgW="2691232" imgH="444307" progId="Equation.DSMT4">
                    <p:embed/>
                  </p:oleObj>
                </mc:Choice>
                <mc:Fallback>
                  <p:oleObj r:id="rId19" imgW="2691232" imgH="444307" progId="Equation.DSMT4">
                    <p:embed/>
                    <p:pic>
                      <p:nvPicPr>
                        <p:cNvPr id="0" name="Picture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08" y="0"/>
                          <a:ext cx="3391" cy="56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9900" name="Object 28"/>
            <p:cNvGraphicFramePr>
              <a:graphicFrameLocks noChangeAspect="1"/>
            </p:cNvGraphicFramePr>
            <p:nvPr/>
          </p:nvGraphicFramePr>
          <p:xfrm>
            <a:off x="4301" y="134"/>
            <a:ext cx="226" cy="286"/>
          </p:xfrm>
          <a:graphic>
            <a:graphicData uri="http://schemas.openxmlformats.org/presentationml/2006/ole">
              <mc:AlternateContent xmlns:mc="http://schemas.openxmlformats.org/markup-compatibility/2006">
                <mc:Choice xmlns:v="urn:schemas-microsoft-com:vml" Requires="v">
                  <p:oleObj spid="_x0000_s1140075" r:id="rId21" imgW="190417" imgH="241195" progId="Equation.DSMT4">
                    <p:embed/>
                  </p:oleObj>
                </mc:Choice>
                <mc:Fallback>
                  <p:oleObj r:id="rId21" imgW="190417" imgH="241195" progId="Equation.DSMT4">
                    <p:embed/>
                    <p:pic>
                      <p:nvPicPr>
                        <p:cNvPr id="0" name="Picture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301" y="134"/>
                          <a:ext cx="226" cy="286"/>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9901" name="Object 29"/>
            <p:cNvGraphicFramePr>
              <a:graphicFrameLocks noChangeAspect="1"/>
            </p:cNvGraphicFramePr>
            <p:nvPr/>
          </p:nvGraphicFramePr>
          <p:xfrm>
            <a:off x="4645" y="155"/>
            <a:ext cx="649" cy="253"/>
          </p:xfrm>
          <a:graphic>
            <a:graphicData uri="http://schemas.openxmlformats.org/presentationml/2006/ole">
              <mc:AlternateContent xmlns:mc="http://schemas.openxmlformats.org/markup-compatibility/2006">
                <mc:Choice xmlns:v="urn:schemas-microsoft-com:vml" Requires="v">
                  <p:oleObj spid="_x0000_s1140076" r:id="rId23" imgW="634449" imgH="203024" progId="Equation.DSMT4">
                    <p:embed/>
                  </p:oleObj>
                </mc:Choice>
                <mc:Fallback>
                  <p:oleObj r:id="rId23" imgW="634449" imgH="203024" progId="Equation.DSMT4">
                    <p:embed/>
                    <p:pic>
                      <p:nvPicPr>
                        <p:cNvPr id="0" name="Picture 1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645" y="155"/>
                          <a:ext cx="649" cy="25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4" name="标题 3"/>
          <p:cNvSpPr>
            <a:spLocks noGrp="1"/>
          </p:cNvSpPr>
          <p:nvPr>
            <p:ph type="title"/>
          </p:nvPr>
        </p:nvSpPr>
        <p:spPr/>
        <p:txBody>
          <a:bodyPr/>
          <a:lstStyle/>
          <a:p>
            <a:r>
              <a:rPr lang="zh-CN" altLang="zh-CN" smtClean="0"/>
              <a:t>3. 利用方程组求信道容量计算步骤---总结</a:t>
            </a:r>
            <a:endParaRPr lang="zh-CN" altLang="en-US" dirty="0"/>
          </a:p>
        </p:txBody>
      </p:sp>
      <p:sp>
        <p:nvSpPr>
          <p:cNvPr id="6" name="灯片编号占位符 5"/>
          <p:cNvSpPr>
            <a:spLocks noGrp="1"/>
          </p:cNvSpPr>
          <p:nvPr>
            <p:ph type="sldNum" sz="quarter" idx="12"/>
          </p:nvPr>
        </p:nvSpPr>
        <p:spPr/>
        <p:txBody>
          <a:bodyPr/>
          <a:lstStyle/>
          <a:p>
            <a:fld id="{E31375A4-56A4-47D6-9801-1991572033F7}" type="slidenum">
              <a:rPr lang="en-US" smtClean="0"/>
              <a:pPr/>
              <a:t>98</a:t>
            </a:fld>
            <a:endParaRPr lang="en-US"/>
          </a:p>
        </p:txBody>
      </p:sp>
    </p:spTree>
    <p:extLst>
      <p:ext uri="{BB962C8B-B14F-4D97-AF65-F5344CB8AC3E}">
        <p14:creationId xmlns:p14="http://schemas.microsoft.com/office/powerpoint/2010/main" val="23206810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9878"/>
                                        </p:tgtEl>
                                        <p:attrNameLst>
                                          <p:attrName>style.visibility</p:attrName>
                                        </p:attrNameLst>
                                      </p:cBhvr>
                                      <p:to>
                                        <p:strVal val="visible"/>
                                      </p:to>
                                    </p:set>
                                    <p:animEffect transition="in" filter="wipe(left)">
                                      <p:cBhvr>
                                        <p:cTn id="7" dur="1000"/>
                                        <p:tgtEl>
                                          <p:spTgt spid="798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8" grpId="0"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rrowheads="1"/>
          </p:cNvSpPr>
          <p:nvPr/>
        </p:nvSpPr>
        <p:spPr bwMode="auto">
          <a:xfrm>
            <a:off x="361950" y="796925"/>
            <a:ext cx="8051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itchFamily="2" charset="2"/>
              <a:buNone/>
            </a:pPr>
            <a:r>
              <a:rPr lang="zh-CN" altLang="zh-CN" sz="2800" b="1" dirty="0">
                <a:solidFill>
                  <a:srgbClr val="000066"/>
                </a:solidFill>
                <a:latin typeface="Century Schoolbook" pitchFamily="18" charset="0"/>
                <a:ea typeface="+mj-ea"/>
              </a:rPr>
              <a:t>(2) </a:t>
            </a:r>
            <a:r>
              <a:rPr lang="zh-CN" sz="2800" b="1" dirty="0">
                <a:solidFill>
                  <a:srgbClr val="000066"/>
                </a:solidFill>
                <a:latin typeface="Century Schoolbook" pitchFamily="18" charset="0"/>
                <a:ea typeface="+mj-ea"/>
              </a:rPr>
              <a:t>根据求得的     ，由                      </a:t>
            </a:r>
            <a:r>
              <a:rPr lang="zh-CN" sz="2800" b="1" dirty="0" smtClean="0">
                <a:solidFill>
                  <a:srgbClr val="000066"/>
                </a:solidFill>
                <a:latin typeface="Century Schoolbook" pitchFamily="18" charset="0"/>
                <a:ea typeface="+mj-ea"/>
              </a:rPr>
              <a:t>求</a:t>
            </a:r>
            <a:r>
              <a:rPr lang="zh-CN" altLang="zh-CN" sz="2800" b="1" i="1" dirty="0">
                <a:solidFill>
                  <a:srgbClr val="000066"/>
                </a:solidFill>
                <a:latin typeface="Century Schoolbook" pitchFamily="18" charset="0"/>
                <a:ea typeface="+mj-ea"/>
              </a:rPr>
              <a:t>C</a:t>
            </a:r>
            <a:r>
              <a:rPr lang="zh-CN" sz="2800" b="1" dirty="0">
                <a:solidFill>
                  <a:srgbClr val="000066"/>
                </a:solidFill>
                <a:latin typeface="Century Schoolbook" pitchFamily="18" charset="0"/>
                <a:ea typeface="+mj-ea"/>
              </a:rPr>
              <a:t>。</a:t>
            </a:r>
          </a:p>
        </p:txBody>
      </p:sp>
      <p:graphicFrame>
        <p:nvGraphicFramePr>
          <p:cNvPr id="80899" name="Object 3"/>
          <p:cNvGraphicFramePr>
            <a:graphicFrameLocks noChangeAspect="1"/>
          </p:cNvGraphicFramePr>
          <p:nvPr>
            <p:extLst>
              <p:ext uri="{D42A27DB-BD31-4B8C-83A1-F6EECF244321}">
                <p14:modId xmlns:p14="http://schemas.microsoft.com/office/powerpoint/2010/main" val="4179305240"/>
              </p:ext>
            </p:extLst>
          </p:nvPr>
        </p:nvGraphicFramePr>
        <p:xfrm>
          <a:off x="4019401" y="611188"/>
          <a:ext cx="2136775" cy="993775"/>
        </p:xfrm>
        <a:graphic>
          <a:graphicData uri="http://schemas.openxmlformats.org/presentationml/2006/ole">
            <mc:AlternateContent xmlns:mc="http://schemas.openxmlformats.org/markup-compatibility/2006">
              <mc:Choice xmlns:v="urn:schemas-microsoft-com:vml" Requires="v">
                <p:oleObj spid="_x0000_s1140866" r:id="rId3" imgW="1066337" imgH="495085" progId="Equation.DSMT4">
                  <p:embed/>
                </p:oleObj>
              </mc:Choice>
              <mc:Fallback>
                <p:oleObj r:id="rId3" imgW="1066337" imgH="495085"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9401" y="611188"/>
                        <a:ext cx="2136775" cy="99377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0900" name="Object 4"/>
          <p:cNvGraphicFramePr>
            <a:graphicFrameLocks noChangeAspect="1"/>
          </p:cNvGraphicFramePr>
          <p:nvPr>
            <p:extLst>
              <p:ext uri="{D42A27DB-BD31-4B8C-83A1-F6EECF244321}">
                <p14:modId xmlns:p14="http://schemas.microsoft.com/office/powerpoint/2010/main" val="3466784359"/>
              </p:ext>
            </p:extLst>
          </p:nvPr>
        </p:nvGraphicFramePr>
        <p:xfrm>
          <a:off x="2989089" y="836613"/>
          <a:ext cx="358775" cy="454025"/>
        </p:xfrm>
        <a:graphic>
          <a:graphicData uri="http://schemas.openxmlformats.org/presentationml/2006/ole">
            <mc:AlternateContent xmlns:mc="http://schemas.openxmlformats.org/markup-compatibility/2006">
              <mc:Choice xmlns:v="urn:schemas-microsoft-com:vml" Requires="v">
                <p:oleObj spid="_x0000_s1140867" r:id="rId5" imgW="190417" imgH="241195" progId="Equation.DSMT4">
                  <p:embed/>
                </p:oleObj>
              </mc:Choice>
              <mc:Fallback>
                <p:oleObj r:id="rId5" imgW="190417" imgH="241195"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9089" y="836613"/>
                        <a:ext cx="358775" cy="45402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0903" name="Rectangle 7"/>
          <p:cNvSpPr>
            <a:spLocks noChangeArrowheads="1"/>
          </p:cNvSpPr>
          <p:nvPr/>
        </p:nvSpPr>
        <p:spPr bwMode="auto">
          <a:xfrm>
            <a:off x="261938" y="1317625"/>
            <a:ext cx="10609262" cy="2343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zh-CN" sz="2800" b="1" dirty="0">
                <a:solidFill>
                  <a:srgbClr val="0000FF"/>
                </a:solidFill>
                <a:latin typeface="Century Schoolbook" pitchFamily="18" charset="0"/>
                <a:ea typeface="+mj-ea"/>
              </a:rPr>
              <a:t>注意：</a:t>
            </a:r>
          </a:p>
          <a:p>
            <a:pPr>
              <a:lnSpc>
                <a:spcPct val="110000"/>
              </a:lnSpc>
              <a:spcBef>
                <a:spcPct val="30000"/>
              </a:spcBef>
              <a:buClr>
                <a:srgbClr val="3333FF"/>
              </a:buClr>
              <a:buFont typeface="Wingdings" pitchFamily="2" charset="2"/>
              <a:buNone/>
            </a:pPr>
            <a:r>
              <a:rPr lang="zh-CN" sz="2800" b="1" dirty="0">
                <a:latin typeface="Century Schoolbook" pitchFamily="18" charset="0"/>
                <a:ea typeface="+mj-ea"/>
              </a:rPr>
              <a:t>在第</a:t>
            </a:r>
            <a:r>
              <a:rPr lang="zh-CN" altLang="zh-CN" sz="2800" b="1" dirty="0">
                <a:latin typeface="Century Schoolbook" pitchFamily="18" charset="0"/>
                <a:ea typeface="+mj-ea"/>
              </a:rPr>
              <a:t>(2)</a:t>
            </a:r>
            <a:r>
              <a:rPr lang="zh-CN" sz="2800" b="1" dirty="0">
                <a:latin typeface="Century Schoolbook" pitchFamily="18" charset="0"/>
                <a:ea typeface="+mj-ea"/>
              </a:rPr>
              <a:t>步信道容量</a:t>
            </a:r>
            <a:r>
              <a:rPr lang="zh-CN" altLang="zh-CN" sz="2800" b="1" i="1" dirty="0">
                <a:latin typeface="Century Schoolbook" pitchFamily="18" charset="0"/>
                <a:ea typeface="+mj-ea"/>
              </a:rPr>
              <a:t>C</a:t>
            </a:r>
            <a:r>
              <a:rPr lang="zh-CN" sz="2800" b="1" dirty="0">
                <a:latin typeface="Century Schoolbook" pitchFamily="18" charset="0"/>
                <a:ea typeface="+mj-ea"/>
              </a:rPr>
              <a:t>被求出后，</a:t>
            </a:r>
            <a:r>
              <a:rPr lang="zh-CN" sz="2800" b="1" dirty="0">
                <a:solidFill>
                  <a:srgbClr val="FF0000"/>
                </a:solidFill>
                <a:latin typeface="Century Schoolbook" pitchFamily="18" charset="0"/>
                <a:ea typeface="+mj-ea"/>
              </a:rPr>
              <a:t>计算并没有结束</a:t>
            </a:r>
            <a:r>
              <a:rPr lang="zh-CN" sz="2800" b="1" dirty="0">
                <a:latin typeface="Century Schoolbook" pitchFamily="18" charset="0"/>
                <a:ea typeface="+mj-ea"/>
              </a:rPr>
              <a:t>，必须</a:t>
            </a:r>
          </a:p>
          <a:p>
            <a:pPr>
              <a:lnSpc>
                <a:spcPct val="110000"/>
              </a:lnSpc>
              <a:spcBef>
                <a:spcPct val="30000"/>
              </a:spcBef>
              <a:buClr>
                <a:srgbClr val="3333FF"/>
              </a:buClr>
              <a:buFont typeface="Wingdings" pitchFamily="2" charset="2"/>
              <a:buNone/>
            </a:pPr>
            <a:r>
              <a:rPr lang="zh-CN" sz="2800" b="1" dirty="0">
                <a:latin typeface="Century Schoolbook" pitchFamily="18" charset="0"/>
                <a:ea typeface="+mj-ea"/>
              </a:rPr>
              <a:t>根据后继步骤解出相应的</a:t>
            </a:r>
            <a:r>
              <a:rPr lang="zh-CN" altLang="zh-CN" sz="2800" b="1" i="1" dirty="0">
                <a:latin typeface="Century Schoolbook" pitchFamily="18" charset="0"/>
                <a:ea typeface="+mj-ea"/>
              </a:rPr>
              <a:t>p</a:t>
            </a:r>
            <a:r>
              <a:rPr lang="zh-CN" altLang="zh-CN" sz="2800" b="1" dirty="0">
                <a:latin typeface="Century Schoolbook" pitchFamily="18" charset="0"/>
                <a:ea typeface="+mj-ea"/>
              </a:rPr>
              <a:t>(</a:t>
            </a:r>
            <a:r>
              <a:rPr lang="zh-CN" altLang="zh-CN" sz="2800" b="1" i="1" dirty="0">
                <a:latin typeface="Century Schoolbook" pitchFamily="18" charset="0"/>
                <a:ea typeface="+mj-ea"/>
              </a:rPr>
              <a:t>x</a:t>
            </a:r>
            <a:r>
              <a:rPr lang="zh-CN" altLang="zh-CN" sz="2800" b="1" i="1" baseline="-25000" dirty="0">
                <a:latin typeface="Century Schoolbook" pitchFamily="18" charset="0"/>
                <a:ea typeface="+mj-ea"/>
              </a:rPr>
              <a:t>i</a:t>
            </a:r>
            <a:r>
              <a:rPr lang="zh-CN" altLang="zh-CN" sz="2800" b="1" dirty="0">
                <a:latin typeface="Century Schoolbook" pitchFamily="18" charset="0"/>
                <a:ea typeface="+mj-ea"/>
              </a:rPr>
              <a:t>) </a:t>
            </a:r>
            <a:r>
              <a:rPr lang="zh-CN" sz="2800" b="1" dirty="0">
                <a:latin typeface="Century Schoolbook" pitchFamily="18" charset="0"/>
                <a:ea typeface="+mj-ea"/>
              </a:rPr>
              <a:t>，并</a:t>
            </a:r>
            <a:r>
              <a:rPr lang="zh-CN" sz="2800" b="1" dirty="0">
                <a:solidFill>
                  <a:srgbClr val="FF0000"/>
                </a:solidFill>
                <a:latin typeface="Century Schoolbook" pitchFamily="18" charset="0"/>
                <a:ea typeface="+mj-ea"/>
              </a:rPr>
              <a:t>确认所有的</a:t>
            </a:r>
            <a:r>
              <a:rPr lang="zh-CN" altLang="zh-CN" sz="2800" b="1" i="1" dirty="0">
                <a:solidFill>
                  <a:srgbClr val="FF0000"/>
                </a:solidFill>
                <a:latin typeface="Century Schoolbook" pitchFamily="18" charset="0"/>
                <a:ea typeface="+mj-ea"/>
              </a:rPr>
              <a:t>p</a:t>
            </a:r>
            <a:r>
              <a:rPr lang="zh-CN" altLang="zh-CN" sz="2800" b="1" dirty="0">
                <a:solidFill>
                  <a:srgbClr val="FF0000"/>
                </a:solidFill>
                <a:latin typeface="Century Schoolbook" pitchFamily="18" charset="0"/>
                <a:ea typeface="+mj-ea"/>
              </a:rPr>
              <a:t>(</a:t>
            </a:r>
            <a:r>
              <a:rPr lang="zh-CN" altLang="zh-CN" sz="2800" b="1" i="1" dirty="0">
                <a:solidFill>
                  <a:srgbClr val="FF0000"/>
                </a:solidFill>
                <a:latin typeface="Century Schoolbook" pitchFamily="18" charset="0"/>
                <a:ea typeface="+mj-ea"/>
              </a:rPr>
              <a:t>x</a:t>
            </a:r>
            <a:r>
              <a:rPr lang="zh-CN" altLang="zh-CN" sz="2800" b="1" i="1" baseline="-25000" dirty="0">
                <a:solidFill>
                  <a:srgbClr val="FF0000"/>
                </a:solidFill>
                <a:latin typeface="Century Schoolbook" pitchFamily="18" charset="0"/>
                <a:ea typeface="+mj-ea"/>
              </a:rPr>
              <a:t>i</a:t>
            </a:r>
            <a:r>
              <a:rPr lang="zh-CN" altLang="zh-CN" sz="2800" b="1" dirty="0">
                <a:solidFill>
                  <a:srgbClr val="FF0000"/>
                </a:solidFill>
                <a:latin typeface="Century Schoolbook" pitchFamily="18" charset="0"/>
                <a:ea typeface="+mj-ea"/>
              </a:rPr>
              <a:t>)≥0</a:t>
            </a:r>
          </a:p>
          <a:p>
            <a:pPr>
              <a:lnSpc>
                <a:spcPct val="110000"/>
              </a:lnSpc>
              <a:spcBef>
                <a:spcPct val="30000"/>
              </a:spcBef>
              <a:buClr>
                <a:srgbClr val="3333FF"/>
              </a:buClr>
              <a:buFont typeface="Wingdings" pitchFamily="2" charset="2"/>
              <a:buNone/>
            </a:pPr>
            <a:r>
              <a:rPr lang="zh-CN" sz="2800" b="1" dirty="0">
                <a:solidFill>
                  <a:srgbClr val="FF0000"/>
                </a:solidFill>
                <a:latin typeface="Century Schoolbook" pitchFamily="18" charset="0"/>
                <a:ea typeface="+mj-ea"/>
              </a:rPr>
              <a:t>时</a:t>
            </a:r>
            <a:r>
              <a:rPr lang="zh-CN" sz="2800" b="1" dirty="0">
                <a:latin typeface="Century Schoolbook" pitchFamily="18" charset="0"/>
                <a:ea typeface="+mj-ea"/>
              </a:rPr>
              <a:t>，</a:t>
            </a:r>
            <a:r>
              <a:rPr lang="zh-CN" sz="2800" b="1" dirty="0">
                <a:solidFill>
                  <a:srgbClr val="FF0000"/>
                </a:solidFill>
                <a:latin typeface="Century Schoolbook" pitchFamily="18" charset="0"/>
                <a:ea typeface="+mj-ea"/>
              </a:rPr>
              <a:t>所求的</a:t>
            </a:r>
            <a:r>
              <a:rPr lang="zh-CN" altLang="zh-CN" sz="2800" b="1" i="1" dirty="0">
                <a:solidFill>
                  <a:srgbClr val="FF0000"/>
                </a:solidFill>
                <a:latin typeface="Century Schoolbook" pitchFamily="18" charset="0"/>
                <a:ea typeface="+mj-ea"/>
              </a:rPr>
              <a:t>C</a:t>
            </a:r>
            <a:r>
              <a:rPr lang="zh-CN" sz="2800" b="1" dirty="0">
                <a:solidFill>
                  <a:srgbClr val="FF0000"/>
                </a:solidFill>
                <a:latin typeface="Century Schoolbook" pitchFamily="18" charset="0"/>
                <a:ea typeface="+mj-ea"/>
              </a:rPr>
              <a:t>才有效</a:t>
            </a:r>
            <a:r>
              <a:rPr lang="zh-CN" sz="2800" b="1" dirty="0">
                <a:latin typeface="Century Schoolbook" pitchFamily="18" charset="0"/>
                <a:ea typeface="+mj-ea"/>
              </a:rPr>
              <a:t>。</a:t>
            </a:r>
          </a:p>
        </p:txBody>
      </p:sp>
      <p:grpSp>
        <p:nvGrpSpPr>
          <p:cNvPr id="3" name="Group 9"/>
          <p:cNvGrpSpPr>
            <a:grpSpLocks/>
          </p:cNvGrpSpPr>
          <p:nvPr/>
        </p:nvGrpSpPr>
        <p:grpSpPr bwMode="auto">
          <a:xfrm>
            <a:off x="387350" y="4649788"/>
            <a:ext cx="8721725" cy="1430335"/>
            <a:chOff x="0" y="0"/>
            <a:chExt cx="5494" cy="901"/>
          </a:xfrm>
        </p:grpSpPr>
        <p:sp>
          <p:nvSpPr>
            <p:cNvPr id="80906" name="Rectangle 10"/>
            <p:cNvSpPr>
              <a:spLocks noChangeArrowheads="1"/>
            </p:cNvSpPr>
            <p:nvPr/>
          </p:nvSpPr>
          <p:spPr bwMode="auto">
            <a:xfrm>
              <a:off x="0" y="29"/>
              <a:ext cx="5494" cy="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buFont typeface="Wingdings" pitchFamily="2" charset="2"/>
                <a:buNone/>
              </a:pPr>
              <a:r>
                <a:rPr lang="zh-CN" altLang="zh-CN" sz="2800" b="1" dirty="0">
                  <a:solidFill>
                    <a:srgbClr val="000066"/>
                  </a:solidFill>
                  <a:latin typeface="Century Schoolbook" pitchFamily="18" charset="0"/>
                  <a:ea typeface="+mj-ea"/>
                </a:rPr>
                <a:t>(4) </a:t>
              </a:r>
              <a:r>
                <a:rPr lang="zh-CN" sz="2800" b="1" dirty="0">
                  <a:solidFill>
                    <a:srgbClr val="000066"/>
                  </a:solidFill>
                  <a:latin typeface="Century Schoolbook" pitchFamily="18" charset="0"/>
                  <a:ea typeface="+mj-ea"/>
                </a:rPr>
                <a:t>由                                                       </a:t>
              </a:r>
              <a:r>
                <a:rPr lang="zh-CN" sz="2800" b="1" dirty="0" smtClean="0">
                  <a:solidFill>
                    <a:srgbClr val="000066"/>
                  </a:solidFill>
                  <a:latin typeface="Century Schoolbook" pitchFamily="18" charset="0"/>
                  <a:ea typeface="+mj-ea"/>
                </a:rPr>
                <a:t>，通过</a:t>
              </a:r>
              <a:r>
                <a:rPr lang="zh-CN" sz="2800" b="1" dirty="0">
                  <a:solidFill>
                    <a:srgbClr val="000066"/>
                  </a:solidFill>
                  <a:latin typeface="Century Schoolbook" pitchFamily="18" charset="0"/>
                  <a:ea typeface="+mj-ea"/>
                </a:rPr>
                <a:t>求方</a:t>
              </a:r>
            </a:p>
            <a:p>
              <a:pPr>
                <a:lnSpc>
                  <a:spcPct val="150000"/>
                </a:lnSpc>
                <a:buFont typeface="Wingdings" pitchFamily="2" charset="2"/>
                <a:buNone/>
              </a:pPr>
              <a:r>
                <a:rPr lang="zh-CN" sz="2800" b="1" dirty="0">
                  <a:solidFill>
                    <a:srgbClr val="000066"/>
                  </a:solidFill>
                  <a:latin typeface="Century Schoolbook" pitchFamily="18" charset="0"/>
                  <a:ea typeface="+mj-ea"/>
                </a:rPr>
                <a:t>程组可求出</a:t>
              </a:r>
              <a:r>
                <a:rPr lang="zh-CN" altLang="zh-CN" sz="2800" b="1" i="1" dirty="0">
                  <a:solidFill>
                    <a:srgbClr val="000066"/>
                  </a:solidFill>
                  <a:latin typeface="Century Schoolbook" pitchFamily="18" charset="0"/>
                  <a:ea typeface="+mj-ea"/>
                </a:rPr>
                <a:t>p</a:t>
              </a:r>
              <a:r>
                <a:rPr lang="zh-CN" altLang="zh-CN" sz="2800" b="1" dirty="0">
                  <a:solidFill>
                    <a:srgbClr val="000066"/>
                  </a:solidFill>
                  <a:latin typeface="Century Schoolbook" pitchFamily="18" charset="0"/>
                  <a:ea typeface="+mj-ea"/>
                </a:rPr>
                <a:t>(</a:t>
              </a:r>
              <a:r>
                <a:rPr lang="zh-CN" altLang="zh-CN" sz="2800" b="1" i="1" dirty="0">
                  <a:solidFill>
                    <a:srgbClr val="000066"/>
                  </a:solidFill>
                  <a:latin typeface="Century Schoolbook" pitchFamily="18" charset="0"/>
                  <a:ea typeface="+mj-ea"/>
                </a:rPr>
                <a:t>x</a:t>
              </a:r>
              <a:r>
                <a:rPr lang="zh-CN" altLang="zh-CN" sz="2800" b="1" i="1" baseline="-25000" dirty="0">
                  <a:solidFill>
                    <a:srgbClr val="000066"/>
                  </a:solidFill>
                  <a:latin typeface="Century Schoolbook" pitchFamily="18" charset="0"/>
                  <a:ea typeface="+mj-ea"/>
                </a:rPr>
                <a:t>i</a:t>
              </a:r>
              <a:r>
                <a:rPr lang="zh-CN" altLang="zh-CN" sz="2800" b="1" dirty="0">
                  <a:solidFill>
                    <a:srgbClr val="000066"/>
                  </a:solidFill>
                  <a:latin typeface="Century Schoolbook" pitchFamily="18" charset="0"/>
                  <a:ea typeface="+mj-ea"/>
                </a:rPr>
                <a:t>)</a:t>
              </a:r>
              <a:r>
                <a:rPr lang="zh-CN" sz="2800" b="1" dirty="0">
                  <a:solidFill>
                    <a:srgbClr val="000066"/>
                  </a:solidFill>
                  <a:latin typeface="Century Schoolbook" pitchFamily="18" charset="0"/>
                  <a:ea typeface="+mj-ea"/>
                </a:rPr>
                <a:t>，并验证</a:t>
              </a:r>
              <a:r>
                <a:rPr lang="zh-CN" altLang="zh-CN" sz="2800" b="1" i="1" dirty="0">
                  <a:solidFill>
                    <a:srgbClr val="000066"/>
                  </a:solidFill>
                  <a:latin typeface="Century Schoolbook" pitchFamily="18" charset="0"/>
                  <a:ea typeface="+mj-ea"/>
                </a:rPr>
                <a:t>p</a:t>
              </a:r>
              <a:r>
                <a:rPr lang="zh-CN" altLang="zh-CN" sz="2800" b="1" dirty="0">
                  <a:solidFill>
                    <a:srgbClr val="000066"/>
                  </a:solidFill>
                  <a:latin typeface="Century Schoolbook" pitchFamily="18" charset="0"/>
                  <a:ea typeface="+mj-ea"/>
                </a:rPr>
                <a:t>(</a:t>
              </a:r>
              <a:r>
                <a:rPr lang="zh-CN" altLang="zh-CN" sz="2800" b="1" i="1" dirty="0">
                  <a:solidFill>
                    <a:srgbClr val="000066"/>
                  </a:solidFill>
                  <a:latin typeface="Century Schoolbook" pitchFamily="18" charset="0"/>
                  <a:ea typeface="+mj-ea"/>
                </a:rPr>
                <a:t>x</a:t>
              </a:r>
              <a:r>
                <a:rPr lang="zh-CN" altLang="zh-CN" sz="2800" b="1" i="1" baseline="-25000" dirty="0">
                  <a:solidFill>
                    <a:srgbClr val="000066"/>
                  </a:solidFill>
                  <a:latin typeface="Century Schoolbook" pitchFamily="18" charset="0"/>
                  <a:ea typeface="+mj-ea"/>
                </a:rPr>
                <a:t>i</a:t>
              </a:r>
              <a:r>
                <a:rPr lang="zh-CN" altLang="zh-CN" sz="2800" b="1" dirty="0">
                  <a:solidFill>
                    <a:srgbClr val="000066"/>
                  </a:solidFill>
                  <a:latin typeface="Century Schoolbook" pitchFamily="18" charset="0"/>
                  <a:ea typeface="+mj-ea"/>
                </a:rPr>
                <a:t>)</a:t>
              </a:r>
              <a:r>
                <a:rPr lang="zh-CN" sz="2800" b="1" dirty="0">
                  <a:solidFill>
                    <a:srgbClr val="000066"/>
                  </a:solidFill>
                  <a:latin typeface="Century Schoolbook" pitchFamily="18" charset="0"/>
                  <a:ea typeface="+mj-ea"/>
                </a:rPr>
                <a:t>是否为非负值。</a:t>
              </a:r>
            </a:p>
          </p:txBody>
        </p:sp>
        <p:graphicFrame>
          <p:nvGraphicFramePr>
            <p:cNvPr id="80907" name="Object 11"/>
            <p:cNvGraphicFramePr>
              <a:graphicFrameLocks noChangeAspect="1"/>
            </p:cNvGraphicFramePr>
            <p:nvPr>
              <p:extLst>
                <p:ext uri="{D42A27DB-BD31-4B8C-83A1-F6EECF244321}">
                  <p14:modId xmlns:p14="http://schemas.microsoft.com/office/powerpoint/2010/main" val="3739275669"/>
                </p:ext>
              </p:extLst>
            </p:nvPr>
          </p:nvGraphicFramePr>
          <p:xfrm>
            <a:off x="659" y="0"/>
            <a:ext cx="3519" cy="599"/>
          </p:xfrm>
          <a:graphic>
            <a:graphicData uri="http://schemas.openxmlformats.org/presentationml/2006/ole">
              <mc:AlternateContent xmlns:mc="http://schemas.openxmlformats.org/markup-compatibility/2006">
                <mc:Choice xmlns:v="urn:schemas-microsoft-com:vml" Requires="v">
                  <p:oleObj spid="_x0000_s1140868" r:id="rId7" imgW="2462731" imgH="431613" progId="Equation.DSMT4">
                    <p:embed/>
                  </p:oleObj>
                </mc:Choice>
                <mc:Fallback>
                  <p:oleObj r:id="rId7" imgW="2462731" imgH="431613"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9" y="0"/>
                          <a:ext cx="3519" cy="599"/>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 name="Group 14"/>
          <p:cNvGrpSpPr>
            <a:grpSpLocks/>
          </p:cNvGrpSpPr>
          <p:nvPr/>
        </p:nvGrpSpPr>
        <p:grpSpPr bwMode="auto">
          <a:xfrm>
            <a:off x="374650" y="3890963"/>
            <a:ext cx="7296150" cy="690563"/>
            <a:chOff x="0" y="59"/>
            <a:chExt cx="4596" cy="435"/>
          </a:xfrm>
        </p:grpSpPr>
        <p:sp>
          <p:nvSpPr>
            <p:cNvPr id="80911" name="Rectangle 15"/>
            <p:cNvSpPr>
              <a:spLocks noChangeArrowheads="1"/>
            </p:cNvSpPr>
            <p:nvPr/>
          </p:nvSpPr>
          <p:spPr bwMode="auto">
            <a:xfrm>
              <a:off x="0" y="65"/>
              <a:ext cx="4596"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itchFamily="2" charset="2"/>
                <a:buNone/>
              </a:pPr>
              <a:r>
                <a:rPr lang="zh-CN" altLang="zh-CN" sz="2800" b="1" dirty="0">
                  <a:solidFill>
                    <a:srgbClr val="000066"/>
                  </a:solidFill>
                  <a:latin typeface="Century Schoolbook" pitchFamily="18" charset="0"/>
                  <a:ea typeface="+mj-ea"/>
                </a:rPr>
                <a:t>(3)</a:t>
              </a:r>
              <a:r>
                <a:rPr lang="zh-CN" altLang="zh-CN" sz="3600" b="1" dirty="0">
                  <a:solidFill>
                    <a:srgbClr val="000066"/>
                  </a:solidFill>
                  <a:latin typeface="Century Schoolbook" pitchFamily="18" charset="0"/>
                  <a:ea typeface="+mj-ea"/>
                </a:rPr>
                <a:t> </a:t>
              </a:r>
              <a:r>
                <a:rPr lang="zh-CN" sz="2800" b="1" dirty="0">
                  <a:solidFill>
                    <a:srgbClr val="000066"/>
                  </a:solidFill>
                  <a:latin typeface="Century Schoolbook" pitchFamily="18" charset="0"/>
                  <a:ea typeface="+mj-ea"/>
                </a:rPr>
                <a:t>由</a:t>
              </a:r>
              <a:r>
                <a:rPr lang="zh-CN" sz="3600" b="1" dirty="0">
                  <a:solidFill>
                    <a:srgbClr val="000066"/>
                  </a:solidFill>
                  <a:latin typeface="Century Schoolbook" pitchFamily="18" charset="0"/>
                  <a:ea typeface="+mj-ea"/>
                </a:rPr>
                <a:t>                </a:t>
              </a:r>
              <a:r>
                <a:rPr lang="zh-CN" sz="2800" b="1" dirty="0" smtClean="0">
                  <a:solidFill>
                    <a:srgbClr val="000066"/>
                  </a:solidFill>
                  <a:latin typeface="Century Schoolbook" pitchFamily="18" charset="0"/>
                  <a:ea typeface="+mj-ea"/>
                </a:rPr>
                <a:t>求</a:t>
              </a:r>
              <a:r>
                <a:rPr lang="zh-CN" altLang="zh-CN" sz="2800" b="1" i="1" dirty="0" smtClean="0">
                  <a:solidFill>
                    <a:srgbClr val="000066"/>
                  </a:solidFill>
                  <a:latin typeface="Century Schoolbook" pitchFamily="18" charset="0"/>
                  <a:ea typeface="+mj-ea"/>
                </a:rPr>
                <a:t>p</a:t>
              </a:r>
              <a:r>
                <a:rPr lang="zh-CN" altLang="zh-CN" sz="2800" b="1" dirty="0">
                  <a:solidFill>
                    <a:srgbClr val="000066"/>
                  </a:solidFill>
                  <a:latin typeface="Century Schoolbook" pitchFamily="18" charset="0"/>
                  <a:ea typeface="+mj-ea"/>
                </a:rPr>
                <a:t>(</a:t>
              </a:r>
              <a:r>
                <a:rPr lang="zh-CN" altLang="zh-CN" sz="2800" b="1" i="1" dirty="0">
                  <a:solidFill>
                    <a:srgbClr val="000066"/>
                  </a:solidFill>
                  <a:latin typeface="Century Schoolbook" pitchFamily="18" charset="0"/>
                  <a:ea typeface="+mj-ea"/>
                </a:rPr>
                <a:t>y</a:t>
              </a:r>
              <a:r>
                <a:rPr lang="zh-CN" altLang="zh-CN" sz="2800" b="1" i="1" baseline="-25000" dirty="0">
                  <a:solidFill>
                    <a:srgbClr val="000066"/>
                  </a:solidFill>
                  <a:latin typeface="Century Schoolbook" pitchFamily="18" charset="0"/>
                  <a:ea typeface="+mj-ea"/>
                </a:rPr>
                <a:t>j</a:t>
              </a:r>
              <a:r>
                <a:rPr lang="zh-CN" altLang="zh-CN" sz="2800" b="1" dirty="0">
                  <a:solidFill>
                    <a:srgbClr val="000066"/>
                  </a:solidFill>
                  <a:latin typeface="Century Schoolbook" pitchFamily="18" charset="0"/>
                  <a:ea typeface="+mj-ea"/>
                </a:rPr>
                <a:t>)</a:t>
              </a:r>
              <a:r>
                <a:rPr lang="zh-CN" sz="2800" b="1" dirty="0">
                  <a:solidFill>
                    <a:srgbClr val="000066"/>
                  </a:solidFill>
                  <a:latin typeface="Century Schoolbook" pitchFamily="18" charset="0"/>
                  <a:ea typeface="+mj-ea"/>
                </a:rPr>
                <a:t>。</a:t>
              </a:r>
            </a:p>
          </p:txBody>
        </p:sp>
        <p:graphicFrame>
          <p:nvGraphicFramePr>
            <p:cNvPr id="80912" name="Object 16"/>
            <p:cNvGraphicFramePr>
              <a:graphicFrameLocks/>
            </p:cNvGraphicFramePr>
            <p:nvPr>
              <p:extLst>
                <p:ext uri="{D42A27DB-BD31-4B8C-83A1-F6EECF244321}">
                  <p14:modId xmlns:p14="http://schemas.microsoft.com/office/powerpoint/2010/main" val="1625924151"/>
                </p:ext>
              </p:extLst>
            </p:nvPr>
          </p:nvGraphicFramePr>
          <p:xfrm>
            <a:off x="723" y="59"/>
            <a:ext cx="1195" cy="435"/>
          </p:xfrm>
          <a:graphic>
            <a:graphicData uri="http://schemas.openxmlformats.org/presentationml/2006/ole">
              <mc:AlternateContent xmlns:mc="http://schemas.openxmlformats.org/markup-compatibility/2006">
                <mc:Choice xmlns:v="urn:schemas-microsoft-com:vml" Requires="v">
                  <p:oleObj spid="_x0000_s1140869" r:id="rId9" imgW="863225" imgH="279279" progId="Equation.DSMT4">
                    <p:embed/>
                  </p:oleObj>
                </mc:Choice>
                <mc:Fallback>
                  <p:oleObj r:id="rId9" imgW="863225" imgH="279279" progId="Equation.DSMT4">
                    <p:embed/>
                    <p:pic>
                      <p:nvPicPr>
                        <p:cNvPr id="0" name="Picture 5"/>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3" y="59"/>
                          <a:ext cx="1195" cy="43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 name="灯片编号占位符 1"/>
          <p:cNvSpPr>
            <a:spLocks noGrp="1"/>
          </p:cNvSpPr>
          <p:nvPr>
            <p:ph type="sldNum" sz="quarter" idx="12"/>
          </p:nvPr>
        </p:nvSpPr>
        <p:spPr/>
        <p:txBody>
          <a:bodyPr/>
          <a:lstStyle/>
          <a:p>
            <a:fld id="{E31375A4-56A4-47D6-9801-1991572033F7}" type="slidenum">
              <a:rPr lang="en-US" smtClean="0"/>
              <a:pPr/>
              <a:t>99</a:t>
            </a:fld>
            <a:endParaRPr lang="en-US"/>
          </a:p>
        </p:txBody>
      </p:sp>
    </p:spTree>
    <p:extLst>
      <p:ext uri="{BB962C8B-B14F-4D97-AF65-F5344CB8AC3E}">
        <p14:creationId xmlns:p14="http://schemas.microsoft.com/office/powerpoint/2010/main" val="36429575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0903"/>
                                        </p:tgtEl>
                                        <p:attrNameLst>
                                          <p:attrName>style.visibility</p:attrName>
                                        </p:attrNameLst>
                                      </p:cBhvr>
                                      <p:to>
                                        <p:strVal val="visible"/>
                                      </p:to>
                                    </p:set>
                                    <p:animEffect transition="in" filter="fade">
                                      <p:cBhvr>
                                        <p:cTn id="7" dur="1000"/>
                                        <p:tgtEl>
                                          <p:spTgt spid="80903"/>
                                        </p:tgtEl>
                                      </p:cBhvr>
                                    </p:animEffect>
                                    <p:anim calcmode="lin" valueType="num">
                                      <p:cBhvr>
                                        <p:cTn id="8" dur="1000" fill="hold"/>
                                        <p:tgtEl>
                                          <p:spTgt spid="80903"/>
                                        </p:tgtEl>
                                        <p:attrNameLst>
                                          <p:attrName>ppt_x</p:attrName>
                                        </p:attrNameLst>
                                      </p:cBhvr>
                                      <p:tavLst>
                                        <p:tav tm="0">
                                          <p:val>
                                            <p:strVal val="#ppt_x"/>
                                          </p:val>
                                        </p:tav>
                                        <p:tav tm="100000">
                                          <p:val>
                                            <p:strVal val="#ppt_x"/>
                                          </p:val>
                                        </p:tav>
                                      </p:tavLst>
                                    </p:anim>
                                    <p:anim calcmode="lin" valueType="num">
                                      <p:cBhvr>
                                        <p:cTn id="9" dur="1000" fill="hold"/>
                                        <p:tgtEl>
                                          <p:spTgt spid="8090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3" grpId="0"/>
    </p:bldLst>
  </p:timing>
</p:sld>
</file>

<file path=ppt/theme/theme1.xml><?xml version="1.0" encoding="utf-8"?>
<a:theme xmlns:a="http://schemas.openxmlformats.org/drawingml/2006/main" name="TechComputer_16x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TechComputer">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TechComputer">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ED472324-6816-447D-A73C-4FA00160DFA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Circuit board design presentation (widescreen)</Template>
  <TotalTime>0</TotalTime>
  <Words>6623</Words>
  <Application>Microsoft Office PowerPoint</Application>
  <PresentationFormat>全屏显示(4:3)</PresentationFormat>
  <Paragraphs>1019</Paragraphs>
  <Slides>137</Slides>
  <Notes>0</Notes>
  <HiddenSlides>0</HiddenSlides>
  <MMClips>0</MMClips>
  <ScaleCrop>false</ScaleCrop>
  <HeadingPairs>
    <vt:vector size="6" baseType="variant">
      <vt:variant>
        <vt:lpstr>主题</vt:lpstr>
      </vt:variant>
      <vt:variant>
        <vt:i4>1</vt:i4>
      </vt:variant>
      <vt:variant>
        <vt:lpstr>嵌入 OLE 服务器</vt:lpstr>
      </vt:variant>
      <vt:variant>
        <vt:i4>5</vt:i4>
      </vt:variant>
      <vt:variant>
        <vt:lpstr>幻灯片标题</vt:lpstr>
      </vt:variant>
      <vt:variant>
        <vt:i4>137</vt:i4>
      </vt:variant>
    </vt:vector>
  </HeadingPairs>
  <TitlesOfParts>
    <vt:vector size="143" baseType="lpstr">
      <vt:lpstr>TechComputer_16x9</vt:lpstr>
      <vt:lpstr>Microsoft 公式 3.0</vt:lpstr>
      <vt:lpstr>MathType 6.0 Equation</vt:lpstr>
      <vt:lpstr>Visio</vt:lpstr>
      <vt:lpstr>Equation</vt:lpstr>
      <vt:lpstr>Microsoft Visio 绘图</vt:lpstr>
      <vt:lpstr>第3章 信道容量</vt:lpstr>
      <vt:lpstr>第3章 信道容量</vt:lpstr>
      <vt:lpstr>第3章 信道容量</vt:lpstr>
      <vt:lpstr>引言</vt:lpstr>
      <vt:lpstr>引言</vt:lpstr>
      <vt:lpstr>PowerPoint 演示文稿</vt:lpstr>
      <vt:lpstr>第3章 信道容量</vt:lpstr>
      <vt:lpstr>1. 信道的输入输出关系</vt:lpstr>
      <vt:lpstr>2. 信道的数学模型   （三大组成要素）</vt:lpstr>
      <vt:lpstr>3. 信道的分类</vt:lpstr>
      <vt:lpstr>PowerPoint 演示文稿</vt:lpstr>
      <vt:lpstr>实际信道</vt:lpstr>
      <vt:lpstr>第3章 信道容量</vt:lpstr>
      <vt:lpstr>3.3  单符号离散信道的信道容量</vt:lpstr>
      <vt:lpstr>3.3.1 单符号信道的定义和数学模型</vt:lpstr>
      <vt:lpstr>单符号信道的数学模型（续）</vt:lpstr>
      <vt:lpstr>实际信道矩阵举例</vt:lpstr>
      <vt:lpstr>实际信道矩阵举例</vt:lpstr>
      <vt:lpstr>3.3  单符号离散信道的信道容量</vt:lpstr>
      <vt:lpstr>3.3.2 信道容量的定义及一般求取原则</vt:lpstr>
      <vt:lpstr>极限信息传速率</vt:lpstr>
      <vt:lpstr>信道容量的求取原则</vt:lpstr>
      <vt:lpstr>信道容量的求取原则（续）</vt:lpstr>
      <vt:lpstr>凸函数性</vt:lpstr>
      <vt:lpstr>凸函数性(续)</vt:lpstr>
      <vt:lpstr>信道容量的求取原则（续）</vt:lpstr>
      <vt:lpstr>数据处理定理</vt:lpstr>
      <vt:lpstr>PowerPoint 演示文稿</vt:lpstr>
      <vt:lpstr>数据处理定理的内容</vt:lpstr>
      <vt:lpstr>PowerPoint 演示文稿</vt:lpstr>
      <vt:lpstr>PowerPoint 演示文稿</vt:lpstr>
      <vt:lpstr>PowerPoint 演示文稿</vt:lpstr>
      <vt:lpstr>PowerPoint 演示文稿</vt:lpstr>
      <vt:lpstr>PowerPoint 演示文稿</vt:lpstr>
      <vt:lpstr>利用多次测量获取更多平均互信息量</vt:lpstr>
      <vt:lpstr>PowerPoint 演示文稿</vt:lpstr>
      <vt:lpstr>PowerPoint 演示文稿</vt:lpstr>
      <vt:lpstr>PowerPoint 演示文稿</vt:lpstr>
      <vt:lpstr>PowerPoint 演示文稿</vt:lpstr>
      <vt:lpstr>PowerPoint 演示文稿</vt:lpstr>
      <vt:lpstr>3.2  单符号离散信道的信道容量</vt:lpstr>
      <vt:lpstr>3.2.3  几种特殊信道的信道容量</vt:lpstr>
      <vt:lpstr>离散无噪信道的信道容量</vt:lpstr>
      <vt:lpstr>1. 具有一一对应关系的无噪信道（        ）</vt:lpstr>
      <vt:lpstr>一一对应信道矩阵的特点</vt:lpstr>
      <vt:lpstr>PowerPoint 演示文稿</vt:lpstr>
      <vt:lpstr>PowerPoint 演示文稿</vt:lpstr>
      <vt:lpstr>2. 具有扩展性能的无噪信道（          ）</vt:lpstr>
      <vt:lpstr>扩展性能信道矩阵的特点</vt:lpstr>
      <vt:lpstr>PowerPoint 演示文稿</vt:lpstr>
      <vt:lpstr>3. 具有归并性能的无噪信道（          ）</vt:lpstr>
      <vt:lpstr>归并性能信道矩阵的特点</vt:lpstr>
      <vt:lpstr>PowerPoint 演示文稿</vt:lpstr>
      <vt:lpstr> 练习：试求以下信道的信道容量及最佳输入分布</vt:lpstr>
      <vt:lpstr>PowerPoint 演示文稿</vt:lpstr>
      <vt:lpstr>PowerPoint 演示文稿</vt:lpstr>
      <vt:lpstr>PowerPoint 演示文稿</vt:lpstr>
      <vt:lpstr>PowerPoint 演示文稿</vt:lpstr>
      <vt:lpstr>PowerPoint 演示文稿</vt:lpstr>
      <vt:lpstr>3.2.3  几种特殊信道的信道容量</vt:lpstr>
      <vt:lpstr>1. 强对称离散信道的定义</vt:lpstr>
      <vt:lpstr>2. 信道矩阵特点</vt:lpstr>
      <vt:lpstr>3. 信道容量计算公式的推导及最佳信源分布</vt:lpstr>
      <vt:lpstr>PowerPoint 演示文稿</vt:lpstr>
      <vt:lpstr>PowerPoint 演示文稿</vt:lpstr>
      <vt:lpstr>PowerPoint 演示文稿</vt:lpstr>
      <vt:lpstr>4. 二进制对称信道(特例)</vt:lpstr>
      <vt:lpstr>PowerPoint 演示文稿</vt:lpstr>
      <vt:lpstr>PowerPoint 演示文稿</vt:lpstr>
      <vt:lpstr>PowerPoint 演示文稿</vt:lpstr>
      <vt:lpstr>PowerPoint 演示文稿</vt:lpstr>
      <vt:lpstr>PowerPoint 演示文稿</vt:lpstr>
      <vt:lpstr>3.2.3  几种特殊信道的信道容量</vt:lpstr>
      <vt:lpstr>1.对称信道的定义</vt:lpstr>
      <vt:lpstr>1.对称信道的定义</vt:lpstr>
      <vt:lpstr>练习：判断下列矩阵表示的信道是否对称信道?</vt:lpstr>
      <vt:lpstr>2. 信道容量公式的推导及最佳输入分布</vt:lpstr>
      <vt:lpstr>PowerPoint 演示文稿</vt:lpstr>
      <vt:lpstr>PowerPoint 演示文稿</vt:lpstr>
      <vt:lpstr>3.2.3  几种特殊信道的信道容量</vt:lpstr>
      <vt:lpstr>4. 准对称离散信道的信道容量</vt:lpstr>
      <vt:lpstr>PowerPoint 演示文稿</vt:lpstr>
      <vt:lpstr>定理：</vt:lpstr>
      <vt:lpstr>定理证明</vt:lpstr>
      <vt:lpstr>PowerPoint 演示文稿</vt:lpstr>
      <vt:lpstr>例: 求如下信道矩阵的信道容量及最佳输入分布</vt:lpstr>
      <vt:lpstr>练习：求如下信道的信道容量及最佳输入分布</vt:lpstr>
      <vt:lpstr>3.2  单符号离散信道的信道容量</vt:lpstr>
      <vt:lpstr>3.2.4   通过解方程组求信道容量</vt:lpstr>
      <vt:lpstr>1. 计算思路</vt:lpstr>
      <vt:lpstr>2. 用拉格朗日乘数法求信道容量(计算过程推导)</vt:lpstr>
      <vt:lpstr>PowerPoint 演示文稿</vt:lpstr>
      <vt:lpstr>PowerPoint 演示文稿</vt:lpstr>
      <vt:lpstr>PowerPoint 演示文稿</vt:lpstr>
      <vt:lpstr>PowerPoint 演示文稿</vt:lpstr>
      <vt:lpstr>PowerPoint 演示文稿</vt:lpstr>
      <vt:lpstr>PowerPoint 演示文稿</vt:lpstr>
      <vt:lpstr>3. 利用方程组求信道容量计算步骤---总结</vt:lpstr>
      <vt:lpstr>PowerPoint 演示文稿</vt:lpstr>
      <vt:lpstr>4. 利用方程组求解信道容量---举例</vt:lpstr>
      <vt:lpstr>4. 利用方程组求解信道容量---举例</vt:lpstr>
      <vt:lpstr>PowerPoint 演示文稿</vt:lpstr>
      <vt:lpstr>PowerPoint 演示文稿</vt:lpstr>
      <vt:lpstr>PowerPoint 演示文稿</vt:lpstr>
      <vt:lpstr>PowerPoint 演示文稿</vt:lpstr>
      <vt:lpstr>PowerPoint 演示文稿</vt:lpstr>
      <vt:lpstr>练习：求如下信道的信道容量。</vt:lpstr>
      <vt:lpstr>PowerPoint 演示文稿</vt:lpstr>
      <vt:lpstr>PowerPoint 演示文稿</vt:lpstr>
      <vt:lpstr>待  续</vt:lpstr>
      <vt:lpstr>补充内容</vt:lpstr>
      <vt:lpstr>准对称信道容量</vt:lpstr>
      <vt:lpstr>定理证明</vt:lpstr>
      <vt:lpstr>信道容量定理的内容：</vt:lpstr>
      <vt:lpstr>对条件1的简易证明</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 直接利用信道容量的定义</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2012-07-22T06:18:58Z</dcterms:created>
  <dcterms:modified xsi:type="dcterms:W3CDTF">2015-12-01T03:18:33Z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TC029010269991</vt:lpwstr>
  </property>
</Properties>
</file>