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781" r:id="rId3"/>
    <p:sldId id="259" r:id="rId4"/>
    <p:sldId id="260" r:id="rId5"/>
    <p:sldId id="265" r:id="rId6"/>
    <p:sldId id="264" r:id="rId7"/>
    <p:sldId id="785" r:id="rId8"/>
    <p:sldId id="266" r:id="rId9"/>
    <p:sldId id="770" r:id="rId10"/>
    <p:sldId id="769" r:id="rId11"/>
    <p:sldId id="772" r:id="rId12"/>
    <p:sldId id="771" r:id="rId13"/>
    <p:sldId id="768" r:id="rId14"/>
    <p:sldId id="780" r:id="rId15"/>
    <p:sldId id="778" r:id="rId16"/>
    <p:sldId id="779" r:id="rId17"/>
    <p:sldId id="773" r:id="rId18"/>
    <p:sldId id="271" r:id="rId19"/>
    <p:sldId id="783" r:id="rId20"/>
    <p:sldId id="784" r:id="rId21"/>
    <p:sldId id="782" r:id="rId22"/>
    <p:sldId id="269" r:id="rId23"/>
    <p:sldId id="267" r:id="rId24"/>
    <p:sldId id="268" r:id="rId25"/>
    <p:sldId id="270" r:id="rId26"/>
    <p:sldId id="257" r:id="rId27"/>
    <p:sldId id="258" r:id="rId28"/>
    <p:sldId id="261" r:id="rId29"/>
    <p:sldId id="262"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534E8D-B99E-4973-9C0A-5530E85E9859}" v="2301" dt="2025-10-26T17:43:45.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ley, Sydney L (USA)" userId="0385ed8a-e434-459a-abf3-d124548e6e0d" providerId="ADAL" clId="{B7534E8D-B99E-4973-9C0A-5530E85E9859}"/>
    <pc:docChg chg="undo redo custSel addSld delSld modSld sldOrd">
      <pc:chgData name="Bailey, Sydney L (USA)" userId="0385ed8a-e434-459a-abf3-d124548e6e0d" providerId="ADAL" clId="{B7534E8D-B99E-4973-9C0A-5530E85E9859}" dt="2025-10-25T01:49:59.032" v="5165" actId="207"/>
      <pc:docMkLst>
        <pc:docMk/>
      </pc:docMkLst>
      <pc:sldChg chg="modSp mod">
        <pc:chgData name="Bailey, Sydney L (USA)" userId="0385ed8a-e434-459a-abf3-d124548e6e0d" providerId="ADAL" clId="{B7534E8D-B99E-4973-9C0A-5530E85E9859}" dt="2025-10-21T23:48:04.244" v="2722" actId="20577"/>
        <pc:sldMkLst>
          <pc:docMk/>
          <pc:sldMk cId="4199357667" sldId="257"/>
        </pc:sldMkLst>
        <pc:spChg chg="mod">
          <ac:chgData name="Bailey, Sydney L (USA)" userId="0385ed8a-e434-459a-abf3-d124548e6e0d" providerId="ADAL" clId="{B7534E8D-B99E-4973-9C0A-5530E85E9859}" dt="2025-10-21T23:48:04.244" v="2722" actId="20577"/>
          <ac:spMkLst>
            <pc:docMk/>
            <pc:sldMk cId="4199357667" sldId="257"/>
            <ac:spMk id="9" creationId="{1D0AE102-3133-1230-20DA-0F85A2D29EB6}"/>
          </ac:spMkLst>
        </pc:spChg>
      </pc:sldChg>
      <pc:sldChg chg="modSp mod">
        <pc:chgData name="Bailey, Sydney L (USA)" userId="0385ed8a-e434-459a-abf3-d124548e6e0d" providerId="ADAL" clId="{B7534E8D-B99E-4973-9C0A-5530E85E9859}" dt="2025-10-21T23:47:50.718" v="2677" actId="20577"/>
        <pc:sldMkLst>
          <pc:docMk/>
          <pc:sldMk cId="2320344884" sldId="258"/>
        </pc:sldMkLst>
        <pc:spChg chg="mod">
          <ac:chgData name="Bailey, Sydney L (USA)" userId="0385ed8a-e434-459a-abf3-d124548e6e0d" providerId="ADAL" clId="{B7534E8D-B99E-4973-9C0A-5530E85E9859}" dt="2025-10-21T23:47:50.718" v="2677" actId="20577"/>
          <ac:spMkLst>
            <pc:docMk/>
            <pc:sldMk cId="2320344884" sldId="258"/>
            <ac:spMk id="2" creationId="{97EF6FF5-7A3E-D463-25F4-B13544274955}"/>
          </ac:spMkLst>
        </pc:spChg>
      </pc:sldChg>
      <pc:sldChg chg="modSp mod">
        <pc:chgData name="Bailey, Sydney L (USA)" userId="0385ed8a-e434-459a-abf3-d124548e6e0d" providerId="ADAL" clId="{B7534E8D-B99E-4973-9C0A-5530E85E9859}" dt="2025-10-25T00:49:06.733" v="4318"/>
        <pc:sldMkLst>
          <pc:docMk/>
          <pc:sldMk cId="476863062" sldId="259"/>
        </pc:sldMkLst>
        <pc:spChg chg="mod">
          <ac:chgData name="Bailey, Sydney L (USA)" userId="0385ed8a-e434-459a-abf3-d124548e6e0d" providerId="ADAL" clId="{B7534E8D-B99E-4973-9C0A-5530E85E9859}" dt="2025-10-25T00:49:06.733" v="4318"/>
          <ac:spMkLst>
            <pc:docMk/>
            <pc:sldMk cId="476863062" sldId="259"/>
            <ac:spMk id="2" creationId="{F5C680BB-5DA8-EA51-019C-F4BCE1AA1F69}"/>
          </ac:spMkLst>
        </pc:spChg>
        <pc:spChg chg="mod">
          <ac:chgData name="Bailey, Sydney L (USA)" userId="0385ed8a-e434-459a-abf3-d124548e6e0d" providerId="ADAL" clId="{B7534E8D-B99E-4973-9C0A-5530E85E9859}" dt="2025-10-22T00:29:23.137" v="3579" actId="20577"/>
          <ac:spMkLst>
            <pc:docMk/>
            <pc:sldMk cId="476863062" sldId="259"/>
            <ac:spMk id="3" creationId="{9ABB48F2-FDD8-DB9B-E972-C917E639F0E5}"/>
          </ac:spMkLst>
        </pc:spChg>
      </pc:sldChg>
      <pc:sldChg chg="addSp delSp modSp mod ord modAnim">
        <pc:chgData name="Bailey, Sydney L (USA)" userId="0385ed8a-e434-459a-abf3-d124548e6e0d" providerId="ADAL" clId="{B7534E8D-B99E-4973-9C0A-5530E85E9859}" dt="2025-10-24T21:27:50.581" v="3709" actId="1036"/>
        <pc:sldMkLst>
          <pc:docMk/>
          <pc:sldMk cId="3509795762" sldId="260"/>
        </pc:sldMkLst>
        <pc:spChg chg="mod">
          <ac:chgData name="Bailey, Sydney L (USA)" userId="0385ed8a-e434-459a-abf3-d124548e6e0d" providerId="ADAL" clId="{B7534E8D-B99E-4973-9C0A-5530E85E9859}" dt="2025-10-24T21:27:38.385" v="3689" actId="6549"/>
          <ac:spMkLst>
            <pc:docMk/>
            <pc:sldMk cId="3509795762" sldId="260"/>
            <ac:spMk id="2" creationId="{781A2B1B-731E-C8E4-C3F1-3FF63D2674D2}"/>
          </ac:spMkLst>
        </pc:spChg>
        <pc:spChg chg="mod">
          <ac:chgData name="Bailey, Sydney L (USA)" userId="0385ed8a-e434-459a-abf3-d124548e6e0d" providerId="ADAL" clId="{B7534E8D-B99E-4973-9C0A-5530E85E9859}" dt="2025-10-24T21:27:15.527" v="3687" actId="20577"/>
          <ac:spMkLst>
            <pc:docMk/>
            <pc:sldMk cId="3509795762" sldId="260"/>
            <ac:spMk id="3" creationId="{96DFE9E3-2735-A7ED-4E2F-CAA011565F97}"/>
          </ac:spMkLst>
        </pc:spChg>
        <pc:graphicFrameChg chg="add mod modGraphic">
          <ac:chgData name="Bailey, Sydney L (USA)" userId="0385ed8a-e434-459a-abf3-d124548e6e0d" providerId="ADAL" clId="{B7534E8D-B99E-4973-9C0A-5530E85E9859}" dt="2025-10-24T21:27:50.581" v="3709" actId="1036"/>
          <ac:graphicFrameMkLst>
            <pc:docMk/>
            <pc:sldMk cId="3509795762" sldId="260"/>
            <ac:graphicFrameMk id="4" creationId="{0E572B79-ED61-D1C4-060F-BA62A4990C32}"/>
          </ac:graphicFrameMkLst>
        </pc:graphicFrameChg>
        <pc:picChg chg="mod">
          <ac:chgData name="Bailey, Sydney L (USA)" userId="0385ed8a-e434-459a-abf3-d124548e6e0d" providerId="ADAL" clId="{B7534E8D-B99E-4973-9C0A-5530E85E9859}" dt="2025-10-24T21:27:50.581" v="3709" actId="1036"/>
          <ac:picMkLst>
            <pc:docMk/>
            <pc:sldMk cId="3509795762" sldId="260"/>
            <ac:picMk id="5" creationId="{BE5BF5E7-19CA-01F1-29A3-98B9D71F23AC}"/>
          </ac:picMkLst>
        </pc:picChg>
      </pc:sldChg>
      <pc:sldChg chg="modSp mod">
        <pc:chgData name="Bailey, Sydney L (USA)" userId="0385ed8a-e434-459a-abf3-d124548e6e0d" providerId="ADAL" clId="{B7534E8D-B99E-4973-9C0A-5530E85E9859}" dt="2025-10-21T23:47:32.697" v="2631" actId="20577"/>
        <pc:sldMkLst>
          <pc:docMk/>
          <pc:sldMk cId="1370160349" sldId="261"/>
        </pc:sldMkLst>
        <pc:spChg chg="mod">
          <ac:chgData name="Bailey, Sydney L (USA)" userId="0385ed8a-e434-459a-abf3-d124548e6e0d" providerId="ADAL" clId="{B7534E8D-B99E-4973-9C0A-5530E85E9859}" dt="2025-10-21T23:47:32.697" v="2631" actId="20577"/>
          <ac:spMkLst>
            <pc:docMk/>
            <pc:sldMk cId="1370160349" sldId="261"/>
            <ac:spMk id="2" creationId="{387C8C03-709F-C2D0-F5E4-C9DA99B4D6F5}"/>
          </ac:spMkLst>
        </pc:spChg>
      </pc:sldChg>
      <pc:sldChg chg="modSp mod">
        <pc:chgData name="Bailey, Sydney L (USA)" userId="0385ed8a-e434-459a-abf3-d124548e6e0d" providerId="ADAL" clId="{B7534E8D-B99E-4973-9C0A-5530E85E9859}" dt="2025-10-21T23:47:17.754" v="2614" actId="20577"/>
        <pc:sldMkLst>
          <pc:docMk/>
          <pc:sldMk cId="851016561" sldId="262"/>
        </pc:sldMkLst>
        <pc:spChg chg="mod">
          <ac:chgData name="Bailey, Sydney L (USA)" userId="0385ed8a-e434-459a-abf3-d124548e6e0d" providerId="ADAL" clId="{B7534E8D-B99E-4973-9C0A-5530E85E9859}" dt="2025-10-21T23:47:17.754" v="2614" actId="20577"/>
          <ac:spMkLst>
            <pc:docMk/>
            <pc:sldMk cId="851016561" sldId="262"/>
            <ac:spMk id="2" creationId="{D01B3BD8-5717-F3E3-FF8F-0C4FF5A204E9}"/>
          </ac:spMkLst>
        </pc:spChg>
      </pc:sldChg>
      <pc:sldChg chg="modSp mod">
        <pc:chgData name="Bailey, Sydney L (USA)" userId="0385ed8a-e434-459a-abf3-d124548e6e0d" providerId="ADAL" clId="{B7534E8D-B99E-4973-9C0A-5530E85E9859}" dt="2025-10-21T23:47:11.292" v="2596" actId="20577"/>
        <pc:sldMkLst>
          <pc:docMk/>
          <pc:sldMk cId="2221286280" sldId="263"/>
        </pc:sldMkLst>
        <pc:spChg chg="mod">
          <ac:chgData name="Bailey, Sydney L (USA)" userId="0385ed8a-e434-459a-abf3-d124548e6e0d" providerId="ADAL" clId="{B7534E8D-B99E-4973-9C0A-5530E85E9859}" dt="2025-10-21T23:47:11.292" v="2596" actId="20577"/>
          <ac:spMkLst>
            <pc:docMk/>
            <pc:sldMk cId="2221286280" sldId="263"/>
            <ac:spMk id="2" creationId="{9BD25CCC-3372-E7FA-7189-98573F248FBF}"/>
          </ac:spMkLst>
        </pc:spChg>
      </pc:sldChg>
      <pc:sldChg chg="addSp delSp modSp new mod ord modAnim">
        <pc:chgData name="Bailey, Sydney L (USA)" userId="0385ed8a-e434-459a-abf3-d124548e6e0d" providerId="ADAL" clId="{B7534E8D-B99E-4973-9C0A-5530E85E9859}" dt="2025-10-24T21:35:49.166" v="3772" actId="1036"/>
        <pc:sldMkLst>
          <pc:docMk/>
          <pc:sldMk cId="805693270" sldId="264"/>
        </pc:sldMkLst>
        <pc:spChg chg="mod">
          <ac:chgData name="Bailey, Sydney L (USA)" userId="0385ed8a-e434-459a-abf3-d124548e6e0d" providerId="ADAL" clId="{B7534E8D-B99E-4973-9C0A-5530E85E9859}" dt="2025-10-24T21:35:44.972" v="3762"/>
          <ac:spMkLst>
            <pc:docMk/>
            <pc:sldMk cId="805693270" sldId="264"/>
            <ac:spMk id="2" creationId="{285E9844-F7CC-254B-D9C1-2B08F76DC4D7}"/>
          </ac:spMkLst>
        </pc:spChg>
        <pc:spChg chg="mod">
          <ac:chgData name="Bailey, Sydney L (USA)" userId="0385ed8a-e434-459a-abf3-d124548e6e0d" providerId="ADAL" clId="{B7534E8D-B99E-4973-9C0A-5530E85E9859}" dt="2025-10-24T21:34:38.964" v="3760" actId="113"/>
          <ac:spMkLst>
            <pc:docMk/>
            <pc:sldMk cId="805693270" sldId="264"/>
            <ac:spMk id="3" creationId="{B111B772-974A-69D3-9A04-E142125CE0FF}"/>
          </ac:spMkLst>
        </pc:spChg>
        <pc:graphicFrameChg chg="add mod modGraphic">
          <ac:chgData name="Bailey, Sydney L (USA)" userId="0385ed8a-e434-459a-abf3-d124548e6e0d" providerId="ADAL" clId="{B7534E8D-B99E-4973-9C0A-5530E85E9859}" dt="2025-10-24T21:35:49.166" v="3772" actId="1036"/>
          <ac:graphicFrameMkLst>
            <pc:docMk/>
            <pc:sldMk cId="805693270" sldId="264"/>
            <ac:graphicFrameMk id="4" creationId="{8B09A210-FE9A-4F95-28F0-4A656779DD51}"/>
          </ac:graphicFrameMkLst>
        </pc:graphicFrameChg>
        <pc:picChg chg="add mod">
          <ac:chgData name="Bailey, Sydney L (USA)" userId="0385ed8a-e434-459a-abf3-d124548e6e0d" providerId="ADAL" clId="{B7534E8D-B99E-4973-9C0A-5530E85E9859}" dt="2025-10-24T21:35:49.166" v="3772" actId="1036"/>
          <ac:picMkLst>
            <pc:docMk/>
            <pc:sldMk cId="805693270" sldId="264"/>
            <ac:picMk id="9" creationId="{C035655C-7C17-9541-0548-9C7017BFB787}"/>
          </ac:picMkLst>
        </pc:picChg>
      </pc:sldChg>
      <pc:sldChg chg="addSp delSp modSp new mod ord modAnim">
        <pc:chgData name="Bailey, Sydney L (USA)" userId="0385ed8a-e434-459a-abf3-d124548e6e0d" providerId="ADAL" clId="{B7534E8D-B99E-4973-9C0A-5530E85E9859}" dt="2025-10-24T21:32:45.421" v="3739" actId="478"/>
        <pc:sldMkLst>
          <pc:docMk/>
          <pc:sldMk cId="143361096" sldId="265"/>
        </pc:sldMkLst>
        <pc:spChg chg="mod">
          <ac:chgData name="Bailey, Sydney L (USA)" userId="0385ed8a-e434-459a-abf3-d124548e6e0d" providerId="ADAL" clId="{B7534E8D-B99E-4973-9C0A-5530E85E9859}" dt="2025-10-24T21:29:19.381" v="3710"/>
          <ac:spMkLst>
            <pc:docMk/>
            <pc:sldMk cId="143361096" sldId="265"/>
            <ac:spMk id="2" creationId="{678F992D-B6F4-D331-6D88-248430F5B2C7}"/>
          </ac:spMkLst>
        </pc:spChg>
        <pc:spChg chg="mod">
          <ac:chgData name="Bailey, Sydney L (USA)" userId="0385ed8a-e434-459a-abf3-d124548e6e0d" providerId="ADAL" clId="{B7534E8D-B99E-4973-9C0A-5530E85E9859}" dt="2025-10-24T21:32:08.669" v="3738" actId="20577"/>
          <ac:spMkLst>
            <pc:docMk/>
            <pc:sldMk cId="143361096" sldId="265"/>
            <ac:spMk id="3" creationId="{B8D62645-3BB4-30D8-2699-2712B70A0AAE}"/>
          </ac:spMkLst>
        </pc:spChg>
        <pc:graphicFrameChg chg="add mod modGraphic">
          <ac:chgData name="Bailey, Sydney L (USA)" userId="0385ed8a-e434-459a-abf3-d124548e6e0d" providerId="ADAL" clId="{B7534E8D-B99E-4973-9C0A-5530E85E9859}" dt="2025-10-24T21:29:25.125" v="3727" actId="1036"/>
          <ac:graphicFrameMkLst>
            <pc:docMk/>
            <pc:sldMk cId="143361096" sldId="265"/>
            <ac:graphicFrameMk id="4" creationId="{2BA3AEB8-0C3D-277A-73F0-9703860B2E7A}"/>
          </ac:graphicFrameMkLst>
        </pc:graphicFrameChg>
        <pc:picChg chg="add mod">
          <ac:chgData name="Bailey, Sydney L (USA)" userId="0385ed8a-e434-459a-abf3-d124548e6e0d" providerId="ADAL" clId="{B7534E8D-B99E-4973-9C0A-5530E85E9859}" dt="2025-10-24T21:29:25.125" v="3727" actId="1036"/>
          <ac:picMkLst>
            <pc:docMk/>
            <pc:sldMk cId="143361096" sldId="265"/>
            <ac:picMk id="5" creationId="{FC01B75D-65EB-4E74-9887-CB744F3BFD20}"/>
          </ac:picMkLst>
        </pc:picChg>
      </pc:sldChg>
      <pc:sldChg chg="addSp delSp modSp new mod ord modClrScheme chgLayout">
        <pc:chgData name="Bailey, Sydney L (USA)" userId="0385ed8a-e434-459a-abf3-d124548e6e0d" providerId="ADAL" clId="{B7534E8D-B99E-4973-9C0A-5530E85E9859}" dt="2025-10-25T00:57:40.574" v="4326" actId="14734"/>
        <pc:sldMkLst>
          <pc:docMk/>
          <pc:sldMk cId="2012289031" sldId="266"/>
        </pc:sldMkLst>
        <pc:spChg chg="add mod ord">
          <ac:chgData name="Bailey, Sydney L (USA)" userId="0385ed8a-e434-459a-abf3-d124548e6e0d" providerId="ADAL" clId="{B7534E8D-B99E-4973-9C0A-5530E85E9859}" dt="2025-10-21T02:02:18.184" v="2034" actId="1035"/>
          <ac:spMkLst>
            <pc:docMk/>
            <pc:sldMk cId="2012289031" sldId="266"/>
            <ac:spMk id="5" creationId="{8C340E40-6788-270C-CAA3-F80F8D40F48D}"/>
          </ac:spMkLst>
        </pc:spChg>
        <pc:graphicFrameChg chg="add mod ord modGraphic">
          <ac:chgData name="Bailey, Sydney L (USA)" userId="0385ed8a-e434-459a-abf3-d124548e6e0d" providerId="ADAL" clId="{B7534E8D-B99E-4973-9C0A-5530E85E9859}" dt="2025-10-25T00:57:40.574" v="4326" actId="14734"/>
          <ac:graphicFrameMkLst>
            <pc:docMk/>
            <pc:sldMk cId="2012289031" sldId="266"/>
            <ac:graphicFrameMk id="7" creationId="{16749619-4591-1BC2-7BF0-65133C3ADA9E}"/>
          </ac:graphicFrameMkLst>
        </pc:graphicFrameChg>
      </pc:sldChg>
      <pc:sldChg chg="addSp delSp modSp new mod ord modAnim">
        <pc:chgData name="Bailey, Sydney L (USA)" userId="0385ed8a-e434-459a-abf3-d124548e6e0d" providerId="ADAL" clId="{B7534E8D-B99E-4973-9C0A-5530E85E9859}" dt="2025-10-24T21:48:07.943" v="3871" actId="255"/>
        <pc:sldMkLst>
          <pc:docMk/>
          <pc:sldMk cId="2953406093" sldId="267"/>
        </pc:sldMkLst>
        <pc:spChg chg="mod">
          <ac:chgData name="Bailey, Sydney L (USA)" userId="0385ed8a-e434-459a-abf3-d124548e6e0d" providerId="ADAL" clId="{B7534E8D-B99E-4973-9C0A-5530E85E9859}" dt="2025-10-24T21:40:08.439" v="3815"/>
          <ac:spMkLst>
            <pc:docMk/>
            <pc:sldMk cId="2953406093" sldId="267"/>
            <ac:spMk id="2" creationId="{DCE346CF-6E17-B3E3-91CE-5874CB1D383B}"/>
          </ac:spMkLst>
        </pc:spChg>
        <pc:spChg chg="mod">
          <ac:chgData name="Bailey, Sydney L (USA)" userId="0385ed8a-e434-459a-abf3-d124548e6e0d" providerId="ADAL" clId="{B7534E8D-B99E-4973-9C0A-5530E85E9859}" dt="2025-10-24T21:48:07.943" v="3871" actId="255"/>
          <ac:spMkLst>
            <pc:docMk/>
            <pc:sldMk cId="2953406093" sldId="267"/>
            <ac:spMk id="3" creationId="{367324CF-D04C-37D1-2C23-A9AB2662B18B}"/>
          </ac:spMkLst>
        </pc:spChg>
        <pc:graphicFrameChg chg="add mod modGraphic">
          <ac:chgData name="Bailey, Sydney L (USA)" userId="0385ed8a-e434-459a-abf3-d124548e6e0d" providerId="ADAL" clId="{B7534E8D-B99E-4973-9C0A-5530E85E9859}" dt="2025-10-24T21:40:13.217" v="3832" actId="1036"/>
          <ac:graphicFrameMkLst>
            <pc:docMk/>
            <pc:sldMk cId="2953406093" sldId="267"/>
            <ac:graphicFrameMk id="4" creationId="{F20DDB9D-1C79-C493-B434-65E53ABCC817}"/>
          </ac:graphicFrameMkLst>
        </pc:graphicFrameChg>
        <pc:picChg chg="add mod">
          <ac:chgData name="Bailey, Sydney L (USA)" userId="0385ed8a-e434-459a-abf3-d124548e6e0d" providerId="ADAL" clId="{B7534E8D-B99E-4973-9C0A-5530E85E9859}" dt="2025-10-24T21:47:53.274" v="3870" actId="1036"/>
          <ac:picMkLst>
            <pc:docMk/>
            <pc:sldMk cId="2953406093" sldId="267"/>
            <ac:picMk id="13" creationId="{38D2090C-B22D-FBED-7C1F-BB045B2EB346}"/>
          </ac:picMkLst>
        </pc:picChg>
      </pc:sldChg>
      <pc:sldChg chg="addSp delSp modSp new mod ord modAnim">
        <pc:chgData name="Bailey, Sydney L (USA)" userId="0385ed8a-e434-459a-abf3-d124548e6e0d" providerId="ADAL" clId="{B7534E8D-B99E-4973-9C0A-5530E85E9859}" dt="2025-10-24T21:52:55.557" v="3903" actId="20577"/>
        <pc:sldMkLst>
          <pc:docMk/>
          <pc:sldMk cId="3617936758" sldId="268"/>
        </pc:sldMkLst>
        <pc:spChg chg="mod">
          <ac:chgData name="Bailey, Sydney L (USA)" userId="0385ed8a-e434-459a-abf3-d124548e6e0d" providerId="ADAL" clId="{B7534E8D-B99E-4973-9C0A-5530E85E9859}" dt="2025-10-24T21:49:41.396" v="3872"/>
          <ac:spMkLst>
            <pc:docMk/>
            <pc:sldMk cId="3617936758" sldId="268"/>
            <ac:spMk id="2" creationId="{1DDB7A71-75F4-EEDF-7BB6-90D83E0BF4DD}"/>
          </ac:spMkLst>
        </pc:spChg>
        <pc:spChg chg="mod">
          <ac:chgData name="Bailey, Sydney L (USA)" userId="0385ed8a-e434-459a-abf3-d124548e6e0d" providerId="ADAL" clId="{B7534E8D-B99E-4973-9C0A-5530E85E9859}" dt="2025-10-24T21:52:55.557" v="3903" actId="20577"/>
          <ac:spMkLst>
            <pc:docMk/>
            <pc:sldMk cId="3617936758" sldId="268"/>
            <ac:spMk id="3" creationId="{AF96B917-4009-BEB3-31A5-70936F388BDF}"/>
          </ac:spMkLst>
        </pc:spChg>
        <pc:graphicFrameChg chg="add mod modGraphic">
          <ac:chgData name="Bailey, Sydney L (USA)" userId="0385ed8a-e434-459a-abf3-d124548e6e0d" providerId="ADAL" clId="{B7534E8D-B99E-4973-9C0A-5530E85E9859}" dt="2025-10-21T01:59:09.248" v="1965" actId="20577"/>
          <ac:graphicFrameMkLst>
            <pc:docMk/>
            <pc:sldMk cId="3617936758" sldId="268"/>
            <ac:graphicFrameMk id="4" creationId="{9BA3D905-0506-D29F-8DD4-80780DBCAC20}"/>
          </ac:graphicFrameMkLst>
        </pc:graphicFrameChg>
        <pc:picChg chg="add mod">
          <ac:chgData name="Bailey, Sydney L (USA)" userId="0385ed8a-e434-459a-abf3-d124548e6e0d" providerId="ADAL" clId="{B7534E8D-B99E-4973-9C0A-5530E85E9859}" dt="2025-10-24T21:51:12.208" v="3875"/>
          <ac:picMkLst>
            <pc:docMk/>
            <pc:sldMk cId="3617936758" sldId="268"/>
            <ac:picMk id="13" creationId="{543E82EE-50FE-C611-1DC0-14C8560F07F8}"/>
          </ac:picMkLst>
        </pc:picChg>
      </pc:sldChg>
      <pc:sldChg chg="addSp delSp modSp new mod ord modAnim">
        <pc:chgData name="Bailey, Sydney L (USA)" userId="0385ed8a-e434-459a-abf3-d124548e6e0d" providerId="ADAL" clId="{B7534E8D-B99E-4973-9C0A-5530E85E9859}" dt="2025-10-24T21:38:46.245" v="3814" actId="478"/>
        <pc:sldMkLst>
          <pc:docMk/>
          <pc:sldMk cId="291218837" sldId="269"/>
        </pc:sldMkLst>
        <pc:spChg chg="mod">
          <ac:chgData name="Bailey, Sydney L (USA)" userId="0385ed8a-e434-459a-abf3-d124548e6e0d" providerId="ADAL" clId="{B7534E8D-B99E-4973-9C0A-5530E85E9859}" dt="2025-10-24T21:36:38.758" v="3773"/>
          <ac:spMkLst>
            <pc:docMk/>
            <pc:sldMk cId="291218837" sldId="269"/>
            <ac:spMk id="2" creationId="{B102D1F8-093A-7E40-DFBA-C5F2A51483BD}"/>
          </ac:spMkLst>
        </pc:spChg>
        <pc:spChg chg="mod">
          <ac:chgData name="Bailey, Sydney L (USA)" userId="0385ed8a-e434-459a-abf3-d124548e6e0d" providerId="ADAL" clId="{B7534E8D-B99E-4973-9C0A-5530E85E9859}" dt="2025-10-24T21:38:41.373" v="3813" actId="20577"/>
          <ac:spMkLst>
            <pc:docMk/>
            <pc:sldMk cId="291218837" sldId="269"/>
            <ac:spMk id="3" creationId="{CA060588-35EB-3D32-2358-33C9388DCC86}"/>
          </ac:spMkLst>
        </pc:spChg>
        <pc:graphicFrameChg chg="add mod modGraphic">
          <ac:chgData name="Bailey, Sydney L (USA)" userId="0385ed8a-e434-459a-abf3-d124548e6e0d" providerId="ADAL" clId="{B7534E8D-B99E-4973-9C0A-5530E85E9859}" dt="2025-10-24T21:37:12.720" v="3788" actId="1036"/>
          <ac:graphicFrameMkLst>
            <pc:docMk/>
            <pc:sldMk cId="291218837" sldId="269"/>
            <ac:graphicFrameMk id="4" creationId="{79ADB949-A977-3EE9-B37C-F7401580136C}"/>
          </ac:graphicFrameMkLst>
        </pc:graphicFrameChg>
        <pc:picChg chg="add mod">
          <ac:chgData name="Bailey, Sydney L (USA)" userId="0385ed8a-e434-459a-abf3-d124548e6e0d" providerId="ADAL" clId="{B7534E8D-B99E-4973-9C0A-5530E85E9859}" dt="2025-10-24T21:37:12.720" v="3788" actId="1036"/>
          <ac:picMkLst>
            <pc:docMk/>
            <pc:sldMk cId="291218837" sldId="269"/>
            <ac:picMk id="9" creationId="{103C4ADB-FF39-3F76-0FC8-574DF8BF7892}"/>
          </ac:picMkLst>
        </pc:picChg>
      </pc:sldChg>
      <pc:sldChg chg="addSp delSp modSp new mod ord modAnim">
        <pc:chgData name="Bailey, Sydney L (USA)" userId="0385ed8a-e434-459a-abf3-d124548e6e0d" providerId="ADAL" clId="{B7534E8D-B99E-4973-9C0A-5530E85E9859}" dt="2025-10-25T00:51:18.745" v="4322" actId="1036"/>
        <pc:sldMkLst>
          <pc:docMk/>
          <pc:sldMk cId="3919048471" sldId="270"/>
        </pc:sldMkLst>
        <pc:spChg chg="mod">
          <ac:chgData name="Bailey, Sydney L (USA)" userId="0385ed8a-e434-459a-abf3-d124548e6e0d" providerId="ADAL" clId="{B7534E8D-B99E-4973-9C0A-5530E85E9859}" dt="2025-10-25T00:38:40.710" v="4113"/>
          <ac:spMkLst>
            <pc:docMk/>
            <pc:sldMk cId="3919048471" sldId="270"/>
            <ac:spMk id="2" creationId="{F35FD6D8-EDAF-9D39-4B9D-1BC8A55BD869}"/>
          </ac:spMkLst>
        </pc:spChg>
        <pc:spChg chg="mod">
          <ac:chgData name="Bailey, Sydney L (USA)" userId="0385ed8a-e434-459a-abf3-d124548e6e0d" providerId="ADAL" clId="{B7534E8D-B99E-4973-9C0A-5530E85E9859}" dt="2025-10-12T01:52:48.950" v="620"/>
          <ac:spMkLst>
            <pc:docMk/>
            <pc:sldMk cId="3919048471" sldId="270"/>
            <ac:spMk id="3" creationId="{CB061D5A-7682-12D8-FA7F-B8B8BB6EA5D1}"/>
          </ac:spMkLst>
        </pc:spChg>
        <pc:spChg chg="add del mod">
          <ac:chgData name="Bailey, Sydney L (USA)" userId="0385ed8a-e434-459a-abf3-d124548e6e0d" providerId="ADAL" clId="{B7534E8D-B99E-4973-9C0A-5530E85E9859}" dt="2025-10-25T00:51:17.549" v="4320"/>
          <ac:spMkLst>
            <pc:docMk/>
            <pc:sldMk cId="3919048471" sldId="270"/>
            <ac:spMk id="11" creationId="{02E2705C-6AEA-E81B-00B8-DE9C58203F7D}"/>
          </ac:spMkLst>
        </pc:spChg>
        <pc:graphicFrameChg chg="add mod modGraphic">
          <ac:chgData name="Bailey, Sydney L (USA)" userId="0385ed8a-e434-459a-abf3-d124548e6e0d" providerId="ADAL" clId="{B7534E8D-B99E-4973-9C0A-5530E85E9859}" dt="2025-10-25T00:38:46.116" v="4123" actId="1036"/>
          <ac:graphicFrameMkLst>
            <pc:docMk/>
            <pc:sldMk cId="3919048471" sldId="270"/>
            <ac:graphicFrameMk id="4" creationId="{D9F278D2-D673-82F9-1B01-59E0AE5AE48C}"/>
          </ac:graphicFrameMkLst>
        </pc:graphicFrameChg>
        <pc:picChg chg="add del mod">
          <ac:chgData name="Bailey, Sydney L (USA)" userId="0385ed8a-e434-459a-abf3-d124548e6e0d" providerId="ADAL" clId="{B7534E8D-B99E-4973-9C0A-5530E85E9859}" dt="2025-10-25T00:51:13.370" v="4319" actId="478"/>
          <ac:picMkLst>
            <pc:docMk/>
            <pc:sldMk cId="3919048471" sldId="270"/>
            <ac:picMk id="9" creationId="{5CB75DAF-F8A7-7AFB-FC18-EE4D7B74F2AD}"/>
          </ac:picMkLst>
        </pc:picChg>
        <pc:picChg chg="add mod">
          <ac:chgData name="Bailey, Sydney L (USA)" userId="0385ed8a-e434-459a-abf3-d124548e6e0d" providerId="ADAL" clId="{B7534E8D-B99E-4973-9C0A-5530E85E9859}" dt="2025-10-25T00:51:18.745" v="4322" actId="1036"/>
          <ac:picMkLst>
            <pc:docMk/>
            <pc:sldMk cId="3919048471" sldId="270"/>
            <ac:picMk id="12" creationId="{7F7F030F-A7FD-6D22-C196-1E1FAA68FE73}"/>
          </ac:picMkLst>
        </pc:picChg>
      </pc:sldChg>
      <pc:sldChg chg="addSp delSp modSp new mod ord modClrScheme chgLayout">
        <pc:chgData name="Bailey, Sydney L (USA)" userId="0385ed8a-e434-459a-abf3-d124548e6e0d" providerId="ADAL" clId="{B7534E8D-B99E-4973-9C0A-5530E85E9859}" dt="2025-10-15T22:06:06.004" v="639"/>
        <pc:sldMkLst>
          <pc:docMk/>
          <pc:sldMk cId="3552098577" sldId="271"/>
        </pc:sldMkLst>
        <pc:spChg chg="add mod ord">
          <ac:chgData name="Bailey, Sydney L (USA)" userId="0385ed8a-e434-459a-abf3-d124548e6e0d" providerId="ADAL" clId="{B7534E8D-B99E-4973-9C0A-5530E85E9859}" dt="2025-10-15T22:05:53.056" v="631" actId="20577"/>
          <ac:spMkLst>
            <pc:docMk/>
            <pc:sldMk cId="3552098577" sldId="271"/>
            <ac:spMk id="5" creationId="{8D23A302-157C-8E12-5799-8215D476CFED}"/>
          </ac:spMkLst>
        </pc:spChg>
        <pc:spChg chg="add mod ord">
          <ac:chgData name="Bailey, Sydney L (USA)" userId="0385ed8a-e434-459a-abf3-d124548e6e0d" providerId="ADAL" clId="{B7534E8D-B99E-4973-9C0A-5530E85E9859}" dt="2025-10-15T22:05:49.642" v="622" actId="700"/>
          <ac:spMkLst>
            <pc:docMk/>
            <pc:sldMk cId="3552098577" sldId="271"/>
            <ac:spMk id="6" creationId="{CABB5F00-6B89-958D-F9D0-95CD588BB80D}"/>
          </ac:spMkLst>
        </pc:spChg>
      </pc:sldChg>
      <pc:sldChg chg="addSp delSp modSp add del mod delAnim modAnim">
        <pc:chgData name="Bailey, Sydney L (USA)" userId="0385ed8a-e434-459a-abf3-d124548e6e0d" providerId="ADAL" clId="{B7534E8D-B99E-4973-9C0A-5530E85E9859}" dt="2025-10-25T01:20:55.267" v="4523" actId="21"/>
        <pc:sldMkLst>
          <pc:docMk/>
          <pc:sldMk cId="3260022843" sldId="768"/>
        </pc:sldMkLst>
        <pc:spChg chg="mod">
          <ac:chgData name="Bailey, Sydney L (USA)" userId="0385ed8a-e434-459a-abf3-d124548e6e0d" providerId="ADAL" clId="{B7534E8D-B99E-4973-9C0A-5530E85E9859}" dt="2025-10-20T02:25:28.597" v="1509" actId="1076"/>
          <ac:spMkLst>
            <pc:docMk/>
            <pc:sldMk cId="3260022843" sldId="768"/>
            <ac:spMk id="2" creationId="{29C164A4-9487-E5F1-3A72-A08D6BF128FE}"/>
          </ac:spMkLst>
        </pc:spChg>
        <pc:spChg chg="mod">
          <ac:chgData name="Bailey, Sydney L (USA)" userId="0385ed8a-e434-459a-abf3-d124548e6e0d" providerId="ADAL" clId="{B7534E8D-B99E-4973-9C0A-5530E85E9859}" dt="2025-10-25T01:20:11.791" v="4502" actId="12788"/>
          <ac:spMkLst>
            <pc:docMk/>
            <pc:sldMk cId="3260022843" sldId="768"/>
            <ac:spMk id="9" creationId="{B0C7D170-3187-BFA6-50A1-2862B91B8E1A}"/>
          </ac:spMkLst>
        </pc:spChg>
        <pc:spChg chg="mod">
          <ac:chgData name="Bailey, Sydney L (USA)" userId="0385ed8a-e434-459a-abf3-d124548e6e0d" providerId="ADAL" clId="{B7534E8D-B99E-4973-9C0A-5530E85E9859}" dt="2025-10-25T01:20:17.468" v="4503" actId="465"/>
          <ac:spMkLst>
            <pc:docMk/>
            <pc:sldMk cId="3260022843" sldId="768"/>
            <ac:spMk id="10" creationId="{AA5BDF78-A666-A654-C32A-837E48F2B069}"/>
          </ac:spMkLst>
        </pc:spChg>
        <pc:spChg chg="add mod">
          <ac:chgData name="Bailey, Sydney L (USA)" userId="0385ed8a-e434-459a-abf3-d124548e6e0d" providerId="ADAL" clId="{B7534E8D-B99E-4973-9C0A-5530E85E9859}" dt="2025-10-21T23:52:20.378" v="2875" actId="20577"/>
          <ac:spMkLst>
            <pc:docMk/>
            <pc:sldMk cId="3260022843" sldId="768"/>
            <ac:spMk id="15" creationId="{8DF1947F-CB8E-D924-209C-6EEB2A4A8957}"/>
          </ac:spMkLst>
        </pc:spChg>
        <pc:spChg chg="add del mod">
          <ac:chgData name="Bailey, Sydney L (USA)" userId="0385ed8a-e434-459a-abf3-d124548e6e0d" providerId="ADAL" clId="{B7534E8D-B99E-4973-9C0A-5530E85E9859}" dt="2025-10-25T01:20:55.267" v="4523" actId="21"/>
          <ac:spMkLst>
            <pc:docMk/>
            <pc:sldMk cId="3260022843" sldId="768"/>
            <ac:spMk id="21" creationId="{B9BA5D89-ED69-C71B-EC8B-2B4086FD1F37}"/>
          </ac:spMkLst>
        </pc:spChg>
        <pc:spChg chg="add mod">
          <ac:chgData name="Bailey, Sydney L (USA)" userId="0385ed8a-e434-459a-abf3-d124548e6e0d" providerId="ADAL" clId="{B7534E8D-B99E-4973-9C0A-5530E85E9859}" dt="2025-10-25T01:19:56.650" v="4485"/>
          <ac:spMkLst>
            <pc:docMk/>
            <pc:sldMk cId="3260022843" sldId="768"/>
            <ac:spMk id="22" creationId="{AEA1A1BF-52A0-73D7-CCB2-E012DE151A16}"/>
          </ac:spMkLst>
        </pc:spChg>
        <pc:graphicFrameChg chg="add mod modGraphic">
          <ac:chgData name="Bailey, Sydney L (USA)" userId="0385ed8a-e434-459a-abf3-d124548e6e0d" providerId="ADAL" clId="{B7534E8D-B99E-4973-9C0A-5530E85E9859}" dt="2025-10-21T02:28:44.980" v="2072" actId="20577"/>
          <ac:graphicFrameMkLst>
            <pc:docMk/>
            <pc:sldMk cId="3260022843" sldId="768"/>
            <ac:graphicFrameMk id="14" creationId="{4F5A31CA-A048-D181-D0A9-96941EC2C0D6}"/>
          </ac:graphicFrameMkLst>
        </pc:graphicFrameChg>
      </pc:sldChg>
      <pc:sldChg chg="modSp add mod">
        <pc:chgData name="Bailey, Sydney L (USA)" userId="0385ed8a-e434-459a-abf3-d124548e6e0d" providerId="ADAL" clId="{B7534E8D-B99E-4973-9C0A-5530E85E9859}" dt="2025-10-20T00:58:30.233" v="1181" actId="20577"/>
        <pc:sldMkLst>
          <pc:docMk/>
          <pc:sldMk cId="2151973532" sldId="769"/>
        </pc:sldMkLst>
        <pc:spChg chg="mod">
          <ac:chgData name="Bailey, Sydney L (USA)" userId="0385ed8a-e434-459a-abf3-d124548e6e0d" providerId="ADAL" clId="{B7534E8D-B99E-4973-9C0A-5530E85E9859}" dt="2025-10-20T00:48:24.386" v="858" actId="6549"/>
          <ac:spMkLst>
            <pc:docMk/>
            <pc:sldMk cId="2151973532" sldId="769"/>
            <ac:spMk id="2" creationId="{8C293579-64E6-F5B3-16AC-23855858F4CB}"/>
          </ac:spMkLst>
        </pc:spChg>
        <pc:spChg chg="mod">
          <ac:chgData name="Bailey, Sydney L (USA)" userId="0385ed8a-e434-459a-abf3-d124548e6e0d" providerId="ADAL" clId="{B7534E8D-B99E-4973-9C0A-5530E85E9859}" dt="2025-10-20T00:56:27.152" v="900" actId="20577"/>
          <ac:spMkLst>
            <pc:docMk/>
            <pc:sldMk cId="2151973532" sldId="769"/>
            <ac:spMk id="9" creationId="{1F130682-5A0D-458E-DC78-9DD5A89BBB24}"/>
          </ac:spMkLst>
        </pc:spChg>
        <pc:spChg chg="mod">
          <ac:chgData name="Bailey, Sydney L (USA)" userId="0385ed8a-e434-459a-abf3-d124548e6e0d" providerId="ADAL" clId="{B7534E8D-B99E-4973-9C0A-5530E85E9859}" dt="2025-10-20T00:56:36.551" v="906" actId="20577"/>
          <ac:spMkLst>
            <pc:docMk/>
            <pc:sldMk cId="2151973532" sldId="769"/>
            <ac:spMk id="10" creationId="{621381DB-0B08-0F17-834F-ABC383FE51AD}"/>
          </ac:spMkLst>
        </pc:spChg>
        <pc:spChg chg="mod">
          <ac:chgData name="Bailey, Sydney L (USA)" userId="0385ed8a-e434-459a-abf3-d124548e6e0d" providerId="ADAL" clId="{B7534E8D-B99E-4973-9C0A-5530E85E9859}" dt="2025-10-20T00:58:30.233" v="1181" actId="20577"/>
          <ac:spMkLst>
            <pc:docMk/>
            <pc:sldMk cId="2151973532" sldId="769"/>
            <ac:spMk id="11" creationId="{E8BD6CBD-63E2-2FBF-9438-429354E445CB}"/>
          </ac:spMkLst>
        </pc:spChg>
        <pc:spChg chg="mod">
          <ac:chgData name="Bailey, Sydney L (USA)" userId="0385ed8a-e434-459a-abf3-d124548e6e0d" providerId="ADAL" clId="{B7534E8D-B99E-4973-9C0A-5530E85E9859}" dt="2025-10-20T00:55:30.189" v="884" actId="6549"/>
          <ac:spMkLst>
            <pc:docMk/>
            <pc:sldMk cId="2151973532" sldId="769"/>
            <ac:spMk id="12" creationId="{D2F7B815-93B3-D908-B13F-07AB416EE6DA}"/>
          </ac:spMkLst>
        </pc:spChg>
        <pc:spChg chg="mod">
          <ac:chgData name="Bailey, Sydney L (USA)" userId="0385ed8a-e434-459a-abf3-d124548e6e0d" providerId="ADAL" clId="{B7534E8D-B99E-4973-9C0A-5530E85E9859}" dt="2025-10-20T00:56:01.822" v="898" actId="20577"/>
          <ac:spMkLst>
            <pc:docMk/>
            <pc:sldMk cId="2151973532" sldId="769"/>
            <ac:spMk id="13" creationId="{A43C59F4-3150-0034-8A12-8D9D04E03092}"/>
          </ac:spMkLst>
        </pc:spChg>
        <pc:graphicFrameChg chg="modGraphic">
          <ac:chgData name="Bailey, Sydney L (USA)" userId="0385ed8a-e434-459a-abf3-d124548e6e0d" providerId="ADAL" clId="{B7534E8D-B99E-4973-9C0A-5530E85E9859}" dt="2025-10-20T00:54:48.688" v="873" actId="20577"/>
          <ac:graphicFrameMkLst>
            <pc:docMk/>
            <pc:sldMk cId="2151973532" sldId="769"/>
            <ac:graphicFrameMk id="3" creationId="{E4CA12F4-9B4A-CAA8-3948-30D7FD309EB5}"/>
          </ac:graphicFrameMkLst>
        </pc:graphicFrameChg>
      </pc:sldChg>
      <pc:sldChg chg="new del">
        <pc:chgData name="Bailey, Sydney L (USA)" userId="0385ed8a-e434-459a-abf3-d124548e6e0d" providerId="ADAL" clId="{B7534E8D-B99E-4973-9C0A-5530E85E9859}" dt="2025-10-20T00:47:49.302" v="849" actId="47"/>
        <pc:sldMkLst>
          <pc:docMk/>
          <pc:sldMk cId="4131902515" sldId="769"/>
        </pc:sldMkLst>
      </pc:sldChg>
      <pc:sldChg chg="delSp modSp add mod delAnim">
        <pc:chgData name="Bailey, Sydney L (USA)" userId="0385ed8a-e434-459a-abf3-d124548e6e0d" providerId="ADAL" clId="{B7534E8D-B99E-4973-9C0A-5530E85E9859}" dt="2025-10-25T01:22:47.817" v="4595" actId="478"/>
        <pc:sldMkLst>
          <pc:docMk/>
          <pc:sldMk cId="1199473215" sldId="770"/>
        </pc:sldMkLst>
        <pc:spChg chg="mod">
          <ac:chgData name="Bailey, Sydney L (USA)" userId="0385ed8a-e434-459a-abf3-d124548e6e0d" providerId="ADAL" clId="{B7534E8D-B99E-4973-9C0A-5530E85E9859}" dt="2025-10-20T01:33:44.053" v="1212" actId="20577"/>
          <ac:spMkLst>
            <pc:docMk/>
            <pc:sldMk cId="1199473215" sldId="770"/>
            <ac:spMk id="2" creationId="{568A2D75-AF2E-B029-D15B-B87F19E2B79A}"/>
          </ac:spMkLst>
        </pc:spChg>
        <pc:spChg chg="mod">
          <ac:chgData name="Bailey, Sydney L (USA)" userId="0385ed8a-e434-459a-abf3-d124548e6e0d" providerId="ADAL" clId="{B7534E8D-B99E-4973-9C0A-5530E85E9859}" dt="2025-10-20T01:34:55.987" v="1233" actId="20577"/>
          <ac:spMkLst>
            <pc:docMk/>
            <pc:sldMk cId="1199473215" sldId="770"/>
            <ac:spMk id="9" creationId="{EF93C098-89EE-BEDF-2380-B65250017550}"/>
          </ac:spMkLst>
        </pc:spChg>
        <pc:spChg chg="mod">
          <ac:chgData name="Bailey, Sydney L (USA)" userId="0385ed8a-e434-459a-abf3-d124548e6e0d" providerId="ADAL" clId="{B7534E8D-B99E-4973-9C0A-5530E85E9859}" dt="2025-10-20T01:35:03.885" v="1236" actId="20577"/>
          <ac:spMkLst>
            <pc:docMk/>
            <pc:sldMk cId="1199473215" sldId="770"/>
            <ac:spMk id="10" creationId="{3D085771-711C-CBC4-F824-9F7FB185462C}"/>
          </ac:spMkLst>
        </pc:spChg>
        <pc:spChg chg="del">
          <ac:chgData name="Bailey, Sydney L (USA)" userId="0385ed8a-e434-459a-abf3-d124548e6e0d" providerId="ADAL" clId="{B7534E8D-B99E-4973-9C0A-5530E85E9859}" dt="2025-10-25T01:22:47.817" v="4595" actId="478"/>
          <ac:spMkLst>
            <pc:docMk/>
            <pc:sldMk cId="1199473215" sldId="770"/>
            <ac:spMk id="11" creationId="{473A8CD5-E8AB-FB17-A467-AA265E5477D6}"/>
          </ac:spMkLst>
        </pc:spChg>
        <pc:spChg chg="mod">
          <ac:chgData name="Bailey, Sydney L (USA)" userId="0385ed8a-e434-459a-abf3-d124548e6e0d" providerId="ADAL" clId="{B7534E8D-B99E-4973-9C0A-5530E85E9859}" dt="2025-10-20T01:34:32.972" v="1225" actId="20577"/>
          <ac:spMkLst>
            <pc:docMk/>
            <pc:sldMk cId="1199473215" sldId="770"/>
            <ac:spMk id="12" creationId="{0D7240B9-E396-A014-FC2B-E2A5F69BA57B}"/>
          </ac:spMkLst>
        </pc:spChg>
        <pc:spChg chg="mod">
          <ac:chgData name="Bailey, Sydney L (USA)" userId="0385ed8a-e434-459a-abf3-d124548e6e0d" providerId="ADAL" clId="{B7534E8D-B99E-4973-9C0A-5530E85E9859}" dt="2025-10-20T01:34:51.968" v="1229" actId="20577"/>
          <ac:spMkLst>
            <pc:docMk/>
            <pc:sldMk cId="1199473215" sldId="770"/>
            <ac:spMk id="13" creationId="{7442493F-6718-EC7E-264C-BBB85E19F8D6}"/>
          </ac:spMkLst>
        </pc:spChg>
        <pc:graphicFrameChg chg="modGraphic">
          <ac:chgData name="Bailey, Sydney L (USA)" userId="0385ed8a-e434-459a-abf3-d124548e6e0d" providerId="ADAL" clId="{B7534E8D-B99E-4973-9C0A-5530E85E9859}" dt="2025-10-20T01:34:16.874" v="1220" actId="20577"/>
          <ac:graphicFrameMkLst>
            <pc:docMk/>
            <pc:sldMk cId="1199473215" sldId="770"/>
            <ac:graphicFrameMk id="3" creationId="{4BAE6684-D8DD-C826-9867-A69FBE172405}"/>
          </ac:graphicFrameMkLst>
        </pc:graphicFrameChg>
      </pc:sldChg>
      <pc:sldChg chg="addSp delSp modSp add mod addAnim delAnim modAnim">
        <pc:chgData name="Bailey, Sydney L (USA)" userId="0385ed8a-e434-459a-abf3-d124548e6e0d" providerId="ADAL" clId="{B7534E8D-B99E-4973-9C0A-5530E85E9859}" dt="2025-10-25T01:19:25.998" v="4483"/>
        <pc:sldMkLst>
          <pc:docMk/>
          <pc:sldMk cId="4241148791" sldId="771"/>
        </pc:sldMkLst>
        <pc:spChg chg="mod">
          <ac:chgData name="Bailey, Sydney L (USA)" userId="0385ed8a-e434-459a-abf3-d124548e6e0d" providerId="ADAL" clId="{B7534E8D-B99E-4973-9C0A-5530E85E9859}" dt="2025-10-20T01:58:14.382" v="1413" actId="20577"/>
          <ac:spMkLst>
            <pc:docMk/>
            <pc:sldMk cId="4241148791" sldId="771"/>
            <ac:spMk id="2" creationId="{4A2276B3-4436-4CA8-D72B-626C22F75023}"/>
          </ac:spMkLst>
        </pc:spChg>
        <pc:spChg chg="mod">
          <ac:chgData name="Bailey, Sydney L (USA)" userId="0385ed8a-e434-459a-abf3-d124548e6e0d" providerId="ADAL" clId="{B7534E8D-B99E-4973-9C0A-5530E85E9859}" dt="2025-10-25T01:13:35.575" v="4411" actId="20577"/>
          <ac:spMkLst>
            <pc:docMk/>
            <pc:sldMk cId="4241148791" sldId="771"/>
            <ac:spMk id="9" creationId="{70FD76EF-4FCD-631D-CFCB-4009D58A54E2}"/>
          </ac:spMkLst>
        </pc:spChg>
        <pc:spChg chg="mod">
          <ac:chgData name="Bailey, Sydney L (USA)" userId="0385ed8a-e434-459a-abf3-d124548e6e0d" providerId="ADAL" clId="{B7534E8D-B99E-4973-9C0A-5530E85E9859}" dt="2025-10-25T01:14:14.753" v="4417" actId="20577"/>
          <ac:spMkLst>
            <pc:docMk/>
            <pc:sldMk cId="4241148791" sldId="771"/>
            <ac:spMk id="10" creationId="{2EF2A257-9A21-7802-0FD4-AA3744E6D10F}"/>
          </ac:spMkLst>
        </pc:spChg>
        <pc:spChg chg="mod">
          <ac:chgData name="Bailey, Sydney L (USA)" userId="0385ed8a-e434-459a-abf3-d124548e6e0d" providerId="ADAL" clId="{B7534E8D-B99E-4973-9C0A-5530E85E9859}" dt="2025-10-21T02:30:14.604" v="2133" actId="20577"/>
          <ac:spMkLst>
            <pc:docMk/>
            <pc:sldMk cId="4241148791" sldId="771"/>
            <ac:spMk id="11" creationId="{3DC88E76-5753-2A3F-A7C1-92B8DDEAE0D9}"/>
          </ac:spMkLst>
        </pc:spChg>
        <pc:spChg chg="add del mod">
          <ac:chgData name="Bailey, Sydney L (USA)" userId="0385ed8a-e434-459a-abf3-d124548e6e0d" providerId="ADAL" clId="{B7534E8D-B99E-4973-9C0A-5530E85E9859}" dt="2025-10-25T01:16:32.541" v="4425" actId="21"/>
          <ac:spMkLst>
            <pc:docMk/>
            <pc:sldMk cId="4241148791" sldId="771"/>
            <ac:spMk id="14" creationId="{4166B7BE-2529-B14E-E5A4-CACDA343798B}"/>
          </ac:spMkLst>
        </pc:spChg>
        <pc:spChg chg="add">
          <ac:chgData name="Bailey, Sydney L (USA)" userId="0385ed8a-e434-459a-abf3-d124548e6e0d" providerId="ADAL" clId="{B7534E8D-B99E-4973-9C0A-5530E85E9859}" dt="2025-10-25T01:09:57.652" v="4372"/>
          <ac:spMkLst>
            <pc:docMk/>
            <pc:sldMk cId="4241148791" sldId="771"/>
            <ac:spMk id="15" creationId="{C063D351-5CEA-BA03-3C3F-D0541EC549BB}"/>
          </ac:spMkLst>
        </pc:spChg>
        <pc:spChg chg="add del mod">
          <ac:chgData name="Bailey, Sydney L (USA)" userId="0385ed8a-e434-459a-abf3-d124548e6e0d" providerId="ADAL" clId="{B7534E8D-B99E-4973-9C0A-5530E85E9859}" dt="2025-10-25T01:10:12.480" v="4376" actId="478"/>
          <ac:spMkLst>
            <pc:docMk/>
            <pc:sldMk cId="4241148791" sldId="771"/>
            <ac:spMk id="16" creationId="{60600CC2-50DB-C591-0455-FA0FEB6BF730}"/>
          </ac:spMkLst>
        </pc:spChg>
        <pc:spChg chg="add del">
          <ac:chgData name="Bailey, Sydney L (USA)" userId="0385ed8a-e434-459a-abf3-d124548e6e0d" providerId="ADAL" clId="{B7534E8D-B99E-4973-9C0A-5530E85E9859}" dt="2025-10-25T01:10:14.188" v="4377" actId="478"/>
          <ac:spMkLst>
            <pc:docMk/>
            <pc:sldMk cId="4241148791" sldId="771"/>
            <ac:spMk id="17" creationId="{991C7956-FBCD-2A3C-5829-DBEEA7C70E9C}"/>
          </ac:spMkLst>
        </pc:spChg>
        <pc:spChg chg="add del mod">
          <ac:chgData name="Bailey, Sydney L (USA)" userId="0385ed8a-e434-459a-abf3-d124548e6e0d" providerId="ADAL" clId="{B7534E8D-B99E-4973-9C0A-5530E85E9859}" dt="2025-10-25T01:10:12.480" v="4376" actId="478"/>
          <ac:spMkLst>
            <pc:docMk/>
            <pc:sldMk cId="4241148791" sldId="771"/>
            <ac:spMk id="18" creationId="{E590A159-67BC-CE16-D4D8-C5373F4251F1}"/>
          </ac:spMkLst>
        </pc:spChg>
        <pc:spChg chg="add del mod">
          <ac:chgData name="Bailey, Sydney L (USA)" userId="0385ed8a-e434-459a-abf3-d124548e6e0d" providerId="ADAL" clId="{B7534E8D-B99E-4973-9C0A-5530E85E9859}" dt="2025-10-25T01:13:18.070" v="4405" actId="478"/>
          <ac:spMkLst>
            <pc:docMk/>
            <pc:sldMk cId="4241148791" sldId="771"/>
            <ac:spMk id="19" creationId="{28A2A0E3-BEFE-3D7A-F650-12B71C902AF9}"/>
          </ac:spMkLst>
        </pc:spChg>
        <pc:spChg chg="add mod">
          <ac:chgData name="Bailey, Sydney L (USA)" userId="0385ed8a-e434-459a-abf3-d124548e6e0d" providerId="ADAL" clId="{B7534E8D-B99E-4973-9C0A-5530E85E9859}" dt="2025-10-25T01:19:25.998" v="4483"/>
          <ac:spMkLst>
            <pc:docMk/>
            <pc:sldMk cId="4241148791" sldId="771"/>
            <ac:spMk id="20" creationId="{3B9A002D-2765-E329-FB6F-A30BFB2ED41A}"/>
          </ac:spMkLst>
        </pc:spChg>
        <pc:graphicFrameChg chg="add del mod modGraphic">
          <ac:chgData name="Bailey, Sydney L (USA)" userId="0385ed8a-e434-459a-abf3-d124548e6e0d" providerId="ADAL" clId="{B7534E8D-B99E-4973-9C0A-5530E85E9859}" dt="2025-10-25T01:13:12.167" v="4403" actId="20577"/>
          <ac:graphicFrameMkLst>
            <pc:docMk/>
            <pc:sldMk cId="4241148791" sldId="771"/>
            <ac:graphicFrameMk id="3" creationId="{37D228F4-DB02-735B-6BC7-E622A66A76C6}"/>
          </ac:graphicFrameMkLst>
        </pc:graphicFrameChg>
      </pc:sldChg>
      <pc:sldChg chg="modSp new mod">
        <pc:chgData name="Bailey, Sydney L (USA)" userId="0385ed8a-e434-459a-abf3-d124548e6e0d" providerId="ADAL" clId="{B7534E8D-B99E-4973-9C0A-5530E85E9859}" dt="2025-10-22T00:01:50.055" v="3068" actId="20577"/>
        <pc:sldMkLst>
          <pc:docMk/>
          <pc:sldMk cId="3364509748" sldId="772"/>
        </pc:sldMkLst>
        <pc:spChg chg="mod">
          <ac:chgData name="Bailey, Sydney L (USA)" userId="0385ed8a-e434-459a-abf3-d124548e6e0d" providerId="ADAL" clId="{B7534E8D-B99E-4973-9C0A-5530E85E9859}" dt="2025-10-21T23:55:22.563" v="2886"/>
          <ac:spMkLst>
            <pc:docMk/>
            <pc:sldMk cId="3364509748" sldId="772"/>
            <ac:spMk id="2" creationId="{86ADE056-0685-33B0-808D-C8EE53DC8DF0}"/>
          </ac:spMkLst>
        </pc:spChg>
        <pc:spChg chg="mod">
          <ac:chgData name="Bailey, Sydney L (USA)" userId="0385ed8a-e434-459a-abf3-d124548e6e0d" providerId="ADAL" clId="{B7534E8D-B99E-4973-9C0A-5530E85E9859}" dt="2025-10-21T23:59:53.168" v="2890" actId="6549"/>
          <ac:spMkLst>
            <pc:docMk/>
            <pc:sldMk cId="3364509748" sldId="772"/>
            <ac:spMk id="3" creationId="{A6DE45E8-E517-3776-42B0-6E9E7E7E4D8A}"/>
          </ac:spMkLst>
        </pc:spChg>
      </pc:sldChg>
      <pc:sldChg chg="modSp new mod">
        <pc:chgData name="Bailey, Sydney L (USA)" userId="0385ed8a-e434-459a-abf3-d124548e6e0d" providerId="ADAL" clId="{B7534E8D-B99E-4973-9C0A-5530E85E9859}" dt="2025-10-25T00:40:28.053" v="4135" actId="20577"/>
        <pc:sldMkLst>
          <pc:docMk/>
          <pc:sldMk cId="3787003505" sldId="773"/>
        </pc:sldMkLst>
        <pc:spChg chg="mod">
          <ac:chgData name="Bailey, Sydney L (USA)" userId="0385ed8a-e434-459a-abf3-d124548e6e0d" providerId="ADAL" clId="{B7534E8D-B99E-4973-9C0A-5530E85E9859}" dt="2025-10-25T00:40:28.053" v="4135" actId="20577"/>
          <ac:spMkLst>
            <pc:docMk/>
            <pc:sldMk cId="3787003505" sldId="773"/>
            <ac:spMk id="2" creationId="{68C3A5E0-5033-A24D-3B51-21BC0ECCB586}"/>
          </ac:spMkLst>
        </pc:spChg>
      </pc:sldChg>
      <pc:sldChg chg="addSp delSp modSp add del mod delAnim modAnim">
        <pc:chgData name="Bailey, Sydney L (USA)" userId="0385ed8a-e434-459a-abf3-d124548e6e0d" providerId="ADAL" clId="{B7534E8D-B99E-4973-9C0A-5530E85E9859}" dt="2025-10-25T01:49:59.032" v="5165" actId="207"/>
        <pc:sldMkLst>
          <pc:docMk/>
          <pc:sldMk cId="2703442775" sldId="778"/>
        </pc:sldMkLst>
        <pc:spChg chg="mod">
          <ac:chgData name="Bailey, Sydney L (USA)" userId="0385ed8a-e434-459a-abf3-d124548e6e0d" providerId="ADAL" clId="{B7534E8D-B99E-4973-9C0A-5530E85E9859}" dt="2025-10-21T22:41:13.077" v="2181" actId="20577"/>
          <ac:spMkLst>
            <pc:docMk/>
            <pc:sldMk cId="2703442775" sldId="778"/>
            <ac:spMk id="2" creationId="{E5963557-EB69-CBB0-AA18-FEA234F9B434}"/>
          </ac:spMkLst>
        </pc:spChg>
        <pc:spChg chg="mod">
          <ac:chgData name="Bailey, Sydney L (USA)" userId="0385ed8a-e434-459a-abf3-d124548e6e0d" providerId="ADAL" clId="{B7534E8D-B99E-4973-9C0A-5530E85E9859}" dt="2025-10-25T01:49:54.248" v="5164" actId="207"/>
          <ac:spMkLst>
            <pc:docMk/>
            <pc:sldMk cId="2703442775" sldId="778"/>
            <ac:spMk id="6" creationId="{55E72F0E-D090-3225-5F5F-C70F1E09EE2C}"/>
          </ac:spMkLst>
        </pc:spChg>
        <pc:spChg chg="mod">
          <ac:chgData name="Bailey, Sydney L (USA)" userId="0385ed8a-e434-459a-abf3-d124548e6e0d" providerId="ADAL" clId="{B7534E8D-B99E-4973-9C0A-5530E85E9859}" dt="2025-10-25T01:49:59.032" v="5165" actId="207"/>
          <ac:spMkLst>
            <pc:docMk/>
            <pc:sldMk cId="2703442775" sldId="778"/>
            <ac:spMk id="7" creationId="{30877071-8D92-99C7-0CAB-6678E2A1A2BD}"/>
          </ac:spMkLst>
        </pc:spChg>
        <pc:spChg chg="mod">
          <ac:chgData name="Bailey, Sydney L (USA)" userId="0385ed8a-e434-459a-abf3-d124548e6e0d" providerId="ADAL" clId="{B7534E8D-B99E-4973-9C0A-5530E85E9859}" dt="2025-10-25T01:19:05.341" v="4480" actId="12788"/>
          <ac:spMkLst>
            <pc:docMk/>
            <pc:sldMk cId="2703442775" sldId="778"/>
            <ac:spMk id="9" creationId="{B41B900D-BA7F-755F-1601-51D1FF7B2370}"/>
          </ac:spMkLst>
        </pc:spChg>
        <pc:spChg chg="mod">
          <ac:chgData name="Bailey, Sydney L (USA)" userId="0385ed8a-e434-459a-abf3-d124548e6e0d" providerId="ADAL" clId="{B7534E8D-B99E-4973-9C0A-5530E85E9859}" dt="2025-10-25T01:19:12.597" v="4481" actId="465"/>
          <ac:spMkLst>
            <pc:docMk/>
            <pc:sldMk cId="2703442775" sldId="778"/>
            <ac:spMk id="10" creationId="{1CB5B5E0-C333-A082-A98B-CC7AF16D0480}"/>
          </ac:spMkLst>
        </pc:spChg>
        <pc:spChg chg="mod">
          <ac:chgData name="Bailey, Sydney L (USA)" userId="0385ed8a-e434-459a-abf3-d124548e6e0d" providerId="ADAL" clId="{B7534E8D-B99E-4973-9C0A-5530E85E9859}" dt="2025-10-25T01:08:48.251" v="4356" actId="20577"/>
          <ac:spMkLst>
            <pc:docMk/>
            <pc:sldMk cId="2703442775" sldId="778"/>
            <ac:spMk id="12" creationId="{9C20C15B-2CD7-36E5-3A88-AFE96501AE61}"/>
          </ac:spMkLst>
        </pc:spChg>
        <pc:spChg chg="mod">
          <ac:chgData name="Bailey, Sydney L (USA)" userId="0385ed8a-e434-459a-abf3-d124548e6e0d" providerId="ADAL" clId="{B7534E8D-B99E-4973-9C0A-5530E85E9859}" dt="2025-10-25T01:09:23.387" v="4368" actId="20577"/>
          <ac:spMkLst>
            <pc:docMk/>
            <pc:sldMk cId="2703442775" sldId="778"/>
            <ac:spMk id="13" creationId="{E74800D3-B52A-E52E-7279-963DD3734FD3}"/>
          </ac:spMkLst>
        </pc:spChg>
        <pc:spChg chg="add del mod">
          <ac:chgData name="Bailey, Sydney L (USA)" userId="0385ed8a-e434-459a-abf3-d124548e6e0d" providerId="ADAL" clId="{B7534E8D-B99E-4973-9C0A-5530E85E9859}" dt="2025-10-25T01:19:20.975" v="4482" actId="21"/>
          <ac:spMkLst>
            <pc:docMk/>
            <pc:sldMk cId="2703442775" sldId="778"/>
            <ac:spMk id="16" creationId="{3B9A002D-2765-E329-FB6F-A30BFB2ED41A}"/>
          </ac:spMkLst>
        </pc:spChg>
        <pc:spChg chg="add del mod">
          <ac:chgData name="Bailey, Sydney L (USA)" userId="0385ed8a-e434-459a-abf3-d124548e6e0d" providerId="ADAL" clId="{B7534E8D-B99E-4973-9C0A-5530E85E9859}" dt="2025-10-25T00:40:21.219" v="4125" actId="478"/>
          <ac:spMkLst>
            <pc:docMk/>
            <pc:sldMk cId="2703442775" sldId="778"/>
            <ac:spMk id="17" creationId="{606413EE-AB24-7022-FB59-FA75801882DE}"/>
          </ac:spMkLst>
        </pc:spChg>
        <pc:spChg chg="add del">
          <ac:chgData name="Bailey, Sydney L (USA)" userId="0385ed8a-e434-459a-abf3-d124548e6e0d" providerId="ADAL" clId="{B7534E8D-B99E-4973-9C0A-5530E85E9859}" dt="2025-10-25T01:08:14.920" v="4342" actId="478"/>
          <ac:spMkLst>
            <pc:docMk/>
            <pc:sldMk cId="2703442775" sldId="778"/>
            <ac:spMk id="19" creationId="{B270EDA8-BB59-C4AD-3139-5D95137DD9BB}"/>
          </ac:spMkLst>
        </pc:spChg>
        <pc:spChg chg="add mod">
          <ac:chgData name="Bailey, Sydney L (USA)" userId="0385ed8a-e434-459a-abf3-d124548e6e0d" providerId="ADAL" clId="{B7534E8D-B99E-4973-9C0A-5530E85E9859}" dt="2025-10-25T01:19:05.341" v="4480" actId="12788"/>
          <ac:spMkLst>
            <pc:docMk/>
            <pc:sldMk cId="2703442775" sldId="778"/>
            <ac:spMk id="20" creationId="{4166B7BE-2529-B14E-E5A4-CACDA343798B}"/>
          </ac:spMkLst>
        </pc:spChg>
        <pc:graphicFrameChg chg="modGraphic">
          <ac:chgData name="Bailey, Sydney L (USA)" userId="0385ed8a-e434-459a-abf3-d124548e6e0d" providerId="ADAL" clId="{B7534E8D-B99E-4973-9C0A-5530E85E9859}" dt="2025-10-25T01:07:00.584" v="4339" actId="20577"/>
          <ac:graphicFrameMkLst>
            <pc:docMk/>
            <pc:sldMk cId="2703442775" sldId="778"/>
            <ac:graphicFrameMk id="3" creationId="{C069F769-7420-92A9-0485-0BF7A7082A0B}"/>
          </ac:graphicFrameMkLst>
        </pc:graphicFrameChg>
      </pc:sldChg>
      <pc:sldChg chg="addSp delSp modSp add mod delAnim modAnim">
        <pc:chgData name="Bailey, Sydney L (USA)" userId="0385ed8a-e434-459a-abf3-d124548e6e0d" providerId="ADAL" clId="{B7534E8D-B99E-4973-9C0A-5530E85E9859}" dt="2025-10-25T01:44:22.021" v="5097" actId="20577"/>
        <pc:sldMkLst>
          <pc:docMk/>
          <pc:sldMk cId="1567604276" sldId="779"/>
        </pc:sldMkLst>
        <pc:spChg chg="mod">
          <ac:chgData name="Bailey, Sydney L (USA)" userId="0385ed8a-e434-459a-abf3-d124548e6e0d" providerId="ADAL" clId="{B7534E8D-B99E-4973-9C0A-5530E85E9859}" dt="2025-10-21T22:54:25.640" v="2336" actId="20577"/>
          <ac:spMkLst>
            <pc:docMk/>
            <pc:sldMk cId="1567604276" sldId="779"/>
            <ac:spMk id="2" creationId="{5377BA5E-A189-727D-E084-457C76F62D38}"/>
          </ac:spMkLst>
        </pc:spChg>
        <pc:spChg chg="mod">
          <ac:chgData name="Bailey, Sydney L (USA)" userId="0385ed8a-e434-459a-abf3-d124548e6e0d" providerId="ADAL" clId="{B7534E8D-B99E-4973-9C0A-5530E85E9859}" dt="2025-10-25T01:44:22.021" v="5097" actId="20577"/>
          <ac:spMkLst>
            <pc:docMk/>
            <pc:sldMk cId="1567604276" sldId="779"/>
            <ac:spMk id="6" creationId="{334C275A-7A66-E5D6-03AB-DA24E9794BC3}"/>
          </ac:spMkLst>
        </pc:spChg>
        <pc:spChg chg="mod">
          <ac:chgData name="Bailey, Sydney L (USA)" userId="0385ed8a-e434-459a-abf3-d124548e6e0d" providerId="ADAL" clId="{B7534E8D-B99E-4973-9C0A-5530E85E9859}" dt="2025-10-21T23:24:10.718" v="2564" actId="207"/>
          <ac:spMkLst>
            <pc:docMk/>
            <pc:sldMk cId="1567604276" sldId="779"/>
            <ac:spMk id="7" creationId="{52F80C2D-E4CB-0D72-6591-E8BEE780949F}"/>
          </ac:spMkLst>
        </pc:spChg>
        <pc:spChg chg="mod">
          <ac:chgData name="Bailey, Sydney L (USA)" userId="0385ed8a-e434-459a-abf3-d124548e6e0d" providerId="ADAL" clId="{B7534E8D-B99E-4973-9C0A-5530E85E9859}" dt="2025-10-25T01:21:39.748" v="4593" actId="12788"/>
          <ac:spMkLst>
            <pc:docMk/>
            <pc:sldMk cId="1567604276" sldId="779"/>
            <ac:spMk id="9" creationId="{24A154E9-8A5D-8EC4-5669-BBCD87275A1F}"/>
          </ac:spMkLst>
        </pc:spChg>
        <pc:spChg chg="mod">
          <ac:chgData name="Bailey, Sydney L (USA)" userId="0385ed8a-e434-459a-abf3-d124548e6e0d" providerId="ADAL" clId="{B7534E8D-B99E-4973-9C0A-5530E85E9859}" dt="2025-10-25T01:21:42.265" v="4594" actId="465"/>
          <ac:spMkLst>
            <pc:docMk/>
            <pc:sldMk cId="1567604276" sldId="779"/>
            <ac:spMk id="10" creationId="{D7668F0B-A86E-236D-B1EE-7A8DC057DCA6}"/>
          </ac:spMkLst>
        </pc:spChg>
        <pc:spChg chg="del mod">
          <ac:chgData name="Bailey, Sydney L (USA)" userId="0385ed8a-e434-459a-abf3-d124548e6e0d" providerId="ADAL" clId="{B7534E8D-B99E-4973-9C0A-5530E85E9859}" dt="2025-10-25T01:19:53.422" v="4484" actId="21"/>
          <ac:spMkLst>
            <pc:docMk/>
            <pc:sldMk cId="1567604276" sldId="779"/>
            <ac:spMk id="11" creationId="{AEA1A1BF-52A0-73D7-CCB2-E012DE151A16}"/>
          </ac:spMkLst>
        </pc:spChg>
        <pc:spChg chg="mod">
          <ac:chgData name="Bailey, Sydney L (USA)" userId="0385ed8a-e434-459a-abf3-d124548e6e0d" providerId="ADAL" clId="{B7534E8D-B99E-4973-9C0A-5530E85E9859}" dt="2025-10-21T22:56:27.507" v="2358" actId="20577"/>
          <ac:spMkLst>
            <pc:docMk/>
            <pc:sldMk cId="1567604276" sldId="779"/>
            <ac:spMk id="12" creationId="{029C13C8-F969-BD5E-D338-79C78B1A93AF}"/>
          </ac:spMkLst>
        </pc:spChg>
        <pc:spChg chg="mod">
          <ac:chgData name="Bailey, Sydney L (USA)" userId="0385ed8a-e434-459a-abf3-d124548e6e0d" providerId="ADAL" clId="{B7534E8D-B99E-4973-9C0A-5530E85E9859}" dt="2025-10-21T22:57:22.148" v="2372" actId="20577"/>
          <ac:spMkLst>
            <pc:docMk/>
            <pc:sldMk cId="1567604276" sldId="779"/>
            <ac:spMk id="13" creationId="{005D2415-8084-363C-D08C-6462E913B92A}"/>
          </ac:spMkLst>
        </pc:spChg>
        <pc:spChg chg="add mod">
          <ac:chgData name="Bailey, Sydney L (USA)" userId="0385ed8a-e434-459a-abf3-d124548e6e0d" providerId="ADAL" clId="{B7534E8D-B99E-4973-9C0A-5530E85E9859}" dt="2025-10-25T01:21:39.748" v="4593" actId="12788"/>
          <ac:spMkLst>
            <pc:docMk/>
            <pc:sldMk cId="1567604276" sldId="779"/>
            <ac:spMk id="21" creationId="{B9BA5D89-ED69-C71B-EC8B-2B4086FD1F37}"/>
          </ac:spMkLst>
        </pc:spChg>
        <pc:graphicFrameChg chg="modGraphic">
          <ac:chgData name="Bailey, Sydney L (USA)" userId="0385ed8a-e434-459a-abf3-d124548e6e0d" providerId="ADAL" clId="{B7534E8D-B99E-4973-9C0A-5530E85E9859}" dt="2025-10-21T22:54:50.667" v="2350" actId="20577"/>
          <ac:graphicFrameMkLst>
            <pc:docMk/>
            <pc:sldMk cId="1567604276" sldId="779"/>
            <ac:graphicFrameMk id="3" creationId="{0D9DE1DF-936A-3514-EA12-59B969C12486}"/>
          </ac:graphicFrameMkLst>
        </pc:graphicFrameChg>
      </pc:sldChg>
      <pc:sldChg chg="new del">
        <pc:chgData name="Bailey, Sydney L (USA)" userId="0385ed8a-e434-459a-abf3-d124548e6e0d" providerId="ADAL" clId="{B7534E8D-B99E-4973-9C0A-5530E85E9859}" dt="2025-10-24T21:17:43.287" v="3669" actId="680"/>
        <pc:sldMkLst>
          <pc:docMk/>
          <pc:sldMk cId="621055179" sldId="780"/>
        </pc:sldMkLst>
      </pc:sldChg>
      <pc:sldChg chg="addSp modSp add mod">
        <pc:chgData name="Bailey, Sydney L (USA)" userId="0385ed8a-e434-459a-abf3-d124548e6e0d" providerId="ADAL" clId="{B7534E8D-B99E-4973-9C0A-5530E85E9859}" dt="2025-10-25T01:48:52.869" v="5157" actId="14734"/>
        <pc:sldMkLst>
          <pc:docMk/>
          <pc:sldMk cId="2958955976" sldId="780"/>
        </pc:sldMkLst>
        <pc:spChg chg="add mod">
          <ac:chgData name="Bailey, Sydney L (USA)" userId="0385ed8a-e434-459a-abf3-d124548e6e0d" providerId="ADAL" clId="{B7534E8D-B99E-4973-9C0A-5530E85E9859}" dt="2025-10-25T01:48:42.435" v="5154" actId="14100"/>
          <ac:spMkLst>
            <pc:docMk/>
            <pc:sldMk cId="2958955976" sldId="780"/>
            <ac:spMk id="2" creationId="{1EEDF046-2E5C-65D2-1C84-E9321BA2E75D}"/>
          </ac:spMkLst>
        </pc:spChg>
        <pc:spChg chg="mod">
          <ac:chgData name="Bailey, Sydney L (USA)" userId="0385ed8a-e434-459a-abf3-d124548e6e0d" providerId="ADAL" clId="{B7534E8D-B99E-4973-9C0A-5530E85E9859}" dt="2025-10-25T01:31:16.199" v="4635" actId="20577"/>
          <ac:spMkLst>
            <pc:docMk/>
            <pc:sldMk cId="2958955976" sldId="780"/>
            <ac:spMk id="5" creationId="{91E1CD83-F144-02BB-20A9-03CE20D2A59F}"/>
          </ac:spMkLst>
        </pc:spChg>
        <pc:graphicFrameChg chg="mod modGraphic">
          <ac:chgData name="Bailey, Sydney L (USA)" userId="0385ed8a-e434-459a-abf3-d124548e6e0d" providerId="ADAL" clId="{B7534E8D-B99E-4973-9C0A-5530E85E9859}" dt="2025-10-25T01:48:52.869" v="5157" actId="14734"/>
          <ac:graphicFrameMkLst>
            <pc:docMk/>
            <pc:sldMk cId="2958955976" sldId="780"/>
            <ac:graphicFrameMk id="7" creationId="{390E144D-4330-061B-B0F4-1E6E7258805D}"/>
          </ac:graphicFrameMkLst>
        </pc:graphicFrameChg>
      </pc:sldChg>
      <pc:sldChg chg="modSp new mod">
        <pc:chgData name="Bailey, Sydney L (USA)" userId="0385ed8a-e434-459a-abf3-d124548e6e0d" providerId="ADAL" clId="{B7534E8D-B99E-4973-9C0A-5530E85E9859}" dt="2025-10-25T00:45:07.053" v="4303" actId="20577"/>
        <pc:sldMkLst>
          <pc:docMk/>
          <pc:sldMk cId="248408491" sldId="781"/>
        </pc:sldMkLst>
        <pc:spChg chg="mod">
          <ac:chgData name="Bailey, Sydney L (USA)" userId="0385ed8a-e434-459a-abf3-d124548e6e0d" providerId="ADAL" clId="{B7534E8D-B99E-4973-9C0A-5530E85E9859}" dt="2025-10-25T00:44:09.213" v="4142" actId="20577"/>
          <ac:spMkLst>
            <pc:docMk/>
            <pc:sldMk cId="248408491" sldId="781"/>
            <ac:spMk id="2" creationId="{2D2C044B-E528-45AC-44D2-94A9635EA903}"/>
          </ac:spMkLst>
        </pc:spChg>
        <pc:spChg chg="mod">
          <ac:chgData name="Bailey, Sydney L (USA)" userId="0385ed8a-e434-459a-abf3-d124548e6e0d" providerId="ADAL" clId="{B7534E8D-B99E-4973-9C0A-5530E85E9859}" dt="2025-10-25T00:45:07.053" v="4303" actId="20577"/>
          <ac:spMkLst>
            <pc:docMk/>
            <pc:sldMk cId="248408491" sldId="781"/>
            <ac:spMk id="3" creationId="{B4BA0FA1-EA8D-C14A-E4D7-1B659C23A2CF}"/>
          </ac:spMkLst>
        </pc:spChg>
      </pc:sldChg>
    </pc:docChg>
  </pc:docChgLst>
  <pc:docChgLst>
    <pc:chgData name="Bailey, Sydney L (USA)" userId="0385ed8a-e434-459a-abf3-d124548e6e0d" providerId="ADAL" clId="{56B1D689-1A14-4651-A382-728B0F380D11}"/>
    <pc:docChg chg="undo custSel addSld modSld sldOrd">
      <pc:chgData name="Bailey, Sydney L (USA)" userId="0385ed8a-e434-459a-abf3-d124548e6e0d" providerId="ADAL" clId="{56B1D689-1A14-4651-A382-728B0F380D11}" dt="2025-10-26T17:43:45.053" v="1404"/>
      <pc:docMkLst>
        <pc:docMk/>
      </pc:docMkLst>
      <pc:sldChg chg="addSp delSp modSp mod addAnim delAnim">
        <pc:chgData name="Bailey, Sydney L (USA)" userId="0385ed8a-e434-459a-abf3-d124548e6e0d" providerId="ADAL" clId="{56B1D689-1A14-4651-A382-728B0F380D11}" dt="2025-10-26T01:29:35.695" v="1145" actId="26606"/>
        <pc:sldMkLst>
          <pc:docMk/>
          <pc:sldMk cId="203847640" sldId="256"/>
        </pc:sldMkLst>
        <pc:spChg chg="mod">
          <ac:chgData name="Bailey, Sydney L (USA)" userId="0385ed8a-e434-459a-abf3-d124548e6e0d" providerId="ADAL" clId="{56B1D689-1A14-4651-A382-728B0F380D11}" dt="2025-10-26T01:29:35.695" v="1145" actId="26606"/>
          <ac:spMkLst>
            <pc:docMk/>
            <pc:sldMk cId="203847640" sldId="256"/>
            <ac:spMk id="2" creationId="{C07FA063-8016-53BA-E649-7A67A1E70F30}"/>
          </ac:spMkLst>
        </pc:spChg>
        <pc:spChg chg="mod">
          <ac:chgData name="Bailey, Sydney L (USA)" userId="0385ed8a-e434-459a-abf3-d124548e6e0d" providerId="ADAL" clId="{56B1D689-1A14-4651-A382-728B0F380D11}" dt="2025-10-26T01:29:35.695" v="1145" actId="26606"/>
          <ac:spMkLst>
            <pc:docMk/>
            <pc:sldMk cId="203847640" sldId="256"/>
            <ac:spMk id="3" creationId="{5FDE3F22-FFE0-E2D6-0657-E3098B0C6472}"/>
          </ac:spMkLst>
        </pc:spChg>
        <pc:spChg chg="add del">
          <ac:chgData name="Bailey, Sydney L (USA)" userId="0385ed8a-e434-459a-abf3-d124548e6e0d" providerId="ADAL" clId="{56B1D689-1A14-4651-A382-728B0F380D11}" dt="2025-10-26T01:29:35.695" v="1145" actId="26606"/>
          <ac:spMkLst>
            <pc:docMk/>
            <pc:sldMk cId="203847640" sldId="256"/>
            <ac:spMk id="9" creationId="{8930EBA3-4D2E-42E8-B828-834555328D85}"/>
          </ac:spMkLst>
        </pc:spChg>
        <pc:spChg chg="add del">
          <ac:chgData name="Bailey, Sydney L (USA)" userId="0385ed8a-e434-459a-abf3-d124548e6e0d" providerId="ADAL" clId="{56B1D689-1A14-4651-A382-728B0F380D11}" dt="2025-10-26T01:29:35.674" v="1144" actId="26606"/>
          <ac:spMkLst>
            <pc:docMk/>
            <pc:sldMk cId="203847640" sldId="256"/>
            <ac:spMk id="11" creationId="{E58B2195-5055-402F-A3E7-53FF0E4980C3}"/>
          </ac:spMkLst>
        </pc:spChg>
        <pc:spChg chg="add del">
          <ac:chgData name="Bailey, Sydney L (USA)" userId="0385ed8a-e434-459a-abf3-d124548e6e0d" providerId="ADAL" clId="{56B1D689-1A14-4651-A382-728B0F380D11}" dt="2025-10-26T01:29:35.695" v="1145" actId="26606"/>
          <ac:spMkLst>
            <pc:docMk/>
            <pc:sldMk cId="203847640" sldId="256"/>
            <ac:spMk id="13" creationId="{528AA953-F4F9-4DC5-97C7-491F4AF937DC}"/>
          </ac:spMkLst>
        </pc:spChg>
        <pc:spChg chg="add del">
          <ac:chgData name="Bailey, Sydney L (USA)" userId="0385ed8a-e434-459a-abf3-d124548e6e0d" providerId="ADAL" clId="{56B1D689-1A14-4651-A382-728B0F380D11}" dt="2025-10-26T01:29:19.697" v="1142" actId="26606"/>
          <ac:spMkLst>
            <pc:docMk/>
            <pc:sldMk cId="203847640" sldId="256"/>
            <ac:spMk id="18" creationId="{D4906370-1564-49FA-A802-58546B3922DC}"/>
          </ac:spMkLst>
        </pc:spChg>
        <pc:spChg chg="add del">
          <ac:chgData name="Bailey, Sydney L (USA)" userId="0385ed8a-e434-459a-abf3-d124548e6e0d" providerId="ADAL" clId="{56B1D689-1A14-4651-A382-728B0F380D11}" dt="2025-10-26T01:29:19.697" v="1142" actId="26606"/>
          <ac:spMkLst>
            <pc:docMk/>
            <pc:sldMk cId="203847640" sldId="256"/>
            <ac:spMk id="20" creationId="{EF640709-BDFD-453B-B75D-6212E7A870BA}"/>
          </ac:spMkLst>
        </pc:spChg>
        <pc:spChg chg="add del">
          <ac:chgData name="Bailey, Sydney L (USA)" userId="0385ed8a-e434-459a-abf3-d124548e6e0d" providerId="ADAL" clId="{56B1D689-1A14-4651-A382-728B0F380D11}" dt="2025-10-26T01:29:19.697" v="1142" actId="26606"/>
          <ac:spMkLst>
            <pc:docMk/>
            <pc:sldMk cId="203847640" sldId="256"/>
            <ac:spMk id="22" creationId="{B4019478-3FDC-438C-8848-1D7DA864AFC4}"/>
          </ac:spMkLst>
        </pc:spChg>
        <pc:spChg chg="add del">
          <ac:chgData name="Bailey, Sydney L (USA)" userId="0385ed8a-e434-459a-abf3-d124548e6e0d" providerId="ADAL" clId="{56B1D689-1A14-4651-A382-728B0F380D11}" dt="2025-10-26T01:29:19.697" v="1142" actId="26606"/>
          <ac:spMkLst>
            <pc:docMk/>
            <pc:sldMk cId="203847640" sldId="256"/>
            <ac:spMk id="24" creationId="{FE406479-1D57-4209-B128-3C81746247C6}"/>
          </ac:spMkLst>
        </pc:spChg>
        <pc:spChg chg="add del">
          <ac:chgData name="Bailey, Sydney L (USA)" userId="0385ed8a-e434-459a-abf3-d124548e6e0d" providerId="ADAL" clId="{56B1D689-1A14-4651-A382-728B0F380D11}" dt="2025-10-26T01:29:35.674" v="1144" actId="26606"/>
          <ac:spMkLst>
            <pc:docMk/>
            <pc:sldMk cId="203847640" sldId="256"/>
            <ac:spMk id="26" creationId="{46187E64-7A77-4D13-A5F4-9AEC282BBB9E}"/>
          </ac:spMkLst>
        </pc:spChg>
        <pc:spChg chg="add del">
          <ac:chgData name="Bailey, Sydney L (USA)" userId="0385ed8a-e434-459a-abf3-d124548e6e0d" providerId="ADAL" clId="{56B1D689-1A14-4651-A382-728B0F380D11}" dt="2025-10-26T01:29:35.674" v="1144" actId="26606"/>
          <ac:spMkLst>
            <pc:docMk/>
            <pc:sldMk cId="203847640" sldId="256"/>
            <ac:spMk id="27" creationId="{E2B33195-5BCA-4BB7-A82D-6739522687DD}"/>
          </ac:spMkLst>
        </pc:spChg>
        <pc:spChg chg="add del">
          <ac:chgData name="Bailey, Sydney L (USA)" userId="0385ed8a-e434-459a-abf3-d124548e6e0d" providerId="ADAL" clId="{56B1D689-1A14-4651-A382-728B0F380D11}" dt="2025-10-26T01:29:35.674" v="1144" actId="26606"/>
          <ac:spMkLst>
            <pc:docMk/>
            <pc:sldMk cId="203847640" sldId="256"/>
            <ac:spMk id="28" creationId="{CF8AD9F3-9AF6-494F-83A3-2F677563935C}"/>
          </ac:spMkLst>
        </pc:spChg>
        <pc:spChg chg="add del">
          <ac:chgData name="Bailey, Sydney L (USA)" userId="0385ed8a-e434-459a-abf3-d124548e6e0d" providerId="ADAL" clId="{56B1D689-1A14-4651-A382-728B0F380D11}" dt="2025-10-26T01:29:35.674" v="1144" actId="26606"/>
          <ac:spMkLst>
            <pc:docMk/>
            <pc:sldMk cId="203847640" sldId="256"/>
            <ac:spMk id="29" creationId="{0DA5DB8B-7E5C-4ABC-8069-A9A8806F3976}"/>
          </ac:spMkLst>
        </pc:spChg>
        <pc:spChg chg="add">
          <ac:chgData name="Bailey, Sydney L (USA)" userId="0385ed8a-e434-459a-abf3-d124548e6e0d" providerId="ADAL" clId="{56B1D689-1A14-4651-A382-728B0F380D11}" dt="2025-10-26T01:29:35.695" v="1145" actId="26606"/>
          <ac:spMkLst>
            <pc:docMk/>
            <pc:sldMk cId="203847640" sldId="256"/>
            <ac:spMk id="31" creationId="{2B577FF9-3543-4875-815D-3D87BD8A2002}"/>
          </ac:spMkLst>
        </pc:spChg>
        <pc:spChg chg="add">
          <ac:chgData name="Bailey, Sydney L (USA)" userId="0385ed8a-e434-459a-abf3-d124548e6e0d" providerId="ADAL" clId="{56B1D689-1A14-4651-A382-728B0F380D11}" dt="2025-10-26T01:29:35.695" v="1145" actId="26606"/>
          <ac:spMkLst>
            <pc:docMk/>
            <pc:sldMk cId="203847640" sldId="256"/>
            <ac:spMk id="32" creationId="{F5569EEC-E12F-4856-B407-02B2813A4AA5}"/>
          </ac:spMkLst>
        </pc:spChg>
        <pc:spChg chg="add">
          <ac:chgData name="Bailey, Sydney L (USA)" userId="0385ed8a-e434-459a-abf3-d124548e6e0d" providerId="ADAL" clId="{56B1D689-1A14-4651-A382-728B0F380D11}" dt="2025-10-26T01:29:35.695" v="1145" actId="26606"/>
          <ac:spMkLst>
            <pc:docMk/>
            <pc:sldMk cId="203847640" sldId="256"/>
            <ac:spMk id="33" creationId="{CF860788-3A6A-45A3-B3F1-06F159665603}"/>
          </ac:spMkLst>
        </pc:spChg>
        <pc:spChg chg="add">
          <ac:chgData name="Bailey, Sydney L (USA)" userId="0385ed8a-e434-459a-abf3-d124548e6e0d" providerId="ADAL" clId="{56B1D689-1A14-4651-A382-728B0F380D11}" dt="2025-10-26T01:29:35.695" v="1145" actId="26606"/>
          <ac:spMkLst>
            <pc:docMk/>
            <pc:sldMk cId="203847640" sldId="256"/>
            <ac:spMk id="34" creationId="{DF1E3393-B852-4883-B778-ED3525112942}"/>
          </ac:spMkLst>
        </pc:spChg>
        <pc:spChg chg="add">
          <ac:chgData name="Bailey, Sydney L (USA)" userId="0385ed8a-e434-459a-abf3-d124548e6e0d" providerId="ADAL" clId="{56B1D689-1A14-4651-A382-728B0F380D11}" dt="2025-10-26T01:29:35.695" v="1145" actId="26606"/>
          <ac:spMkLst>
            <pc:docMk/>
            <pc:sldMk cId="203847640" sldId="256"/>
            <ac:spMk id="35" creationId="{39853D09-4205-4CC7-83EB-288E886AC9E4}"/>
          </ac:spMkLst>
        </pc:spChg>
        <pc:spChg chg="add">
          <ac:chgData name="Bailey, Sydney L (USA)" userId="0385ed8a-e434-459a-abf3-d124548e6e0d" providerId="ADAL" clId="{56B1D689-1A14-4651-A382-728B0F380D11}" dt="2025-10-26T01:29:35.695" v="1145" actId="26606"/>
          <ac:spMkLst>
            <pc:docMk/>
            <pc:sldMk cId="203847640" sldId="256"/>
            <ac:spMk id="36" creationId="{0D040B79-3E73-4A31-840D-D6B9C9FDFC46}"/>
          </ac:spMkLst>
        </pc:spChg>
        <pc:picChg chg="mod ord">
          <ac:chgData name="Bailey, Sydney L (USA)" userId="0385ed8a-e434-459a-abf3-d124548e6e0d" providerId="ADAL" clId="{56B1D689-1A14-4651-A382-728B0F380D11}" dt="2025-10-26T01:29:35.674" v="1144" actId="26606"/>
          <ac:picMkLst>
            <pc:docMk/>
            <pc:sldMk cId="203847640" sldId="256"/>
            <ac:picMk id="4" creationId="{603558D8-278C-E32D-DFB7-5F8789C80DF5}"/>
          </ac:picMkLst>
        </pc:picChg>
      </pc:sldChg>
      <pc:sldChg chg="addSp delSp modSp mod setBg modAnim">
        <pc:chgData name="Bailey, Sydney L (USA)" userId="0385ed8a-e434-459a-abf3-d124548e6e0d" providerId="ADAL" clId="{56B1D689-1A14-4651-A382-728B0F380D11}" dt="2025-10-26T01:33:47.809" v="1162"/>
        <pc:sldMkLst>
          <pc:docMk/>
          <pc:sldMk cId="476863062" sldId="259"/>
        </pc:sldMkLst>
        <pc:spChg chg="mod">
          <ac:chgData name="Bailey, Sydney L (USA)" userId="0385ed8a-e434-459a-abf3-d124548e6e0d" providerId="ADAL" clId="{56B1D689-1A14-4651-A382-728B0F380D11}" dt="2025-10-25T16:29:56.582" v="304" actId="26606"/>
          <ac:spMkLst>
            <pc:docMk/>
            <pc:sldMk cId="476863062" sldId="259"/>
            <ac:spMk id="2" creationId="{F5C680BB-5DA8-EA51-019C-F4BCE1AA1F69}"/>
          </ac:spMkLst>
        </pc:spChg>
        <pc:spChg chg="mod ord">
          <ac:chgData name="Bailey, Sydney L (USA)" userId="0385ed8a-e434-459a-abf3-d124548e6e0d" providerId="ADAL" clId="{56B1D689-1A14-4651-A382-728B0F380D11}" dt="2025-10-25T16:32:27.296" v="315" actId="6549"/>
          <ac:spMkLst>
            <pc:docMk/>
            <pc:sldMk cId="476863062" sldId="259"/>
            <ac:spMk id="3" creationId="{9ABB48F2-FDD8-DB9B-E972-C917E639F0E5}"/>
          </ac:spMkLst>
        </pc:spChg>
        <pc:spChg chg="add del">
          <ac:chgData name="Bailey, Sydney L (USA)" userId="0385ed8a-e434-459a-abf3-d124548e6e0d" providerId="ADAL" clId="{56B1D689-1A14-4651-A382-728B0F380D11}" dt="2025-10-25T16:29:02.977" v="296" actId="26606"/>
          <ac:spMkLst>
            <pc:docMk/>
            <pc:sldMk cId="476863062" sldId="259"/>
            <ac:spMk id="9" creationId="{2EB492CD-616E-47F8-933B-5E2D952A0593}"/>
          </ac:spMkLst>
        </pc:spChg>
        <pc:spChg chg="add del">
          <ac:chgData name="Bailey, Sydney L (USA)" userId="0385ed8a-e434-459a-abf3-d124548e6e0d" providerId="ADAL" clId="{56B1D689-1A14-4651-A382-728B0F380D11}" dt="2025-10-25T16:29:02.977" v="296" actId="26606"/>
          <ac:spMkLst>
            <pc:docMk/>
            <pc:sldMk cId="476863062" sldId="259"/>
            <ac:spMk id="11" creationId="{59383CF9-23B5-4335-9B21-1791C4CF1C75}"/>
          </ac:spMkLst>
        </pc:spChg>
        <pc:spChg chg="add del">
          <ac:chgData name="Bailey, Sydney L (USA)" userId="0385ed8a-e434-459a-abf3-d124548e6e0d" providerId="ADAL" clId="{56B1D689-1A14-4651-A382-728B0F380D11}" dt="2025-10-25T16:29:02.977" v="296" actId="26606"/>
          <ac:spMkLst>
            <pc:docMk/>
            <pc:sldMk cId="476863062" sldId="259"/>
            <ac:spMk id="13" creationId="{0007FE00-9498-4706-B255-6437B0252C02}"/>
          </ac:spMkLst>
        </pc:spChg>
        <pc:spChg chg="add del">
          <ac:chgData name="Bailey, Sydney L (USA)" userId="0385ed8a-e434-459a-abf3-d124548e6e0d" providerId="ADAL" clId="{56B1D689-1A14-4651-A382-728B0F380D11}" dt="2025-10-25T16:29:56.582" v="304" actId="26606"/>
          <ac:spMkLst>
            <pc:docMk/>
            <pc:sldMk cId="476863062" sldId="259"/>
            <ac:spMk id="1028" creationId="{17891482-C38A-4F0C-8183-0121632F0E47}"/>
          </ac:spMkLst>
        </pc:spChg>
        <pc:spChg chg="add del">
          <ac:chgData name="Bailey, Sydney L (USA)" userId="0385ed8a-e434-459a-abf3-d124548e6e0d" providerId="ADAL" clId="{56B1D689-1A14-4651-A382-728B0F380D11}" dt="2025-10-25T16:29:56.582" v="304" actId="26606"/>
          <ac:spMkLst>
            <pc:docMk/>
            <pc:sldMk cId="476863062" sldId="259"/>
            <ac:spMk id="1029" creationId="{DA4B6E73-2318-4814-8EB1-306D53723691}"/>
          </ac:spMkLst>
        </pc:spChg>
        <pc:spChg chg="add del">
          <ac:chgData name="Bailey, Sydney L (USA)" userId="0385ed8a-e434-459a-abf3-d124548e6e0d" providerId="ADAL" clId="{56B1D689-1A14-4651-A382-728B0F380D11}" dt="2025-10-25T16:28:12.652" v="287" actId="26606"/>
          <ac:spMkLst>
            <pc:docMk/>
            <pc:sldMk cId="476863062" sldId="259"/>
            <ac:spMk id="1031" creationId="{97AADD8D-29D7-4B10-9245-72837D2D602B}"/>
          </ac:spMkLst>
        </pc:spChg>
        <pc:spChg chg="add del">
          <ac:chgData name="Bailey, Sydney L (USA)" userId="0385ed8a-e434-459a-abf3-d124548e6e0d" providerId="ADAL" clId="{56B1D689-1A14-4651-A382-728B0F380D11}" dt="2025-10-25T16:29:56.565" v="303" actId="26606"/>
          <ac:spMkLst>
            <pc:docMk/>
            <pc:sldMk cId="476863062" sldId="259"/>
            <ac:spMk id="1032" creationId="{020C988C-FAAD-4B22-8BA7-6B5DEFD8D167}"/>
          </ac:spMkLst>
        </pc:spChg>
        <pc:spChg chg="add del">
          <ac:chgData name="Bailey, Sydney L (USA)" userId="0385ed8a-e434-459a-abf3-d124548e6e0d" providerId="ADAL" clId="{56B1D689-1A14-4651-A382-728B0F380D11}" dt="2025-10-25T16:28:12.652" v="287" actId="26606"/>
          <ac:spMkLst>
            <pc:docMk/>
            <pc:sldMk cId="476863062" sldId="259"/>
            <ac:spMk id="1033" creationId="{55CB1B7E-4B0B-4E99-9560-9667270DA7A6}"/>
          </ac:spMkLst>
        </pc:spChg>
        <pc:spChg chg="add del">
          <ac:chgData name="Bailey, Sydney L (USA)" userId="0385ed8a-e434-459a-abf3-d124548e6e0d" providerId="ADAL" clId="{56B1D689-1A14-4651-A382-728B0F380D11}" dt="2025-10-25T16:29:44.482" v="301" actId="26606"/>
          <ac:spMkLst>
            <pc:docMk/>
            <pc:sldMk cId="476863062" sldId="259"/>
            <ac:spMk id="1034" creationId="{C9B9F33B-F0CC-4410-85D0-1B957DF4351C}"/>
          </ac:spMkLst>
        </pc:spChg>
        <pc:spChg chg="add del">
          <ac:chgData name="Bailey, Sydney L (USA)" userId="0385ed8a-e434-459a-abf3-d124548e6e0d" providerId="ADAL" clId="{56B1D689-1A14-4651-A382-728B0F380D11}" dt="2025-10-25T16:29:44.482" v="301" actId="26606"/>
          <ac:spMkLst>
            <pc:docMk/>
            <pc:sldMk cId="476863062" sldId="259"/>
            <ac:spMk id="1036" creationId="{55CB1B7E-4B0B-4E99-9560-9667270DA7A6}"/>
          </ac:spMkLst>
        </pc:spChg>
        <pc:spChg chg="add del">
          <ac:chgData name="Bailey, Sydney L (USA)" userId="0385ed8a-e434-459a-abf3-d124548e6e0d" providerId="ADAL" clId="{56B1D689-1A14-4651-A382-728B0F380D11}" dt="2025-10-25T16:28:12.652" v="287" actId="26606"/>
          <ac:spMkLst>
            <pc:docMk/>
            <pc:sldMk cId="476863062" sldId="259"/>
            <ac:spMk id="1037" creationId="{196DE3D2-178D-4017-842D-87C88CE92E13}"/>
          </ac:spMkLst>
        </pc:spChg>
        <pc:spChg chg="add del">
          <ac:chgData name="Bailey, Sydney L (USA)" userId="0385ed8a-e434-459a-abf3-d124548e6e0d" providerId="ADAL" clId="{56B1D689-1A14-4651-A382-728B0F380D11}" dt="2025-10-25T16:29:44.482" v="301" actId="26606"/>
          <ac:spMkLst>
            <pc:docMk/>
            <pc:sldMk cId="476863062" sldId="259"/>
            <ac:spMk id="1038" creationId="{C924DBCE-E731-4B22-8181-A39C1D86276C}"/>
          </ac:spMkLst>
        </pc:spChg>
        <pc:spChg chg="add del">
          <ac:chgData name="Bailey, Sydney L (USA)" userId="0385ed8a-e434-459a-abf3-d124548e6e0d" providerId="ADAL" clId="{56B1D689-1A14-4651-A382-728B0F380D11}" dt="2025-10-25T16:28:12.652" v="287" actId="26606"/>
          <ac:spMkLst>
            <pc:docMk/>
            <pc:sldMk cId="476863062" sldId="259"/>
            <ac:spMk id="1039" creationId="{C924DBCE-E731-4B22-8181-A39C1D86276C}"/>
          </ac:spMkLst>
        </pc:spChg>
        <pc:spChg chg="add del">
          <ac:chgData name="Bailey, Sydney L (USA)" userId="0385ed8a-e434-459a-abf3-d124548e6e0d" providerId="ADAL" clId="{56B1D689-1A14-4651-A382-728B0F380D11}" dt="2025-10-25T16:29:44.482" v="301" actId="26606"/>
          <ac:spMkLst>
            <pc:docMk/>
            <pc:sldMk cId="476863062" sldId="259"/>
            <ac:spMk id="1040" creationId="{196DE3D2-178D-4017-842D-87C88CE92E13}"/>
          </ac:spMkLst>
        </pc:spChg>
        <pc:spChg chg="add del">
          <ac:chgData name="Bailey, Sydney L (USA)" userId="0385ed8a-e434-459a-abf3-d124548e6e0d" providerId="ADAL" clId="{56B1D689-1A14-4651-A382-728B0F380D11}" dt="2025-10-25T16:28:12.652" v="287" actId="26606"/>
          <ac:spMkLst>
            <pc:docMk/>
            <pc:sldMk cId="476863062" sldId="259"/>
            <ac:spMk id="1041" creationId="{72413CFE-8B8A-45C9-B7BA-CF49986D4818}"/>
          </ac:spMkLst>
        </pc:spChg>
        <pc:spChg chg="del">
          <ac:chgData name="Bailey, Sydney L (USA)" userId="0385ed8a-e434-459a-abf3-d124548e6e0d" providerId="ADAL" clId="{56B1D689-1A14-4651-A382-728B0F380D11}" dt="2025-10-25T16:28:12.652" v="287" actId="26606"/>
          <ac:spMkLst>
            <pc:docMk/>
            <pc:sldMk cId="476863062" sldId="259"/>
            <ac:spMk id="1043" creationId="{034ACCCC-54D4-4F78-9B85-4A34FEBAA995}"/>
          </ac:spMkLst>
        </pc:spChg>
        <pc:spChg chg="add del">
          <ac:chgData name="Bailey, Sydney L (USA)" userId="0385ed8a-e434-459a-abf3-d124548e6e0d" providerId="ADAL" clId="{56B1D689-1A14-4651-A382-728B0F380D11}" dt="2025-10-25T16:29:44.482" v="301" actId="26606"/>
          <ac:spMkLst>
            <pc:docMk/>
            <pc:sldMk cId="476863062" sldId="259"/>
            <ac:spMk id="1044" creationId="{034ACCCC-54D4-4F78-9B85-4A34FEBAA995}"/>
          </ac:spMkLst>
        </pc:spChg>
        <pc:spChg chg="add del">
          <ac:chgData name="Bailey, Sydney L (USA)" userId="0385ed8a-e434-459a-abf3-d124548e6e0d" providerId="ADAL" clId="{56B1D689-1A14-4651-A382-728B0F380D11}" dt="2025-10-25T16:29:56.565" v="303" actId="26606"/>
          <ac:spMkLst>
            <pc:docMk/>
            <pc:sldMk cId="476863062" sldId="259"/>
            <ac:spMk id="1045" creationId="{A7B99495-F43F-4D80-A44F-2CB4764EB90B}"/>
          </ac:spMkLst>
        </pc:spChg>
        <pc:spChg chg="add del">
          <ac:chgData name="Bailey, Sydney L (USA)" userId="0385ed8a-e434-459a-abf3-d124548e6e0d" providerId="ADAL" clId="{56B1D689-1A14-4651-A382-728B0F380D11}" dt="2025-10-25T16:29:44.482" v="301" actId="26606"/>
          <ac:spMkLst>
            <pc:docMk/>
            <pc:sldMk cId="476863062" sldId="259"/>
            <ac:spMk id="1046" creationId="{72413CFE-8B8A-45C9-B7BA-CF49986D4818}"/>
          </ac:spMkLst>
        </pc:spChg>
        <pc:spChg chg="add del">
          <ac:chgData name="Bailey, Sydney L (USA)" userId="0385ed8a-e434-459a-abf3-d124548e6e0d" providerId="ADAL" clId="{56B1D689-1A14-4651-A382-728B0F380D11}" dt="2025-10-25T16:29:56.565" v="303" actId="26606"/>
          <ac:spMkLst>
            <pc:docMk/>
            <pc:sldMk cId="476863062" sldId="259"/>
            <ac:spMk id="1047" creationId="{70BEB1E7-2F88-40BC-B73D-42E5B6F80BFC}"/>
          </ac:spMkLst>
        </pc:spChg>
        <pc:spChg chg="add">
          <ac:chgData name="Bailey, Sydney L (USA)" userId="0385ed8a-e434-459a-abf3-d124548e6e0d" providerId="ADAL" clId="{56B1D689-1A14-4651-A382-728B0F380D11}" dt="2025-10-25T16:29:56.582" v="304" actId="26606"/>
          <ac:spMkLst>
            <pc:docMk/>
            <pc:sldMk cId="476863062" sldId="259"/>
            <ac:spMk id="1049" creationId="{53E60C6D-4E85-4E14-BCDF-BF15C241F7CA}"/>
          </ac:spMkLst>
        </pc:spChg>
        <pc:spChg chg="add">
          <ac:chgData name="Bailey, Sydney L (USA)" userId="0385ed8a-e434-459a-abf3-d124548e6e0d" providerId="ADAL" clId="{56B1D689-1A14-4651-A382-728B0F380D11}" dt="2025-10-25T16:29:56.582" v="304" actId="26606"/>
          <ac:spMkLst>
            <pc:docMk/>
            <pc:sldMk cId="476863062" sldId="259"/>
            <ac:spMk id="1050" creationId="{7D42D292-4C48-479B-9E59-E29CD9871C0C}"/>
          </ac:spMkLst>
        </pc:spChg>
        <pc:spChg chg="add">
          <ac:chgData name="Bailey, Sydney L (USA)" userId="0385ed8a-e434-459a-abf3-d124548e6e0d" providerId="ADAL" clId="{56B1D689-1A14-4651-A382-728B0F380D11}" dt="2025-10-25T16:29:56.582" v="304" actId="26606"/>
          <ac:spMkLst>
            <pc:docMk/>
            <pc:sldMk cId="476863062" sldId="259"/>
            <ac:spMk id="1051" creationId="{533DF362-939D-4EEE-8DC4-6B54607E5611}"/>
          </ac:spMkLst>
        </pc:spChg>
        <pc:picChg chg="add del mod modCrop">
          <ac:chgData name="Bailey, Sydney L (USA)" userId="0385ed8a-e434-459a-abf3-d124548e6e0d" providerId="ADAL" clId="{56B1D689-1A14-4651-A382-728B0F380D11}" dt="2025-10-25T16:28:32.811" v="290" actId="478"/>
          <ac:picMkLst>
            <pc:docMk/>
            <pc:sldMk cId="476863062" sldId="259"/>
            <ac:picMk id="4" creationId="{0281064A-1B87-19D4-25F2-65CCD121ABA9}"/>
          </ac:picMkLst>
        </pc:picChg>
        <pc:picChg chg="add del mod">
          <ac:chgData name="Bailey, Sydney L (USA)" userId="0385ed8a-e434-459a-abf3-d124548e6e0d" providerId="ADAL" clId="{56B1D689-1A14-4651-A382-728B0F380D11}" dt="2025-10-25T16:28:40.979" v="292" actId="21"/>
          <ac:picMkLst>
            <pc:docMk/>
            <pc:sldMk cId="476863062" sldId="259"/>
            <ac:picMk id="5" creationId="{D6A84443-8F26-889C-DBBB-CC57332204DD}"/>
          </ac:picMkLst>
        </pc:picChg>
        <pc:picChg chg="add mod ord">
          <ac:chgData name="Bailey, Sydney L (USA)" userId="0385ed8a-e434-459a-abf3-d124548e6e0d" providerId="ADAL" clId="{56B1D689-1A14-4651-A382-728B0F380D11}" dt="2025-10-25T16:29:56.582" v="304" actId="26606"/>
          <ac:picMkLst>
            <pc:docMk/>
            <pc:sldMk cId="476863062" sldId="259"/>
            <ac:picMk id="6" creationId="{AFF05F58-2DAC-3039-B790-35B66A9E0B9D}"/>
          </ac:picMkLst>
        </pc:picChg>
        <pc:picChg chg="add mod">
          <ac:chgData name="Bailey, Sydney L (USA)" userId="0385ed8a-e434-459a-abf3-d124548e6e0d" providerId="ADAL" clId="{56B1D689-1A14-4651-A382-728B0F380D11}" dt="2025-10-25T16:29:56.582" v="304" actId="26606"/>
          <ac:picMkLst>
            <pc:docMk/>
            <pc:sldMk cId="476863062" sldId="259"/>
            <ac:picMk id="1026" creationId="{34B3570D-459A-6368-A6FC-3E6CC6DE10C0}"/>
          </ac:picMkLst>
        </pc:picChg>
      </pc:sldChg>
      <pc:sldChg chg="modAnim">
        <pc:chgData name="Bailey, Sydney L (USA)" userId="0385ed8a-e434-459a-abf3-d124548e6e0d" providerId="ADAL" clId="{56B1D689-1A14-4651-A382-728B0F380D11}" dt="2025-10-26T01:34:49.598" v="1167"/>
        <pc:sldMkLst>
          <pc:docMk/>
          <pc:sldMk cId="3509795762" sldId="260"/>
        </pc:sldMkLst>
      </pc:sldChg>
      <pc:sldChg chg="modAnim">
        <pc:chgData name="Bailey, Sydney L (USA)" userId="0385ed8a-e434-459a-abf3-d124548e6e0d" providerId="ADAL" clId="{56B1D689-1A14-4651-A382-728B0F380D11}" dt="2025-10-26T01:38:07.407" v="1175"/>
        <pc:sldMkLst>
          <pc:docMk/>
          <pc:sldMk cId="805693270" sldId="264"/>
        </pc:sldMkLst>
      </pc:sldChg>
      <pc:sldChg chg="modAnim">
        <pc:chgData name="Bailey, Sydney L (USA)" userId="0385ed8a-e434-459a-abf3-d124548e6e0d" providerId="ADAL" clId="{56B1D689-1A14-4651-A382-728B0F380D11}" dt="2025-10-26T01:35:35.466" v="1171"/>
        <pc:sldMkLst>
          <pc:docMk/>
          <pc:sldMk cId="143361096" sldId="265"/>
        </pc:sldMkLst>
      </pc:sldChg>
      <pc:sldChg chg="modSp mod">
        <pc:chgData name="Bailey, Sydney L (USA)" userId="0385ed8a-e434-459a-abf3-d124548e6e0d" providerId="ADAL" clId="{56B1D689-1A14-4651-A382-728B0F380D11}" dt="2025-10-26T01:41:47.668" v="1191"/>
        <pc:sldMkLst>
          <pc:docMk/>
          <pc:sldMk cId="2012289031" sldId="266"/>
        </pc:sldMkLst>
        <pc:spChg chg="mod">
          <ac:chgData name="Bailey, Sydney L (USA)" userId="0385ed8a-e434-459a-abf3-d124548e6e0d" providerId="ADAL" clId="{56B1D689-1A14-4651-A382-728B0F380D11}" dt="2025-10-26T01:41:47.668" v="1191"/>
          <ac:spMkLst>
            <pc:docMk/>
            <pc:sldMk cId="2012289031" sldId="266"/>
            <ac:spMk id="5" creationId="{8C340E40-6788-270C-CAA3-F80F8D40F48D}"/>
          </ac:spMkLst>
        </pc:spChg>
      </pc:sldChg>
      <pc:sldChg chg="ord modAnim">
        <pc:chgData name="Bailey, Sydney L (USA)" userId="0385ed8a-e434-459a-abf3-d124548e6e0d" providerId="ADAL" clId="{56B1D689-1A14-4651-A382-728B0F380D11}" dt="2025-10-26T15:59:13.720" v="1266"/>
        <pc:sldMkLst>
          <pc:docMk/>
          <pc:sldMk cId="2953406093" sldId="267"/>
        </pc:sldMkLst>
      </pc:sldChg>
      <pc:sldChg chg="ord modAnim">
        <pc:chgData name="Bailey, Sydney L (USA)" userId="0385ed8a-e434-459a-abf3-d124548e6e0d" providerId="ADAL" clId="{56B1D689-1A14-4651-A382-728B0F380D11}" dt="2025-10-26T15:59:13.720" v="1266"/>
        <pc:sldMkLst>
          <pc:docMk/>
          <pc:sldMk cId="3617936758" sldId="268"/>
        </pc:sldMkLst>
      </pc:sldChg>
      <pc:sldChg chg="ord modAnim">
        <pc:chgData name="Bailey, Sydney L (USA)" userId="0385ed8a-e434-459a-abf3-d124548e6e0d" providerId="ADAL" clId="{56B1D689-1A14-4651-A382-728B0F380D11}" dt="2025-10-26T15:59:13.720" v="1266"/>
        <pc:sldMkLst>
          <pc:docMk/>
          <pc:sldMk cId="291218837" sldId="269"/>
        </pc:sldMkLst>
      </pc:sldChg>
      <pc:sldChg chg="ord modAnim">
        <pc:chgData name="Bailey, Sydney L (USA)" userId="0385ed8a-e434-459a-abf3-d124548e6e0d" providerId="ADAL" clId="{56B1D689-1A14-4651-A382-728B0F380D11}" dt="2025-10-26T15:59:13.720" v="1266"/>
        <pc:sldMkLst>
          <pc:docMk/>
          <pc:sldMk cId="3919048471" sldId="270"/>
        </pc:sldMkLst>
      </pc:sldChg>
      <pc:sldChg chg="modAnim">
        <pc:chgData name="Bailey, Sydney L (USA)" userId="0385ed8a-e434-459a-abf3-d124548e6e0d" providerId="ADAL" clId="{56B1D689-1A14-4651-A382-728B0F380D11}" dt="2025-10-26T01:50:55.801" v="1248"/>
        <pc:sldMkLst>
          <pc:docMk/>
          <pc:sldMk cId="3260022843" sldId="768"/>
        </pc:sldMkLst>
      </pc:sldChg>
      <pc:sldChg chg="modSp mod">
        <pc:chgData name="Bailey, Sydney L (USA)" userId="0385ed8a-e434-459a-abf3-d124548e6e0d" providerId="ADAL" clId="{56B1D689-1A14-4651-A382-728B0F380D11}" dt="2025-10-26T16:57:13.337" v="1353" actId="20577"/>
        <pc:sldMkLst>
          <pc:docMk/>
          <pc:sldMk cId="2151973532" sldId="769"/>
        </pc:sldMkLst>
        <pc:spChg chg="mod">
          <ac:chgData name="Bailey, Sydney L (USA)" userId="0385ed8a-e434-459a-abf3-d124548e6e0d" providerId="ADAL" clId="{56B1D689-1A14-4651-A382-728B0F380D11}" dt="2025-10-26T16:57:13.337" v="1353" actId="20577"/>
          <ac:spMkLst>
            <pc:docMk/>
            <pc:sldMk cId="2151973532" sldId="769"/>
            <ac:spMk id="2" creationId="{8C293579-64E6-F5B3-16AC-23855858F4CB}"/>
          </ac:spMkLst>
        </pc:spChg>
      </pc:sldChg>
      <pc:sldChg chg="modSp mod">
        <pc:chgData name="Bailey, Sydney L (USA)" userId="0385ed8a-e434-459a-abf3-d124548e6e0d" providerId="ADAL" clId="{56B1D689-1A14-4651-A382-728B0F380D11}" dt="2025-10-26T16:54:14.737" v="1348" actId="20577"/>
        <pc:sldMkLst>
          <pc:docMk/>
          <pc:sldMk cId="1199473215" sldId="770"/>
        </pc:sldMkLst>
        <pc:spChg chg="mod">
          <ac:chgData name="Bailey, Sydney L (USA)" userId="0385ed8a-e434-459a-abf3-d124548e6e0d" providerId="ADAL" clId="{56B1D689-1A14-4651-A382-728B0F380D11}" dt="2025-10-26T16:54:14.737" v="1348" actId="20577"/>
          <ac:spMkLst>
            <pc:docMk/>
            <pc:sldMk cId="1199473215" sldId="770"/>
            <ac:spMk id="2" creationId="{568A2D75-AF2E-B029-D15B-B87F19E2B79A}"/>
          </ac:spMkLst>
        </pc:spChg>
      </pc:sldChg>
      <pc:sldChg chg="delSp modSp mod delAnim">
        <pc:chgData name="Bailey, Sydney L (USA)" userId="0385ed8a-e434-459a-abf3-d124548e6e0d" providerId="ADAL" clId="{56B1D689-1A14-4651-A382-728B0F380D11}" dt="2025-10-26T17:15:05.424" v="1357" actId="20577"/>
        <pc:sldMkLst>
          <pc:docMk/>
          <pc:sldMk cId="4241148791" sldId="771"/>
        </pc:sldMkLst>
        <pc:spChg chg="mod">
          <ac:chgData name="Bailey, Sydney L (USA)" userId="0385ed8a-e434-459a-abf3-d124548e6e0d" providerId="ADAL" clId="{56B1D689-1A14-4651-A382-728B0F380D11}" dt="2025-10-26T17:15:05.424" v="1357" actId="20577"/>
          <ac:spMkLst>
            <pc:docMk/>
            <pc:sldMk cId="4241148791" sldId="771"/>
            <ac:spMk id="11" creationId="{3DC88E76-5753-2A3F-A7C1-92B8DDEAE0D9}"/>
          </ac:spMkLst>
        </pc:spChg>
        <pc:spChg chg="del">
          <ac:chgData name="Bailey, Sydney L (USA)" userId="0385ed8a-e434-459a-abf3-d124548e6e0d" providerId="ADAL" clId="{56B1D689-1A14-4651-A382-728B0F380D11}" dt="2025-10-26T01:51:32.257" v="1249" actId="478"/>
          <ac:spMkLst>
            <pc:docMk/>
            <pc:sldMk cId="4241148791" sldId="771"/>
            <ac:spMk id="20" creationId="{3B9A002D-2765-E329-FB6F-A30BFB2ED41A}"/>
          </ac:spMkLst>
        </pc:spChg>
      </pc:sldChg>
      <pc:sldChg chg="addSp delSp modSp mod setBg modAnim">
        <pc:chgData name="Bailey, Sydney L (USA)" userId="0385ed8a-e434-459a-abf3-d124548e6e0d" providerId="ADAL" clId="{56B1D689-1A14-4651-A382-728B0F380D11}" dt="2025-10-26T01:49:59.011" v="1247"/>
        <pc:sldMkLst>
          <pc:docMk/>
          <pc:sldMk cId="3364509748" sldId="772"/>
        </pc:sldMkLst>
        <pc:spChg chg="mod">
          <ac:chgData name="Bailey, Sydney L (USA)" userId="0385ed8a-e434-459a-abf3-d124548e6e0d" providerId="ADAL" clId="{56B1D689-1A14-4651-A382-728B0F380D11}" dt="2025-10-26T01:49:26.494" v="1240" actId="26606"/>
          <ac:spMkLst>
            <pc:docMk/>
            <pc:sldMk cId="3364509748" sldId="772"/>
            <ac:spMk id="2" creationId="{86ADE056-0685-33B0-808D-C8EE53DC8DF0}"/>
          </ac:spMkLst>
        </pc:spChg>
        <pc:spChg chg="mod ord">
          <ac:chgData name="Bailey, Sydney L (USA)" userId="0385ed8a-e434-459a-abf3-d124548e6e0d" providerId="ADAL" clId="{56B1D689-1A14-4651-A382-728B0F380D11}" dt="2025-10-26T01:49:52.167" v="1246" actId="20577"/>
          <ac:spMkLst>
            <pc:docMk/>
            <pc:sldMk cId="3364509748" sldId="772"/>
            <ac:spMk id="3" creationId="{A6DE45E8-E517-3776-42B0-6E9E7E7E4D8A}"/>
          </ac:spMkLst>
        </pc:spChg>
        <pc:spChg chg="del mod">
          <ac:chgData name="Bailey, Sydney L (USA)" userId="0385ed8a-e434-459a-abf3-d124548e6e0d" providerId="ADAL" clId="{56B1D689-1A14-4651-A382-728B0F380D11}" dt="2025-10-26T01:46:41.069" v="1204" actId="478"/>
          <ac:spMkLst>
            <pc:docMk/>
            <pc:sldMk cId="3364509748" sldId="772"/>
            <ac:spMk id="4" creationId="{550389CF-A00E-CAB1-FE51-A4B256E882B3}"/>
          </ac:spMkLst>
        </pc:spChg>
        <pc:spChg chg="add del mod">
          <ac:chgData name="Bailey, Sydney L (USA)" userId="0385ed8a-e434-459a-abf3-d124548e6e0d" providerId="ADAL" clId="{56B1D689-1A14-4651-A382-728B0F380D11}" dt="2025-10-26T01:47:28.470" v="1205"/>
          <ac:spMkLst>
            <pc:docMk/>
            <pc:sldMk cId="3364509748" sldId="772"/>
            <ac:spMk id="6" creationId="{CE02535D-6989-0F5C-E615-71014DE5CBE1}"/>
          </ac:spMkLst>
        </pc:spChg>
        <pc:spChg chg="add del mod">
          <ac:chgData name="Bailey, Sydney L (USA)" userId="0385ed8a-e434-459a-abf3-d124548e6e0d" providerId="ADAL" clId="{56B1D689-1A14-4651-A382-728B0F380D11}" dt="2025-10-26T01:48:50.268" v="1231" actId="478"/>
          <ac:spMkLst>
            <pc:docMk/>
            <pc:sldMk cId="3364509748" sldId="772"/>
            <ac:spMk id="9" creationId="{EBF813D9-E7B5-6035-5E7F-2AB12EAE8438}"/>
          </ac:spMkLst>
        </pc:spChg>
        <pc:spChg chg="add">
          <ac:chgData name="Bailey, Sydney L (USA)" userId="0385ed8a-e434-459a-abf3-d124548e6e0d" providerId="ADAL" clId="{56B1D689-1A14-4651-A382-728B0F380D11}" dt="2025-10-26T01:47:46.801" v="1206" actId="26606"/>
          <ac:spMkLst>
            <pc:docMk/>
            <pc:sldMk cId="3364509748" sldId="772"/>
            <ac:spMk id="12" creationId="{23DA7759-3209-4FE2-96D1-4EEDD81E9EA0}"/>
          </ac:spMkLst>
        </pc:spChg>
        <pc:spChg chg="add del">
          <ac:chgData name="Bailey, Sydney L (USA)" userId="0385ed8a-e434-459a-abf3-d124548e6e0d" providerId="ADAL" clId="{56B1D689-1A14-4651-A382-728B0F380D11}" dt="2025-10-26T01:47:59.572" v="1207" actId="26606"/>
          <ac:spMkLst>
            <pc:docMk/>
            <pc:sldMk cId="3364509748" sldId="772"/>
            <ac:spMk id="14" creationId="{41460DAD-8769-4C9F-9C8C-BB0443909D76}"/>
          </ac:spMkLst>
        </pc:spChg>
        <pc:spChg chg="add del">
          <ac:chgData name="Bailey, Sydney L (USA)" userId="0385ed8a-e434-459a-abf3-d124548e6e0d" providerId="ADAL" clId="{56B1D689-1A14-4651-A382-728B0F380D11}" dt="2025-10-26T01:47:59.572" v="1207" actId="26606"/>
          <ac:spMkLst>
            <pc:docMk/>
            <pc:sldMk cId="3364509748" sldId="772"/>
            <ac:spMk id="16" creationId="{1CD81A2A-6ED4-4EF4-A14C-912D31E14800}"/>
          </ac:spMkLst>
        </pc:spChg>
        <pc:spChg chg="add del">
          <ac:chgData name="Bailey, Sydney L (USA)" userId="0385ed8a-e434-459a-abf3-d124548e6e0d" providerId="ADAL" clId="{56B1D689-1A14-4651-A382-728B0F380D11}" dt="2025-10-26T01:47:59.572" v="1207" actId="26606"/>
          <ac:spMkLst>
            <pc:docMk/>
            <pc:sldMk cId="3364509748" sldId="772"/>
            <ac:spMk id="18" creationId="{1661932C-CA15-4E17-B115-FAE7CBEE4789}"/>
          </ac:spMkLst>
        </pc:spChg>
        <pc:spChg chg="add del">
          <ac:chgData name="Bailey, Sydney L (USA)" userId="0385ed8a-e434-459a-abf3-d124548e6e0d" providerId="ADAL" clId="{56B1D689-1A14-4651-A382-728B0F380D11}" dt="2025-10-26T01:47:59.572" v="1207" actId="26606"/>
          <ac:spMkLst>
            <pc:docMk/>
            <pc:sldMk cId="3364509748" sldId="772"/>
            <ac:spMk id="20" creationId="{8590ADD5-9383-4D3D-9047-3DA2593CCB5D}"/>
          </ac:spMkLst>
        </pc:spChg>
        <pc:spChg chg="add del">
          <ac:chgData name="Bailey, Sydney L (USA)" userId="0385ed8a-e434-459a-abf3-d124548e6e0d" providerId="ADAL" clId="{56B1D689-1A14-4651-A382-728B0F380D11}" dt="2025-10-26T01:47:59.572" v="1207" actId="26606"/>
          <ac:spMkLst>
            <pc:docMk/>
            <pc:sldMk cId="3364509748" sldId="772"/>
            <ac:spMk id="22" creationId="{DABE3E45-88CF-45D8-8D40-C773324D93F6}"/>
          </ac:spMkLst>
        </pc:spChg>
        <pc:spChg chg="add del">
          <ac:chgData name="Bailey, Sydney L (USA)" userId="0385ed8a-e434-459a-abf3-d124548e6e0d" providerId="ADAL" clId="{56B1D689-1A14-4651-A382-728B0F380D11}" dt="2025-10-26T01:47:59.572" v="1207" actId="26606"/>
          <ac:spMkLst>
            <pc:docMk/>
            <pc:sldMk cId="3364509748" sldId="772"/>
            <ac:spMk id="26" creationId="{B91ECDA9-56DC-4270-8F33-01C5637B8CEB}"/>
          </ac:spMkLst>
        </pc:spChg>
        <pc:spChg chg="add del">
          <ac:chgData name="Bailey, Sydney L (USA)" userId="0385ed8a-e434-459a-abf3-d124548e6e0d" providerId="ADAL" clId="{56B1D689-1A14-4651-A382-728B0F380D11}" dt="2025-10-26T01:47:59.572" v="1207" actId="26606"/>
          <ac:spMkLst>
            <pc:docMk/>
            <pc:sldMk cId="3364509748" sldId="772"/>
            <ac:spMk id="28" creationId="{75F47824-961D-465D-84F9-EAE11BC6173B}"/>
          </ac:spMkLst>
        </pc:spChg>
        <pc:spChg chg="del">
          <ac:chgData name="Bailey, Sydney L (USA)" userId="0385ed8a-e434-459a-abf3-d124548e6e0d" providerId="ADAL" clId="{56B1D689-1A14-4651-A382-728B0F380D11}" dt="2025-10-26T01:47:59.572" v="1207" actId="26606"/>
          <ac:spMkLst>
            <pc:docMk/>
            <pc:sldMk cId="3364509748" sldId="772"/>
            <ac:spMk id="30" creationId="{FEC9DA3E-C1D7-472D-B7C0-F71AE41FBA23}"/>
          </ac:spMkLst>
        </pc:spChg>
        <pc:spChg chg="add del">
          <ac:chgData name="Bailey, Sydney L (USA)" userId="0385ed8a-e434-459a-abf3-d124548e6e0d" providerId="ADAL" clId="{56B1D689-1A14-4651-A382-728B0F380D11}" dt="2025-10-26T01:48:03.251" v="1209" actId="26606"/>
          <ac:spMkLst>
            <pc:docMk/>
            <pc:sldMk cId="3364509748" sldId="772"/>
            <ac:spMk id="32" creationId="{23DA7759-3209-4FE2-96D1-4EEDD81E9EA0}"/>
          </ac:spMkLst>
        </pc:spChg>
        <pc:spChg chg="add del">
          <ac:chgData name="Bailey, Sydney L (USA)" userId="0385ed8a-e434-459a-abf3-d124548e6e0d" providerId="ADAL" clId="{56B1D689-1A14-4651-A382-728B0F380D11}" dt="2025-10-26T01:48:03.251" v="1209" actId="26606"/>
          <ac:spMkLst>
            <pc:docMk/>
            <pc:sldMk cId="3364509748" sldId="772"/>
            <ac:spMk id="33" creationId="{41460DAD-8769-4C9F-9C8C-BB0443909D76}"/>
          </ac:spMkLst>
        </pc:spChg>
        <pc:spChg chg="add del">
          <ac:chgData name="Bailey, Sydney L (USA)" userId="0385ed8a-e434-459a-abf3-d124548e6e0d" providerId="ADAL" clId="{56B1D689-1A14-4651-A382-728B0F380D11}" dt="2025-10-26T01:48:03.251" v="1209" actId="26606"/>
          <ac:spMkLst>
            <pc:docMk/>
            <pc:sldMk cId="3364509748" sldId="772"/>
            <ac:spMk id="34" creationId="{77C59BEC-C4CC-4741-B975-08C543178D3D}"/>
          </ac:spMkLst>
        </pc:spChg>
        <pc:spChg chg="add del">
          <ac:chgData name="Bailey, Sydney L (USA)" userId="0385ed8a-e434-459a-abf3-d124548e6e0d" providerId="ADAL" clId="{56B1D689-1A14-4651-A382-728B0F380D11}" dt="2025-10-26T01:48:03.251" v="1209" actId="26606"/>
          <ac:spMkLst>
            <pc:docMk/>
            <pc:sldMk cId="3364509748" sldId="772"/>
            <ac:spMk id="35" creationId="{72DEF309-605D-4117-9340-6D589B6C3A34}"/>
          </ac:spMkLst>
        </pc:spChg>
        <pc:spChg chg="add del">
          <ac:chgData name="Bailey, Sydney L (USA)" userId="0385ed8a-e434-459a-abf3-d124548e6e0d" providerId="ADAL" clId="{56B1D689-1A14-4651-A382-728B0F380D11}" dt="2025-10-26T01:48:03.251" v="1209" actId="26606"/>
          <ac:spMkLst>
            <pc:docMk/>
            <pc:sldMk cId="3364509748" sldId="772"/>
            <ac:spMk id="36" creationId="{A7B99495-F43F-4D80-A44F-2CB4764EB90B}"/>
          </ac:spMkLst>
        </pc:spChg>
        <pc:spChg chg="add del">
          <ac:chgData name="Bailey, Sydney L (USA)" userId="0385ed8a-e434-459a-abf3-d124548e6e0d" providerId="ADAL" clId="{56B1D689-1A14-4651-A382-728B0F380D11}" dt="2025-10-26T01:48:04.535" v="1211" actId="26606"/>
          <ac:spMkLst>
            <pc:docMk/>
            <pc:sldMk cId="3364509748" sldId="772"/>
            <ac:spMk id="38" creationId="{23DA7759-3209-4FE2-96D1-4EEDD81E9EA0}"/>
          </ac:spMkLst>
        </pc:spChg>
        <pc:spChg chg="add del">
          <ac:chgData name="Bailey, Sydney L (USA)" userId="0385ed8a-e434-459a-abf3-d124548e6e0d" providerId="ADAL" clId="{56B1D689-1A14-4651-A382-728B0F380D11}" dt="2025-10-26T01:48:04.535" v="1211" actId="26606"/>
          <ac:spMkLst>
            <pc:docMk/>
            <pc:sldMk cId="3364509748" sldId="772"/>
            <ac:spMk id="39" creationId="{41460DAD-8769-4C9F-9C8C-BB0443909D76}"/>
          </ac:spMkLst>
        </pc:spChg>
        <pc:spChg chg="add del">
          <ac:chgData name="Bailey, Sydney L (USA)" userId="0385ed8a-e434-459a-abf3-d124548e6e0d" providerId="ADAL" clId="{56B1D689-1A14-4651-A382-728B0F380D11}" dt="2025-10-26T01:48:04.535" v="1211" actId="26606"/>
          <ac:spMkLst>
            <pc:docMk/>
            <pc:sldMk cId="3364509748" sldId="772"/>
            <ac:spMk id="40" creationId="{D3E17859-C5F0-476F-A082-A4CB8841DB24}"/>
          </ac:spMkLst>
        </pc:spChg>
        <pc:spChg chg="add del">
          <ac:chgData name="Bailey, Sydney L (USA)" userId="0385ed8a-e434-459a-abf3-d124548e6e0d" providerId="ADAL" clId="{56B1D689-1A14-4651-A382-728B0F380D11}" dt="2025-10-26T01:48:04.535" v="1211" actId="26606"/>
          <ac:spMkLst>
            <pc:docMk/>
            <pc:sldMk cId="3364509748" sldId="772"/>
            <ac:spMk id="41" creationId="{70BEB1E7-2F88-40BC-B73D-42E5B6F80BFC}"/>
          </ac:spMkLst>
        </pc:spChg>
        <pc:spChg chg="add del">
          <ac:chgData name="Bailey, Sydney L (USA)" userId="0385ed8a-e434-459a-abf3-d124548e6e0d" providerId="ADAL" clId="{56B1D689-1A14-4651-A382-728B0F380D11}" dt="2025-10-26T01:48:04.535" v="1211" actId="26606"/>
          <ac:spMkLst>
            <pc:docMk/>
            <pc:sldMk cId="3364509748" sldId="772"/>
            <ac:spMk id="42" creationId="{A7B99495-F43F-4D80-A44F-2CB4764EB90B}"/>
          </ac:spMkLst>
        </pc:spChg>
        <pc:spChg chg="add del">
          <ac:chgData name="Bailey, Sydney L (USA)" userId="0385ed8a-e434-459a-abf3-d124548e6e0d" providerId="ADAL" clId="{56B1D689-1A14-4651-A382-728B0F380D11}" dt="2025-10-26T01:48:08.011" v="1213" actId="26606"/>
          <ac:spMkLst>
            <pc:docMk/>
            <pc:sldMk cId="3364509748" sldId="772"/>
            <ac:spMk id="44" creationId="{23DA7759-3209-4FE2-96D1-4EEDD81E9EA0}"/>
          </ac:spMkLst>
        </pc:spChg>
        <pc:spChg chg="add del">
          <ac:chgData name="Bailey, Sydney L (USA)" userId="0385ed8a-e434-459a-abf3-d124548e6e0d" providerId="ADAL" clId="{56B1D689-1A14-4651-A382-728B0F380D11}" dt="2025-10-26T01:48:08.011" v="1213" actId="26606"/>
          <ac:spMkLst>
            <pc:docMk/>
            <pc:sldMk cId="3364509748" sldId="772"/>
            <ac:spMk id="45" creationId="{41460DAD-8769-4C9F-9C8C-BB0443909D76}"/>
          </ac:spMkLst>
        </pc:spChg>
        <pc:spChg chg="add del">
          <ac:chgData name="Bailey, Sydney L (USA)" userId="0385ed8a-e434-459a-abf3-d124548e6e0d" providerId="ADAL" clId="{56B1D689-1A14-4651-A382-728B0F380D11}" dt="2025-10-26T01:48:08.011" v="1213" actId="26606"/>
          <ac:spMkLst>
            <pc:docMk/>
            <pc:sldMk cId="3364509748" sldId="772"/>
            <ac:spMk id="46" creationId="{6A84B152-3496-4C52-AF08-97AFFC09DD2C}"/>
          </ac:spMkLst>
        </pc:spChg>
        <pc:spChg chg="add del">
          <ac:chgData name="Bailey, Sydney L (USA)" userId="0385ed8a-e434-459a-abf3-d124548e6e0d" providerId="ADAL" clId="{56B1D689-1A14-4651-A382-728B0F380D11}" dt="2025-10-26T01:48:08.011" v="1213" actId="26606"/>
          <ac:spMkLst>
            <pc:docMk/>
            <pc:sldMk cId="3364509748" sldId="772"/>
            <ac:spMk id="48" creationId="{C924DBCE-E731-4B22-8181-A39C1D86276C}"/>
          </ac:spMkLst>
        </pc:spChg>
        <pc:spChg chg="add del">
          <ac:chgData name="Bailey, Sydney L (USA)" userId="0385ed8a-e434-459a-abf3-d124548e6e0d" providerId="ADAL" clId="{56B1D689-1A14-4651-A382-728B0F380D11}" dt="2025-10-26T01:48:08.011" v="1213" actId="26606"/>
          <ac:spMkLst>
            <pc:docMk/>
            <pc:sldMk cId="3364509748" sldId="772"/>
            <ac:spMk id="49" creationId="{4CBF9756-6AC8-4C65-84DF-56FBFFA1D873}"/>
          </ac:spMkLst>
        </pc:spChg>
        <pc:spChg chg="add del">
          <ac:chgData name="Bailey, Sydney L (USA)" userId="0385ed8a-e434-459a-abf3-d124548e6e0d" providerId="ADAL" clId="{56B1D689-1A14-4651-A382-728B0F380D11}" dt="2025-10-26T01:48:08.011" v="1213" actId="26606"/>
          <ac:spMkLst>
            <pc:docMk/>
            <pc:sldMk cId="3364509748" sldId="772"/>
            <ac:spMk id="50" creationId="{2D385988-EAAF-4C27-AF8A-2BFBECAF3D4F}"/>
          </ac:spMkLst>
        </pc:spChg>
        <pc:spChg chg="add del">
          <ac:chgData name="Bailey, Sydney L (USA)" userId="0385ed8a-e434-459a-abf3-d124548e6e0d" providerId="ADAL" clId="{56B1D689-1A14-4651-A382-728B0F380D11}" dt="2025-10-26T01:48:08.011" v="1213" actId="26606"/>
          <ac:spMkLst>
            <pc:docMk/>
            <pc:sldMk cId="3364509748" sldId="772"/>
            <ac:spMk id="52" creationId="{B621D332-7329-4994-8836-C429A51B7549}"/>
          </ac:spMkLst>
        </pc:spChg>
        <pc:spChg chg="add del">
          <ac:chgData name="Bailey, Sydney L (USA)" userId="0385ed8a-e434-459a-abf3-d124548e6e0d" providerId="ADAL" clId="{56B1D689-1A14-4651-A382-728B0F380D11}" dt="2025-10-26T01:48:08.011" v="1213" actId="26606"/>
          <ac:spMkLst>
            <pc:docMk/>
            <pc:sldMk cId="3364509748" sldId="772"/>
            <ac:spMk id="53" creationId="{2D20F754-35A9-4508-BE3C-C59996D1437B}"/>
          </ac:spMkLst>
        </pc:spChg>
        <pc:spChg chg="add del">
          <ac:chgData name="Bailey, Sydney L (USA)" userId="0385ed8a-e434-459a-abf3-d124548e6e0d" providerId="ADAL" clId="{56B1D689-1A14-4651-A382-728B0F380D11}" dt="2025-10-26T01:49:18.784" v="1236" actId="26606"/>
          <ac:spMkLst>
            <pc:docMk/>
            <pc:sldMk cId="3364509748" sldId="772"/>
            <ac:spMk id="55" creationId="{23DA7759-3209-4FE2-96D1-4EEDD81E9EA0}"/>
          </ac:spMkLst>
        </pc:spChg>
        <pc:spChg chg="add del">
          <ac:chgData name="Bailey, Sydney L (USA)" userId="0385ed8a-e434-459a-abf3-d124548e6e0d" providerId="ADAL" clId="{56B1D689-1A14-4651-A382-728B0F380D11}" dt="2025-10-26T01:49:33.384" v="1242" actId="26606"/>
          <ac:spMkLst>
            <pc:docMk/>
            <pc:sldMk cId="3364509748" sldId="772"/>
            <ac:spMk id="56" creationId="{41460DAD-8769-4C9F-9C8C-BB0443909D76}"/>
          </ac:spMkLst>
        </pc:spChg>
        <pc:spChg chg="add del">
          <ac:chgData name="Bailey, Sydney L (USA)" userId="0385ed8a-e434-459a-abf3-d124548e6e0d" providerId="ADAL" clId="{56B1D689-1A14-4651-A382-728B0F380D11}" dt="2025-10-26T01:49:33.400" v="1243" actId="26606"/>
          <ac:spMkLst>
            <pc:docMk/>
            <pc:sldMk cId="3364509748" sldId="772"/>
            <ac:spMk id="57" creationId="{1CD81A2A-6ED4-4EF4-A14C-912D31E14800}"/>
          </ac:spMkLst>
        </pc:spChg>
        <pc:spChg chg="add del">
          <ac:chgData name="Bailey, Sydney L (USA)" userId="0385ed8a-e434-459a-abf3-d124548e6e0d" providerId="ADAL" clId="{56B1D689-1A14-4651-A382-728B0F380D11}" dt="2025-10-26T01:49:33.400" v="1243" actId="26606"/>
          <ac:spMkLst>
            <pc:docMk/>
            <pc:sldMk cId="3364509748" sldId="772"/>
            <ac:spMk id="58" creationId="{1661932C-CA15-4E17-B115-FAE7CBEE4789}"/>
          </ac:spMkLst>
        </pc:spChg>
        <pc:spChg chg="add del">
          <ac:chgData name="Bailey, Sydney L (USA)" userId="0385ed8a-e434-459a-abf3-d124548e6e0d" providerId="ADAL" clId="{56B1D689-1A14-4651-A382-728B0F380D11}" dt="2025-10-26T01:49:26.494" v="1240" actId="26606"/>
          <ac:spMkLst>
            <pc:docMk/>
            <pc:sldMk cId="3364509748" sldId="772"/>
            <ac:spMk id="59" creationId="{8590ADD5-9383-4D3D-9047-3DA2593CCB5D}"/>
          </ac:spMkLst>
        </pc:spChg>
        <pc:spChg chg="add del">
          <ac:chgData name="Bailey, Sydney L (USA)" userId="0385ed8a-e434-459a-abf3-d124548e6e0d" providerId="ADAL" clId="{56B1D689-1A14-4651-A382-728B0F380D11}" dt="2025-10-26T01:49:33.400" v="1243" actId="26606"/>
          <ac:spMkLst>
            <pc:docMk/>
            <pc:sldMk cId="3364509748" sldId="772"/>
            <ac:spMk id="60" creationId="{DABE3E45-88CF-45D8-8D40-C773324D93F6}"/>
          </ac:spMkLst>
        </pc:spChg>
        <pc:spChg chg="add del">
          <ac:chgData name="Bailey, Sydney L (USA)" userId="0385ed8a-e434-459a-abf3-d124548e6e0d" providerId="ADAL" clId="{56B1D689-1A14-4651-A382-728B0F380D11}" dt="2025-10-26T01:49:26.494" v="1240" actId="26606"/>
          <ac:spMkLst>
            <pc:docMk/>
            <pc:sldMk cId="3364509748" sldId="772"/>
            <ac:spMk id="62" creationId="{B91ECDA9-56DC-4270-8F33-01C5637B8CEB}"/>
          </ac:spMkLst>
        </pc:spChg>
        <pc:spChg chg="add del">
          <ac:chgData name="Bailey, Sydney L (USA)" userId="0385ed8a-e434-459a-abf3-d124548e6e0d" providerId="ADAL" clId="{56B1D689-1A14-4651-A382-728B0F380D11}" dt="2025-10-26T01:49:33.400" v="1243" actId="26606"/>
          <ac:spMkLst>
            <pc:docMk/>
            <pc:sldMk cId="3364509748" sldId="772"/>
            <ac:spMk id="63" creationId="{75F47824-961D-465D-84F9-EAE11BC6173B}"/>
          </ac:spMkLst>
        </pc:spChg>
        <pc:spChg chg="add del">
          <ac:chgData name="Bailey, Sydney L (USA)" userId="0385ed8a-e434-459a-abf3-d124548e6e0d" providerId="ADAL" clId="{56B1D689-1A14-4651-A382-728B0F380D11}" dt="2025-10-26T01:49:33.400" v="1243" actId="26606"/>
          <ac:spMkLst>
            <pc:docMk/>
            <pc:sldMk cId="3364509748" sldId="772"/>
            <ac:spMk id="64" creationId="{FEC9DA3E-C1D7-472D-B7C0-F71AE41FBA23}"/>
          </ac:spMkLst>
        </pc:spChg>
        <pc:spChg chg="add del">
          <ac:chgData name="Bailey, Sydney L (USA)" userId="0385ed8a-e434-459a-abf3-d124548e6e0d" providerId="ADAL" clId="{56B1D689-1A14-4651-A382-728B0F380D11}" dt="2025-10-26T01:49:18.784" v="1236" actId="26606"/>
          <ac:spMkLst>
            <pc:docMk/>
            <pc:sldMk cId="3364509748" sldId="772"/>
            <ac:spMk id="1033" creationId="{41460DAD-8769-4C9F-9C8C-BB0443909D76}"/>
          </ac:spMkLst>
        </pc:spChg>
        <pc:spChg chg="add del">
          <ac:chgData name="Bailey, Sydney L (USA)" userId="0385ed8a-e434-459a-abf3-d124548e6e0d" providerId="ADAL" clId="{56B1D689-1A14-4651-A382-728B0F380D11}" dt="2025-10-26T01:49:18.784" v="1236" actId="26606"/>
          <ac:spMkLst>
            <pc:docMk/>
            <pc:sldMk cId="3364509748" sldId="772"/>
            <ac:spMk id="1035" creationId="{4AC6B390-BC59-4F1D-A0EE-D71A92F0A0B2}"/>
          </ac:spMkLst>
        </pc:spChg>
        <pc:spChg chg="add del">
          <ac:chgData name="Bailey, Sydney L (USA)" userId="0385ed8a-e434-459a-abf3-d124548e6e0d" providerId="ADAL" clId="{56B1D689-1A14-4651-A382-728B0F380D11}" dt="2025-10-26T01:49:24.917" v="1238" actId="26606"/>
          <ac:spMkLst>
            <pc:docMk/>
            <pc:sldMk cId="3364509748" sldId="772"/>
            <ac:spMk id="1042" creationId="{23DA7759-3209-4FE2-96D1-4EEDD81E9EA0}"/>
          </ac:spMkLst>
        </pc:spChg>
        <pc:spChg chg="add del">
          <ac:chgData name="Bailey, Sydney L (USA)" userId="0385ed8a-e434-459a-abf3-d124548e6e0d" providerId="ADAL" clId="{56B1D689-1A14-4651-A382-728B0F380D11}" dt="2025-10-26T01:49:24.917" v="1238" actId="26606"/>
          <ac:spMkLst>
            <pc:docMk/>
            <pc:sldMk cId="3364509748" sldId="772"/>
            <ac:spMk id="1044" creationId="{41460DAD-8769-4C9F-9C8C-BB0443909D76}"/>
          </ac:spMkLst>
        </pc:spChg>
        <pc:spChg chg="add del">
          <ac:chgData name="Bailey, Sydney L (USA)" userId="0385ed8a-e434-459a-abf3-d124548e6e0d" providerId="ADAL" clId="{56B1D689-1A14-4651-A382-728B0F380D11}" dt="2025-10-26T01:49:24.917" v="1238" actId="26606"/>
          <ac:spMkLst>
            <pc:docMk/>
            <pc:sldMk cId="3364509748" sldId="772"/>
            <ac:spMk id="1045" creationId="{B91ECDA9-56DC-4270-8F33-01C5637B8CEB}"/>
          </ac:spMkLst>
        </pc:spChg>
        <pc:spChg chg="add del">
          <ac:chgData name="Bailey, Sydney L (USA)" userId="0385ed8a-e434-459a-abf3-d124548e6e0d" providerId="ADAL" clId="{56B1D689-1A14-4651-A382-728B0F380D11}" dt="2025-10-26T01:49:24.917" v="1238" actId="26606"/>
          <ac:spMkLst>
            <pc:docMk/>
            <pc:sldMk cId="3364509748" sldId="772"/>
            <ac:spMk id="1046" creationId="{1CD81A2A-6ED4-4EF4-A14C-912D31E14800}"/>
          </ac:spMkLst>
        </pc:spChg>
        <pc:spChg chg="add del">
          <ac:chgData name="Bailey, Sydney L (USA)" userId="0385ed8a-e434-459a-abf3-d124548e6e0d" providerId="ADAL" clId="{56B1D689-1A14-4651-A382-728B0F380D11}" dt="2025-10-26T01:49:24.917" v="1238" actId="26606"/>
          <ac:spMkLst>
            <pc:docMk/>
            <pc:sldMk cId="3364509748" sldId="772"/>
            <ac:spMk id="1049" creationId="{FEC9DA3E-C1D7-472D-B7C0-F71AE41FBA23}"/>
          </ac:spMkLst>
        </pc:spChg>
        <pc:spChg chg="add del">
          <ac:chgData name="Bailey, Sydney L (USA)" userId="0385ed8a-e434-459a-abf3-d124548e6e0d" providerId="ADAL" clId="{56B1D689-1A14-4651-A382-728B0F380D11}" dt="2025-10-26T01:49:26.494" v="1240" actId="26606"/>
          <ac:spMkLst>
            <pc:docMk/>
            <pc:sldMk cId="3364509748" sldId="772"/>
            <ac:spMk id="1052" creationId="{23DA7759-3209-4FE2-96D1-4EEDD81E9EA0}"/>
          </ac:spMkLst>
        </pc:spChg>
        <pc:spChg chg="add del">
          <ac:chgData name="Bailey, Sydney L (USA)" userId="0385ed8a-e434-459a-abf3-d124548e6e0d" providerId="ADAL" clId="{56B1D689-1A14-4651-A382-728B0F380D11}" dt="2025-10-26T01:49:26.494" v="1240" actId="26606"/>
          <ac:spMkLst>
            <pc:docMk/>
            <pc:sldMk cId="3364509748" sldId="772"/>
            <ac:spMk id="1054" creationId="{2EB492CD-616E-47F8-933B-5E2D952A0593}"/>
          </ac:spMkLst>
        </pc:spChg>
        <pc:spChg chg="add del">
          <ac:chgData name="Bailey, Sydney L (USA)" userId="0385ed8a-e434-459a-abf3-d124548e6e0d" providerId="ADAL" clId="{56B1D689-1A14-4651-A382-728B0F380D11}" dt="2025-10-26T01:49:26.494" v="1240" actId="26606"/>
          <ac:spMkLst>
            <pc:docMk/>
            <pc:sldMk cId="3364509748" sldId="772"/>
            <ac:spMk id="1056" creationId="{0007FE00-9498-4706-B255-6437B0252C02}"/>
          </ac:spMkLst>
        </pc:spChg>
        <pc:spChg chg="add del">
          <ac:chgData name="Bailey, Sydney L (USA)" userId="0385ed8a-e434-459a-abf3-d124548e6e0d" providerId="ADAL" clId="{56B1D689-1A14-4651-A382-728B0F380D11}" dt="2025-10-26T01:49:33.384" v="1242" actId="26606"/>
          <ac:spMkLst>
            <pc:docMk/>
            <pc:sldMk cId="3364509748" sldId="772"/>
            <ac:spMk id="1058" creationId="{23DA7759-3209-4FE2-96D1-4EEDD81E9EA0}"/>
          </ac:spMkLst>
        </pc:spChg>
        <pc:spChg chg="add del">
          <ac:chgData name="Bailey, Sydney L (USA)" userId="0385ed8a-e434-459a-abf3-d124548e6e0d" providerId="ADAL" clId="{56B1D689-1A14-4651-A382-728B0F380D11}" dt="2025-10-26T01:49:33.384" v="1242" actId="26606"/>
          <ac:spMkLst>
            <pc:docMk/>
            <pc:sldMk cId="3364509748" sldId="772"/>
            <ac:spMk id="1059" creationId="{41460DAD-8769-4C9F-9C8C-BB0443909D76}"/>
          </ac:spMkLst>
        </pc:spChg>
        <pc:spChg chg="add del">
          <ac:chgData name="Bailey, Sydney L (USA)" userId="0385ed8a-e434-459a-abf3-d124548e6e0d" providerId="ADAL" clId="{56B1D689-1A14-4651-A382-728B0F380D11}" dt="2025-10-26T01:49:33.384" v="1242" actId="26606"/>
          <ac:spMkLst>
            <pc:docMk/>
            <pc:sldMk cId="3364509748" sldId="772"/>
            <ac:spMk id="1061" creationId="{B6C60D79-16F1-4C4B-B7E3-7634E7069CDE}"/>
          </ac:spMkLst>
        </pc:spChg>
        <pc:spChg chg="add">
          <ac:chgData name="Bailey, Sydney L (USA)" userId="0385ed8a-e434-459a-abf3-d124548e6e0d" providerId="ADAL" clId="{56B1D689-1A14-4651-A382-728B0F380D11}" dt="2025-10-26T01:49:33.400" v="1243" actId="26606"/>
          <ac:spMkLst>
            <pc:docMk/>
            <pc:sldMk cId="3364509748" sldId="772"/>
            <ac:spMk id="1065" creationId="{41460DAD-8769-4C9F-9C8C-BB0443909D76}"/>
          </ac:spMkLst>
        </pc:spChg>
        <pc:spChg chg="add">
          <ac:chgData name="Bailey, Sydney L (USA)" userId="0385ed8a-e434-459a-abf3-d124548e6e0d" providerId="ADAL" clId="{56B1D689-1A14-4651-A382-728B0F380D11}" dt="2025-10-26T01:49:33.400" v="1243" actId="26606"/>
          <ac:spMkLst>
            <pc:docMk/>
            <pc:sldMk cId="3364509748" sldId="772"/>
            <ac:spMk id="1067" creationId="{1661932C-CA15-4E17-B115-FAE7CBEE4789}"/>
          </ac:spMkLst>
        </pc:spChg>
        <pc:spChg chg="add">
          <ac:chgData name="Bailey, Sydney L (USA)" userId="0385ed8a-e434-459a-abf3-d124548e6e0d" providerId="ADAL" clId="{56B1D689-1A14-4651-A382-728B0F380D11}" dt="2025-10-26T01:49:33.400" v="1243" actId="26606"/>
          <ac:spMkLst>
            <pc:docMk/>
            <pc:sldMk cId="3364509748" sldId="772"/>
            <ac:spMk id="1068" creationId="{8590ADD5-9383-4D3D-9047-3DA2593CCB5D}"/>
          </ac:spMkLst>
        </pc:spChg>
        <pc:spChg chg="add">
          <ac:chgData name="Bailey, Sydney L (USA)" userId="0385ed8a-e434-459a-abf3-d124548e6e0d" providerId="ADAL" clId="{56B1D689-1A14-4651-A382-728B0F380D11}" dt="2025-10-26T01:49:33.400" v="1243" actId="26606"/>
          <ac:spMkLst>
            <pc:docMk/>
            <pc:sldMk cId="3364509748" sldId="772"/>
            <ac:spMk id="1069" creationId="{DABE3E45-88CF-45D8-8D40-C773324D93F6}"/>
          </ac:spMkLst>
        </pc:spChg>
        <pc:spChg chg="add">
          <ac:chgData name="Bailey, Sydney L (USA)" userId="0385ed8a-e434-459a-abf3-d124548e6e0d" providerId="ADAL" clId="{56B1D689-1A14-4651-A382-728B0F380D11}" dt="2025-10-26T01:49:33.400" v="1243" actId="26606"/>
          <ac:spMkLst>
            <pc:docMk/>
            <pc:sldMk cId="3364509748" sldId="772"/>
            <ac:spMk id="1071" creationId="{B91ECDA9-56DC-4270-8F33-01C5637B8CEB}"/>
          </ac:spMkLst>
        </pc:spChg>
        <pc:picChg chg="add del mod">
          <ac:chgData name="Bailey, Sydney L (USA)" userId="0385ed8a-e434-459a-abf3-d124548e6e0d" providerId="ADAL" clId="{56B1D689-1A14-4651-A382-728B0F380D11}" dt="2025-10-26T01:48:43.012" v="1228" actId="478"/>
          <ac:picMkLst>
            <pc:docMk/>
            <pc:sldMk cId="3364509748" sldId="772"/>
            <ac:picMk id="7" creationId="{6E67A074-E63B-3F7D-7C6B-5A6AB9F077B5}"/>
          </ac:picMkLst>
        </pc:picChg>
        <pc:picChg chg="add mod">
          <ac:chgData name="Bailey, Sydney L (USA)" userId="0385ed8a-e434-459a-abf3-d124548e6e0d" providerId="ADAL" clId="{56B1D689-1A14-4651-A382-728B0F380D11}" dt="2025-10-26T01:49:43.317" v="1245" actId="1076"/>
          <ac:picMkLst>
            <pc:docMk/>
            <pc:sldMk cId="3364509748" sldId="772"/>
            <ac:picMk id="1026" creationId="{5CD1CEBA-E033-B7C8-0366-3798972FFBCD}"/>
          </ac:picMkLst>
        </pc:picChg>
      </pc:sldChg>
      <pc:sldChg chg="addSp modSp mod modAnim">
        <pc:chgData name="Bailey, Sydney L (USA)" userId="0385ed8a-e434-459a-abf3-d124548e6e0d" providerId="ADAL" clId="{56B1D689-1A14-4651-A382-728B0F380D11}" dt="2025-10-26T17:39:06.897" v="1397"/>
        <pc:sldMkLst>
          <pc:docMk/>
          <pc:sldMk cId="3787003505" sldId="773"/>
        </pc:sldMkLst>
        <pc:spChg chg="mod">
          <ac:chgData name="Bailey, Sydney L (USA)" userId="0385ed8a-e434-459a-abf3-d124548e6e0d" providerId="ADAL" clId="{56B1D689-1A14-4651-A382-728B0F380D11}" dt="2025-10-26T01:11:17.802" v="1134"/>
          <ac:spMkLst>
            <pc:docMk/>
            <pc:sldMk cId="3787003505" sldId="773"/>
            <ac:spMk id="2" creationId="{68C3A5E0-5033-A24D-3B51-21BC0ECCB586}"/>
          </ac:spMkLst>
        </pc:spChg>
        <pc:spChg chg="mod">
          <ac:chgData name="Bailey, Sydney L (USA)" userId="0385ed8a-e434-459a-abf3-d124548e6e0d" providerId="ADAL" clId="{56B1D689-1A14-4651-A382-728B0F380D11}" dt="2025-10-25T21:55:53.816" v="1110" actId="1035"/>
          <ac:spMkLst>
            <pc:docMk/>
            <pc:sldMk cId="3787003505" sldId="773"/>
            <ac:spMk id="3" creationId="{1A5CD80F-7739-5068-316B-E7DFE981F2EF}"/>
          </ac:spMkLst>
        </pc:spChg>
        <pc:spChg chg="mod">
          <ac:chgData name="Bailey, Sydney L (USA)" userId="0385ed8a-e434-459a-abf3-d124548e6e0d" providerId="ADAL" clId="{56B1D689-1A14-4651-A382-728B0F380D11}" dt="2025-10-26T17:39:06.897" v="1397"/>
          <ac:spMkLst>
            <pc:docMk/>
            <pc:sldMk cId="3787003505" sldId="773"/>
            <ac:spMk id="4" creationId="{F34752F5-5BB0-DAFB-710A-7540B65B57F0}"/>
          </ac:spMkLst>
        </pc:spChg>
        <pc:spChg chg="add mod">
          <ac:chgData name="Bailey, Sydney L (USA)" userId="0385ed8a-e434-459a-abf3-d124548e6e0d" providerId="ADAL" clId="{56B1D689-1A14-4651-A382-728B0F380D11}" dt="2025-10-25T21:54:46.700" v="1079" actId="14100"/>
          <ac:spMkLst>
            <pc:docMk/>
            <pc:sldMk cId="3787003505" sldId="773"/>
            <ac:spMk id="5" creationId="{5FDE8673-2F54-2B2D-57E5-B1643F22C70F}"/>
          </ac:spMkLst>
        </pc:spChg>
      </pc:sldChg>
      <pc:sldChg chg="addSp delSp modSp mod modAnim">
        <pc:chgData name="Bailey, Sydney L (USA)" userId="0385ed8a-e434-459a-abf3-d124548e6e0d" providerId="ADAL" clId="{56B1D689-1A14-4651-A382-728B0F380D11}" dt="2025-10-26T17:43:45.053" v="1404"/>
        <pc:sldMkLst>
          <pc:docMk/>
          <pc:sldMk cId="2703442775" sldId="778"/>
        </pc:sldMkLst>
        <pc:spChg chg="mod">
          <ac:chgData name="Bailey, Sydney L (USA)" userId="0385ed8a-e434-459a-abf3-d124548e6e0d" providerId="ADAL" clId="{56B1D689-1A14-4651-A382-728B0F380D11}" dt="2025-10-26T17:36:40.717" v="1368" actId="20577"/>
          <ac:spMkLst>
            <pc:docMk/>
            <pc:sldMk cId="2703442775" sldId="778"/>
            <ac:spMk id="6" creationId="{55E72F0E-D090-3225-5F5F-C70F1E09EE2C}"/>
          </ac:spMkLst>
        </pc:spChg>
        <pc:spChg chg="mod">
          <ac:chgData name="Bailey, Sydney L (USA)" userId="0385ed8a-e434-459a-abf3-d124548e6e0d" providerId="ADAL" clId="{56B1D689-1A14-4651-A382-728B0F380D11}" dt="2025-10-26T17:37:17.116" v="1376" actId="20577"/>
          <ac:spMkLst>
            <pc:docMk/>
            <pc:sldMk cId="2703442775" sldId="778"/>
            <ac:spMk id="7" creationId="{30877071-8D92-99C7-0CAB-6678E2A1A2BD}"/>
          </ac:spMkLst>
        </pc:spChg>
        <pc:spChg chg="mod">
          <ac:chgData name="Bailey, Sydney L (USA)" userId="0385ed8a-e434-459a-abf3-d124548e6e0d" providerId="ADAL" clId="{56B1D689-1A14-4651-A382-728B0F380D11}" dt="2025-10-26T17:43:45.053" v="1404"/>
          <ac:spMkLst>
            <pc:docMk/>
            <pc:sldMk cId="2703442775" sldId="778"/>
            <ac:spMk id="10" creationId="{1CB5B5E0-C333-A082-A98B-CC7AF16D0480}"/>
          </ac:spMkLst>
        </pc:spChg>
        <pc:spChg chg="add del mod">
          <ac:chgData name="Bailey, Sydney L (USA)" userId="0385ed8a-e434-459a-abf3-d124548e6e0d" providerId="ADAL" clId="{56B1D689-1A14-4651-A382-728B0F380D11}" dt="2025-10-25T02:17:28.568" v="65" actId="478"/>
          <ac:spMkLst>
            <pc:docMk/>
            <pc:sldMk cId="2703442775" sldId="778"/>
            <ac:spMk id="11" creationId="{F04B0897-E2E7-5D51-5C8A-760D2347F357}"/>
          </ac:spMkLst>
        </pc:spChg>
        <pc:spChg chg="add mod">
          <ac:chgData name="Bailey, Sydney L (USA)" userId="0385ed8a-e434-459a-abf3-d124548e6e0d" providerId="ADAL" clId="{56B1D689-1A14-4651-A382-728B0F380D11}" dt="2025-10-25T02:30:13.371" v="250" actId="20577"/>
          <ac:spMkLst>
            <pc:docMk/>
            <pc:sldMk cId="2703442775" sldId="778"/>
            <ac:spMk id="14" creationId="{317260F3-0201-D872-C0EF-04587711FF11}"/>
          </ac:spMkLst>
        </pc:spChg>
      </pc:sldChg>
      <pc:sldChg chg="addSp modSp mod modAnim">
        <pc:chgData name="Bailey, Sydney L (USA)" userId="0385ed8a-e434-459a-abf3-d124548e6e0d" providerId="ADAL" clId="{56B1D689-1A14-4651-A382-728B0F380D11}" dt="2025-10-26T17:42:23.173" v="1403"/>
        <pc:sldMkLst>
          <pc:docMk/>
          <pc:sldMk cId="1567604276" sldId="779"/>
        </pc:sldMkLst>
        <pc:spChg chg="mod">
          <ac:chgData name="Bailey, Sydney L (USA)" userId="0385ed8a-e434-459a-abf3-d124548e6e0d" providerId="ADAL" clId="{56B1D689-1A14-4651-A382-728B0F380D11}" dt="2025-10-26T17:38:41.205" v="1388" actId="20577"/>
          <ac:spMkLst>
            <pc:docMk/>
            <pc:sldMk cId="1567604276" sldId="779"/>
            <ac:spMk id="6" creationId="{334C275A-7A66-E5D6-03AB-DA24E9794BC3}"/>
          </ac:spMkLst>
        </pc:spChg>
        <pc:spChg chg="mod">
          <ac:chgData name="Bailey, Sydney L (USA)" userId="0385ed8a-e434-459a-abf3-d124548e6e0d" providerId="ADAL" clId="{56B1D689-1A14-4651-A382-728B0F380D11}" dt="2025-10-26T17:38:56.150" v="1396" actId="20577"/>
          <ac:spMkLst>
            <pc:docMk/>
            <pc:sldMk cId="1567604276" sldId="779"/>
            <ac:spMk id="7" creationId="{52F80C2D-E4CB-0D72-6591-E8BEE780949F}"/>
          </ac:spMkLst>
        </pc:spChg>
        <pc:spChg chg="add mod">
          <ac:chgData name="Bailey, Sydney L (USA)" userId="0385ed8a-e434-459a-abf3-d124548e6e0d" providerId="ADAL" clId="{56B1D689-1A14-4651-A382-728B0F380D11}" dt="2025-10-25T21:56:14.582" v="1112" actId="6549"/>
          <ac:spMkLst>
            <pc:docMk/>
            <pc:sldMk cId="1567604276" sldId="779"/>
            <ac:spMk id="8" creationId="{A571E7D5-6F7C-12D0-20D8-CA6A3036384D}"/>
          </ac:spMkLst>
        </pc:spChg>
      </pc:sldChg>
      <pc:sldChg chg="modSp mod modAnim">
        <pc:chgData name="Bailey, Sydney L (USA)" userId="0385ed8a-e434-459a-abf3-d124548e6e0d" providerId="ADAL" clId="{56B1D689-1A14-4651-A382-728B0F380D11}" dt="2025-10-26T17:21:09.286" v="1358"/>
        <pc:sldMkLst>
          <pc:docMk/>
          <pc:sldMk cId="2958955976" sldId="780"/>
        </pc:sldMkLst>
        <pc:spChg chg="mod">
          <ac:chgData name="Bailey, Sydney L (USA)" userId="0385ed8a-e434-459a-abf3-d124548e6e0d" providerId="ADAL" clId="{56B1D689-1A14-4651-A382-728B0F380D11}" dt="2025-10-25T21:18:36.931" v="324" actId="20577"/>
          <ac:spMkLst>
            <pc:docMk/>
            <pc:sldMk cId="2958955976" sldId="780"/>
            <ac:spMk id="2" creationId="{1EEDF046-2E5C-65D2-1C84-E9321BA2E75D}"/>
          </ac:spMkLst>
        </pc:spChg>
        <pc:spChg chg="mod">
          <ac:chgData name="Bailey, Sydney L (USA)" userId="0385ed8a-e434-459a-abf3-d124548e6e0d" providerId="ADAL" clId="{56B1D689-1A14-4651-A382-728B0F380D11}" dt="2025-10-26T17:21:09.286" v="1358"/>
          <ac:spMkLst>
            <pc:docMk/>
            <pc:sldMk cId="2958955976" sldId="780"/>
            <ac:spMk id="5" creationId="{91E1CD83-F144-02BB-20A9-03CE20D2A59F}"/>
          </ac:spMkLst>
        </pc:spChg>
        <pc:graphicFrameChg chg="modGraphic">
          <ac:chgData name="Bailey, Sydney L (USA)" userId="0385ed8a-e434-459a-abf3-d124548e6e0d" providerId="ADAL" clId="{56B1D689-1A14-4651-A382-728B0F380D11}" dt="2025-10-25T21:56:57.115" v="1133" actId="20577"/>
          <ac:graphicFrameMkLst>
            <pc:docMk/>
            <pc:sldMk cId="2958955976" sldId="780"/>
            <ac:graphicFrameMk id="7" creationId="{390E144D-4330-061B-B0F4-1E6E7258805D}"/>
          </ac:graphicFrameMkLst>
        </pc:graphicFrameChg>
      </pc:sldChg>
      <pc:sldChg chg="addSp delSp modSp new mod modClrScheme chgLayout">
        <pc:chgData name="Bailey, Sydney L (USA)" userId="0385ed8a-e434-459a-abf3-d124548e6e0d" providerId="ADAL" clId="{56B1D689-1A14-4651-A382-728B0F380D11}" dt="2025-10-26T16:07:30.013" v="1289"/>
        <pc:sldMkLst>
          <pc:docMk/>
          <pc:sldMk cId="972400991" sldId="782"/>
        </pc:sldMkLst>
        <pc:spChg chg="del mod ord">
          <ac:chgData name="Bailey, Sydney L (USA)" userId="0385ed8a-e434-459a-abf3-d124548e6e0d" providerId="ADAL" clId="{56B1D689-1A14-4651-A382-728B0F380D11}" dt="2025-10-25T02:26:49.070" v="180" actId="700"/>
          <ac:spMkLst>
            <pc:docMk/>
            <pc:sldMk cId="972400991" sldId="782"/>
            <ac:spMk id="2" creationId="{5312DD1E-EC3D-1A26-4DB4-A68FFF82A48F}"/>
          </ac:spMkLst>
        </pc:spChg>
        <pc:spChg chg="del mod ord">
          <ac:chgData name="Bailey, Sydney L (USA)" userId="0385ed8a-e434-459a-abf3-d124548e6e0d" providerId="ADAL" clId="{56B1D689-1A14-4651-A382-728B0F380D11}" dt="2025-10-25T02:26:49.070" v="180" actId="700"/>
          <ac:spMkLst>
            <pc:docMk/>
            <pc:sldMk cId="972400991" sldId="782"/>
            <ac:spMk id="3" creationId="{139CA3E7-C740-E533-688C-69126453304F}"/>
          </ac:spMkLst>
        </pc:spChg>
        <pc:spChg chg="add mod ord">
          <ac:chgData name="Bailey, Sydney L (USA)" userId="0385ed8a-e434-459a-abf3-d124548e6e0d" providerId="ADAL" clId="{56B1D689-1A14-4651-A382-728B0F380D11}" dt="2025-10-25T02:27:25.675" v="232" actId="20577"/>
          <ac:spMkLst>
            <pc:docMk/>
            <pc:sldMk cId="972400991" sldId="782"/>
            <ac:spMk id="4" creationId="{1F2952A4-87A6-3C4A-EE33-92E3D8CE5864}"/>
          </ac:spMkLst>
        </pc:spChg>
        <pc:spChg chg="add mod ord">
          <ac:chgData name="Bailey, Sydney L (USA)" userId="0385ed8a-e434-459a-abf3-d124548e6e0d" providerId="ADAL" clId="{56B1D689-1A14-4651-A382-728B0F380D11}" dt="2025-10-25T21:19:17.561" v="352" actId="20577"/>
          <ac:spMkLst>
            <pc:docMk/>
            <pc:sldMk cId="972400991" sldId="782"/>
            <ac:spMk id="5" creationId="{412345A6-D4AA-2A6F-2AAB-C34813E48668}"/>
          </ac:spMkLst>
        </pc:spChg>
        <pc:spChg chg="add mod ord">
          <ac:chgData name="Bailey, Sydney L (USA)" userId="0385ed8a-e434-459a-abf3-d124548e6e0d" providerId="ADAL" clId="{56B1D689-1A14-4651-A382-728B0F380D11}" dt="2025-10-25T02:26:49.070" v="180" actId="700"/>
          <ac:spMkLst>
            <pc:docMk/>
            <pc:sldMk cId="972400991" sldId="782"/>
            <ac:spMk id="6" creationId="{CBD3C8E9-D966-E50D-5644-F7A4428863AE}"/>
          </ac:spMkLst>
        </pc:spChg>
        <pc:picChg chg="add mod">
          <ac:chgData name="Bailey, Sydney L (USA)" userId="0385ed8a-e434-459a-abf3-d124548e6e0d" providerId="ADAL" clId="{56B1D689-1A14-4651-A382-728B0F380D11}" dt="2025-10-26T16:07:30.013" v="1289"/>
          <ac:picMkLst>
            <pc:docMk/>
            <pc:sldMk cId="972400991" sldId="782"/>
            <ac:picMk id="2" creationId="{ACAFF5B2-1E5F-36DC-32BF-224F469C7EFD}"/>
          </ac:picMkLst>
        </pc:picChg>
      </pc:sldChg>
      <pc:sldChg chg="addSp delSp modSp new mod setBg modClrScheme chgLayout">
        <pc:chgData name="Bailey, Sydney L (USA)" userId="0385ed8a-e434-459a-abf3-d124548e6e0d" providerId="ADAL" clId="{56B1D689-1A14-4651-A382-728B0F380D11}" dt="2025-10-25T21:28:16.512" v="647" actId="20577"/>
        <pc:sldMkLst>
          <pc:docMk/>
          <pc:sldMk cId="3174766453" sldId="783"/>
        </pc:sldMkLst>
        <pc:spChg chg="del mod ord">
          <ac:chgData name="Bailey, Sydney L (USA)" userId="0385ed8a-e434-459a-abf3-d124548e6e0d" providerId="ADAL" clId="{56B1D689-1A14-4651-A382-728B0F380D11}" dt="2025-10-25T21:26:46.907" v="454" actId="700"/>
          <ac:spMkLst>
            <pc:docMk/>
            <pc:sldMk cId="3174766453" sldId="783"/>
            <ac:spMk id="2" creationId="{7CADD63E-95B6-A1F5-0417-76114281A706}"/>
          </ac:spMkLst>
        </pc:spChg>
        <pc:spChg chg="del mod ord">
          <ac:chgData name="Bailey, Sydney L (USA)" userId="0385ed8a-e434-459a-abf3-d124548e6e0d" providerId="ADAL" clId="{56B1D689-1A14-4651-A382-728B0F380D11}" dt="2025-10-25T21:26:46.907" v="454" actId="700"/>
          <ac:spMkLst>
            <pc:docMk/>
            <pc:sldMk cId="3174766453" sldId="783"/>
            <ac:spMk id="3" creationId="{4D209BE0-4BBB-9319-5C5E-84473E24A7F1}"/>
          </ac:spMkLst>
        </pc:spChg>
        <pc:spChg chg="add mod ord">
          <ac:chgData name="Bailey, Sydney L (USA)" userId="0385ed8a-e434-459a-abf3-d124548e6e0d" providerId="ADAL" clId="{56B1D689-1A14-4651-A382-728B0F380D11}" dt="2025-10-25T21:27:27.195" v="482" actId="26606"/>
          <ac:spMkLst>
            <pc:docMk/>
            <pc:sldMk cId="3174766453" sldId="783"/>
            <ac:spMk id="4" creationId="{B43BB83E-90B4-F717-B818-3D6B9010BB6F}"/>
          </ac:spMkLst>
        </pc:spChg>
        <pc:spChg chg="add del mod ord">
          <ac:chgData name="Bailey, Sydney L (USA)" userId="0385ed8a-e434-459a-abf3-d124548e6e0d" providerId="ADAL" clId="{56B1D689-1A14-4651-A382-728B0F380D11}" dt="2025-10-25T21:27:20.218" v="481" actId="22"/>
          <ac:spMkLst>
            <pc:docMk/>
            <pc:sldMk cId="3174766453" sldId="783"/>
            <ac:spMk id="5" creationId="{48CA4C69-1AA5-DEEB-3D60-10B00FA8A7F8}"/>
          </ac:spMkLst>
        </pc:spChg>
        <pc:spChg chg="add mod">
          <ac:chgData name="Bailey, Sydney L (USA)" userId="0385ed8a-e434-459a-abf3-d124548e6e0d" providerId="ADAL" clId="{56B1D689-1A14-4651-A382-728B0F380D11}" dt="2025-10-25T21:28:16.512" v="647" actId="20577"/>
          <ac:spMkLst>
            <pc:docMk/>
            <pc:sldMk cId="3174766453" sldId="783"/>
            <ac:spMk id="11" creationId="{19760C6B-EE17-2CC5-1D9A-B26BFDE2FCA2}"/>
          </ac:spMkLst>
        </pc:spChg>
        <pc:spChg chg="add">
          <ac:chgData name="Bailey, Sydney L (USA)" userId="0385ed8a-e434-459a-abf3-d124548e6e0d" providerId="ADAL" clId="{56B1D689-1A14-4651-A382-728B0F380D11}" dt="2025-10-25T21:27:27.195" v="482" actId="26606"/>
          <ac:spMkLst>
            <pc:docMk/>
            <pc:sldMk cId="3174766453" sldId="783"/>
            <ac:spMk id="14" creationId="{2EB492CD-616E-47F8-933B-5E2D952A0593}"/>
          </ac:spMkLst>
        </pc:spChg>
        <pc:spChg chg="add">
          <ac:chgData name="Bailey, Sydney L (USA)" userId="0385ed8a-e434-459a-abf3-d124548e6e0d" providerId="ADAL" clId="{56B1D689-1A14-4651-A382-728B0F380D11}" dt="2025-10-25T21:27:27.195" v="482" actId="26606"/>
          <ac:spMkLst>
            <pc:docMk/>
            <pc:sldMk cId="3174766453" sldId="783"/>
            <ac:spMk id="16" creationId="{59383CF9-23B5-4335-9B21-1791C4CF1C75}"/>
          </ac:spMkLst>
        </pc:spChg>
        <pc:spChg chg="add">
          <ac:chgData name="Bailey, Sydney L (USA)" userId="0385ed8a-e434-459a-abf3-d124548e6e0d" providerId="ADAL" clId="{56B1D689-1A14-4651-A382-728B0F380D11}" dt="2025-10-25T21:27:27.195" v="482" actId="26606"/>
          <ac:spMkLst>
            <pc:docMk/>
            <pc:sldMk cId="3174766453" sldId="783"/>
            <ac:spMk id="18" creationId="{0007FE00-9498-4706-B255-6437B0252C02}"/>
          </ac:spMkLst>
        </pc:spChg>
        <pc:picChg chg="add mod ord">
          <ac:chgData name="Bailey, Sydney L (USA)" userId="0385ed8a-e434-459a-abf3-d124548e6e0d" providerId="ADAL" clId="{56B1D689-1A14-4651-A382-728B0F380D11}" dt="2025-10-25T21:27:27.195" v="482" actId="26606"/>
          <ac:picMkLst>
            <pc:docMk/>
            <pc:sldMk cId="3174766453" sldId="783"/>
            <ac:picMk id="7" creationId="{1C307B1E-7AFF-0BAF-A65B-01FEBDB9E3F0}"/>
          </ac:picMkLst>
        </pc:picChg>
      </pc:sldChg>
      <pc:sldChg chg="addSp delSp modSp new mod setBg">
        <pc:chgData name="Bailey, Sydney L (USA)" userId="0385ed8a-e434-459a-abf3-d124548e6e0d" providerId="ADAL" clId="{56B1D689-1A14-4651-A382-728B0F380D11}" dt="2025-10-25T21:29:35.326" v="692" actId="20577"/>
        <pc:sldMkLst>
          <pc:docMk/>
          <pc:sldMk cId="511922170" sldId="784"/>
        </pc:sldMkLst>
        <pc:spChg chg="mod">
          <ac:chgData name="Bailey, Sydney L (USA)" userId="0385ed8a-e434-459a-abf3-d124548e6e0d" providerId="ADAL" clId="{56B1D689-1A14-4651-A382-728B0F380D11}" dt="2025-10-25T21:29:09.493" v="681" actId="26606"/>
          <ac:spMkLst>
            <pc:docMk/>
            <pc:sldMk cId="511922170" sldId="784"/>
            <ac:spMk id="2" creationId="{C4EAB190-5E08-19E5-E27E-4B7F87A863F4}"/>
          </ac:spMkLst>
        </pc:spChg>
        <pc:spChg chg="del">
          <ac:chgData name="Bailey, Sydney L (USA)" userId="0385ed8a-e434-459a-abf3-d124548e6e0d" providerId="ADAL" clId="{56B1D689-1A14-4651-A382-728B0F380D11}" dt="2025-10-25T21:29:06.581" v="680" actId="22"/>
          <ac:spMkLst>
            <pc:docMk/>
            <pc:sldMk cId="511922170" sldId="784"/>
            <ac:spMk id="3" creationId="{82253B9C-3501-FB64-CF82-74B2F890FA58}"/>
          </ac:spMkLst>
        </pc:spChg>
        <pc:spChg chg="add mod">
          <ac:chgData name="Bailey, Sydney L (USA)" userId="0385ed8a-e434-459a-abf3-d124548e6e0d" providerId="ADAL" clId="{56B1D689-1A14-4651-A382-728B0F380D11}" dt="2025-10-25T21:29:35.326" v="692" actId="20577"/>
          <ac:spMkLst>
            <pc:docMk/>
            <pc:sldMk cId="511922170" sldId="784"/>
            <ac:spMk id="9" creationId="{385D5D7A-34EB-DE9C-54EA-B7B820F9A721}"/>
          </ac:spMkLst>
        </pc:spChg>
        <pc:spChg chg="add">
          <ac:chgData name="Bailey, Sydney L (USA)" userId="0385ed8a-e434-459a-abf3-d124548e6e0d" providerId="ADAL" clId="{56B1D689-1A14-4651-A382-728B0F380D11}" dt="2025-10-25T21:29:09.493" v="681" actId="26606"/>
          <ac:spMkLst>
            <pc:docMk/>
            <pc:sldMk cId="511922170" sldId="784"/>
            <ac:spMk id="12" creationId="{95199994-21AE-49A2-BA0D-12E295989A9A}"/>
          </ac:spMkLst>
        </pc:spChg>
        <pc:spChg chg="add">
          <ac:chgData name="Bailey, Sydney L (USA)" userId="0385ed8a-e434-459a-abf3-d124548e6e0d" providerId="ADAL" clId="{56B1D689-1A14-4651-A382-728B0F380D11}" dt="2025-10-25T21:29:09.493" v="681" actId="26606"/>
          <ac:spMkLst>
            <pc:docMk/>
            <pc:sldMk cId="511922170" sldId="784"/>
            <ac:spMk id="14" creationId="{A2C34835-4F79-4934-B151-D68E79764C72}"/>
          </ac:spMkLst>
        </pc:spChg>
        <pc:picChg chg="add mod ord">
          <ac:chgData name="Bailey, Sydney L (USA)" userId="0385ed8a-e434-459a-abf3-d124548e6e0d" providerId="ADAL" clId="{56B1D689-1A14-4651-A382-728B0F380D11}" dt="2025-10-25T21:29:09.493" v="681" actId="26606"/>
          <ac:picMkLst>
            <pc:docMk/>
            <pc:sldMk cId="511922170" sldId="784"/>
            <ac:picMk id="5" creationId="{872D4BAC-A9F9-E174-556F-F247455BFE75}"/>
          </ac:picMkLst>
        </pc:picChg>
      </pc:sldChg>
      <pc:sldChg chg="addSp delSp modSp new mod ord modAnim">
        <pc:chgData name="Bailey, Sydney L (USA)" userId="0385ed8a-e434-459a-abf3-d124548e6e0d" providerId="ADAL" clId="{56B1D689-1A14-4651-A382-728B0F380D11}" dt="2025-10-26T16:27:28.083" v="1341" actId="1076"/>
        <pc:sldMkLst>
          <pc:docMk/>
          <pc:sldMk cId="2325745555" sldId="785"/>
        </pc:sldMkLst>
        <pc:spChg chg="mod">
          <ac:chgData name="Bailey, Sydney L (USA)" userId="0385ed8a-e434-459a-abf3-d124548e6e0d" providerId="ADAL" clId="{56B1D689-1A14-4651-A382-728B0F380D11}" dt="2025-10-26T16:26:19.259" v="1336" actId="20577"/>
          <ac:spMkLst>
            <pc:docMk/>
            <pc:sldMk cId="2325745555" sldId="785"/>
            <ac:spMk id="2" creationId="{4C071A08-1351-18B3-7932-1361632B36C2}"/>
          </ac:spMkLst>
        </pc:spChg>
        <pc:spChg chg="del">
          <ac:chgData name="Bailey, Sydney L (USA)" userId="0385ed8a-e434-459a-abf3-d124548e6e0d" providerId="ADAL" clId="{56B1D689-1A14-4651-A382-728B0F380D11}" dt="2025-10-26T16:24:14.263" v="1306" actId="478"/>
          <ac:spMkLst>
            <pc:docMk/>
            <pc:sldMk cId="2325745555" sldId="785"/>
            <ac:spMk id="3" creationId="{C944CD69-A228-CCC9-A2D0-E18A941B9F3B}"/>
          </ac:spMkLst>
        </pc:spChg>
        <pc:spChg chg="del">
          <ac:chgData name="Bailey, Sydney L (USA)" userId="0385ed8a-e434-459a-abf3-d124548e6e0d" providerId="ADAL" clId="{56B1D689-1A14-4651-A382-728B0F380D11}" dt="2025-10-26T16:03:01.867" v="1270" actId="478"/>
          <ac:spMkLst>
            <pc:docMk/>
            <pc:sldMk cId="2325745555" sldId="785"/>
            <ac:spMk id="4" creationId="{1F722F5B-E03C-130F-9178-239D3EB67453}"/>
          </ac:spMkLst>
        </pc:spChg>
        <pc:spChg chg="add">
          <ac:chgData name="Bailey, Sydney L (USA)" userId="0385ed8a-e434-459a-abf3-d124548e6e0d" providerId="ADAL" clId="{56B1D689-1A14-4651-A382-728B0F380D11}" dt="2025-10-26T16:27:04.108" v="1337"/>
          <ac:spMkLst>
            <pc:docMk/>
            <pc:sldMk cId="2325745555" sldId="785"/>
            <ac:spMk id="12" creationId="{FCD2D648-4C22-52C4-FB4D-A4CE1F62C2AB}"/>
          </ac:spMkLst>
        </pc:spChg>
        <pc:picChg chg="add mod">
          <ac:chgData name="Bailey, Sydney L (USA)" userId="0385ed8a-e434-459a-abf3-d124548e6e0d" providerId="ADAL" clId="{56B1D689-1A14-4651-A382-728B0F380D11}" dt="2025-10-26T16:26:01.052" v="1319" actId="1076"/>
          <ac:picMkLst>
            <pc:docMk/>
            <pc:sldMk cId="2325745555" sldId="785"/>
            <ac:picMk id="5" creationId="{BDA6F9E4-590C-2F98-2A5F-F0763DF046AF}"/>
          </ac:picMkLst>
        </pc:picChg>
        <pc:picChg chg="add mod">
          <ac:chgData name="Bailey, Sydney L (USA)" userId="0385ed8a-e434-459a-abf3-d124548e6e0d" providerId="ADAL" clId="{56B1D689-1A14-4651-A382-728B0F380D11}" dt="2025-10-26T16:25:35.119" v="1313" actId="1076"/>
          <ac:picMkLst>
            <pc:docMk/>
            <pc:sldMk cId="2325745555" sldId="785"/>
            <ac:picMk id="6" creationId="{A7438AD1-281A-7586-7FE1-72E8538C853F}"/>
          </ac:picMkLst>
        </pc:picChg>
        <pc:picChg chg="add mod">
          <ac:chgData name="Bailey, Sydney L (USA)" userId="0385ed8a-e434-459a-abf3-d124548e6e0d" providerId="ADAL" clId="{56B1D689-1A14-4651-A382-728B0F380D11}" dt="2025-10-26T16:26:02.729" v="1320" actId="1076"/>
          <ac:picMkLst>
            <pc:docMk/>
            <pc:sldMk cId="2325745555" sldId="785"/>
            <ac:picMk id="7" creationId="{E767D1E9-2E69-CB15-4048-C928875B2BED}"/>
          </ac:picMkLst>
        </pc:picChg>
        <pc:picChg chg="add mod">
          <ac:chgData name="Bailey, Sydney L (USA)" userId="0385ed8a-e434-459a-abf3-d124548e6e0d" providerId="ADAL" clId="{56B1D689-1A14-4651-A382-728B0F380D11}" dt="2025-10-26T16:25:48.918" v="1316" actId="1076"/>
          <ac:picMkLst>
            <pc:docMk/>
            <pc:sldMk cId="2325745555" sldId="785"/>
            <ac:picMk id="8" creationId="{E8877B40-9703-3DC1-5E5C-12B1C4491E25}"/>
          </ac:picMkLst>
        </pc:picChg>
        <pc:picChg chg="add mod">
          <ac:chgData name="Bailey, Sydney L (USA)" userId="0385ed8a-e434-459a-abf3-d124548e6e0d" providerId="ADAL" clId="{56B1D689-1A14-4651-A382-728B0F380D11}" dt="2025-10-26T16:24:24.791" v="1307" actId="1076"/>
          <ac:picMkLst>
            <pc:docMk/>
            <pc:sldMk cId="2325745555" sldId="785"/>
            <ac:picMk id="9" creationId="{67F421FA-86ED-A774-DC89-16B2F76296A7}"/>
          </ac:picMkLst>
        </pc:picChg>
        <pc:picChg chg="add mod">
          <ac:chgData name="Bailey, Sydney L (USA)" userId="0385ed8a-e434-459a-abf3-d124548e6e0d" providerId="ADAL" clId="{56B1D689-1A14-4651-A382-728B0F380D11}" dt="2025-10-26T16:27:26.069" v="1340" actId="1076"/>
          <ac:picMkLst>
            <pc:docMk/>
            <pc:sldMk cId="2325745555" sldId="785"/>
            <ac:picMk id="10" creationId="{32EE43C9-DA80-5BCC-E081-FF6149384A5A}"/>
          </ac:picMkLst>
        </pc:picChg>
        <pc:picChg chg="add mod">
          <ac:chgData name="Bailey, Sydney L (USA)" userId="0385ed8a-e434-459a-abf3-d124548e6e0d" providerId="ADAL" clId="{56B1D689-1A14-4651-A382-728B0F380D11}" dt="2025-10-26T16:26:13.519" v="1323" actId="1076"/>
          <ac:picMkLst>
            <pc:docMk/>
            <pc:sldMk cId="2325745555" sldId="785"/>
            <ac:picMk id="11" creationId="{EEB9E391-4602-B38C-FF93-CE54B8E36EBB}"/>
          </ac:picMkLst>
        </pc:picChg>
        <pc:picChg chg="add mod">
          <ac:chgData name="Bailey, Sydney L (USA)" userId="0385ed8a-e434-459a-abf3-d124548e6e0d" providerId="ADAL" clId="{56B1D689-1A14-4651-A382-728B0F380D11}" dt="2025-10-26T16:27:28.083" v="1341" actId="1076"/>
          <ac:picMkLst>
            <pc:docMk/>
            <pc:sldMk cId="2325745555" sldId="785"/>
            <ac:picMk id="13" creationId="{C87805E9-986D-F00C-1C04-D3656C193D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10/25/2025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8441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61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906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10/25/2025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349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84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297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74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12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738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45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10/25/2025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799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10/25/2025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6989012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rtxusers-my.sharepoint.us/personal/e21084396_adxuser_com/Documents/0%20-%20School/DS%206306/Homework/Project%201.Rmd"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rtxusers-my.sharepoint.us/personal/e21084396_adxuser_com/Documents/0%20-%20School/DS%206306/Homework/Case1PredictionsBailey_Attrition.csv"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7FA063-8016-53BA-E649-7A67A1E70F30}"/>
              </a:ext>
            </a:extLst>
          </p:cNvPr>
          <p:cNvSpPr>
            <a:spLocks noGrp="1"/>
          </p:cNvSpPr>
          <p:nvPr>
            <p:ph type="ctrTitle"/>
          </p:nvPr>
        </p:nvSpPr>
        <p:spPr>
          <a:xfrm>
            <a:off x="874815" y="798703"/>
            <a:ext cx="5221185" cy="3072015"/>
          </a:xfrm>
        </p:spPr>
        <p:txBody>
          <a:bodyPr anchor="b">
            <a:normAutofit/>
          </a:bodyPr>
          <a:lstStyle/>
          <a:p>
            <a:r>
              <a:rPr lang="en-US" sz="4200"/>
              <a:t>Project One: Understanding Employee Turnover: A Data-Driven Perspective</a:t>
            </a:r>
          </a:p>
        </p:txBody>
      </p:sp>
      <p:sp>
        <p:nvSpPr>
          <p:cNvPr id="3" name="Subtitle 2">
            <a:extLst>
              <a:ext uri="{FF2B5EF4-FFF2-40B4-BE49-F238E27FC236}">
                <a16:creationId xmlns:a16="http://schemas.microsoft.com/office/drawing/2014/main" id="{5FDE3F22-FFE0-E2D6-0657-E3098B0C6472}"/>
              </a:ext>
            </a:extLst>
          </p:cNvPr>
          <p:cNvSpPr>
            <a:spLocks noGrp="1"/>
          </p:cNvSpPr>
          <p:nvPr>
            <p:ph type="subTitle" idx="1"/>
          </p:nvPr>
        </p:nvSpPr>
        <p:spPr>
          <a:xfrm>
            <a:off x="870148" y="3962792"/>
            <a:ext cx="5221185" cy="2102108"/>
          </a:xfrm>
        </p:spPr>
        <p:txBody>
          <a:bodyPr anchor="t">
            <a:normAutofit/>
          </a:bodyPr>
          <a:lstStyle/>
          <a:p>
            <a:r>
              <a:rPr lang="en-US"/>
              <a:t>Sydney Bailey</a:t>
            </a:r>
          </a:p>
          <a:p>
            <a:r>
              <a:rPr lang="en-US"/>
              <a:t>slbailey@mail.smu.edu</a:t>
            </a:r>
            <a:endParaRPr lang="en-US" dirty="0"/>
          </a:p>
        </p:txBody>
      </p:sp>
      <p:sp>
        <p:nvSpPr>
          <p:cNvPr id="32" name="Freeform: Shape 3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Network connection abstract against a white background">
            <a:extLst>
              <a:ext uri="{FF2B5EF4-FFF2-40B4-BE49-F238E27FC236}">
                <a16:creationId xmlns:a16="http://schemas.microsoft.com/office/drawing/2014/main" id="{603558D8-278C-E32D-DFB7-5F8789C80DF5}"/>
              </a:ext>
            </a:extLst>
          </p:cNvPr>
          <p:cNvPicPr>
            <a:picLocks noChangeAspect="1"/>
          </p:cNvPicPr>
          <p:nvPr/>
        </p:nvPicPr>
        <p:blipFill>
          <a:blip r:embed="rId2"/>
          <a:stretch>
            <a:fillRect/>
          </a:stretch>
        </p:blipFill>
        <p:spPr>
          <a:xfrm>
            <a:off x="6651243" y="1588967"/>
            <a:ext cx="4939504" cy="329711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4" name="Freeform: Shape 3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47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F750E-B384-53DD-C65A-E2499D3ED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93579-64E6-F5B3-16AC-23855858F4CB}"/>
              </a:ext>
            </a:extLst>
          </p:cNvPr>
          <p:cNvSpPr>
            <a:spLocks noGrp="1"/>
          </p:cNvSpPr>
          <p:nvPr>
            <p:ph type="title"/>
          </p:nvPr>
        </p:nvSpPr>
        <p:spPr/>
        <p:txBody>
          <a:bodyPr/>
          <a:lstStyle/>
          <a:p>
            <a:r>
              <a:rPr lang="en-US" sz="3600" dirty="0"/>
              <a:t>Evaluation of the Naïve Bayes (NB) Model</a:t>
            </a:r>
          </a:p>
        </p:txBody>
      </p:sp>
      <p:sp>
        <p:nvSpPr>
          <p:cNvPr id="9" name="TextBox 8">
            <a:extLst>
              <a:ext uri="{FF2B5EF4-FFF2-40B4-BE49-F238E27FC236}">
                <a16:creationId xmlns:a16="http://schemas.microsoft.com/office/drawing/2014/main" id="{1F130682-5A0D-458E-DC78-9DD5A89BBB24}"/>
              </a:ext>
            </a:extLst>
          </p:cNvPr>
          <p:cNvSpPr txBox="1"/>
          <p:nvPr/>
        </p:nvSpPr>
        <p:spPr>
          <a:xfrm>
            <a:off x="2072640" y="3869884"/>
            <a:ext cx="7578090" cy="507831"/>
          </a:xfrm>
          <a:prstGeom prst="rect">
            <a:avLst/>
          </a:prstGeom>
          <a:noFill/>
        </p:spPr>
        <p:txBody>
          <a:bodyPr wrap="square" rtlCol="0">
            <a:spAutoFit/>
          </a:bodyPr>
          <a:lstStyle/>
          <a:p>
            <a:r>
              <a:rPr lang="en-US" sz="1350" b="1" dirty="0"/>
              <a:t>Sensitivity</a:t>
            </a:r>
            <a:r>
              <a:rPr lang="en-US" sz="1350" dirty="0"/>
              <a:t>: It is estimated that this model will predict 25% of the those that will leave the company.</a:t>
            </a:r>
          </a:p>
        </p:txBody>
      </p:sp>
      <p:sp>
        <p:nvSpPr>
          <p:cNvPr id="10" name="TextBox 9">
            <a:extLst>
              <a:ext uri="{FF2B5EF4-FFF2-40B4-BE49-F238E27FC236}">
                <a16:creationId xmlns:a16="http://schemas.microsoft.com/office/drawing/2014/main" id="{621381DB-0B08-0F17-834F-ABC383FE51AD}"/>
              </a:ext>
            </a:extLst>
          </p:cNvPr>
          <p:cNvSpPr txBox="1"/>
          <p:nvPr/>
        </p:nvSpPr>
        <p:spPr>
          <a:xfrm>
            <a:off x="2072641" y="4440181"/>
            <a:ext cx="7963853" cy="507831"/>
          </a:xfrm>
          <a:prstGeom prst="rect">
            <a:avLst/>
          </a:prstGeom>
          <a:noFill/>
        </p:spPr>
        <p:txBody>
          <a:bodyPr wrap="square" rtlCol="0">
            <a:spAutoFit/>
          </a:bodyPr>
          <a:lstStyle/>
          <a:p>
            <a:r>
              <a:rPr lang="en-US" sz="1350" b="1" dirty="0"/>
              <a:t>Specificity</a:t>
            </a:r>
            <a:r>
              <a:rPr lang="en-US" sz="1350" dirty="0"/>
              <a:t>: It is estimated that this model will predict 95.69% of the those that will not leave the company.</a:t>
            </a:r>
          </a:p>
        </p:txBody>
      </p:sp>
      <p:sp>
        <p:nvSpPr>
          <p:cNvPr id="11" name="TextBox 10">
            <a:extLst>
              <a:ext uri="{FF2B5EF4-FFF2-40B4-BE49-F238E27FC236}">
                <a16:creationId xmlns:a16="http://schemas.microsoft.com/office/drawing/2014/main" id="{E8BD6CBD-63E2-2FBF-9438-429354E445CB}"/>
              </a:ext>
            </a:extLst>
          </p:cNvPr>
          <p:cNvSpPr txBox="1"/>
          <p:nvPr/>
        </p:nvSpPr>
        <p:spPr>
          <a:xfrm>
            <a:off x="1649731" y="5408935"/>
            <a:ext cx="9083993" cy="7155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350" b="1" dirty="0"/>
              <a:t>Based on the data skew, we have found that we are really good at predicting who will not leave the company. We will need to do something to the data to be able to raise our sensitivity for those who will leave. </a:t>
            </a:r>
            <a:endParaRPr lang="en-US" sz="1350" dirty="0"/>
          </a:p>
        </p:txBody>
      </p:sp>
      <p:graphicFrame>
        <p:nvGraphicFramePr>
          <p:cNvPr id="3" name="Table 2">
            <a:extLst>
              <a:ext uri="{FF2B5EF4-FFF2-40B4-BE49-F238E27FC236}">
                <a16:creationId xmlns:a16="http://schemas.microsoft.com/office/drawing/2014/main" id="{E4CA12F4-9B4A-CAA8-3948-30D7FD309EB5}"/>
              </a:ext>
            </a:extLst>
          </p:cNvPr>
          <p:cNvGraphicFramePr>
            <a:graphicFrameLocks noGrp="1"/>
          </p:cNvGraphicFramePr>
          <p:nvPr>
            <p:extLst>
              <p:ext uri="{D42A27DB-BD31-4B8C-83A1-F6EECF244321}">
                <p14:modId xmlns:p14="http://schemas.microsoft.com/office/powerpoint/2010/main" val="2530294335"/>
              </p:ext>
            </p:extLst>
          </p:nvPr>
        </p:nvGraphicFramePr>
        <p:xfrm>
          <a:off x="2858952" y="1983080"/>
          <a:ext cx="3450522" cy="1081563"/>
        </p:xfrm>
        <a:graphic>
          <a:graphicData uri="http://schemas.openxmlformats.org/drawingml/2006/table">
            <a:tbl>
              <a:tblPr firstRow="1" bandRow="1">
                <a:tableStyleId>{5C22544A-7EE6-4342-B048-85BDC9FD1C3A}</a:tableStyleId>
              </a:tblPr>
              <a:tblGrid>
                <a:gridCol w="1150174">
                  <a:extLst>
                    <a:ext uri="{9D8B030D-6E8A-4147-A177-3AD203B41FA5}">
                      <a16:colId xmlns:a16="http://schemas.microsoft.com/office/drawing/2014/main" val="85863450"/>
                    </a:ext>
                  </a:extLst>
                </a:gridCol>
                <a:gridCol w="1150174">
                  <a:extLst>
                    <a:ext uri="{9D8B030D-6E8A-4147-A177-3AD203B41FA5}">
                      <a16:colId xmlns:a16="http://schemas.microsoft.com/office/drawing/2014/main" val="1875408289"/>
                    </a:ext>
                  </a:extLst>
                </a:gridCol>
                <a:gridCol w="1150174">
                  <a:extLst>
                    <a:ext uri="{9D8B030D-6E8A-4147-A177-3AD203B41FA5}">
                      <a16:colId xmlns:a16="http://schemas.microsoft.com/office/drawing/2014/main" val="1794160287"/>
                    </a:ext>
                  </a:extLst>
                </a:gridCol>
              </a:tblGrid>
              <a:tr h="360521">
                <a:tc>
                  <a:txBody>
                    <a:bodyPr/>
                    <a:lstStyle/>
                    <a:p>
                      <a:pPr algn="ctr"/>
                      <a:endParaRPr lang="en-US" sz="1400" b="1" dirty="0"/>
                    </a:p>
                  </a:txBody>
                  <a:tcPr marL="68580" marR="68580" marT="34290" marB="34290"/>
                </a:tc>
                <a:tc>
                  <a:txBody>
                    <a:bodyPr/>
                    <a:lstStyle/>
                    <a:p>
                      <a:pPr algn="ctr"/>
                      <a:r>
                        <a:rPr lang="en-US" sz="1400" b="1" dirty="0"/>
                        <a:t>No</a:t>
                      </a:r>
                    </a:p>
                  </a:txBody>
                  <a:tcPr marL="68580" marR="68580" marT="34290" marB="34290"/>
                </a:tc>
                <a:tc>
                  <a:txBody>
                    <a:bodyPr/>
                    <a:lstStyle/>
                    <a:p>
                      <a:pPr algn="ctr"/>
                      <a:r>
                        <a:rPr lang="en-US" sz="1400" b="1" dirty="0"/>
                        <a:t>Yes</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No</a:t>
                      </a:r>
                    </a:p>
                  </a:txBody>
                  <a:tcPr marL="68580" marR="68580" marT="34290" marB="34290"/>
                </a:tc>
                <a:tc>
                  <a:txBody>
                    <a:bodyPr/>
                    <a:lstStyle/>
                    <a:p>
                      <a:pPr algn="ctr"/>
                      <a:r>
                        <a:rPr lang="en-US" sz="1400" b="1" dirty="0"/>
                        <a:t>200</a:t>
                      </a:r>
                    </a:p>
                  </a:txBody>
                  <a:tcPr marL="68580" marR="68580" marT="34290" marB="34290"/>
                </a:tc>
                <a:tc>
                  <a:txBody>
                    <a:bodyPr/>
                    <a:lstStyle/>
                    <a:p>
                      <a:pPr algn="ctr"/>
                      <a:r>
                        <a:rPr lang="en-US" sz="1400" b="1" dirty="0"/>
                        <a:t>39</a:t>
                      </a:r>
                    </a:p>
                  </a:txBody>
                  <a:tcPr marL="68580" marR="68580" marT="34290" marB="34290"/>
                </a:tc>
                <a:extLst>
                  <a:ext uri="{0D108BD9-81ED-4DB2-BD59-A6C34878D82A}">
                    <a16:rowId xmlns:a16="http://schemas.microsoft.com/office/drawing/2014/main" val="1396197785"/>
                  </a:ext>
                </a:extLst>
              </a:tr>
              <a:tr h="360521">
                <a:tc>
                  <a:txBody>
                    <a:bodyPr/>
                    <a:lstStyle/>
                    <a:p>
                      <a:pPr algn="ctr"/>
                      <a:r>
                        <a:rPr lang="en-US" sz="1400" b="1" dirty="0"/>
                        <a:t>Yes</a:t>
                      </a:r>
                    </a:p>
                  </a:txBody>
                  <a:tcPr marL="68580" marR="68580" marT="34290" marB="34290"/>
                </a:tc>
                <a:tc>
                  <a:txBody>
                    <a:bodyPr/>
                    <a:lstStyle/>
                    <a:p>
                      <a:pPr algn="ctr"/>
                      <a:r>
                        <a:rPr lang="en-US" sz="1400" b="1" dirty="0"/>
                        <a:t>9</a:t>
                      </a:r>
                    </a:p>
                  </a:txBody>
                  <a:tcPr marL="68580" marR="68580" marT="34290" marB="34290"/>
                </a:tc>
                <a:tc>
                  <a:txBody>
                    <a:bodyPr/>
                    <a:lstStyle/>
                    <a:p>
                      <a:pPr algn="ctr"/>
                      <a:r>
                        <a:rPr lang="en-US" sz="1400" b="1" dirty="0"/>
                        <a:t>13</a:t>
                      </a:r>
                    </a:p>
                  </a:txBody>
                  <a:tcPr marL="68580" marR="68580" marT="34290" marB="34290"/>
                </a:tc>
                <a:extLst>
                  <a:ext uri="{0D108BD9-81ED-4DB2-BD59-A6C34878D82A}">
                    <a16:rowId xmlns:a16="http://schemas.microsoft.com/office/drawing/2014/main" val="1211354975"/>
                  </a:ext>
                </a:extLst>
              </a:tr>
            </a:tbl>
          </a:graphicData>
        </a:graphic>
      </p:graphicFrame>
      <p:sp>
        <p:nvSpPr>
          <p:cNvPr id="4" name="TextBox 3">
            <a:extLst>
              <a:ext uri="{FF2B5EF4-FFF2-40B4-BE49-F238E27FC236}">
                <a16:creationId xmlns:a16="http://schemas.microsoft.com/office/drawing/2014/main" id="{E9B39461-C8AD-8EBF-CF27-533794DC784E}"/>
              </a:ext>
            </a:extLst>
          </p:cNvPr>
          <p:cNvSpPr txBox="1"/>
          <p:nvPr/>
        </p:nvSpPr>
        <p:spPr>
          <a:xfrm>
            <a:off x="4584213" y="1567580"/>
            <a:ext cx="1129553" cy="300082"/>
          </a:xfrm>
          <a:prstGeom prst="rect">
            <a:avLst/>
          </a:prstGeom>
          <a:noFill/>
        </p:spPr>
        <p:txBody>
          <a:bodyPr wrap="square" rtlCol="0">
            <a:spAutoFit/>
          </a:bodyPr>
          <a:lstStyle/>
          <a:p>
            <a:pPr algn="ctr"/>
            <a:r>
              <a:rPr lang="en-US" sz="1350" b="1" dirty="0"/>
              <a:t>Actual</a:t>
            </a:r>
          </a:p>
        </p:txBody>
      </p:sp>
      <p:sp>
        <p:nvSpPr>
          <p:cNvPr id="5" name="TextBox 4">
            <a:extLst>
              <a:ext uri="{FF2B5EF4-FFF2-40B4-BE49-F238E27FC236}">
                <a16:creationId xmlns:a16="http://schemas.microsoft.com/office/drawing/2014/main" id="{5BF9C3AD-31A2-12D5-AE0D-0D7BEEC289C8}"/>
              </a:ext>
            </a:extLst>
          </p:cNvPr>
          <p:cNvSpPr txBox="1"/>
          <p:nvPr/>
        </p:nvSpPr>
        <p:spPr>
          <a:xfrm>
            <a:off x="1649731" y="2538096"/>
            <a:ext cx="1129553" cy="300082"/>
          </a:xfrm>
          <a:prstGeom prst="rect">
            <a:avLst/>
          </a:prstGeom>
          <a:noFill/>
        </p:spPr>
        <p:txBody>
          <a:bodyPr wrap="square" rtlCol="0">
            <a:spAutoFit/>
          </a:bodyPr>
          <a:lstStyle/>
          <a:p>
            <a:pPr algn="ctr"/>
            <a:r>
              <a:rPr lang="en-US" sz="1350" b="1" dirty="0"/>
              <a:t>Predicted</a:t>
            </a:r>
          </a:p>
        </p:txBody>
      </p:sp>
      <p:sp>
        <p:nvSpPr>
          <p:cNvPr id="12" name="TextBox 11">
            <a:extLst>
              <a:ext uri="{FF2B5EF4-FFF2-40B4-BE49-F238E27FC236}">
                <a16:creationId xmlns:a16="http://schemas.microsoft.com/office/drawing/2014/main" id="{D2F7B815-93B3-D908-B13F-07AB416EE6DA}"/>
              </a:ext>
            </a:extLst>
          </p:cNvPr>
          <p:cNvSpPr txBox="1"/>
          <p:nvPr/>
        </p:nvSpPr>
        <p:spPr>
          <a:xfrm>
            <a:off x="6714151" y="2312942"/>
            <a:ext cx="3150892" cy="300082"/>
          </a:xfrm>
          <a:prstGeom prst="rect">
            <a:avLst/>
          </a:prstGeom>
          <a:noFill/>
        </p:spPr>
        <p:txBody>
          <a:bodyPr wrap="square" rtlCol="0">
            <a:spAutoFit/>
          </a:bodyPr>
          <a:lstStyle/>
          <a:p>
            <a:pPr algn="ctr"/>
            <a:r>
              <a:rPr lang="en-US" sz="1350" b="1" dirty="0"/>
              <a:t>Sensitivity:  13/52 = 25%</a:t>
            </a:r>
          </a:p>
        </p:txBody>
      </p:sp>
      <p:sp>
        <p:nvSpPr>
          <p:cNvPr id="13" name="TextBox 12">
            <a:extLst>
              <a:ext uri="{FF2B5EF4-FFF2-40B4-BE49-F238E27FC236}">
                <a16:creationId xmlns:a16="http://schemas.microsoft.com/office/drawing/2014/main" id="{A43C59F4-3150-0034-8A12-8D9D04E03092}"/>
              </a:ext>
            </a:extLst>
          </p:cNvPr>
          <p:cNvSpPr txBox="1"/>
          <p:nvPr/>
        </p:nvSpPr>
        <p:spPr>
          <a:xfrm>
            <a:off x="6714151" y="2598591"/>
            <a:ext cx="3150892" cy="300082"/>
          </a:xfrm>
          <a:prstGeom prst="rect">
            <a:avLst/>
          </a:prstGeom>
          <a:noFill/>
        </p:spPr>
        <p:txBody>
          <a:bodyPr wrap="square" rtlCol="0">
            <a:spAutoFit/>
          </a:bodyPr>
          <a:lstStyle/>
          <a:p>
            <a:pPr algn="ctr"/>
            <a:r>
              <a:rPr lang="en-US" sz="1350" b="1" dirty="0"/>
              <a:t>Specificity:  200/209 = 95.69%</a:t>
            </a:r>
          </a:p>
        </p:txBody>
      </p:sp>
    </p:spTree>
    <p:extLst>
      <p:ext uri="{BB962C8B-B14F-4D97-AF65-F5344CB8AC3E}">
        <p14:creationId xmlns:p14="http://schemas.microsoft.com/office/powerpoint/2010/main" val="215197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4" grpId="0"/>
      <p:bldP spid="5"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 name="Freeform: Shape 106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5" name="Freeform: Shape 106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066" name="Rectangle 1065">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ADE056-0685-33B0-808D-C8EE53DC8DF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2800" kern="1200">
                <a:solidFill>
                  <a:schemeClr val="tx1"/>
                </a:solidFill>
                <a:latin typeface="+mj-lt"/>
                <a:ea typeface="+mj-ea"/>
                <a:cs typeface="+mj-cs"/>
              </a:rPr>
              <a:t>Synthetic Minority Over-sampling Technique Overview</a:t>
            </a:r>
          </a:p>
        </p:txBody>
      </p:sp>
      <p:sp>
        <p:nvSpPr>
          <p:cNvPr id="1067" name="Freeform: Shape 106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DE45E8-E517-3776-42B0-6E9E7E7E4D8A}"/>
              </a:ext>
            </a:extLst>
          </p:cNvPr>
          <p:cNvSpPr>
            <a:spLocks noGrp="1"/>
          </p:cNvSpPr>
          <p:nvPr>
            <p:ph sz="half" idx="1"/>
          </p:nvPr>
        </p:nvSpPr>
        <p:spPr>
          <a:xfrm>
            <a:off x="838200" y="1825625"/>
            <a:ext cx="5393361" cy="4351338"/>
          </a:xfrm>
        </p:spPr>
        <p:txBody>
          <a:bodyPr vert="horz" lIns="91440" tIns="45720" rIns="91440" bIns="45720" rtlCol="0">
            <a:normAutofit/>
          </a:bodyPr>
          <a:lstStyle/>
          <a:p>
            <a:endParaRPr lang="en-US" dirty="0"/>
          </a:p>
          <a:p>
            <a:r>
              <a:rPr lang="en-US" dirty="0"/>
              <a:t>SMOTE generates synthetic examples for the minority class to balance datasets.</a:t>
            </a:r>
          </a:p>
          <a:p>
            <a:r>
              <a:rPr lang="en-US" dirty="0"/>
              <a:t>Helps prevent model bias toward the majority class.</a:t>
            </a:r>
          </a:p>
          <a:p>
            <a:r>
              <a:rPr lang="en-US" dirty="0"/>
              <a:t>Applied here: 730 “stayed” vs. 140 “left” data points.</a:t>
            </a:r>
          </a:p>
        </p:txBody>
      </p:sp>
      <p:sp>
        <p:nvSpPr>
          <p:cNvPr id="1068" name="Oval 106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andling Imbalanced Datasets in Machine Learning: SMOTE, Oversampling &amp;  Undersampling Explained | by Abinaya Subramaniam | Towards AI">
            <a:extLst>
              <a:ext uri="{FF2B5EF4-FFF2-40B4-BE49-F238E27FC236}">
                <a16:creationId xmlns:a16="http://schemas.microsoft.com/office/drawing/2014/main" id="{5CD1CEBA-E033-B7C8-0366-3798972FFB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0004" y="1715301"/>
            <a:ext cx="5703553" cy="320824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1069" name="Freeform: Shape 106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070" name="Straight Connector 106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71" name="Freeform: Shape 107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2" name="Freeform: Shape 107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3" name="Freeform: Shape 107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5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DA4EA-2EF0-2DF8-6611-962EA9F50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276B3-4436-4CA8-D72B-626C22F75023}"/>
              </a:ext>
            </a:extLst>
          </p:cNvPr>
          <p:cNvSpPr>
            <a:spLocks noGrp="1"/>
          </p:cNvSpPr>
          <p:nvPr>
            <p:ph type="title"/>
          </p:nvPr>
        </p:nvSpPr>
        <p:spPr/>
        <p:txBody>
          <a:bodyPr/>
          <a:lstStyle/>
          <a:p>
            <a:r>
              <a:rPr lang="en-US" sz="3600" dirty="0"/>
              <a:t>Evaluation of the K Nearest Neighbor Model</a:t>
            </a:r>
            <a:br>
              <a:rPr lang="en-US" sz="3600" dirty="0"/>
            </a:br>
            <a:r>
              <a:rPr lang="en-US" sz="3600" dirty="0"/>
              <a:t>K = 5 (smote)</a:t>
            </a:r>
          </a:p>
        </p:txBody>
      </p:sp>
      <p:sp>
        <p:nvSpPr>
          <p:cNvPr id="9" name="TextBox 8">
            <a:extLst>
              <a:ext uri="{FF2B5EF4-FFF2-40B4-BE49-F238E27FC236}">
                <a16:creationId xmlns:a16="http://schemas.microsoft.com/office/drawing/2014/main" id="{70FD76EF-4FCD-631D-CFCB-4009D58A54E2}"/>
              </a:ext>
            </a:extLst>
          </p:cNvPr>
          <p:cNvSpPr txBox="1"/>
          <p:nvPr/>
        </p:nvSpPr>
        <p:spPr>
          <a:xfrm>
            <a:off x="2072640" y="3473073"/>
            <a:ext cx="7578090" cy="507831"/>
          </a:xfrm>
          <a:prstGeom prst="rect">
            <a:avLst/>
          </a:prstGeom>
          <a:noFill/>
        </p:spPr>
        <p:txBody>
          <a:bodyPr wrap="square" rtlCol="0">
            <a:spAutoFit/>
          </a:bodyPr>
          <a:lstStyle/>
          <a:p>
            <a:r>
              <a:rPr lang="en-US" sz="1350" b="1" dirty="0"/>
              <a:t>Sensitivity</a:t>
            </a:r>
            <a:r>
              <a:rPr lang="en-US" sz="1350" dirty="0"/>
              <a:t>: It is estimated that this model will predict 60.41% of the those that will leave the company.</a:t>
            </a:r>
          </a:p>
        </p:txBody>
      </p:sp>
      <p:sp>
        <p:nvSpPr>
          <p:cNvPr id="10" name="TextBox 9">
            <a:extLst>
              <a:ext uri="{FF2B5EF4-FFF2-40B4-BE49-F238E27FC236}">
                <a16:creationId xmlns:a16="http://schemas.microsoft.com/office/drawing/2014/main" id="{2EF2A257-9A21-7802-0FD4-AA3744E6D10F}"/>
              </a:ext>
            </a:extLst>
          </p:cNvPr>
          <p:cNvSpPr txBox="1"/>
          <p:nvPr/>
        </p:nvSpPr>
        <p:spPr>
          <a:xfrm>
            <a:off x="2072642" y="4043370"/>
            <a:ext cx="7578086" cy="507831"/>
          </a:xfrm>
          <a:prstGeom prst="rect">
            <a:avLst/>
          </a:prstGeom>
          <a:noFill/>
        </p:spPr>
        <p:txBody>
          <a:bodyPr wrap="square" rtlCol="0">
            <a:spAutoFit/>
          </a:bodyPr>
          <a:lstStyle/>
          <a:p>
            <a:r>
              <a:rPr lang="en-US" sz="1350" b="1" dirty="0"/>
              <a:t>Specificity</a:t>
            </a:r>
            <a:r>
              <a:rPr lang="en-US" sz="1350" dirty="0"/>
              <a:t>: It is estimated that this model will predict 59.17% of the those that will not leave the company.</a:t>
            </a:r>
          </a:p>
        </p:txBody>
      </p:sp>
      <p:sp>
        <p:nvSpPr>
          <p:cNvPr id="11" name="TextBox 10">
            <a:extLst>
              <a:ext uri="{FF2B5EF4-FFF2-40B4-BE49-F238E27FC236}">
                <a16:creationId xmlns:a16="http://schemas.microsoft.com/office/drawing/2014/main" id="{3DC88E76-5753-2A3F-A7C1-92B8DDEAE0D9}"/>
              </a:ext>
            </a:extLst>
          </p:cNvPr>
          <p:cNvSpPr txBox="1"/>
          <p:nvPr/>
        </p:nvSpPr>
        <p:spPr>
          <a:xfrm>
            <a:off x="1649731" y="5408935"/>
            <a:ext cx="9083993" cy="507831"/>
          </a:xfrm>
          <a:prstGeom prst="rect">
            <a:avLst/>
          </a:prstGeom>
          <a:noFill/>
        </p:spPr>
        <p:txBody>
          <a:bodyPr wrap="square" rtlCol="0">
            <a:spAutoFit/>
          </a:bodyPr>
          <a:lstStyle/>
          <a:p>
            <a:r>
              <a:rPr lang="en-US" sz="1350" b="1" dirty="0"/>
              <a:t>We are making improvements in our sensitivity with this model! Much better now that we were able to re-sample the data. We have improved from 5.8% to 60.41%</a:t>
            </a:r>
            <a:endParaRPr lang="en-US" sz="1350" dirty="0"/>
          </a:p>
        </p:txBody>
      </p:sp>
      <p:graphicFrame>
        <p:nvGraphicFramePr>
          <p:cNvPr id="3" name="Table 2">
            <a:extLst>
              <a:ext uri="{FF2B5EF4-FFF2-40B4-BE49-F238E27FC236}">
                <a16:creationId xmlns:a16="http://schemas.microsoft.com/office/drawing/2014/main" id="{37D228F4-DB02-735B-6BC7-E622A66A76C6}"/>
              </a:ext>
            </a:extLst>
          </p:cNvPr>
          <p:cNvGraphicFramePr>
            <a:graphicFrameLocks noGrp="1"/>
          </p:cNvGraphicFramePr>
          <p:nvPr>
            <p:extLst>
              <p:ext uri="{D42A27DB-BD31-4B8C-83A1-F6EECF244321}">
                <p14:modId xmlns:p14="http://schemas.microsoft.com/office/powerpoint/2010/main" val="4122900860"/>
              </p:ext>
            </p:extLst>
          </p:nvPr>
        </p:nvGraphicFramePr>
        <p:xfrm>
          <a:off x="2072639" y="2052144"/>
          <a:ext cx="7578088" cy="1081563"/>
        </p:xfrm>
        <a:graphic>
          <a:graphicData uri="http://schemas.openxmlformats.org/drawingml/2006/table">
            <a:tbl>
              <a:tblPr firstRow="1" bandRow="1">
                <a:tableStyleId>{5C22544A-7EE6-4342-B048-85BDC9FD1C3A}</a:tableStyleId>
              </a:tblPr>
              <a:tblGrid>
                <a:gridCol w="1894522">
                  <a:extLst>
                    <a:ext uri="{9D8B030D-6E8A-4147-A177-3AD203B41FA5}">
                      <a16:colId xmlns:a16="http://schemas.microsoft.com/office/drawing/2014/main" val="85863450"/>
                    </a:ext>
                  </a:extLst>
                </a:gridCol>
                <a:gridCol w="1894522">
                  <a:extLst>
                    <a:ext uri="{9D8B030D-6E8A-4147-A177-3AD203B41FA5}">
                      <a16:colId xmlns:a16="http://schemas.microsoft.com/office/drawing/2014/main" val="1875408289"/>
                    </a:ext>
                  </a:extLst>
                </a:gridCol>
                <a:gridCol w="1894522">
                  <a:extLst>
                    <a:ext uri="{9D8B030D-6E8A-4147-A177-3AD203B41FA5}">
                      <a16:colId xmlns:a16="http://schemas.microsoft.com/office/drawing/2014/main" val="1794160287"/>
                    </a:ext>
                  </a:extLst>
                </a:gridCol>
                <a:gridCol w="1894522">
                  <a:extLst>
                    <a:ext uri="{9D8B030D-6E8A-4147-A177-3AD203B41FA5}">
                      <a16:colId xmlns:a16="http://schemas.microsoft.com/office/drawing/2014/main" val="2317251645"/>
                    </a:ext>
                  </a:extLst>
                </a:gridCol>
              </a:tblGrid>
              <a:tr h="360521">
                <a:tc>
                  <a:txBody>
                    <a:bodyPr/>
                    <a:lstStyle/>
                    <a:p>
                      <a:pPr algn="ctr"/>
                      <a:endParaRPr lang="en-US" sz="1400" b="1" dirty="0"/>
                    </a:p>
                  </a:txBody>
                  <a:tcPr marL="68580" marR="68580" marT="34290" marB="34290"/>
                </a:tc>
                <a:tc>
                  <a:txBody>
                    <a:bodyPr/>
                    <a:lstStyle/>
                    <a:p>
                      <a:pPr algn="ctr"/>
                      <a:r>
                        <a:rPr lang="en-US" sz="1400" b="1" dirty="0"/>
                        <a:t>Accuracy</a:t>
                      </a:r>
                    </a:p>
                  </a:txBody>
                  <a:tcPr marL="68580" marR="68580" marT="34290" marB="34290"/>
                </a:tc>
                <a:tc>
                  <a:txBody>
                    <a:bodyPr/>
                    <a:lstStyle/>
                    <a:p>
                      <a:pPr algn="ctr"/>
                      <a:r>
                        <a:rPr lang="en-US" sz="1400" b="1" dirty="0"/>
                        <a:t>Sensitivity</a:t>
                      </a:r>
                    </a:p>
                  </a:txBody>
                  <a:tcPr marL="68580" marR="68580" marT="34290" marB="34290"/>
                </a:tc>
                <a:tc>
                  <a:txBody>
                    <a:bodyPr/>
                    <a:lstStyle/>
                    <a:p>
                      <a:pPr algn="ctr"/>
                      <a:r>
                        <a:rPr lang="en-US" sz="1400" b="1" dirty="0"/>
                        <a:t>Specificity</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Mean</a:t>
                      </a:r>
                    </a:p>
                  </a:txBody>
                  <a:tcPr marL="68580" marR="68580" marT="34290" marB="34290"/>
                </a:tc>
                <a:tc>
                  <a:txBody>
                    <a:bodyPr/>
                    <a:lstStyle/>
                    <a:p>
                      <a:pPr algn="ctr"/>
                      <a:r>
                        <a:rPr lang="en-US" sz="1400" b="1" dirty="0"/>
                        <a:t>59.32%</a:t>
                      </a:r>
                    </a:p>
                  </a:txBody>
                  <a:tcPr marL="68580" marR="68580" marT="34290" marB="34290"/>
                </a:tc>
                <a:tc>
                  <a:txBody>
                    <a:bodyPr/>
                    <a:lstStyle/>
                    <a:p>
                      <a:pPr algn="ctr"/>
                      <a:r>
                        <a:rPr lang="en-US" sz="1400" b="1" dirty="0"/>
                        <a:t> 60.41%</a:t>
                      </a:r>
                    </a:p>
                  </a:txBody>
                  <a:tcPr marL="68580" marR="68580" marT="34290" marB="34290"/>
                </a:tc>
                <a:tc>
                  <a:txBody>
                    <a:bodyPr/>
                    <a:lstStyle/>
                    <a:p>
                      <a:pPr algn="ctr"/>
                      <a:r>
                        <a:rPr lang="en-US" sz="1400" b="1" dirty="0"/>
                        <a:t>59.17%</a:t>
                      </a:r>
                    </a:p>
                  </a:txBody>
                  <a:tcPr marL="68580" marR="68580" marT="34290" marB="34290"/>
                </a:tc>
                <a:extLst>
                  <a:ext uri="{0D108BD9-81ED-4DB2-BD59-A6C34878D82A}">
                    <a16:rowId xmlns:a16="http://schemas.microsoft.com/office/drawing/2014/main" val="1396197785"/>
                  </a:ext>
                </a:extLst>
              </a:tr>
              <a:tr h="360521">
                <a:tc>
                  <a:txBody>
                    <a:bodyPr/>
                    <a:lstStyle/>
                    <a:p>
                      <a:pPr algn="ctr"/>
                      <a:r>
                        <a:rPr lang="en-US" sz="1400" b="1" dirty="0"/>
                        <a:t>Standard Deviation</a:t>
                      </a:r>
                    </a:p>
                  </a:txBody>
                  <a:tcPr marL="68580" marR="68580" marT="34290" marB="34290"/>
                </a:tc>
                <a:tc>
                  <a:txBody>
                    <a:bodyPr/>
                    <a:lstStyle/>
                    <a:p>
                      <a:pPr algn="ctr"/>
                      <a:r>
                        <a:rPr lang="en-US" sz="1400" b="1" dirty="0"/>
                        <a:t>0.0028</a:t>
                      </a:r>
                    </a:p>
                  </a:txBody>
                  <a:tcPr marL="68580" marR="68580" marT="34290" marB="34290"/>
                </a:tc>
                <a:tc>
                  <a:txBody>
                    <a:bodyPr/>
                    <a:lstStyle/>
                    <a:p>
                      <a:pPr algn="ctr"/>
                      <a:r>
                        <a:rPr lang="en-US" sz="1400" b="1" dirty="0"/>
                        <a:t>0.0068</a:t>
                      </a:r>
                    </a:p>
                  </a:txBody>
                  <a:tcPr marL="68580" marR="68580" marT="34290" marB="34290"/>
                </a:tc>
                <a:tc>
                  <a:txBody>
                    <a:bodyPr/>
                    <a:lstStyle/>
                    <a:p>
                      <a:pPr algn="ctr"/>
                      <a:r>
                        <a:rPr lang="en-US" sz="1400" b="1" dirty="0"/>
                        <a:t>0.0034</a:t>
                      </a:r>
                    </a:p>
                  </a:txBody>
                  <a:tcPr marL="68580" marR="68580" marT="34290" marB="34290"/>
                </a:tc>
                <a:extLst>
                  <a:ext uri="{0D108BD9-81ED-4DB2-BD59-A6C34878D82A}">
                    <a16:rowId xmlns:a16="http://schemas.microsoft.com/office/drawing/2014/main" val="1211354975"/>
                  </a:ext>
                </a:extLst>
              </a:tr>
            </a:tbl>
          </a:graphicData>
        </a:graphic>
      </p:graphicFrame>
    </p:spTree>
    <p:extLst>
      <p:ext uri="{BB962C8B-B14F-4D97-AF65-F5344CB8AC3E}">
        <p14:creationId xmlns:p14="http://schemas.microsoft.com/office/powerpoint/2010/main" val="42411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A44D7-970A-B700-1898-1D702903D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164A4-9487-E5F1-3A72-A08D6BF128FE}"/>
              </a:ext>
            </a:extLst>
          </p:cNvPr>
          <p:cNvSpPr>
            <a:spLocks noGrp="1"/>
          </p:cNvSpPr>
          <p:nvPr>
            <p:ph type="title"/>
          </p:nvPr>
        </p:nvSpPr>
        <p:spPr/>
        <p:txBody>
          <a:bodyPr/>
          <a:lstStyle/>
          <a:p>
            <a:r>
              <a:rPr lang="en-US" sz="3600" dirty="0"/>
              <a:t>Evaluation of the Naïve Bayes Model (smote)</a:t>
            </a:r>
          </a:p>
        </p:txBody>
      </p:sp>
      <p:sp>
        <p:nvSpPr>
          <p:cNvPr id="9" name="TextBox 8">
            <a:extLst>
              <a:ext uri="{FF2B5EF4-FFF2-40B4-BE49-F238E27FC236}">
                <a16:creationId xmlns:a16="http://schemas.microsoft.com/office/drawing/2014/main" id="{B0C7D170-3187-BFA6-50A1-2862B91B8E1A}"/>
              </a:ext>
            </a:extLst>
          </p:cNvPr>
          <p:cNvSpPr txBox="1"/>
          <p:nvPr/>
        </p:nvSpPr>
        <p:spPr>
          <a:xfrm>
            <a:off x="2072639" y="3280889"/>
            <a:ext cx="7578090" cy="507831"/>
          </a:xfrm>
          <a:prstGeom prst="rect">
            <a:avLst/>
          </a:prstGeom>
          <a:noFill/>
        </p:spPr>
        <p:txBody>
          <a:bodyPr wrap="square" rtlCol="0">
            <a:spAutoFit/>
          </a:bodyPr>
          <a:lstStyle/>
          <a:p>
            <a:r>
              <a:rPr lang="en-US" sz="1350" b="1" dirty="0"/>
              <a:t>Sensitivity</a:t>
            </a:r>
            <a:r>
              <a:rPr lang="en-US" sz="1350" dirty="0"/>
              <a:t>: It is estimated that this model will predict 69.75% of the those who are at risk of leaving the company.</a:t>
            </a:r>
          </a:p>
        </p:txBody>
      </p:sp>
      <p:sp>
        <p:nvSpPr>
          <p:cNvPr id="10" name="TextBox 9">
            <a:extLst>
              <a:ext uri="{FF2B5EF4-FFF2-40B4-BE49-F238E27FC236}">
                <a16:creationId xmlns:a16="http://schemas.microsoft.com/office/drawing/2014/main" id="{AA5BDF78-A666-A654-C32A-837E48F2B069}"/>
              </a:ext>
            </a:extLst>
          </p:cNvPr>
          <p:cNvSpPr txBox="1"/>
          <p:nvPr/>
        </p:nvSpPr>
        <p:spPr>
          <a:xfrm>
            <a:off x="2072641" y="3835519"/>
            <a:ext cx="7578086" cy="507831"/>
          </a:xfrm>
          <a:prstGeom prst="rect">
            <a:avLst/>
          </a:prstGeom>
          <a:noFill/>
        </p:spPr>
        <p:txBody>
          <a:bodyPr wrap="square" rtlCol="0">
            <a:spAutoFit/>
          </a:bodyPr>
          <a:lstStyle/>
          <a:p>
            <a:r>
              <a:rPr lang="en-US" sz="1350" b="1" dirty="0"/>
              <a:t>Specificity</a:t>
            </a:r>
            <a:r>
              <a:rPr lang="en-US" sz="1350" dirty="0"/>
              <a:t>: It is estimated that this model will predict 62.36% of the those that will not leave the company.</a:t>
            </a:r>
          </a:p>
        </p:txBody>
      </p:sp>
      <p:graphicFrame>
        <p:nvGraphicFramePr>
          <p:cNvPr id="14" name="Table 13">
            <a:extLst>
              <a:ext uri="{FF2B5EF4-FFF2-40B4-BE49-F238E27FC236}">
                <a16:creationId xmlns:a16="http://schemas.microsoft.com/office/drawing/2014/main" id="{4F5A31CA-A048-D181-D0A9-96941EC2C0D6}"/>
              </a:ext>
            </a:extLst>
          </p:cNvPr>
          <p:cNvGraphicFramePr>
            <a:graphicFrameLocks noGrp="1"/>
          </p:cNvGraphicFramePr>
          <p:nvPr>
            <p:extLst>
              <p:ext uri="{D42A27DB-BD31-4B8C-83A1-F6EECF244321}">
                <p14:modId xmlns:p14="http://schemas.microsoft.com/office/powerpoint/2010/main" val="690035827"/>
              </p:ext>
            </p:extLst>
          </p:nvPr>
        </p:nvGraphicFramePr>
        <p:xfrm>
          <a:off x="2072639" y="2052144"/>
          <a:ext cx="7578088" cy="1081563"/>
        </p:xfrm>
        <a:graphic>
          <a:graphicData uri="http://schemas.openxmlformats.org/drawingml/2006/table">
            <a:tbl>
              <a:tblPr firstRow="1" bandRow="1">
                <a:tableStyleId>{5C22544A-7EE6-4342-B048-85BDC9FD1C3A}</a:tableStyleId>
              </a:tblPr>
              <a:tblGrid>
                <a:gridCol w="1894522">
                  <a:extLst>
                    <a:ext uri="{9D8B030D-6E8A-4147-A177-3AD203B41FA5}">
                      <a16:colId xmlns:a16="http://schemas.microsoft.com/office/drawing/2014/main" val="85863450"/>
                    </a:ext>
                  </a:extLst>
                </a:gridCol>
                <a:gridCol w="1894522">
                  <a:extLst>
                    <a:ext uri="{9D8B030D-6E8A-4147-A177-3AD203B41FA5}">
                      <a16:colId xmlns:a16="http://schemas.microsoft.com/office/drawing/2014/main" val="1875408289"/>
                    </a:ext>
                  </a:extLst>
                </a:gridCol>
                <a:gridCol w="1894522">
                  <a:extLst>
                    <a:ext uri="{9D8B030D-6E8A-4147-A177-3AD203B41FA5}">
                      <a16:colId xmlns:a16="http://schemas.microsoft.com/office/drawing/2014/main" val="1794160287"/>
                    </a:ext>
                  </a:extLst>
                </a:gridCol>
                <a:gridCol w="1894522">
                  <a:extLst>
                    <a:ext uri="{9D8B030D-6E8A-4147-A177-3AD203B41FA5}">
                      <a16:colId xmlns:a16="http://schemas.microsoft.com/office/drawing/2014/main" val="2317251645"/>
                    </a:ext>
                  </a:extLst>
                </a:gridCol>
              </a:tblGrid>
              <a:tr h="360521">
                <a:tc>
                  <a:txBody>
                    <a:bodyPr/>
                    <a:lstStyle/>
                    <a:p>
                      <a:pPr algn="ctr"/>
                      <a:endParaRPr lang="en-US" sz="1400" b="1" dirty="0"/>
                    </a:p>
                  </a:txBody>
                  <a:tcPr marL="68580" marR="68580" marT="34290" marB="34290"/>
                </a:tc>
                <a:tc>
                  <a:txBody>
                    <a:bodyPr/>
                    <a:lstStyle/>
                    <a:p>
                      <a:pPr algn="ctr"/>
                      <a:r>
                        <a:rPr lang="en-US" sz="1400" b="1" dirty="0"/>
                        <a:t>Accuracy</a:t>
                      </a:r>
                    </a:p>
                  </a:txBody>
                  <a:tcPr marL="68580" marR="68580" marT="34290" marB="34290"/>
                </a:tc>
                <a:tc>
                  <a:txBody>
                    <a:bodyPr/>
                    <a:lstStyle/>
                    <a:p>
                      <a:pPr algn="ctr"/>
                      <a:r>
                        <a:rPr lang="en-US" sz="1400" b="1" dirty="0"/>
                        <a:t>Sensitivity</a:t>
                      </a:r>
                    </a:p>
                  </a:txBody>
                  <a:tcPr marL="68580" marR="68580" marT="34290" marB="34290"/>
                </a:tc>
                <a:tc>
                  <a:txBody>
                    <a:bodyPr/>
                    <a:lstStyle/>
                    <a:p>
                      <a:pPr algn="ctr"/>
                      <a:r>
                        <a:rPr lang="en-US" sz="1400" b="1" dirty="0"/>
                        <a:t>Specificity</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Mean</a:t>
                      </a:r>
                    </a:p>
                  </a:txBody>
                  <a:tcPr marL="68580" marR="68580" marT="34290" marB="34290"/>
                </a:tc>
                <a:tc>
                  <a:txBody>
                    <a:bodyPr/>
                    <a:lstStyle/>
                    <a:p>
                      <a:pPr algn="ctr"/>
                      <a:r>
                        <a:rPr lang="en-US" sz="1400" b="1" dirty="0"/>
                        <a:t>63.51%</a:t>
                      </a:r>
                    </a:p>
                  </a:txBody>
                  <a:tcPr marL="68580" marR="68580" marT="34290" marB="34290"/>
                </a:tc>
                <a:tc>
                  <a:txBody>
                    <a:bodyPr/>
                    <a:lstStyle/>
                    <a:p>
                      <a:pPr algn="ctr"/>
                      <a:r>
                        <a:rPr lang="en-US" sz="1400" b="1" dirty="0"/>
                        <a:t> 69.75%</a:t>
                      </a:r>
                    </a:p>
                  </a:txBody>
                  <a:tcPr marL="68580" marR="68580" marT="34290" marB="34290"/>
                </a:tc>
                <a:tc>
                  <a:txBody>
                    <a:bodyPr/>
                    <a:lstStyle/>
                    <a:p>
                      <a:pPr algn="ctr"/>
                      <a:r>
                        <a:rPr lang="en-US" sz="1400" b="1" dirty="0"/>
                        <a:t>62.36%</a:t>
                      </a:r>
                    </a:p>
                  </a:txBody>
                  <a:tcPr marL="68580" marR="68580" marT="34290" marB="34290"/>
                </a:tc>
                <a:extLst>
                  <a:ext uri="{0D108BD9-81ED-4DB2-BD59-A6C34878D82A}">
                    <a16:rowId xmlns:a16="http://schemas.microsoft.com/office/drawing/2014/main" val="1396197785"/>
                  </a:ext>
                </a:extLst>
              </a:tr>
              <a:tr h="360521">
                <a:tc>
                  <a:txBody>
                    <a:bodyPr/>
                    <a:lstStyle/>
                    <a:p>
                      <a:pPr algn="ctr"/>
                      <a:r>
                        <a:rPr lang="en-US" sz="1400" b="1" dirty="0"/>
                        <a:t>Standard Deviation</a:t>
                      </a:r>
                    </a:p>
                  </a:txBody>
                  <a:tcPr marL="68580" marR="68580" marT="34290" marB="34290"/>
                </a:tc>
                <a:tc>
                  <a:txBody>
                    <a:bodyPr/>
                    <a:lstStyle/>
                    <a:p>
                      <a:pPr algn="ctr"/>
                      <a:r>
                        <a:rPr lang="en-US" sz="1400" b="1" dirty="0"/>
                        <a:t>0.0041</a:t>
                      </a:r>
                    </a:p>
                  </a:txBody>
                  <a:tcPr marL="68580" marR="68580" marT="34290" marB="34290"/>
                </a:tc>
                <a:tc>
                  <a:txBody>
                    <a:bodyPr/>
                    <a:lstStyle/>
                    <a:p>
                      <a:pPr algn="ctr"/>
                      <a:r>
                        <a:rPr lang="en-US" sz="1400" b="1" dirty="0"/>
                        <a:t>0.0071</a:t>
                      </a:r>
                    </a:p>
                  </a:txBody>
                  <a:tcPr marL="68580" marR="68580" marT="34290" marB="34290"/>
                </a:tc>
                <a:tc>
                  <a:txBody>
                    <a:bodyPr/>
                    <a:lstStyle/>
                    <a:p>
                      <a:pPr algn="ctr"/>
                      <a:r>
                        <a:rPr lang="en-US" sz="1400" b="1" dirty="0"/>
                        <a:t> 0.0055</a:t>
                      </a:r>
                    </a:p>
                  </a:txBody>
                  <a:tcPr marL="68580" marR="68580" marT="34290" marB="34290"/>
                </a:tc>
                <a:extLst>
                  <a:ext uri="{0D108BD9-81ED-4DB2-BD59-A6C34878D82A}">
                    <a16:rowId xmlns:a16="http://schemas.microsoft.com/office/drawing/2014/main" val="1211354975"/>
                  </a:ext>
                </a:extLst>
              </a:tr>
            </a:tbl>
          </a:graphicData>
        </a:graphic>
      </p:graphicFrame>
      <p:sp>
        <p:nvSpPr>
          <p:cNvPr id="15" name="TextBox 14">
            <a:extLst>
              <a:ext uri="{FF2B5EF4-FFF2-40B4-BE49-F238E27FC236}">
                <a16:creationId xmlns:a16="http://schemas.microsoft.com/office/drawing/2014/main" id="{8DF1947F-CB8E-D924-209C-6EEB2A4A8957}"/>
              </a:ext>
            </a:extLst>
          </p:cNvPr>
          <p:cNvSpPr txBox="1"/>
          <p:nvPr/>
        </p:nvSpPr>
        <p:spPr>
          <a:xfrm>
            <a:off x="1649731" y="5408935"/>
            <a:ext cx="9083993" cy="715581"/>
          </a:xfrm>
          <a:prstGeom prst="rect">
            <a:avLst/>
          </a:prstGeom>
          <a:noFill/>
        </p:spPr>
        <p:txBody>
          <a:bodyPr wrap="square" rtlCol="0">
            <a:spAutoFit/>
          </a:bodyPr>
          <a:lstStyle/>
          <a:p>
            <a:r>
              <a:rPr lang="en-US" sz="1350" b="1" dirty="0"/>
              <a:t>We are making improvements in our sensitivity with this model! Much better now that we were able to re-sample the data. We have improved from 25% to ~70%. We are really looking to have the highest sensitivity possible so that we can accurately predict who is at risk of leaving</a:t>
            </a:r>
            <a:endParaRPr lang="en-US" sz="1350" dirty="0"/>
          </a:p>
        </p:txBody>
      </p:sp>
      <p:sp>
        <p:nvSpPr>
          <p:cNvPr id="22" name="TextBox 21">
            <a:extLst>
              <a:ext uri="{FF2B5EF4-FFF2-40B4-BE49-F238E27FC236}">
                <a16:creationId xmlns:a16="http://schemas.microsoft.com/office/drawing/2014/main" id="{AEA1A1BF-52A0-73D7-CCB2-E012DE151A16}"/>
              </a:ext>
            </a:extLst>
          </p:cNvPr>
          <p:cNvSpPr txBox="1"/>
          <p:nvPr/>
        </p:nvSpPr>
        <p:spPr>
          <a:xfrm>
            <a:off x="1649731" y="4908605"/>
            <a:ext cx="9083993" cy="507831"/>
          </a:xfrm>
          <a:prstGeom prst="rect">
            <a:avLst/>
          </a:prstGeom>
          <a:noFill/>
        </p:spPr>
        <p:txBody>
          <a:bodyPr wrap="square" rtlCol="0">
            <a:spAutoFit/>
          </a:bodyPr>
          <a:lstStyle/>
          <a:p>
            <a:r>
              <a:rPr lang="en-US" sz="1350" b="1" dirty="0"/>
              <a:t>It may be argued that a greater sensitivity is more important than having a greater specificity in this problem because we want to be able to provide incentives for people who are at risk of leaving.</a:t>
            </a:r>
            <a:endParaRPr lang="en-US" sz="1350" dirty="0"/>
          </a:p>
        </p:txBody>
      </p:sp>
    </p:spTree>
    <p:extLst>
      <p:ext uri="{BB962C8B-B14F-4D97-AF65-F5344CB8AC3E}">
        <p14:creationId xmlns:p14="http://schemas.microsoft.com/office/powerpoint/2010/main" val="326002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B76F3-F8E2-9BC2-D1D0-98D550CC1E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1E1CD83-F144-02BB-20A9-03CE20D2A59F}"/>
              </a:ext>
            </a:extLst>
          </p:cNvPr>
          <p:cNvSpPr>
            <a:spLocks noGrp="1"/>
          </p:cNvSpPr>
          <p:nvPr>
            <p:ph type="title"/>
          </p:nvPr>
        </p:nvSpPr>
        <p:spPr>
          <a:xfrm>
            <a:off x="838200" y="132217"/>
            <a:ext cx="10515600" cy="808067"/>
          </a:xfrm>
        </p:spPr>
        <p:txBody>
          <a:bodyPr/>
          <a:lstStyle/>
          <a:p>
            <a:r>
              <a:rPr lang="en-US" dirty="0"/>
              <a:t>Assumptions for Cost of Turnover Calculation</a:t>
            </a:r>
          </a:p>
        </p:txBody>
      </p:sp>
      <p:graphicFrame>
        <p:nvGraphicFramePr>
          <p:cNvPr id="7" name="Content Placeholder 6">
            <a:extLst>
              <a:ext uri="{FF2B5EF4-FFF2-40B4-BE49-F238E27FC236}">
                <a16:creationId xmlns:a16="http://schemas.microsoft.com/office/drawing/2014/main" id="{390E144D-4330-061B-B0F4-1E6E7258805D}"/>
              </a:ext>
            </a:extLst>
          </p:cNvPr>
          <p:cNvGraphicFramePr>
            <a:graphicFrameLocks noGrp="1"/>
          </p:cNvGraphicFramePr>
          <p:nvPr>
            <p:ph idx="1"/>
            <p:extLst>
              <p:ext uri="{D42A27DB-BD31-4B8C-83A1-F6EECF244321}">
                <p14:modId xmlns:p14="http://schemas.microsoft.com/office/powerpoint/2010/main" val="3764283852"/>
              </p:ext>
            </p:extLst>
          </p:nvPr>
        </p:nvGraphicFramePr>
        <p:xfrm>
          <a:off x="1057523" y="1047039"/>
          <a:ext cx="9692640" cy="2412365"/>
        </p:xfrm>
        <a:graphic>
          <a:graphicData uri="http://schemas.openxmlformats.org/drawingml/2006/table">
            <a:tbl>
              <a:tblPr firstRow="1" bandRow="1">
                <a:tableStyleId>{5C22544A-7EE6-4342-B048-85BDC9FD1C3A}</a:tableStyleId>
              </a:tblPr>
              <a:tblGrid>
                <a:gridCol w="2146853">
                  <a:extLst>
                    <a:ext uri="{9D8B030D-6E8A-4147-A177-3AD203B41FA5}">
                      <a16:colId xmlns:a16="http://schemas.microsoft.com/office/drawing/2014/main" val="2268476162"/>
                    </a:ext>
                  </a:extLst>
                </a:gridCol>
                <a:gridCol w="2472855">
                  <a:extLst>
                    <a:ext uri="{9D8B030D-6E8A-4147-A177-3AD203B41FA5}">
                      <a16:colId xmlns:a16="http://schemas.microsoft.com/office/drawing/2014/main" val="1450653163"/>
                    </a:ext>
                  </a:extLst>
                </a:gridCol>
                <a:gridCol w="2679590">
                  <a:extLst>
                    <a:ext uri="{9D8B030D-6E8A-4147-A177-3AD203B41FA5}">
                      <a16:colId xmlns:a16="http://schemas.microsoft.com/office/drawing/2014/main" val="3875490558"/>
                    </a:ext>
                  </a:extLst>
                </a:gridCol>
                <a:gridCol w="2393342">
                  <a:extLst>
                    <a:ext uri="{9D8B030D-6E8A-4147-A177-3AD203B41FA5}">
                      <a16:colId xmlns:a16="http://schemas.microsoft.com/office/drawing/2014/main" val="2761380445"/>
                    </a:ext>
                  </a:extLst>
                </a:gridCol>
              </a:tblGrid>
              <a:tr h="370840">
                <a:tc>
                  <a:txBody>
                    <a:bodyPr/>
                    <a:lstStyle/>
                    <a:p>
                      <a:pPr algn="ctr" rtl="0" fontAlgn="ctr">
                        <a:buNone/>
                      </a:pPr>
                      <a:r>
                        <a:rPr lang="en-US" sz="1800" b="1" u="none" strike="noStrike" dirty="0">
                          <a:solidFill>
                            <a:srgbClr val="FFFFFF"/>
                          </a:solidFill>
                          <a:effectLst/>
                        </a:rPr>
                        <a:t>Job Level</a:t>
                      </a:r>
                      <a:endParaRPr lang="en-US" sz="1800" b="1" i="0" u="none" strike="noStrike" dirty="0">
                        <a:solidFill>
                          <a:srgbClr val="FFFFFF"/>
                        </a:solidFill>
                        <a:effectLst/>
                        <a:latin typeface="Century Gothic" panose="020B0502020202020204" pitchFamily="34" charset="0"/>
                      </a:endParaRPr>
                    </a:p>
                  </a:txBody>
                  <a:tcPr marL="9525" marR="9525" marT="9525" marB="0" anchor="ctr"/>
                </a:tc>
                <a:tc>
                  <a:txBody>
                    <a:bodyPr/>
                    <a:lstStyle/>
                    <a:p>
                      <a:pPr algn="ctr" rtl="0" fontAlgn="ctr">
                        <a:buNone/>
                      </a:pPr>
                      <a:r>
                        <a:rPr lang="en-US" sz="1800" b="1" u="none" strike="noStrike" dirty="0">
                          <a:solidFill>
                            <a:srgbClr val="FFFFFF"/>
                          </a:solidFill>
                          <a:effectLst/>
                        </a:rPr>
                        <a:t>Average Monthly salary</a:t>
                      </a:r>
                      <a:endParaRPr lang="en-US" sz="1800" b="1" i="0" u="none" strike="noStrike" dirty="0">
                        <a:solidFill>
                          <a:srgbClr val="FFFFFF"/>
                        </a:solidFill>
                        <a:effectLst/>
                        <a:latin typeface="Century Gothic" panose="020B0502020202020204" pitchFamily="34" charset="0"/>
                      </a:endParaRPr>
                    </a:p>
                  </a:txBody>
                  <a:tcPr marL="9525" marR="9525" marT="9525" marB="0" anchor="ctr"/>
                </a:tc>
                <a:tc>
                  <a:txBody>
                    <a:bodyPr/>
                    <a:lstStyle/>
                    <a:p>
                      <a:pPr algn="ctr" rtl="0" fontAlgn="ctr">
                        <a:buNone/>
                      </a:pPr>
                      <a:r>
                        <a:rPr lang="en-US" sz="1800" b="1" u="none" strike="noStrike" dirty="0">
                          <a:solidFill>
                            <a:srgbClr val="FFFFFF"/>
                          </a:solidFill>
                          <a:effectLst/>
                        </a:rPr>
                        <a:t>9 Months of Salary</a:t>
                      </a:r>
                      <a:endParaRPr lang="en-US" sz="1800" b="1" i="0" u="none" strike="noStrike" dirty="0">
                        <a:solidFill>
                          <a:srgbClr val="FFFFFF"/>
                        </a:solidFill>
                        <a:effectLst/>
                        <a:latin typeface="Century Gothic" panose="020B0502020202020204" pitchFamily="34" charset="0"/>
                      </a:endParaRPr>
                    </a:p>
                  </a:txBody>
                  <a:tcPr marL="9525" marR="9525" marT="9525" marB="0" anchor="ctr"/>
                </a:tc>
                <a:tc>
                  <a:txBody>
                    <a:bodyPr/>
                    <a:lstStyle/>
                    <a:p>
                      <a:pPr algn="ctr" rtl="0" fontAlgn="ctr">
                        <a:buNone/>
                      </a:pPr>
                      <a:r>
                        <a:rPr lang="en-US" sz="1800" b="1" u="none" strike="noStrike" dirty="0">
                          <a:solidFill>
                            <a:srgbClr val="FFFFFF"/>
                          </a:solidFill>
                          <a:effectLst/>
                        </a:rPr>
                        <a:t>Average of the 9 month salary</a:t>
                      </a:r>
                      <a:endParaRPr lang="en-US" sz="1800" b="1" i="0" u="none" strike="noStrike" dirty="0">
                        <a:solidFill>
                          <a:srgbClr val="FFFFFF"/>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4172249055"/>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Level 1</a:t>
                      </a:r>
                    </a:p>
                  </a:txBody>
                  <a:tcPr marL="9525" marR="9525" marT="9525" marB="0" anchor="ctr"/>
                </a:tc>
                <a:tc>
                  <a:txBody>
                    <a:bodyPr/>
                    <a:lstStyle/>
                    <a:p>
                      <a:pPr algn="ctr" rtl="0" fontAlgn="ctr">
                        <a:buNone/>
                      </a:pPr>
                      <a:r>
                        <a:rPr lang="en-US" sz="1800" b="0" i="0" u="none" strike="noStrike" kern="1200" dirty="0">
                          <a:solidFill>
                            <a:srgbClr val="000000"/>
                          </a:solidFill>
                          <a:effectLst/>
                          <a:latin typeface="Century Gothic" panose="020B0502020202020204" pitchFamily="34" charset="0"/>
                          <a:ea typeface="+mn-ea"/>
                          <a:cs typeface="+mn-cs"/>
                        </a:rPr>
                        <a:t>$16,122.60 </a:t>
                      </a:r>
                    </a:p>
                  </a:txBody>
                  <a:tcPr marL="6350" marR="6350" marT="6350"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$145,103.40 </a:t>
                      </a:r>
                    </a:p>
                  </a:txBody>
                  <a:tcPr marL="6350" marR="6350" marT="6350" marB="0" anchor="b"/>
                </a:tc>
                <a:tc rowSpan="5">
                  <a:txBody>
                    <a:bodyPr/>
                    <a:lstStyle/>
                    <a:p>
                      <a:pPr algn="ctr" fontAlgn="b">
                        <a:buNone/>
                      </a:pPr>
                      <a:r>
                        <a:rPr lang="en-US" sz="1800" b="0" i="0" u="none" strike="noStrike" kern="1200" dirty="0">
                          <a:solidFill>
                            <a:srgbClr val="000000"/>
                          </a:solidFill>
                          <a:effectLst/>
                          <a:latin typeface="Century Gothic" panose="020B0502020202020204" pitchFamily="34" charset="0"/>
                          <a:ea typeface="+mn-ea"/>
                          <a:cs typeface="+mn-cs"/>
                        </a:rPr>
                        <a:t>$225,492.19 </a:t>
                      </a:r>
                    </a:p>
                  </a:txBody>
                  <a:tcPr marL="6350" marR="6350" marT="6350" marB="0" anchor="ctr"/>
                </a:tc>
                <a:extLst>
                  <a:ext uri="{0D108BD9-81ED-4DB2-BD59-A6C34878D82A}">
                    <a16:rowId xmlns:a16="http://schemas.microsoft.com/office/drawing/2014/main" val="2353361475"/>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Level 2</a:t>
                      </a:r>
                    </a:p>
                  </a:txBody>
                  <a:tcPr marL="9525" marR="9525" marT="9525" marB="0" anchor="ctr"/>
                </a:tc>
                <a:tc>
                  <a:txBody>
                    <a:bodyPr/>
                    <a:lstStyle/>
                    <a:p>
                      <a:pPr algn="ctr" rtl="0" fontAlgn="ctr">
                        <a:buNone/>
                      </a:pPr>
                      <a:r>
                        <a:rPr lang="en-US" sz="1800" b="0" i="0" u="none" strike="noStrike" kern="1200" dirty="0">
                          <a:solidFill>
                            <a:srgbClr val="000000"/>
                          </a:solidFill>
                          <a:effectLst/>
                          <a:latin typeface="Century Gothic" panose="020B0502020202020204" pitchFamily="34" charset="0"/>
                          <a:ea typeface="+mn-ea"/>
                          <a:cs typeface="+mn-cs"/>
                        </a:rPr>
                        <a:t>$20,355.47 </a:t>
                      </a:r>
                    </a:p>
                  </a:txBody>
                  <a:tcPr marL="6350" marR="6350" marT="6350"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$183,199.23 </a:t>
                      </a:r>
                    </a:p>
                  </a:txBody>
                  <a:tcPr marL="6350" marR="6350" marT="6350" marB="0" anchor="b"/>
                </a:tc>
                <a:tc vMerge="1">
                  <a:txBody>
                    <a:bodyPr/>
                    <a:lstStyle/>
                    <a:p>
                      <a:endParaRPr/>
                    </a:p>
                  </a:txBody>
                  <a:tcPr marL="6350" marR="6350" marT="6350" marB="0" anchor="b"/>
                </a:tc>
                <a:extLst>
                  <a:ext uri="{0D108BD9-81ED-4DB2-BD59-A6C34878D82A}">
                    <a16:rowId xmlns:a16="http://schemas.microsoft.com/office/drawing/2014/main" val="3356727929"/>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Level 3</a:t>
                      </a:r>
                    </a:p>
                  </a:txBody>
                  <a:tcPr marL="9525" marR="9525" marT="9525" marB="0" anchor="ctr"/>
                </a:tc>
                <a:tc>
                  <a:txBody>
                    <a:bodyPr/>
                    <a:lstStyle/>
                    <a:p>
                      <a:pPr algn="ctr" rtl="0" fontAlgn="ctr">
                        <a:buNone/>
                      </a:pPr>
                      <a:r>
                        <a:rPr lang="en-US" sz="1800" b="0" i="0" u="none" strike="noStrike" kern="1200" dirty="0">
                          <a:solidFill>
                            <a:srgbClr val="000000"/>
                          </a:solidFill>
                          <a:effectLst/>
                          <a:latin typeface="Century Gothic" panose="020B0502020202020204" pitchFamily="34" charset="0"/>
                          <a:ea typeface="+mn-ea"/>
                          <a:cs typeface="+mn-cs"/>
                        </a:rPr>
                        <a:t>$25,195.39 </a:t>
                      </a:r>
                    </a:p>
                  </a:txBody>
                  <a:tcPr marL="6350" marR="6350" marT="6350"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$226,758.51 </a:t>
                      </a:r>
                    </a:p>
                  </a:txBody>
                  <a:tcPr marL="6350" marR="6350" marT="6350" marB="0" anchor="b"/>
                </a:tc>
                <a:tc vMerge="1">
                  <a:txBody>
                    <a:bodyPr/>
                    <a:lstStyle/>
                    <a:p>
                      <a:endParaRPr/>
                    </a:p>
                  </a:txBody>
                  <a:tcPr marL="6350" marR="6350" marT="6350" marB="0" anchor="b"/>
                </a:tc>
                <a:extLst>
                  <a:ext uri="{0D108BD9-81ED-4DB2-BD59-A6C34878D82A}">
                    <a16:rowId xmlns:a16="http://schemas.microsoft.com/office/drawing/2014/main" val="1873951912"/>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Level 4</a:t>
                      </a:r>
                    </a:p>
                  </a:txBody>
                  <a:tcPr marL="9525" marR="9525" marT="9525" marB="0" anchor="ctr"/>
                </a:tc>
                <a:tc>
                  <a:txBody>
                    <a:bodyPr/>
                    <a:lstStyle/>
                    <a:p>
                      <a:pPr algn="ctr" rtl="0" fontAlgn="ctr">
                        <a:buNone/>
                      </a:pPr>
                      <a:r>
                        <a:rPr lang="en-US" sz="1800" b="0" i="0" u="none" strike="noStrike" kern="1200" dirty="0">
                          <a:solidFill>
                            <a:srgbClr val="000000"/>
                          </a:solidFill>
                          <a:effectLst/>
                          <a:latin typeface="Century Gothic" panose="020B0502020202020204" pitchFamily="34" charset="0"/>
                          <a:ea typeface="+mn-ea"/>
                          <a:cs typeface="+mn-cs"/>
                        </a:rPr>
                        <a:t>$29,938.60 </a:t>
                      </a:r>
                    </a:p>
                  </a:txBody>
                  <a:tcPr marL="6350" marR="6350" marT="6350"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$269,447.40 </a:t>
                      </a:r>
                    </a:p>
                  </a:txBody>
                  <a:tcPr marL="6350" marR="6350" marT="6350" marB="0" anchor="b"/>
                </a:tc>
                <a:tc vMerge="1">
                  <a:txBody>
                    <a:bodyPr/>
                    <a:lstStyle/>
                    <a:p>
                      <a:endParaRPr/>
                    </a:p>
                  </a:txBody>
                  <a:tcPr marL="6350" marR="6350" marT="6350" marB="0" anchor="b"/>
                </a:tc>
                <a:extLst>
                  <a:ext uri="{0D108BD9-81ED-4DB2-BD59-A6C34878D82A}">
                    <a16:rowId xmlns:a16="http://schemas.microsoft.com/office/drawing/2014/main" val="3907157665"/>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Level 5</a:t>
                      </a:r>
                    </a:p>
                  </a:txBody>
                  <a:tcPr marL="9525" marR="9525" marT="9525" marB="0" anchor="ctr"/>
                </a:tc>
                <a:tc>
                  <a:txBody>
                    <a:bodyPr/>
                    <a:lstStyle/>
                    <a:p>
                      <a:pPr algn="ctr" rtl="0" fontAlgn="ctr">
                        <a:buNone/>
                      </a:pPr>
                      <a:r>
                        <a:rPr lang="en-US" sz="1800" b="0" i="0" u="none" strike="noStrike" kern="1200" dirty="0">
                          <a:solidFill>
                            <a:srgbClr val="000000"/>
                          </a:solidFill>
                          <a:effectLst/>
                          <a:latin typeface="Century Gothic" panose="020B0502020202020204" pitchFamily="34" charset="0"/>
                          <a:ea typeface="+mn-ea"/>
                          <a:cs typeface="+mn-cs"/>
                        </a:rPr>
                        <a:t>$33,661.38 </a:t>
                      </a:r>
                    </a:p>
                  </a:txBody>
                  <a:tcPr marL="6350" marR="6350" marT="6350"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$302,952.42 </a:t>
                      </a:r>
                    </a:p>
                  </a:txBody>
                  <a:tcPr marL="6350" marR="6350" marT="6350" marB="0" anchor="b"/>
                </a:tc>
                <a:tc vMerge="1">
                  <a:txBody>
                    <a:bodyPr/>
                    <a:lstStyle/>
                    <a:p>
                      <a:endParaRPr dirty="0"/>
                    </a:p>
                  </a:txBody>
                  <a:tcPr marL="6350" marR="6350" marT="6350" marB="0" anchor="b"/>
                </a:tc>
                <a:extLst>
                  <a:ext uri="{0D108BD9-81ED-4DB2-BD59-A6C34878D82A}">
                    <a16:rowId xmlns:a16="http://schemas.microsoft.com/office/drawing/2014/main" val="3470303498"/>
                  </a:ext>
                </a:extLst>
              </a:tr>
            </a:tbl>
          </a:graphicData>
        </a:graphic>
      </p:graphicFrame>
      <p:sp>
        <p:nvSpPr>
          <p:cNvPr id="2" name="TextBox 1">
            <a:extLst>
              <a:ext uri="{FF2B5EF4-FFF2-40B4-BE49-F238E27FC236}">
                <a16:creationId xmlns:a16="http://schemas.microsoft.com/office/drawing/2014/main" id="{1EEDF046-2E5C-65D2-1C84-E9321BA2E75D}"/>
              </a:ext>
            </a:extLst>
          </p:cNvPr>
          <p:cNvSpPr txBox="1"/>
          <p:nvPr/>
        </p:nvSpPr>
        <p:spPr>
          <a:xfrm>
            <a:off x="1057523" y="3840480"/>
            <a:ext cx="9692640" cy="1200329"/>
          </a:xfrm>
          <a:prstGeom prst="rect">
            <a:avLst/>
          </a:prstGeom>
          <a:noFill/>
        </p:spPr>
        <p:txBody>
          <a:bodyPr wrap="square" rtlCol="0">
            <a:spAutoFit/>
          </a:bodyPr>
          <a:lstStyle/>
          <a:p>
            <a:r>
              <a:rPr lang="en-US" dirty="0"/>
              <a:t>To keep employees from leaving we will offer a long-term incentive package of $10K. By accepting the long-term incentive package, the employee will commit to staying an additional 2 years. We believe doing this will reduce the total number of predicted people leaving by 31% (average percent of incentive programs)</a:t>
            </a:r>
          </a:p>
        </p:txBody>
      </p:sp>
    </p:spTree>
    <p:extLst>
      <p:ext uri="{BB962C8B-B14F-4D97-AF65-F5344CB8AC3E}">
        <p14:creationId xmlns:p14="http://schemas.microsoft.com/office/powerpoint/2010/main" val="29589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A1A4A-A847-E5DF-AC1D-ED30920E3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63557-EB69-CBB0-AA18-FEA234F9B434}"/>
              </a:ext>
            </a:extLst>
          </p:cNvPr>
          <p:cNvSpPr>
            <a:spLocks noGrp="1"/>
          </p:cNvSpPr>
          <p:nvPr>
            <p:ph type="title"/>
          </p:nvPr>
        </p:nvSpPr>
        <p:spPr/>
        <p:txBody>
          <a:bodyPr/>
          <a:lstStyle/>
          <a:p>
            <a:r>
              <a:rPr lang="en-US" sz="3600" dirty="0"/>
              <a:t>Cost Evaluation of the KNN Model</a:t>
            </a:r>
          </a:p>
        </p:txBody>
      </p:sp>
      <p:sp>
        <p:nvSpPr>
          <p:cNvPr id="9" name="TextBox 8">
            <a:extLst>
              <a:ext uri="{FF2B5EF4-FFF2-40B4-BE49-F238E27FC236}">
                <a16:creationId xmlns:a16="http://schemas.microsoft.com/office/drawing/2014/main" id="{B41B900D-BA7F-755F-1601-51D1FF7B2370}"/>
              </a:ext>
            </a:extLst>
          </p:cNvPr>
          <p:cNvSpPr txBox="1"/>
          <p:nvPr/>
        </p:nvSpPr>
        <p:spPr>
          <a:xfrm>
            <a:off x="2072639" y="3242932"/>
            <a:ext cx="7578090" cy="507831"/>
          </a:xfrm>
          <a:prstGeom prst="rect">
            <a:avLst/>
          </a:prstGeom>
          <a:noFill/>
        </p:spPr>
        <p:txBody>
          <a:bodyPr wrap="square" rtlCol="0">
            <a:spAutoFit/>
          </a:bodyPr>
          <a:lstStyle/>
          <a:p>
            <a:r>
              <a:rPr lang="en-US" sz="1350" b="1" dirty="0"/>
              <a:t>Sensitivity</a:t>
            </a:r>
            <a:r>
              <a:rPr lang="en-US" sz="1350" dirty="0"/>
              <a:t>: It is estimated that this model will predict 60.98% of the those that will leave the company.</a:t>
            </a:r>
          </a:p>
        </p:txBody>
      </p:sp>
      <p:sp>
        <p:nvSpPr>
          <p:cNvPr id="10" name="TextBox 9">
            <a:extLst>
              <a:ext uri="{FF2B5EF4-FFF2-40B4-BE49-F238E27FC236}">
                <a16:creationId xmlns:a16="http://schemas.microsoft.com/office/drawing/2014/main" id="{1CB5B5E0-C333-A082-A98B-CC7AF16D0480}"/>
              </a:ext>
            </a:extLst>
          </p:cNvPr>
          <p:cNvSpPr txBox="1"/>
          <p:nvPr/>
        </p:nvSpPr>
        <p:spPr>
          <a:xfrm>
            <a:off x="2072640" y="3784734"/>
            <a:ext cx="7578088" cy="507831"/>
          </a:xfrm>
          <a:prstGeom prst="rect">
            <a:avLst/>
          </a:prstGeom>
          <a:noFill/>
        </p:spPr>
        <p:txBody>
          <a:bodyPr wrap="square" rtlCol="0">
            <a:spAutoFit/>
          </a:bodyPr>
          <a:lstStyle/>
          <a:p>
            <a:r>
              <a:rPr lang="en-US" sz="1350" b="1" dirty="0"/>
              <a:t>Specificity</a:t>
            </a:r>
            <a:r>
              <a:rPr lang="en-US" sz="1350" dirty="0"/>
              <a:t>: It is estimated that this model will predict 62.27 of the those that are not at risk of leaving the company.</a:t>
            </a:r>
          </a:p>
        </p:txBody>
      </p:sp>
      <p:graphicFrame>
        <p:nvGraphicFramePr>
          <p:cNvPr id="3" name="Table 2">
            <a:extLst>
              <a:ext uri="{FF2B5EF4-FFF2-40B4-BE49-F238E27FC236}">
                <a16:creationId xmlns:a16="http://schemas.microsoft.com/office/drawing/2014/main" id="{C069F769-7420-92A9-0485-0BF7A7082A0B}"/>
              </a:ext>
            </a:extLst>
          </p:cNvPr>
          <p:cNvGraphicFramePr>
            <a:graphicFrameLocks noGrp="1"/>
          </p:cNvGraphicFramePr>
          <p:nvPr>
            <p:extLst>
              <p:ext uri="{D42A27DB-BD31-4B8C-83A1-F6EECF244321}">
                <p14:modId xmlns:p14="http://schemas.microsoft.com/office/powerpoint/2010/main" val="1082780244"/>
              </p:ext>
            </p:extLst>
          </p:nvPr>
        </p:nvGraphicFramePr>
        <p:xfrm>
          <a:off x="2858952" y="1983080"/>
          <a:ext cx="3450522" cy="1081563"/>
        </p:xfrm>
        <a:graphic>
          <a:graphicData uri="http://schemas.openxmlformats.org/drawingml/2006/table">
            <a:tbl>
              <a:tblPr firstRow="1" bandRow="1">
                <a:tableStyleId>{5C22544A-7EE6-4342-B048-85BDC9FD1C3A}</a:tableStyleId>
              </a:tblPr>
              <a:tblGrid>
                <a:gridCol w="1150174">
                  <a:extLst>
                    <a:ext uri="{9D8B030D-6E8A-4147-A177-3AD203B41FA5}">
                      <a16:colId xmlns:a16="http://schemas.microsoft.com/office/drawing/2014/main" val="85863450"/>
                    </a:ext>
                  </a:extLst>
                </a:gridCol>
                <a:gridCol w="1150174">
                  <a:extLst>
                    <a:ext uri="{9D8B030D-6E8A-4147-A177-3AD203B41FA5}">
                      <a16:colId xmlns:a16="http://schemas.microsoft.com/office/drawing/2014/main" val="1875408289"/>
                    </a:ext>
                  </a:extLst>
                </a:gridCol>
                <a:gridCol w="1150174">
                  <a:extLst>
                    <a:ext uri="{9D8B030D-6E8A-4147-A177-3AD203B41FA5}">
                      <a16:colId xmlns:a16="http://schemas.microsoft.com/office/drawing/2014/main" val="1794160287"/>
                    </a:ext>
                  </a:extLst>
                </a:gridCol>
              </a:tblGrid>
              <a:tr h="360521">
                <a:tc>
                  <a:txBody>
                    <a:bodyPr/>
                    <a:lstStyle/>
                    <a:p>
                      <a:pPr algn="ctr"/>
                      <a:endParaRPr lang="en-US" sz="1400" b="1" dirty="0"/>
                    </a:p>
                  </a:txBody>
                  <a:tcPr marL="68580" marR="68580" marT="34290" marB="34290"/>
                </a:tc>
                <a:tc>
                  <a:txBody>
                    <a:bodyPr/>
                    <a:lstStyle/>
                    <a:p>
                      <a:pPr algn="ctr"/>
                      <a:r>
                        <a:rPr lang="en-US" sz="1400" b="1" dirty="0"/>
                        <a:t>No</a:t>
                      </a:r>
                    </a:p>
                  </a:txBody>
                  <a:tcPr marL="68580" marR="68580" marT="34290" marB="34290"/>
                </a:tc>
                <a:tc>
                  <a:txBody>
                    <a:bodyPr/>
                    <a:lstStyle/>
                    <a:p>
                      <a:pPr algn="ctr"/>
                      <a:r>
                        <a:rPr lang="en-US" sz="1400" b="1" dirty="0"/>
                        <a:t>Yes</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No</a:t>
                      </a:r>
                    </a:p>
                  </a:txBody>
                  <a:tcPr marL="68580" marR="68580" marT="34290" marB="34290"/>
                </a:tc>
                <a:tc>
                  <a:txBody>
                    <a:bodyPr/>
                    <a:lstStyle/>
                    <a:p>
                      <a:pPr algn="ctr"/>
                      <a:r>
                        <a:rPr lang="en-US" sz="1400" b="1" dirty="0"/>
                        <a:t>137</a:t>
                      </a:r>
                    </a:p>
                  </a:txBody>
                  <a:tcPr marL="68580" marR="68580" marT="34290" marB="34290"/>
                </a:tc>
                <a:tc>
                  <a:txBody>
                    <a:bodyPr/>
                    <a:lstStyle/>
                    <a:p>
                      <a:pPr algn="ctr"/>
                      <a:r>
                        <a:rPr lang="en-US" sz="1400" b="1" dirty="0">
                          <a:solidFill>
                            <a:srgbClr val="00B050"/>
                          </a:solidFill>
                        </a:rPr>
                        <a:t>16</a:t>
                      </a:r>
                    </a:p>
                  </a:txBody>
                  <a:tcPr marL="68580" marR="68580" marT="34290" marB="34290"/>
                </a:tc>
                <a:extLst>
                  <a:ext uri="{0D108BD9-81ED-4DB2-BD59-A6C34878D82A}">
                    <a16:rowId xmlns:a16="http://schemas.microsoft.com/office/drawing/2014/main" val="1396197785"/>
                  </a:ext>
                </a:extLst>
              </a:tr>
              <a:tr h="360521">
                <a:tc>
                  <a:txBody>
                    <a:bodyPr/>
                    <a:lstStyle/>
                    <a:p>
                      <a:pPr algn="ctr"/>
                      <a:r>
                        <a:rPr lang="en-US" sz="1400" b="1" dirty="0">
                          <a:highlight>
                            <a:srgbClr val="FFFF00"/>
                          </a:highlight>
                        </a:rPr>
                        <a:t>Yes</a:t>
                      </a:r>
                    </a:p>
                  </a:txBody>
                  <a:tcPr marL="68580" marR="68580" marT="34290" marB="34290"/>
                </a:tc>
                <a:tc>
                  <a:txBody>
                    <a:bodyPr/>
                    <a:lstStyle/>
                    <a:p>
                      <a:pPr algn="ctr"/>
                      <a:r>
                        <a:rPr lang="en-US" sz="1400" b="1" dirty="0">
                          <a:highlight>
                            <a:srgbClr val="FFFF00"/>
                          </a:highlight>
                        </a:rPr>
                        <a:t>83</a:t>
                      </a:r>
                    </a:p>
                  </a:txBody>
                  <a:tcPr marL="68580" marR="68580" marT="34290" marB="34290"/>
                </a:tc>
                <a:tc>
                  <a:txBody>
                    <a:bodyPr/>
                    <a:lstStyle/>
                    <a:p>
                      <a:pPr algn="ctr"/>
                      <a:r>
                        <a:rPr lang="en-US" sz="1400" b="1" dirty="0">
                          <a:highlight>
                            <a:srgbClr val="FFFF00"/>
                          </a:highlight>
                        </a:rPr>
                        <a:t>25</a:t>
                      </a:r>
                    </a:p>
                  </a:txBody>
                  <a:tcPr marL="68580" marR="68580" marT="34290" marB="34290"/>
                </a:tc>
                <a:extLst>
                  <a:ext uri="{0D108BD9-81ED-4DB2-BD59-A6C34878D82A}">
                    <a16:rowId xmlns:a16="http://schemas.microsoft.com/office/drawing/2014/main" val="1211354975"/>
                  </a:ext>
                </a:extLst>
              </a:tr>
            </a:tbl>
          </a:graphicData>
        </a:graphic>
      </p:graphicFrame>
      <p:sp>
        <p:nvSpPr>
          <p:cNvPr id="4" name="TextBox 3">
            <a:extLst>
              <a:ext uri="{FF2B5EF4-FFF2-40B4-BE49-F238E27FC236}">
                <a16:creationId xmlns:a16="http://schemas.microsoft.com/office/drawing/2014/main" id="{34F9AA62-A3CC-5559-F797-5A8724C9156C}"/>
              </a:ext>
            </a:extLst>
          </p:cNvPr>
          <p:cNvSpPr txBox="1"/>
          <p:nvPr/>
        </p:nvSpPr>
        <p:spPr>
          <a:xfrm>
            <a:off x="4584213" y="1567580"/>
            <a:ext cx="1129553" cy="300082"/>
          </a:xfrm>
          <a:prstGeom prst="rect">
            <a:avLst/>
          </a:prstGeom>
          <a:noFill/>
        </p:spPr>
        <p:txBody>
          <a:bodyPr wrap="square" rtlCol="0">
            <a:spAutoFit/>
          </a:bodyPr>
          <a:lstStyle/>
          <a:p>
            <a:pPr algn="ctr"/>
            <a:r>
              <a:rPr lang="en-US" sz="1350" b="1" dirty="0"/>
              <a:t>Actual</a:t>
            </a:r>
          </a:p>
        </p:txBody>
      </p:sp>
      <p:sp>
        <p:nvSpPr>
          <p:cNvPr id="5" name="TextBox 4">
            <a:extLst>
              <a:ext uri="{FF2B5EF4-FFF2-40B4-BE49-F238E27FC236}">
                <a16:creationId xmlns:a16="http://schemas.microsoft.com/office/drawing/2014/main" id="{1B657BE1-CDB6-39F6-5C8F-56D58C1CFD3F}"/>
              </a:ext>
            </a:extLst>
          </p:cNvPr>
          <p:cNvSpPr txBox="1"/>
          <p:nvPr/>
        </p:nvSpPr>
        <p:spPr>
          <a:xfrm>
            <a:off x="1649731" y="2538096"/>
            <a:ext cx="1129553" cy="300082"/>
          </a:xfrm>
          <a:prstGeom prst="rect">
            <a:avLst/>
          </a:prstGeom>
          <a:noFill/>
        </p:spPr>
        <p:txBody>
          <a:bodyPr wrap="square" rtlCol="0">
            <a:spAutoFit/>
          </a:bodyPr>
          <a:lstStyle/>
          <a:p>
            <a:pPr algn="ctr"/>
            <a:r>
              <a:rPr lang="en-US" sz="1350" b="1" dirty="0"/>
              <a:t>Predicted</a:t>
            </a:r>
          </a:p>
        </p:txBody>
      </p:sp>
      <p:sp>
        <p:nvSpPr>
          <p:cNvPr id="12" name="TextBox 11">
            <a:extLst>
              <a:ext uri="{FF2B5EF4-FFF2-40B4-BE49-F238E27FC236}">
                <a16:creationId xmlns:a16="http://schemas.microsoft.com/office/drawing/2014/main" id="{9C20C15B-2CD7-36E5-3A88-AFE96501AE61}"/>
              </a:ext>
            </a:extLst>
          </p:cNvPr>
          <p:cNvSpPr txBox="1"/>
          <p:nvPr/>
        </p:nvSpPr>
        <p:spPr>
          <a:xfrm>
            <a:off x="6714151" y="2312942"/>
            <a:ext cx="3150892" cy="300082"/>
          </a:xfrm>
          <a:prstGeom prst="rect">
            <a:avLst/>
          </a:prstGeom>
          <a:noFill/>
        </p:spPr>
        <p:txBody>
          <a:bodyPr wrap="square" rtlCol="0">
            <a:spAutoFit/>
          </a:bodyPr>
          <a:lstStyle/>
          <a:p>
            <a:pPr algn="ctr"/>
            <a:r>
              <a:rPr lang="en-US" sz="1350" b="1" dirty="0"/>
              <a:t>Sensitivity:  25/41 = 60.98%</a:t>
            </a:r>
          </a:p>
        </p:txBody>
      </p:sp>
      <p:sp>
        <p:nvSpPr>
          <p:cNvPr id="13" name="TextBox 12">
            <a:extLst>
              <a:ext uri="{FF2B5EF4-FFF2-40B4-BE49-F238E27FC236}">
                <a16:creationId xmlns:a16="http://schemas.microsoft.com/office/drawing/2014/main" id="{E74800D3-B52A-E52E-7279-963DD3734FD3}"/>
              </a:ext>
            </a:extLst>
          </p:cNvPr>
          <p:cNvSpPr txBox="1"/>
          <p:nvPr/>
        </p:nvSpPr>
        <p:spPr>
          <a:xfrm>
            <a:off x="6714151" y="2598591"/>
            <a:ext cx="3150892" cy="300082"/>
          </a:xfrm>
          <a:prstGeom prst="rect">
            <a:avLst/>
          </a:prstGeom>
          <a:noFill/>
        </p:spPr>
        <p:txBody>
          <a:bodyPr wrap="square" rtlCol="0">
            <a:spAutoFit/>
          </a:bodyPr>
          <a:lstStyle/>
          <a:p>
            <a:pPr algn="ctr"/>
            <a:r>
              <a:rPr lang="en-US" sz="1350" b="1" dirty="0"/>
              <a:t>Specificity:  137/220 = 62.27%</a:t>
            </a:r>
          </a:p>
        </p:txBody>
      </p:sp>
      <p:sp>
        <p:nvSpPr>
          <p:cNvPr id="6" name="TextBox 5">
            <a:extLst>
              <a:ext uri="{FF2B5EF4-FFF2-40B4-BE49-F238E27FC236}">
                <a16:creationId xmlns:a16="http://schemas.microsoft.com/office/drawing/2014/main" id="{55E72F0E-D090-3225-5F5F-C70F1E09EE2C}"/>
              </a:ext>
            </a:extLst>
          </p:cNvPr>
          <p:cNvSpPr txBox="1"/>
          <p:nvPr/>
        </p:nvSpPr>
        <p:spPr>
          <a:xfrm>
            <a:off x="1649731" y="5330957"/>
            <a:ext cx="9083993" cy="307777"/>
          </a:xfrm>
          <a:prstGeom prst="rect">
            <a:avLst/>
          </a:prstGeom>
          <a:noFill/>
        </p:spPr>
        <p:txBody>
          <a:bodyPr wrap="square" rtlCol="0">
            <a:spAutoFit/>
          </a:bodyPr>
          <a:lstStyle/>
          <a:p>
            <a:r>
              <a:rPr lang="en-US" sz="1350" b="1" dirty="0"/>
              <a:t>The cost associated with intervention based on this model:  108 * $10K + (16 + 17) * $225K = $</a:t>
            </a:r>
            <a:r>
              <a:rPr lang="en-US" sz="1400" b="1" dirty="0"/>
              <a:t>8,505K</a:t>
            </a:r>
            <a:r>
              <a:rPr lang="en-US" sz="1350" b="1" dirty="0"/>
              <a:t> </a:t>
            </a:r>
            <a:endParaRPr lang="en-US" sz="1350" dirty="0"/>
          </a:p>
        </p:txBody>
      </p:sp>
      <p:sp>
        <p:nvSpPr>
          <p:cNvPr id="7" name="TextBox 6">
            <a:extLst>
              <a:ext uri="{FF2B5EF4-FFF2-40B4-BE49-F238E27FC236}">
                <a16:creationId xmlns:a16="http://schemas.microsoft.com/office/drawing/2014/main" id="{30877071-8D92-99C7-0CAB-6678E2A1A2BD}"/>
              </a:ext>
            </a:extLst>
          </p:cNvPr>
          <p:cNvSpPr txBox="1"/>
          <p:nvPr/>
        </p:nvSpPr>
        <p:spPr>
          <a:xfrm>
            <a:off x="1649731" y="5701845"/>
            <a:ext cx="9083993" cy="5078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2700" b="1" dirty="0"/>
              <a:t>Cost Savings: $720K</a:t>
            </a:r>
            <a:endParaRPr lang="en-US" sz="2700" dirty="0"/>
          </a:p>
        </p:txBody>
      </p:sp>
      <p:sp>
        <p:nvSpPr>
          <p:cNvPr id="20" name="TextBox 19">
            <a:extLst>
              <a:ext uri="{FF2B5EF4-FFF2-40B4-BE49-F238E27FC236}">
                <a16:creationId xmlns:a16="http://schemas.microsoft.com/office/drawing/2014/main" id="{4166B7BE-2529-B14E-E5A4-CACDA343798B}"/>
              </a:ext>
            </a:extLst>
          </p:cNvPr>
          <p:cNvSpPr txBox="1"/>
          <p:nvPr/>
        </p:nvSpPr>
        <p:spPr>
          <a:xfrm>
            <a:off x="2072639" y="4326535"/>
            <a:ext cx="7578090" cy="523220"/>
          </a:xfrm>
          <a:prstGeom prst="rect">
            <a:avLst/>
          </a:prstGeom>
          <a:noFill/>
        </p:spPr>
        <p:txBody>
          <a:bodyPr wrap="square" rtlCol="0">
            <a:spAutoFit/>
          </a:bodyPr>
          <a:lstStyle/>
          <a:p>
            <a:r>
              <a:rPr lang="en-US" sz="1350" b="1" dirty="0"/>
              <a:t>F1</a:t>
            </a:r>
            <a:r>
              <a:rPr lang="en-US" sz="1350" dirty="0"/>
              <a:t> score of </a:t>
            </a:r>
            <a:r>
              <a:rPr lang="en-US" sz="1400" dirty="0"/>
              <a:t>~34% tells us that we do not catch many of the people who leave and we predict many who leave who do not.</a:t>
            </a:r>
            <a:endParaRPr lang="en-US" sz="1350" dirty="0"/>
          </a:p>
        </p:txBody>
      </p:sp>
      <p:sp>
        <p:nvSpPr>
          <p:cNvPr id="14" name="TextBox 13">
            <a:extLst>
              <a:ext uri="{FF2B5EF4-FFF2-40B4-BE49-F238E27FC236}">
                <a16:creationId xmlns:a16="http://schemas.microsoft.com/office/drawing/2014/main" id="{317260F3-0201-D872-C0EF-04587711FF11}"/>
              </a:ext>
            </a:extLst>
          </p:cNvPr>
          <p:cNvSpPr txBox="1"/>
          <p:nvPr/>
        </p:nvSpPr>
        <p:spPr>
          <a:xfrm>
            <a:off x="1649731" y="4987167"/>
            <a:ext cx="9083993" cy="307777"/>
          </a:xfrm>
          <a:prstGeom prst="rect">
            <a:avLst/>
          </a:prstGeom>
          <a:noFill/>
        </p:spPr>
        <p:txBody>
          <a:bodyPr wrap="square" rtlCol="0">
            <a:spAutoFit/>
          </a:bodyPr>
          <a:lstStyle/>
          <a:p>
            <a:r>
              <a:rPr lang="en-US" sz="1350" b="1" dirty="0"/>
              <a:t>The cost associated with no intervention:  41 * $225K = $</a:t>
            </a:r>
            <a:r>
              <a:rPr lang="en-US" sz="1400" b="1" dirty="0"/>
              <a:t>9,225K</a:t>
            </a:r>
            <a:r>
              <a:rPr lang="en-US" sz="1350" b="1" dirty="0"/>
              <a:t> </a:t>
            </a:r>
            <a:endParaRPr lang="en-US" sz="1350" dirty="0"/>
          </a:p>
        </p:txBody>
      </p:sp>
    </p:spTree>
    <p:extLst>
      <p:ext uri="{BB962C8B-B14F-4D97-AF65-F5344CB8AC3E}">
        <p14:creationId xmlns:p14="http://schemas.microsoft.com/office/powerpoint/2010/main" val="270344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 grpId="0"/>
      <p:bldP spid="5" grpId="0"/>
      <p:bldP spid="12" grpId="0"/>
      <p:bldP spid="13" grpId="0"/>
      <p:bldP spid="6" grpId="0"/>
      <p:bldP spid="7" grpId="0" animBg="1"/>
      <p:bldP spid="20"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F680-0C6A-5289-4A98-CD33BFBCD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77BA5E-A189-727D-E084-457C76F62D38}"/>
              </a:ext>
            </a:extLst>
          </p:cNvPr>
          <p:cNvSpPr>
            <a:spLocks noGrp="1"/>
          </p:cNvSpPr>
          <p:nvPr>
            <p:ph type="title"/>
          </p:nvPr>
        </p:nvSpPr>
        <p:spPr/>
        <p:txBody>
          <a:bodyPr/>
          <a:lstStyle/>
          <a:p>
            <a:r>
              <a:rPr lang="en-US" sz="3600" dirty="0"/>
              <a:t>Cost Evaluation of the NB Model</a:t>
            </a:r>
          </a:p>
        </p:txBody>
      </p:sp>
      <p:sp>
        <p:nvSpPr>
          <p:cNvPr id="9" name="TextBox 8">
            <a:extLst>
              <a:ext uri="{FF2B5EF4-FFF2-40B4-BE49-F238E27FC236}">
                <a16:creationId xmlns:a16="http://schemas.microsoft.com/office/drawing/2014/main" id="{24A154E9-8A5D-8EC4-5669-BBCD87275A1F}"/>
              </a:ext>
            </a:extLst>
          </p:cNvPr>
          <p:cNvSpPr txBox="1"/>
          <p:nvPr/>
        </p:nvSpPr>
        <p:spPr>
          <a:xfrm>
            <a:off x="2072639" y="3417860"/>
            <a:ext cx="7578090" cy="507831"/>
          </a:xfrm>
          <a:prstGeom prst="rect">
            <a:avLst/>
          </a:prstGeom>
          <a:noFill/>
        </p:spPr>
        <p:txBody>
          <a:bodyPr wrap="square" rtlCol="0">
            <a:spAutoFit/>
          </a:bodyPr>
          <a:lstStyle/>
          <a:p>
            <a:r>
              <a:rPr lang="en-US" sz="1350" b="1" dirty="0"/>
              <a:t>Sensitivity</a:t>
            </a:r>
            <a:r>
              <a:rPr lang="en-US" sz="1350" dirty="0"/>
              <a:t>: It is estimated that this model will predict 72.34% of the those are at risk of leaving the company.</a:t>
            </a:r>
          </a:p>
        </p:txBody>
      </p:sp>
      <p:sp>
        <p:nvSpPr>
          <p:cNvPr id="10" name="TextBox 9">
            <a:extLst>
              <a:ext uri="{FF2B5EF4-FFF2-40B4-BE49-F238E27FC236}">
                <a16:creationId xmlns:a16="http://schemas.microsoft.com/office/drawing/2014/main" id="{D7668F0B-A86E-236D-B1EE-7A8DC057DCA6}"/>
              </a:ext>
            </a:extLst>
          </p:cNvPr>
          <p:cNvSpPr txBox="1"/>
          <p:nvPr/>
        </p:nvSpPr>
        <p:spPr>
          <a:xfrm>
            <a:off x="2072640" y="3999420"/>
            <a:ext cx="7578088" cy="507831"/>
          </a:xfrm>
          <a:prstGeom prst="rect">
            <a:avLst/>
          </a:prstGeom>
          <a:noFill/>
        </p:spPr>
        <p:txBody>
          <a:bodyPr wrap="square" rtlCol="0">
            <a:spAutoFit/>
          </a:bodyPr>
          <a:lstStyle/>
          <a:p>
            <a:r>
              <a:rPr lang="en-US" sz="1350" b="1" dirty="0"/>
              <a:t>Specificity</a:t>
            </a:r>
            <a:r>
              <a:rPr lang="en-US" sz="1350" dirty="0"/>
              <a:t>: It is estimated that this model will predict 64.95% of the those that are not at risk of leaving the company.</a:t>
            </a:r>
          </a:p>
        </p:txBody>
      </p:sp>
      <p:graphicFrame>
        <p:nvGraphicFramePr>
          <p:cNvPr id="3" name="Table 2">
            <a:extLst>
              <a:ext uri="{FF2B5EF4-FFF2-40B4-BE49-F238E27FC236}">
                <a16:creationId xmlns:a16="http://schemas.microsoft.com/office/drawing/2014/main" id="{0D9DE1DF-936A-3514-EA12-59B969C12486}"/>
              </a:ext>
            </a:extLst>
          </p:cNvPr>
          <p:cNvGraphicFramePr>
            <a:graphicFrameLocks noGrp="1"/>
          </p:cNvGraphicFramePr>
          <p:nvPr>
            <p:extLst>
              <p:ext uri="{D42A27DB-BD31-4B8C-83A1-F6EECF244321}">
                <p14:modId xmlns:p14="http://schemas.microsoft.com/office/powerpoint/2010/main" val="2012710832"/>
              </p:ext>
            </p:extLst>
          </p:nvPr>
        </p:nvGraphicFramePr>
        <p:xfrm>
          <a:off x="2858952" y="1983080"/>
          <a:ext cx="3450522" cy="1081563"/>
        </p:xfrm>
        <a:graphic>
          <a:graphicData uri="http://schemas.openxmlformats.org/drawingml/2006/table">
            <a:tbl>
              <a:tblPr firstRow="1" bandRow="1">
                <a:tableStyleId>{5C22544A-7EE6-4342-B048-85BDC9FD1C3A}</a:tableStyleId>
              </a:tblPr>
              <a:tblGrid>
                <a:gridCol w="1150174">
                  <a:extLst>
                    <a:ext uri="{9D8B030D-6E8A-4147-A177-3AD203B41FA5}">
                      <a16:colId xmlns:a16="http://schemas.microsoft.com/office/drawing/2014/main" val="85863450"/>
                    </a:ext>
                  </a:extLst>
                </a:gridCol>
                <a:gridCol w="1150174">
                  <a:extLst>
                    <a:ext uri="{9D8B030D-6E8A-4147-A177-3AD203B41FA5}">
                      <a16:colId xmlns:a16="http://schemas.microsoft.com/office/drawing/2014/main" val="1875408289"/>
                    </a:ext>
                  </a:extLst>
                </a:gridCol>
                <a:gridCol w="1150174">
                  <a:extLst>
                    <a:ext uri="{9D8B030D-6E8A-4147-A177-3AD203B41FA5}">
                      <a16:colId xmlns:a16="http://schemas.microsoft.com/office/drawing/2014/main" val="1794160287"/>
                    </a:ext>
                  </a:extLst>
                </a:gridCol>
              </a:tblGrid>
              <a:tr h="360521">
                <a:tc>
                  <a:txBody>
                    <a:bodyPr/>
                    <a:lstStyle/>
                    <a:p>
                      <a:pPr algn="ctr"/>
                      <a:endParaRPr lang="en-US" sz="1400" b="1" dirty="0"/>
                    </a:p>
                  </a:txBody>
                  <a:tcPr marL="68580" marR="68580" marT="34290" marB="34290"/>
                </a:tc>
                <a:tc>
                  <a:txBody>
                    <a:bodyPr/>
                    <a:lstStyle/>
                    <a:p>
                      <a:pPr algn="ctr"/>
                      <a:r>
                        <a:rPr lang="en-US" sz="1400" b="1" dirty="0"/>
                        <a:t>No</a:t>
                      </a:r>
                    </a:p>
                  </a:txBody>
                  <a:tcPr marL="68580" marR="68580" marT="34290" marB="34290"/>
                </a:tc>
                <a:tc>
                  <a:txBody>
                    <a:bodyPr/>
                    <a:lstStyle/>
                    <a:p>
                      <a:pPr algn="ctr"/>
                      <a:r>
                        <a:rPr lang="en-US" sz="1400" b="1" dirty="0"/>
                        <a:t>Yes</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No</a:t>
                      </a:r>
                    </a:p>
                  </a:txBody>
                  <a:tcPr marL="68580" marR="68580" marT="34290" marB="34290"/>
                </a:tc>
                <a:tc>
                  <a:txBody>
                    <a:bodyPr/>
                    <a:lstStyle/>
                    <a:p>
                      <a:pPr algn="ctr"/>
                      <a:r>
                        <a:rPr lang="en-US" sz="1400" b="1" dirty="0"/>
                        <a:t>139</a:t>
                      </a:r>
                    </a:p>
                  </a:txBody>
                  <a:tcPr marL="68580" marR="68580" marT="34290" marB="34290"/>
                </a:tc>
                <a:tc>
                  <a:txBody>
                    <a:bodyPr/>
                    <a:lstStyle/>
                    <a:p>
                      <a:pPr algn="ctr"/>
                      <a:r>
                        <a:rPr lang="en-US" sz="1400" b="1" dirty="0">
                          <a:solidFill>
                            <a:srgbClr val="00B050"/>
                          </a:solidFill>
                        </a:rPr>
                        <a:t>13</a:t>
                      </a:r>
                    </a:p>
                  </a:txBody>
                  <a:tcPr marL="68580" marR="68580" marT="34290" marB="34290"/>
                </a:tc>
                <a:extLst>
                  <a:ext uri="{0D108BD9-81ED-4DB2-BD59-A6C34878D82A}">
                    <a16:rowId xmlns:a16="http://schemas.microsoft.com/office/drawing/2014/main" val="1396197785"/>
                  </a:ext>
                </a:extLst>
              </a:tr>
              <a:tr h="360521">
                <a:tc>
                  <a:txBody>
                    <a:bodyPr/>
                    <a:lstStyle/>
                    <a:p>
                      <a:pPr algn="ctr"/>
                      <a:r>
                        <a:rPr lang="en-US" sz="1400" b="1" dirty="0">
                          <a:highlight>
                            <a:srgbClr val="FFFF00"/>
                          </a:highlight>
                        </a:rPr>
                        <a:t>Yes</a:t>
                      </a:r>
                    </a:p>
                  </a:txBody>
                  <a:tcPr marL="68580" marR="68580" marT="34290" marB="34290"/>
                </a:tc>
                <a:tc>
                  <a:txBody>
                    <a:bodyPr/>
                    <a:lstStyle/>
                    <a:p>
                      <a:pPr algn="ctr"/>
                      <a:r>
                        <a:rPr lang="en-US" sz="1400" b="1" dirty="0">
                          <a:highlight>
                            <a:srgbClr val="FFFF00"/>
                          </a:highlight>
                        </a:rPr>
                        <a:t>75</a:t>
                      </a:r>
                    </a:p>
                  </a:txBody>
                  <a:tcPr marL="68580" marR="68580" marT="34290" marB="34290"/>
                </a:tc>
                <a:tc>
                  <a:txBody>
                    <a:bodyPr/>
                    <a:lstStyle/>
                    <a:p>
                      <a:pPr algn="ctr"/>
                      <a:r>
                        <a:rPr lang="en-US" sz="1400" b="1" dirty="0">
                          <a:highlight>
                            <a:srgbClr val="FFFF00"/>
                          </a:highlight>
                        </a:rPr>
                        <a:t>34</a:t>
                      </a:r>
                    </a:p>
                  </a:txBody>
                  <a:tcPr marL="68580" marR="68580" marT="34290" marB="34290"/>
                </a:tc>
                <a:extLst>
                  <a:ext uri="{0D108BD9-81ED-4DB2-BD59-A6C34878D82A}">
                    <a16:rowId xmlns:a16="http://schemas.microsoft.com/office/drawing/2014/main" val="1211354975"/>
                  </a:ext>
                </a:extLst>
              </a:tr>
            </a:tbl>
          </a:graphicData>
        </a:graphic>
      </p:graphicFrame>
      <p:sp>
        <p:nvSpPr>
          <p:cNvPr id="4" name="TextBox 3">
            <a:extLst>
              <a:ext uri="{FF2B5EF4-FFF2-40B4-BE49-F238E27FC236}">
                <a16:creationId xmlns:a16="http://schemas.microsoft.com/office/drawing/2014/main" id="{709BE874-1AB6-49EB-10D9-9968B4194593}"/>
              </a:ext>
            </a:extLst>
          </p:cNvPr>
          <p:cNvSpPr txBox="1"/>
          <p:nvPr/>
        </p:nvSpPr>
        <p:spPr>
          <a:xfrm>
            <a:off x="4584213" y="1567580"/>
            <a:ext cx="1129553" cy="300082"/>
          </a:xfrm>
          <a:prstGeom prst="rect">
            <a:avLst/>
          </a:prstGeom>
          <a:noFill/>
        </p:spPr>
        <p:txBody>
          <a:bodyPr wrap="square" rtlCol="0">
            <a:spAutoFit/>
          </a:bodyPr>
          <a:lstStyle/>
          <a:p>
            <a:pPr algn="ctr"/>
            <a:r>
              <a:rPr lang="en-US" sz="1350" b="1" dirty="0"/>
              <a:t>Actual</a:t>
            </a:r>
          </a:p>
        </p:txBody>
      </p:sp>
      <p:sp>
        <p:nvSpPr>
          <p:cNvPr id="5" name="TextBox 4">
            <a:extLst>
              <a:ext uri="{FF2B5EF4-FFF2-40B4-BE49-F238E27FC236}">
                <a16:creationId xmlns:a16="http://schemas.microsoft.com/office/drawing/2014/main" id="{D8C457D1-F50A-A98D-A708-986DDBE73DBF}"/>
              </a:ext>
            </a:extLst>
          </p:cNvPr>
          <p:cNvSpPr txBox="1"/>
          <p:nvPr/>
        </p:nvSpPr>
        <p:spPr>
          <a:xfrm>
            <a:off x="1649731" y="2538096"/>
            <a:ext cx="1129553" cy="300082"/>
          </a:xfrm>
          <a:prstGeom prst="rect">
            <a:avLst/>
          </a:prstGeom>
          <a:noFill/>
        </p:spPr>
        <p:txBody>
          <a:bodyPr wrap="square" rtlCol="0">
            <a:spAutoFit/>
          </a:bodyPr>
          <a:lstStyle/>
          <a:p>
            <a:pPr algn="ctr"/>
            <a:r>
              <a:rPr lang="en-US" sz="1350" b="1" dirty="0"/>
              <a:t>Predicted</a:t>
            </a:r>
          </a:p>
        </p:txBody>
      </p:sp>
      <p:sp>
        <p:nvSpPr>
          <p:cNvPr id="12" name="TextBox 11">
            <a:extLst>
              <a:ext uri="{FF2B5EF4-FFF2-40B4-BE49-F238E27FC236}">
                <a16:creationId xmlns:a16="http://schemas.microsoft.com/office/drawing/2014/main" id="{029C13C8-F969-BD5E-D338-79C78B1A93AF}"/>
              </a:ext>
            </a:extLst>
          </p:cNvPr>
          <p:cNvSpPr txBox="1"/>
          <p:nvPr/>
        </p:nvSpPr>
        <p:spPr>
          <a:xfrm>
            <a:off x="6714151" y="2312942"/>
            <a:ext cx="3150892" cy="300082"/>
          </a:xfrm>
          <a:prstGeom prst="rect">
            <a:avLst/>
          </a:prstGeom>
          <a:noFill/>
        </p:spPr>
        <p:txBody>
          <a:bodyPr wrap="square" rtlCol="0">
            <a:spAutoFit/>
          </a:bodyPr>
          <a:lstStyle/>
          <a:p>
            <a:pPr algn="ctr"/>
            <a:r>
              <a:rPr lang="en-US" sz="1350" b="1" dirty="0"/>
              <a:t>Sensitivity:  34/47 = 72.34%</a:t>
            </a:r>
          </a:p>
        </p:txBody>
      </p:sp>
      <p:sp>
        <p:nvSpPr>
          <p:cNvPr id="13" name="TextBox 12">
            <a:extLst>
              <a:ext uri="{FF2B5EF4-FFF2-40B4-BE49-F238E27FC236}">
                <a16:creationId xmlns:a16="http://schemas.microsoft.com/office/drawing/2014/main" id="{005D2415-8084-363C-D08C-6462E913B92A}"/>
              </a:ext>
            </a:extLst>
          </p:cNvPr>
          <p:cNvSpPr txBox="1"/>
          <p:nvPr/>
        </p:nvSpPr>
        <p:spPr>
          <a:xfrm>
            <a:off x="6714151" y="2598591"/>
            <a:ext cx="3150892" cy="300082"/>
          </a:xfrm>
          <a:prstGeom prst="rect">
            <a:avLst/>
          </a:prstGeom>
          <a:noFill/>
        </p:spPr>
        <p:txBody>
          <a:bodyPr wrap="square" rtlCol="0">
            <a:spAutoFit/>
          </a:bodyPr>
          <a:lstStyle/>
          <a:p>
            <a:pPr algn="ctr"/>
            <a:r>
              <a:rPr lang="en-US" sz="1350" b="1" dirty="0"/>
              <a:t>Specificity:  139/214 = 64.95%</a:t>
            </a:r>
          </a:p>
        </p:txBody>
      </p:sp>
      <p:sp>
        <p:nvSpPr>
          <p:cNvPr id="6" name="TextBox 5">
            <a:extLst>
              <a:ext uri="{FF2B5EF4-FFF2-40B4-BE49-F238E27FC236}">
                <a16:creationId xmlns:a16="http://schemas.microsoft.com/office/drawing/2014/main" id="{334C275A-7A66-E5D6-03AB-DA24E9794BC3}"/>
              </a:ext>
            </a:extLst>
          </p:cNvPr>
          <p:cNvSpPr txBox="1"/>
          <p:nvPr/>
        </p:nvSpPr>
        <p:spPr>
          <a:xfrm>
            <a:off x="1649731" y="5494859"/>
            <a:ext cx="9083993" cy="307777"/>
          </a:xfrm>
          <a:prstGeom prst="rect">
            <a:avLst/>
          </a:prstGeom>
          <a:noFill/>
        </p:spPr>
        <p:txBody>
          <a:bodyPr wrap="square" rtlCol="0">
            <a:spAutoFit/>
          </a:bodyPr>
          <a:lstStyle/>
          <a:p>
            <a:r>
              <a:rPr lang="en-US" sz="1350" b="1" dirty="0"/>
              <a:t>The cost associated with intervention based on this model:  109 * $10K + (13 + 23) * $225K = $</a:t>
            </a:r>
            <a:r>
              <a:rPr lang="en-US" sz="1400" b="1" dirty="0"/>
              <a:t>9,190K</a:t>
            </a:r>
            <a:r>
              <a:rPr lang="en-US" sz="1350" b="1" dirty="0"/>
              <a:t> </a:t>
            </a:r>
            <a:endParaRPr lang="en-US" sz="1350" dirty="0"/>
          </a:p>
        </p:txBody>
      </p:sp>
      <p:sp>
        <p:nvSpPr>
          <p:cNvPr id="7" name="TextBox 6">
            <a:extLst>
              <a:ext uri="{FF2B5EF4-FFF2-40B4-BE49-F238E27FC236}">
                <a16:creationId xmlns:a16="http://schemas.microsoft.com/office/drawing/2014/main" id="{52F80C2D-E4CB-0D72-6591-E8BEE780949F}"/>
              </a:ext>
            </a:extLst>
          </p:cNvPr>
          <p:cNvSpPr txBox="1"/>
          <p:nvPr/>
        </p:nvSpPr>
        <p:spPr>
          <a:xfrm>
            <a:off x="1649731" y="5865747"/>
            <a:ext cx="9083993" cy="5078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2700" b="1" dirty="0"/>
              <a:t>Cost Savings: $1,385K</a:t>
            </a:r>
            <a:endParaRPr lang="en-US" sz="2700" dirty="0"/>
          </a:p>
        </p:txBody>
      </p:sp>
      <p:sp>
        <p:nvSpPr>
          <p:cNvPr id="21" name="TextBox 20">
            <a:extLst>
              <a:ext uri="{FF2B5EF4-FFF2-40B4-BE49-F238E27FC236}">
                <a16:creationId xmlns:a16="http://schemas.microsoft.com/office/drawing/2014/main" id="{B9BA5D89-ED69-C71B-EC8B-2B4086FD1F37}"/>
              </a:ext>
            </a:extLst>
          </p:cNvPr>
          <p:cNvSpPr txBox="1"/>
          <p:nvPr/>
        </p:nvSpPr>
        <p:spPr>
          <a:xfrm>
            <a:off x="2072640" y="4580981"/>
            <a:ext cx="7578088" cy="523220"/>
          </a:xfrm>
          <a:prstGeom prst="rect">
            <a:avLst/>
          </a:prstGeom>
          <a:noFill/>
        </p:spPr>
        <p:txBody>
          <a:bodyPr wrap="square" rtlCol="0">
            <a:spAutoFit/>
          </a:bodyPr>
          <a:lstStyle/>
          <a:p>
            <a:r>
              <a:rPr lang="en-US" sz="1350" b="1" dirty="0"/>
              <a:t>F1</a:t>
            </a:r>
            <a:r>
              <a:rPr lang="en-US" sz="1350" dirty="0"/>
              <a:t> score of </a:t>
            </a:r>
            <a:r>
              <a:rPr lang="en-US" sz="1400" dirty="0"/>
              <a:t>~43.6% tells us that we catch many of the people who may leave the company but there are many false positives that bring down the score.</a:t>
            </a:r>
            <a:endParaRPr lang="en-US" sz="1350" dirty="0"/>
          </a:p>
        </p:txBody>
      </p:sp>
      <p:sp>
        <p:nvSpPr>
          <p:cNvPr id="8" name="TextBox 7">
            <a:extLst>
              <a:ext uri="{FF2B5EF4-FFF2-40B4-BE49-F238E27FC236}">
                <a16:creationId xmlns:a16="http://schemas.microsoft.com/office/drawing/2014/main" id="{A571E7D5-6F7C-12D0-20D8-CA6A3036384D}"/>
              </a:ext>
            </a:extLst>
          </p:cNvPr>
          <p:cNvSpPr txBox="1"/>
          <p:nvPr/>
        </p:nvSpPr>
        <p:spPr>
          <a:xfrm>
            <a:off x="1649731" y="5194196"/>
            <a:ext cx="9083993" cy="307777"/>
          </a:xfrm>
          <a:prstGeom prst="rect">
            <a:avLst/>
          </a:prstGeom>
          <a:noFill/>
        </p:spPr>
        <p:txBody>
          <a:bodyPr wrap="square" rtlCol="0">
            <a:spAutoFit/>
          </a:bodyPr>
          <a:lstStyle/>
          <a:p>
            <a:r>
              <a:rPr lang="en-US" sz="1350" b="1" dirty="0"/>
              <a:t>The cost associated with no intervention:  47 * $225K = $</a:t>
            </a:r>
            <a:r>
              <a:rPr lang="en-US" sz="1400" b="1" dirty="0"/>
              <a:t>10,575K</a:t>
            </a:r>
            <a:r>
              <a:rPr lang="en-US" sz="1350" b="1" dirty="0"/>
              <a:t> </a:t>
            </a:r>
            <a:endParaRPr lang="en-US" sz="1350" dirty="0"/>
          </a:p>
        </p:txBody>
      </p:sp>
    </p:spTree>
    <p:extLst>
      <p:ext uri="{BB962C8B-B14F-4D97-AF65-F5344CB8AC3E}">
        <p14:creationId xmlns:p14="http://schemas.microsoft.com/office/powerpoint/2010/main" val="156760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 grpId="0"/>
      <p:bldP spid="5" grpId="0"/>
      <p:bldP spid="12" grpId="0"/>
      <p:bldP spid="13" grpId="0"/>
      <p:bldP spid="6" grpId="0"/>
      <p:bldP spid="7" grpId="0" animBg="1"/>
      <p:bldP spid="21"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A5E0-5033-A24D-3B51-21BC0ECCB586}"/>
              </a:ext>
            </a:extLst>
          </p:cNvPr>
          <p:cNvSpPr>
            <a:spLocks noGrp="1"/>
          </p:cNvSpPr>
          <p:nvPr>
            <p:ph type="title"/>
          </p:nvPr>
        </p:nvSpPr>
        <p:spPr/>
        <p:txBody>
          <a:bodyPr/>
          <a:lstStyle/>
          <a:p>
            <a:r>
              <a:rPr lang="en-US" dirty="0"/>
              <a:t>From Data to Action: Retaining Our Talent</a:t>
            </a:r>
          </a:p>
        </p:txBody>
      </p:sp>
      <p:sp>
        <p:nvSpPr>
          <p:cNvPr id="3" name="Content Placeholder 2">
            <a:extLst>
              <a:ext uri="{FF2B5EF4-FFF2-40B4-BE49-F238E27FC236}">
                <a16:creationId xmlns:a16="http://schemas.microsoft.com/office/drawing/2014/main" id="{1A5CD80F-7739-5068-316B-E7DFE981F2EF}"/>
              </a:ext>
            </a:extLst>
          </p:cNvPr>
          <p:cNvSpPr>
            <a:spLocks noGrp="1"/>
          </p:cNvSpPr>
          <p:nvPr>
            <p:ph sz="half" idx="1"/>
          </p:nvPr>
        </p:nvSpPr>
        <p:spPr>
          <a:xfrm>
            <a:off x="838200" y="1515083"/>
            <a:ext cx="5181600" cy="4351338"/>
          </a:xfrm>
        </p:spPr>
        <p:txBody>
          <a:bodyPr>
            <a:normAutofit fontScale="92500" lnSpcReduction="10000"/>
          </a:bodyPr>
          <a:lstStyle/>
          <a:p>
            <a:r>
              <a:rPr lang="en-US" dirty="0"/>
              <a:t>There were many significantly impactful statistics but there were 3 that were more significant than the rest</a:t>
            </a:r>
          </a:p>
          <a:p>
            <a:pPr lvl="1" fontAlgn="ctr"/>
            <a:r>
              <a:rPr lang="en-US" dirty="0"/>
              <a:t>Job Involvement</a:t>
            </a:r>
          </a:p>
          <a:p>
            <a:pPr lvl="1" fontAlgn="ctr"/>
            <a:r>
              <a:rPr lang="en-US" dirty="0"/>
              <a:t>Marital Status</a:t>
            </a:r>
          </a:p>
          <a:p>
            <a:pPr lvl="1" fontAlgn="ctr"/>
            <a:r>
              <a:rPr lang="en-US" dirty="0"/>
              <a:t>Monthly Income</a:t>
            </a:r>
          </a:p>
          <a:p>
            <a:pPr lvl="1"/>
            <a:endParaRPr lang="en-US" dirty="0"/>
          </a:p>
          <a:p>
            <a:r>
              <a:rPr lang="en-US" dirty="0"/>
              <a:t>Younger, less experienced employees show a higher likelihood of leaving,</a:t>
            </a:r>
            <a:br>
              <a:rPr lang="en-US" dirty="0"/>
            </a:br>
            <a:r>
              <a:rPr lang="en-US" dirty="0"/>
              <a:t>while tenured and more integrated employees demonstrate greater retention.</a:t>
            </a:r>
          </a:p>
        </p:txBody>
      </p:sp>
      <p:sp>
        <p:nvSpPr>
          <p:cNvPr id="4" name="Content Placeholder 3">
            <a:extLst>
              <a:ext uri="{FF2B5EF4-FFF2-40B4-BE49-F238E27FC236}">
                <a16:creationId xmlns:a16="http://schemas.microsoft.com/office/drawing/2014/main" id="{F34752F5-5BB0-DAFB-710A-7540B65B57F0}"/>
              </a:ext>
            </a:extLst>
          </p:cNvPr>
          <p:cNvSpPr>
            <a:spLocks noGrp="1"/>
          </p:cNvSpPr>
          <p:nvPr>
            <p:ph sz="half" idx="2"/>
          </p:nvPr>
        </p:nvSpPr>
        <p:spPr>
          <a:xfrm>
            <a:off x="6172200" y="1515083"/>
            <a:ext cx="5181600" cy="4351338"/>
          </a:xfrm>
        </p:spPr>
        <p:txBody>
          <a:bodyPr>
            <a:normAutofit fontScale="92500" lnSpcReduction="10000"/>
          </a:bodyPr>
          <a:lstStyle/>
          <a:p>
            <a:r>
              <a:rPr lang="en-US" dirty="0"/>
              <a:t>Based on our analysis we will select the Naïve Bayes model for predicting attrition</a:t>
            </a:r>
          </a:p>
          <a:p>
            <a:pPr lvl="1"/>
            <a:r>
              <a:rPr lang="en-US" dirty="0"/>
              <a:t>Cost savings of </a:t>
            </a:r>
            <a:r>
              <a:rPr lang="en-US" b="1" dirty="0"/>
              <a:t>$1,385K</a:t>
            </a:r>
            <a:endParaRPr lang="en-US" dirty="0"/>
          </a:p>
          <a:p>
            <a:endParaRPr lang="en-US" dirty="0"/>
          </a:p>
          <a:p>
            <a:r>
              <a:rPr lang="en-US" dirty="0"/>
              <a:t>Link to code:</a:t>
            </a:r>
          </a:p>
          <a:p>
            <a:pPr lvl="1"/>
            <a:r>
              <a:rPr lang="en-US" dirty="0">
                <a:hlinkClick r:id="rId2"/>
              </a:rPr>
              <a:t>Project </a:t>
            </a:r>
            <a:r>
              <a:rPr lang="en-US" dirty="0" err="1">
                <a:hlinkClick r:id="rId2"/>
              </a:rPr>
              <a:t>One.RMD</a:t>
            </a:r>
            <a:endParaRPr lang="en-US" dirty="0"/>
          </a:p>
        </p:txBody>
      </p:sp>
      <p:sp>
        <p:nvSpPr>
          <p:cNvPr id="5" name="TextBox 4">
            <a:extLst>
              <a:ext uri="{FF2B5EF4-FFF2-40B4-BE49-F238E27FC236}">
                <a16:creationId xmlns:a16="http://schemas.microsoft.com/office/drawing/2014/main" id="{5FDE8673-2F54-2B2D-57E5-B1643F22C70F}"/>
              </a:ext>
            </a:extLst>
          </p:cNvPr>
          <p:cNvSpPr txBox="1"/>
          <p:nvPr/>
        </p:nvSpPr>
        <p:spPr>
          <a:xfrm>
            <a:off x="1104181" y="5865747"/>
            <a:ext cx="10249619" cy="707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t>Focus retention strategies on </a:t>
            </a:r>
            <a:r>
              <a:rPr lang="en-US" sz="2000" b="1" dirty="0"/>
              <a:t>engagement, career development, and compensation equity</a:t>
            </a:r>
            <a:r>
              <a:rPr lang="en-US" sz="2000" dirty="0"/>
              <a:t> for early-career employees.</a:t>
            </a:r>
          </a:p>
        </p:txBody>
      </p:sp>
    </p:spTree>
    <p:extLst>
      <p:ext uri="{BB962C8B-B14F-4D97-AF65-F5344CB8AC3E}">
        <p14:creationId xmlns:p14="http://schemas.microsoft.com/office/powerpoint/2010/main" val="378700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animEffect transition="in" filter="fade">
                                      <p:cBhvr>
                                        <p:cTn id="38" dur="1000"/>
                                        <p:tgtEl>
                                          <p:spTgt spid="4">
                                            <p:txEl>
                                              <p:pRg st="0" end="0"/>
                                            </p:txEl>
                                          </p:spTgt>
                                        </p:tgtEl>
                                      </p:cBhvr>
                                    </p:animEffect>
                                    <p:anim calcmode="lin" valueType="num">
                                      <p:cBhvr>
                                        <p:cTn id="3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1000"/>
                                        <p:tgtEl>
                                          <p:spTgt spid="4">
                                            <p:txEl>
                                              <p:pRg st="1" end="1"/>
                                            </p:txEl>
                                          </p:spTgt>
                                        </p:tgtEl>
                                      </p:cBhvr>
                                    </p:animEffect>
                                    <p:anim calcmode="lin" valueType="num">
                                      <p:cBhvr>
                                        <p:cTn id="4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fade">
                                      <p:cBhvr>
                                        <p:cTn id="50" dur="1000"/>
                                        <p:tgtEl>
                                          <p:spTgt spid="4">
                                            <p:txEl>
                                              <p:pRg st="3" end="3"/>
                                            </p:txEl>
                                          </p:spTgt>
                                        </p:tgtEl>
                                      </p:cBhvr>
                                    </p:animEffect>
                                    <p:anim calcmode="lin" valueType="num">
                                      <p:cBhvr>
                                        <p:cTn id="5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3" end="3"/>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Effect transition="in" filter="fade">
                                      <p:cBhvr>
                                        <p:cTn id="55" dur="1000"/>
                                        <p:tgtEl>
                                          <p:spTgt spid="4">
                                            <p:txEl>
                                              <p:pRg st="4" end="4"/>
                                            </p:txEl>
                                          </p:spTgt>
                                        </p:tgtEl>
                                      </p:cBhvr>
                                    </p:animEffect>
                                    <p:anim calcmode="lin" valueType="num">
                                      <p:cBhvr>
                                        <p:cTn id="5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23A302-157C-8E12-5799-8215D476CFED}"/>
              </a:ext>
            </a:extLst>
          </p:cNvPr>
          <p:cNvSpPr>
            <a:spLocks noGrp="1"/>
          </p:cNvSpPr>
          <p:nvPr>
            <p:ph type="title"/>
          </p:nvPr>
        </p:nvSpPr>
        <p:spPr/>
        <p:txBody>
          <a:bodyPr/>
          <a:lstStyle/>
          <a:p>
            <a:r>
              <a:rPr lang="en-US" dirty="0"/>
              <a:t>Back Up</a:t>
            </a:r>
          </a:p>
        </p:txBody>
      </p:sp>
      <p:sp>
        <p:nvSpPr>
          <p:cNvPr id="6" name="Text Placeholder 5">
            <a:extLst>
              <a:ext uri="{FF2B5EF4-FFF2-40B4-BE49-F238E27FC236}">
                <a16:creationId xmlns:a16="http://schemas.microsoft.com/office/drawing/2014/main" id="{CABB5F00-6B89-958D-F9D0-95CD588BB8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209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43BB83E-90B4-F717-B818-3D6B9010BB6F}"/>
              </a:ext>
            </a:extLst>
          </p:cNvPr>
          <p:cNvSpPr>
            <a:spLocks noGrp="1"/>
          </p:cNvSpPr>
          <p:nvPr>
            <p:ph type="title"/>
          </p:nvPr>
        </p:nvSpPr>
        <p:spPr>
          <a:xfrm>
            <a:off x="5894962" y="479493"/>
            <a:ext cx="5458838" cy="1325563"/>
          </a:xfrm>
        </p:spPr>
        <p:txBody>
          <a:bodyPr>
            <a:normAutofit/>
          </a:bodyPr>
          <a:lstStyle/>
          <a:p>
            <a:r>
              <a:rPr lang="en-US" dirty="0"/>
              <a:t>KNN model confusion matrix</a:t>
            </a:r>
          </a:p>
        </p:txBody>
      </p:sp>
      <p:sp>
        <p:nvSpPr>
          <p:cNvPr id="18" name="Freeform: Shape 1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1C307B1E-7AFF-0BAF-A65B-01FEBDB9E3F0}"/>
              </a:ext>
            </a:extLst>
          </p:cNvPr>
          <p:cNvPicPr>
            <a:picLocks noChangeAspect="1"/>
          </p:cNvPicPr>
          <p:nvPr/>
        </p:nvPicPr>
        <p:blipFill>
          <a:blip r:embed="rId2"/>
          <a:stretch>
            <a:fillRect/>
          </a:stretch>
        </p:blipFill>
        <p:spPr>
          <a:xfrm>
            <a:off x="713413" y="511293"/>
            <a:ext cx="4756918"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1" name="Content Placeholder 10">
            <a:extLst>
              <a:ext uri="{FF2B5EF4-FFF2-40B4-BE49-F238E27FC236}">
                <a16:creationId xmlns:a16="http://schemas.microsoft.com/office/drawing/2014/main" id="{19760C6B-EE17-2CC5-1D9A-B26BFDE2FCA2}"/>
              </a:ext>
            </a:extLst>
          </p:cNvPr>
          <p:cNvSpPr>
            <a:spLocks noGrp="1"/>
          </p:cNvSpPr>
          <p:nvPr>
            <p:ph idx="1"/>
          </p:nvPr>
        </p:nvSpPr>
        <p:spPr>
          <a:xfrm>
            <a:off x="5894962" y="1984443"/>
            <a:ext cx="5458838" cy="4192520"/>
          </a:xfrm>
        </p:spPr>
        <p:txBody>
          <a:bodyPr>
            <a:normAutofit/>
          </a:bodyPr>
          <a:lstStyle/>
          <a:p>
            <a:r>
              <a:rPr lang="en-US" dirty="0"/>
              <a:t>As you can see, in our latest run we have the following statistics</a:t>
            </a:r>
          </a:p>
          <a:p>
            <a:pPr lvl="1"/>
            <a:r>
              <a:rPr lang="en-US" dirty="0"/>
              <a:t>Accuracy 62.07%</a:t>
            </a:r>
          </a:p>
          <a:p>
            <a:pPr lvl="1"/>
            <a:r>
              <a:rPr lang="en-US" dirty="0"/>
              <a:t>Sensitivity 60.98%</a:t>
            </a:r>
          </a:p>
          <a:p>
            <a:pPr lvl="1"/>
            <a:r>
              <a:rPr lang="en-US" dirty="0"/>
              <a:t>Specificity 62.27%</a:t>
            </a:r>
          </a:p>
        </p:txBody>
      </p:sp>
    </p:spTree>
    <p:extLst>
      <p:ext uri="{BB962C8B-B14F-4D97-AF65-F5344CB8AC3E}">
        <p14:creationId xmlns:p14="http://schemas.microsoft.com/office/powerpoint/2010/main" val="317476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044B-E528-45AC-44D2-94A9635EA9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4BA0FA1-EA8D-C14A-E4D7-1B659C23A2CF}"/>
              </a:ext>
            </a:extLst>
          </p:cNvPr>
          <p:cNvSpPr>
            <a:spLocks noGrp="1"/>
          </p:cNvSpPr>
          <p:nvPr>
            <p:ph idx="1"/>
          </p:nvPr>
        </p:nvSpPr>
        <p:spPr/>
        <p:txBody>
          <a:bodyPr/>
          <a:lstStyle/>
          <a:p>
            <a:r>
              <a:rPr lang="en-US" dirty="0"/>
              <a:t>Introduction</a:t>
            </a:r>
          </a:p>
          <a:p>
            <a:r>
              <a:rPr lang="en-US" dirty="0"/>
              <a:t>Data Analysis</a:t>
            </a:r>
          </a:p>
          <a:p>
            <a:r>
              <a:rPr lang="en-US" dirty="0"/>
              <a:t>Selection of components for modeling</a:t>
            </a:r>
          </a:p>
          <a:p>
            <a:r>
              <a:rPr lang="en-US" dirty="0"/>
              <a:t>Modeling results</a:t>
            </a:r>
          </a:p>
          <a:p>
            <a:pPr lvl="1"/>
            <a:r>
              <a:rPr lang="en-US" dirty="0"/>
              <a:t>KNN</a:t>
            </a:r>
          </a:p>
          <a:p>
            <a:pPr lvl="1"/>
            <a:r>
              <a:rPr lang="en-US" dirty="0"/>
              <a:t>Naïve Bayes</a:t>
            </a:r>
          </a:p>
          <a:p>
            <a:r>
              <a:rPr lang="en-US" dirty="0"/>
              <a:t>Cost implications</a:t>
            </a:r>
          </a:p>
          <a:p>
            <a:r>
              <a:rPr lang="en-US" dirty="0"/>
              <a:t>Conclusion</a:t>
            </a:r>
          </a:p>
          <a:p>
            <a:pPr lvl="1"/>
            <a:endParaRPr lang="en-US" dirty="0"/>
          </a:p>
        </p:txBody>
      </p:sp>
    </p:spTree>
    <p:extLst>
      <p:ext uri="{BB962C8B-B14F-4D97-AF65-F5344CB8AC3E}">
        <p14:creationId xmlns:p14="http://schemas.microsoft.com/office/powerpoint/2010/main" val="248408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EAB190-5E08-19E5-E27E-4B7F87A863F4}"/>
              </a:ext>
            </a:extLst>
          </p:cNvPr>
          <p:cNvSpPr>
            <a:spLocks noGrp="1"/>
          </p:cNvSpPr>
          <p:nvPr>
            <p:ph type="title"/>
          </p:nvPr>
        </p:nvSpPr>
        <p:spPr>
          <a:xfrm>
            <a:off x="6769570" y="530578"/>
            <a:ext cx="4771178" cy="1160110"/>
          </a:xfrm>
        </p:spPr>
        <p:txBody>
          <a:bodyPr>
            <a:normAutofit/>
          </a:bodyPr>
          <a:lstStyle/>
          <a:p>
            <a:r>
              <a:rPr lang="en-US" dirty="0"/>
              <a:t>Naïve Bayes Confusion Matrix </a:t>
            </a:r>
          </a:p>
        </p:txBody>
      </p:sp>
      <p:pic>
        <p:nvPicPr>
          <p:cNvPr id="5" name="Content Placeholder 4">
            <a:extLst>
              <a:ext uri="{FF2B5EF4-FFF2-40B4-BE49-F238E27FC236}">
                <a16:creationId xmlns:a16="http://schemas.microsoft.com/office/drawing/2014/main" id="{872D4BAC-A9F9-E174-556F-F247455BFE75}"/>
              </a:ext>
            </a:extLst>
          </p:cNvPr>
          <p:cNvPicPr>
            <a:picLocks noChangeAspect="1"/>
          </p:cNvPicPr>
          <p:nvPr/>
        </p:nvPicPr>
        <p:blipFill>
          <a:blip r:embed="rId2"/>
          <a:stretch>
            <a:fillRect/>
          </a:stretch>
        </p:blipFill>
        <p:spPr>
          <a:xfrm>
            <a:off x="1400396" y="530578"/>
            <a:ext cx="4315801" cy="5683955"/>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4" name="Arc 13">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385D5D7A-34EB-DE9C-54EA-B7B820F9A721}"/>
              </a:ext>
            </a:extLst>
          </p:cNvPr>
          <p:cNvSpPr>
            <a:spLocks noGrp="1"/>
          </p:cNvSpPr>
          <p:nvPr>
            <p:ph idx="1"/>
          </p:nvPr>
        </p:nvSpPr>
        <p:spPr>
          <a:xfrm>
            <a:off x="6769570" y="1825625"/>
            <a:ext cx="4771178" cy="4388908"/>
          </a:xfrm>
        </p:spPr>
        <p:txBody>
          <a:bodyPr>
            <a:normAutofit/>
          </a:bodyPr>
          <a:lstStyle/>
          <a:p>
            <a:r>
              <a:rPr lang="en-US" dirty="0"/>
              <a:t>As you can see, in our latest run we have the following statistics</a:t>
            </a:r>
          </a:p>
          <a:p>
            <a:pPr lvl="1"/>
            <a:r>
              <a:rPr lang="en-US" dirty="0"/>
              <a:t>Accuracy 66.28%</a:t>
            </a:r>
          </a:p>
          <a:p>
            <a:pPr lvl="1"/>
            <a:r>
              <a:rPr lang="en-US" dirty="0"/>
              <a:t>Sensitivity 72.34%</a:t>
            </a:r>
          </a:p>
          <a:p>
            <a:pPr lvl="1"/>
            <a:r>
              <a:rPr lang="en-US" dirty="0"/>
              <a:t>Specificity 64.95%</a:t>
            </a:r>
          </a:p>
          <a:p>
            <a:endParaRPr lang="en-US" dirty="0"/>
          </a:p>
        </p:txBody>
      </p:sp>
    </p:spTree>
    <p:extLst>
      <p:ext uri="{BB962C8B-B14F-4D97-AF65-F5344CB8AC3E}">
        <p14:creationId xmlns:p14="http://schemas.microsoft.com/office/powerpoint/2010/main" val="51192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2952A4-87A6-3C4A-EE33-92E3D8CE5864}"/>
              </a:ext>
            </a:extLst>
          </p:cNvPr>
          <p:cNvSpPr>
            <a:spLocks noGrp="1"/>
          </p:cNvSpPr>
          <p:nvPr>
            <p:ph type="title"/>
          </p:nvPr>
        </p:nvSpPr>
        <p:spPr/>
        <p:txBody>
          <a:bodyPr/>
          <a:lstStyle/>
          <a:p>
            <a:r>
              <a:rPr lang="en-US" dirty="0"/>
              <a:t>Running the Naïve Bayes on the test data</a:t>
            </a:r>
          </a:p>
        </p:txBody>
      </p:sp>
      <p:sp>
        <p:nvSpPr>
          <p:cNvPr id="5" name="Content Placeholder 4">
            <a:extLst>
              <a:ext uri="{FF2B5EF4-FFF2-40B4-BE49-F238E27FC236}">
                <a16:creationId xmlns:a16="http://schemas.microsoft.com/office/drawing/2014/main" id="{412345A6-D4AA-2A6F-2AAB-C34813E48668}"/>
              </a:ext>
            </a:extLst>
          </p:cNvPr>
          <p:cNvSpPr>
            <a:spLocks noGrp="1"/>
          </p:cNvSpPr>
          <p:nvPr>
            <p:ph sz="half" idx="1"/>
          </p:nvPr>
        </p:nvSpPr>
        <p:spPr/>
        <p:txBody>
          <a:bodyPr/>
          <a:lstStyle/>
          <a:p>
            <a:r>
              <a:rPr lang="en-US" dirty="0">
                <a:hlinkClick r:id="rId2"/>
              </a:rPr>
              <a:t>Predictions csv</a:t>
            </a:r>
            <a:endParaRPr lang="en-US" dirty="0"/>
          </a:p>
        </p:txBody>
      </p:sp>
      <p:sp>
        <p:nvSpPr>
          <p:cNvPr id="6" name="Content Placeholder 5">
            <a:extLst>
              <a:ext uri="{FF2B5EF4-FFF2-40B4-BE49-F238E27FC236}">
                <a16:creationId xmlns:a16="http://schemas.microsoft.com/office/drawing/2014/main" id="{CBD3C8E9-D966-E50D-5644-F7A4428863A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72400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D1F8-093A-7E40-DFBA-C5F2A51483BD}"/>
              </a:ext>
            </a:extLst>
          </p:cNvPr>
          <p:cNvSpPr>
            <a:spLocks noGrp="1"/>
          </p:cNvSpPr>
          <p:nvPr>
            <p:ph type="title"/>
          </p:nvPr>
        </p:nvSpPr>
        <p:spPr/>
        <p:txBody>
          <a:bodyPr/>
          <a:lstStyle/>
          <a:p>
            <a:r>
              <a:rPr lang="en-US" dirty="0"/>
              <a:t>Job Level Strongly Influences Attrition</a:t>
            </a:r>
          </a:p>
        </p:txBody>
      </p:sp>
      <p:sp>
        <p:nvSpPr>
          <p:cNvPr id="3" name="Content Placeholder 2">
            <a:extLst>
              <a:ext uri="{FF2B5EF4-FFF2-40B4-BE49-F238E27FC236}">
                <a16:creationId xmlns:a16="http://schemas.microsoft.com/office/drawing/2014/main" id="{CA060588-35EB-3D32-2358-33C9388DCC86}"/>
              </a:ext>
            </a:extLst>
          </p:cNvPr>
          <p:cNvSpPr>
            <a:spLocks noGrp="1"/>
          </p:cNvSpPr>
          <p:nvPr>
            <p:ph sz="half" idx="1"/>
          </p:nvPr>
        </p:nvSpPr>
        <p:spPr/>
        <p:txBody>
          <a:bodyPr/>
          <a:lstStyle/>
          <a:p>
            <a:pPr eaLnBrk="0" fontAlgn="base" hangingPunct="0">
              <a:lnSpc>
                <a:spcPct val="100000"/>
              </a:lnSpc>
              <a:spcBef>
                <a:spcPct val="0"/>
              </a:spcBef>
              <a:spcAft>
                <a:spcPct val="0"/>
              </a:spcAft>
            </a:pPr>
            <a:r>
              <a:rPr lang="en-US" altLang="en-US" b="1" dirty="0">
                <a:latin typeface="Arial" panose="020B0604020202020204" pitchFamily="34" charset="0"/>
              </a:rPr>
              <a:t>Highly statistically significant </a:t>
            </a:r>
            <a:r>
              <a:rPr lang="en-US" altLang="en-US" dirty="0">
                <a:latin typeface="Arial" panose="020B0604020202020204" pitchFamily="34" charset="0"/>
              </a:rPr>
              <a:t>indicating employees who </a:t>
            </a:r>
            <a:r>
              <a:rPr lang="en-US" altLang="en-US" b="1" dirty="0">
                <a:latin typeface="Arial" panose="020B0604020202020204" pitchFamily="34" charset="0"/>
              </a:rPr>
              <a:t>stayed</a:t>
            </a:r>
            <a:r>
              <a:rPr lang="en-US" altLang="en-US" dirty="0">
                <a:latin typeface="Arial" panose="020B0604020202020204" pitchFamily="34" charset="0"/>
              </a:rPr>
              <a:t> had </a:t>
            </a:r>
            <a:r>
              <a:rPr lang="en-US" altLang="en-US" b="1" dirty="0">
                <a:latin typeface="Arial" panose="020B0604020202020204" pitchFamily="34" charset="0"/>
              </a:rPr>
              <a:t>higher job levels</a:t>
            </a:r>
            <a:r>
              <a:rPr lang="en-US" altLang="en-US" dirty="0">
                <a:latin typeface="Arial" panose="020B0604020202020204" pitchFamily="34" charset="0"/>
              </a:rPr>
              <a:t> than those who left</a:t>
            </a: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r>
              <a:rPr lang="en-US" altLang="en-US" b="1" dirty="0">
                <a:latin typeface="Arial" panose="020B0604020202020204" pitchFamily="34" charset="0"/>
              </a:rPr>
              <a:t>Lower-level employees</a:t>
            </a:r>
            <a:r>
              <a:rPr lang="en-US" altLang="en-US" dirty="0">
                <a:latin typeface="Arial" panose="020B0604020202020204" pitchFamily="34" charset="0"/>
              </a:rPr>
              <a:t> were </a:t>
            </a:r>
            <a:r>
              <a:rPr lang="en-US" altLang="en-US" b="1" dirty="0">
                <a:latin typeface="Arial" panose="020B0604020202020204" pitchFamily="34" charset="0"/>
              </a:rPr>
              <a:t>more likely to leave</a:t>
            </a:r>
            <a:r>
              <a:rPr lang="en-US" altLang="en-US" dirty="0">
                <a:latin typeface="Arial" panose="020B0604020202020204" pitchFamily="34" charset="0"/>
              </a:rPr>
              <a:t>, while </a:t>
            </a:r>
            <a:r>
              <a:rPr lang="en-US" altLang="en-US" b="1" dirty="0">
                <a:latin typeface="Arial" panose="020B0604020202020204" pitchFamily="34" charset="0"/>
              </a:rPr>
              <a:t>higher-ranking employees</a:t>
            </a:r>
            <a:r>
              <a:rPr lang="en-US" altLang="en-US" dirty="0">
                <a:latin typeface="Arial" panose="020B0604020202020204" pitchFamily="34" charset="0"/>
              </a:rPr>
              <a:t> tended to stay</a:t>
            </a:r>
          </a:p>
        </p:txBody>
      </p:sp>
      <p:graphicFrame>
        <p:nvGraphicFramePr>
          <p:cNvPr id="4" name="Table 3">
            <a:extLst>
              <a:ext uri="{FF2B5EF4-FFF2-40B4-BE49-F238E27FC236}">
                <a16:creationId xmlns:a16="http://schemas.microsoft.com/office/drawing/2014/main" id="{79ADB949-A977-3EE9-B37C-F7401580136C}"/>
              </a:ext>
            </a:extLst>
          </p:cNvPr>
          <p:cNvGraphicFramePr>
            <a:graphicFrameLocks noGrp="1"/>
          </p:cNvGraphicFramePr>
          <p:nvPr>
            <p:extLst>
              <p:ext uri="{D42A27DB-BD31-4B8C-83A1-F6EECF244321}">
                <p14:modId xmlns:p14="http://schemas.microsoft.com/office/powerpoint/2010/main" val="1938830841"/>
              </p:ext>
            </p:extLst>
          </p:nvPr>
        </p:nvGraphicFramePr>
        <p:xfrm>
          <a:off x="7612826" y="1387149"/>
          <a:ext cx="2300348" cy="721042"/>
        </p:xfrm>
        <a:graphic>
          <a:graphicData uri="http://schemas.openxmlformats.org/drawingml/2006/table">
            <a:tbl>
              <a:tblPr firstRow="1" bandRow="1">
                <a:tableStyleId>{5C22544A-7EE6-4342-B048-85BDC9FD1C3A}</a:tableStyleId>
              </a:tblPr>
              <a:tblGrid>
                <a:gridCol w="1281727">
                  <a:extLst>
                    <a:ext uri="{9D8B030D-6E8A-4147-A177-3AD203B41FA5}">
                      <a16:colId xmlns:a16="http://schemas.microsoft.com/office/drawing/2014/main" val="1875408289"/>
                    </a:ext>
                  </a:extLst>
                </a:gridCol>
                <a:gridCol w="1018621">
                  <a:extLst>
                    <a:ext uri="{9D8B030D-6E8A-4147-A177-3AD203B41FA5}">
                      <a16:colId xmlns:a16="http://schemas.microsoft.com/office/drawing/2014/main" val="1794160287"/>
                    </a:ext>
                  </a:extLst>
                </a:gridCol>
              </a:tblGrid>
              <a:tr h="360521">
                <a:tc>
                  <a:txBody>
                    <a:bodyPr/>
                    <a:lstStyle/>
                    <a:p>
                      <a:pPr algn="ctr"/>
                      <a:r>
                        <a:rPr lang="en-US" sz="1400" b="1" i="0" u="none" strike="noStrike" dirty="0">
                          <a:solidFill>
                            <a:srgbClr val="FFFFFF"/>
                          </a:solidFill>
                          <a:effectLst/>
                          <a:latin typeface="Century Gothic" panose="020B0502020202020204" pitchFamily="34" charset="0"/>
                        </a:rPr>
                        <a:t>T-Value</a:t>
                      </a:r>
                      <a:endParaRPr lang="en-US" sz="1400" b="1" dirty="0"/>
                    </a:p>
                  </a:txBody>
                  <a:tcPr marL="68580" marR="68580" marT="34290" marB="34290"/>
                </a:tc>
                <a:tc>
                  <a:txBody>
                    <a:bodyPr/>
                    <a:lstStyle/>
                    <a:p>
                      <a:pPr algn="ctr"/>
                      <a:r>
                        <a:rPr lang="en-US" sz="1400" b="1" dirty="0"/>
                        <a:t>P-Value</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5.231</a:t>
                      </a:r>
                    </a:p>
                  </a:txBody>
                  <a:tcPr marL="68580" marR="68580" marT="34290" marB="34290"/>
                </a:tc>
                <a:tc>
                  <a:txBody>
                    <a:bodyPr/>
                    <a:lstStyle/>
                    <a:p>
                      <a:pPr algn="ctr"/>
                      <a:r>
                        <a:rPr lang="en-US" sz="1400" b="1" dirty="0"/>
                        <a:t>4.042e-07</a:t>
                      </a:r>
                    </a:p>
                  </a:txBody>
                  <a:tcPr marL="68580" marR="68580" marT="34290" marB="34290"/>
                </a:tc>
                <a:extLst>
                  <a:ext uri="{0D108BD9-81ED-4DB2-BD59-A6C34878D82A}">
                    <a16:rowId xmlns:a16="http://schemas.microsoft.com/office/drawing/2014/main" val="1396197785"/>
                  </a:ext>
                </a:extLst>
              </a:tr>
            </a:tbl>
          </a:graphicData>
        </a:graphic>
      </p:graphicFrame>
      <p:pic>
        <p:nvPicPr>
          <p:cNvPr id="9" name="Content Placeholder 8">
            <a:extLst>
              <a:ext uri="{FF2B5EF4-FFF2-40B4-BE49-F238E27FC236}">
                <a16:creationId xmlns:a16="http://schemas.microsoft.com/office/drawing/2014/main" id="{103C4ADB-FF39-3F76-0FC8-574DF8BF7892}"/>
              </a:ext>
            </a:extLst>
          </p:cNvPr>
          <p:cNvPicPr>
            <a:picLocks noGrp="1" noChangeAspect="1"/>
          </p:cNvPicPr>
          <p:nvPr>
            <p:ph sz="half" idx="2"/>
          </p:nvPr>
        </p:nvPicPr>
        <p:blipFill>
          <a:blip r:embed="rId2"/>
          <a:stretch>
            <a:fillRect/>
          </a:stretch>
        </p:blipFill>
        <p:spPr>
          <a:xfrm>
            <a:off x="6172200" y="2428507"/>
            <a:ext cx="5181600" cy="3527233"/>
          </a:xfrm>
          <a:prstGeom prst="rect">
            <a:avLst/>
          </a:prstGeom>
        </p:spPr>
      </p:pic>
    </p:spTree>
    <p:extLst>
      <p:ext uri="{BB962C8B-B14F-4D97-AF65-F5344CB8AC3E}">
        <p14:creationId xmlns:p14="http://schemas.microsoft.com/office/powerpoint/2010/main" val="29121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46CF-6E17-B3E3-91CE-5874CB1D383B}"/>
              </a:ext>
            </a:extLst>
          </p:cNvPr>
          <p:cNvSpPr>
            <a:spLocks noGrp="1"/>
          </p:cNvSpPr>
          <p:nvPr>
            <p:ph type="title"/>
          </p:nvPr>
        </p:nvSpPr>
        <p:spPr/>
        <p:txBody>
          <a:bodyPr/>
          <a:lstStyle/>
          <a:p>
            <a:r>
              <a:rPr lang="en-US" dirty="0"/>
              <a:t>Time in Current Role Strongly Linked to Attrition</a:t>
            </a:r>
          </a:p>
        </p:txBody>
      </p:sp>
      <p:sp>
        <p:nvSpPr>
          <p:cNvPr id="3" name="Content Placeholder 2">
            <a:extLst>
              <a:ext uri="{FF2B5EF4-FFF2-40B4-BE49-F238E27FC236}">
                <a16:creationId xmlns:a16="http://schemas.microsoft.com/office/drawing/2014/main" id="{367324CF-D04C-37D1-2C23-A9AB2662B18B}"/>
              </a:ext>
            </a:extLst>
          </p:cNvPr>
          <p:cNvSpPr>
            <a:spLocks noGrp="1"/>
          </p:cNvSpPr>
          <p:nvPr>
            <p:ph sz="half" idx="1"/>
          </p:nvPr>
        </p:nvSpPr>
        <p:spPr/>
        <p:txBody>
          <a:bodyPr>
            <a:normAutofit/>
          </a:bodyPr>
          <a:lstStyle/>
          <a:p>
            <a:r>
              <a:rPr lang="en-US" b="1" dirty="0"/>
              <a:t>Statistically significant </a:t>
            </a:r>
            <a:r>
              <a:rPr lang="en-US" dirty="0"/>
              <a:t>difference</a:t>
            </a:r>
            <a:r>
              <a:rPr lang="en-US" b="1" dirty="0"/>
              <a:t> </a:t>
            </a:r>
            <a:r>
              <a:rPr lang="en-US" dirty="0"/>
              <a:t>indicating employees who </a:t>
            </a:r>
            <a:r>
              <a:rPr lang="en-US" b="1" dirty="0"/>
              <a:t>left</a:t>
            </a:r>
            <a:r>
              <a:rPr lang="en-US" dirty="0"/>
              <a:t> had been in their </a:t>
            </a:r>
            <a:r>
              <a:rPr lang="en-US" b="1" dirty="0"/>
              <a:t>current role for a shorter time</a:t>
            </a:r>
            <a:r>
              <a:rPr lang="en-US" dirty="0"/>
              <a:t> than those who stayed</a:t>
            </a:r>
          </a:p>
          <a:p>
            <a:endParaRPr lang="en-US" dirty="0"/>
          </a:p>
          <a:p>
            <a:r>
              <a:rPr lang="en-US" dirty="0"/>
              <a:t>Suggests </a:t>
            </a:r>
            <a:r>
              <a:rPr lang="en-US" b="1" dirty="0"/>
              <a:t>newer employees</a:t>
            </a:r>
            <a:r>
              <a:rPr lang="en-US" dirty="0"/>
              <a:t> may be </a:t>
            </a:r>
            <a:r>
              <a:rPr lang="en-US" b="1" dirty="0"/>
              <a:t>more likely to leave</a:t>
            </a:r>
            <a:r>
              <a:rPr lang="en-US" dirty="0"/>
              <a:t> possibly due to dissatisfaction, poor fit, or unmet expectations</a:t>
            </a:r>
          </a:p>
        </p:txBody>
      </p:sp>
      <p:graphicFrame>
        <p:nvGraphicFramePr>
          <p:cNvPr id="4" name="Table 3">
            <a:extLst>
              <a:ext uri="{FF2B5EF4-FFF2-40B4-BE49-F238E27FC236}">
                <a16:creationId xmlns:a16="http://schemas.microsoft.com/office/drawing/2014/main" id="{F20DDB9D-1C79-C493-B434-65E53ABCC817}"/>
              </a:ext>
            </a:extLst>
          </p:cNvPr>
          <p:cNvGraphicFramePr>
            <a:graphicFrameLocks noGrp="1"/>
          </p:cNvGraphicFramePr>
          <p:nvPr>
            <p:extLst>
              <p:ext uri="{D42A27DB-BD31-4B8C-83A1-F6EECF244321}">
                <p14:modId xmlns:p14="http://schemas.microsoft.com/office/powerpoint/2010/main" val="2744037240"/>
              </p:ext>
            </p:extLst>
          </p:nvPr>
        </p:nvGraphicFramePr>
        <p:xfrm>
          <a:off x="7612826" y="1426905"/>
          <a:ext cx="2300348" cy="721042"/>
        </p:xfrm>
        <a:graphic>
          <a:graphicData uri="http://schemas.openxmlformats.org/drawingml/2006/table">
            <a:tbl>
              <a:tblPr firstRow="1" bandRow="1">
                <a:tableStyleId>{5C22544A-7EE6-4342-B048-85BDC9FD1C3A}</a:tableStyleId>
              </a:tblPr>
              <a:tblGrid>
                <a:gridCol w="1281727">
                  <a:extLst>
                    <a:ext uri="{9D8B030D-6E8A-4147-A177-3AD203B41FA5}">
                      <a16:colId xmlns:a16="http://schemas.microsoft.com/office/drawing/2014/main" val="1875408289"/>
                    </a:ext>
                  </a:extLst>
                </a:gridCol>
                <a:gridCol w="1018621">
                  <a:extLst>
                    <a:ext uri="{9D8B030D-6E8A-4147-A177-3AD203B41FA5}">
                      <a16:colId xmlns:a16="http://schemas.microsoft.com/office/drawing/2014/main" val="1794160287"/>
                    </a:ext>
                  </a:extLst>
                </a:gridCol>
              </a:tblGrid>
              <a:tr h="360521">
                <a:tc>
                  <a:txBody>
                    <a:bodyPr/>
                    <a:lstStyle/>
                    <a:p>
                      <a:pPr algn="ctr"/>
                      <a:r>
                        <a:rPr lang="en-US" sz="1400" b="1" i="0" u="none" strike="noStrike" dirty="0">
                          <a:solidFill>
                            <a:srgbClr val="FFFFFF"/>
                          </a:solidFill>
                          <a:effectLst/>
                          <a:latin typeface="Century Gothic" panose="020B0502020202020204" pitchFamily="34" charset="0"/>
                        </a:rPr>
                        <a:t>T-Value</a:t>
                      </a:r>
                      <a:endParaRPr lang="en-US" sz="1400" b="1" dirty="0"/>
                    </a:p>
                  </a:txBody>
                  <a:tcPr marL="68580" marR="68580" marT="34290" marB="34290"/>
                </a:tc>
                <a:tc>
                  <a:txBody>
                    <a:bodyPr/>
                    <a:lstStyle/>
                    <a:p>
                      <a:pPr algn="ctr"/>
                      <a:r>
                        <a:rPr lang="en-US" sz="1400" b="1" dirty="0"/>
                        <a:t>P-Value</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4.9513</a:t>
                      </a:r>
                    </a:p>
                  </a:txBody>
                  <a:tcPr marL="68580" marR="68580" marT="34290" marB="34290"/>
                </a:tc>
                <a:tc>
                  <a:txBody>
                    <a:bodyPr/>
                    <a:lstStyle/>
                    <a:p>
                      <a:pPr algn="ctr"/>
                      <a:r>
                        <a:rPr lang="en-US" sz="1400" b="1" dirty="0"/>
                        <a:t>1.522e-06</a:t>
                      </a:r>
                    </a:p>
                  </a:txBody>
                  <a:tcPr marL="68580" marR="68580" marT="34290" marB="34290"/>
                </a:tc>
                <a:extLst>
                  <a:ext uri="{0D108BD9-81ED-4DB2-BD59-A6C34878D82A}">
                    <a16:rowId xmlns:a16="http://schemas.microsoft.com/office/drawing/2014/main" val="1396197785"/>
                  </a:ext>
                </a:extLst>
              </a:tr>
            </a:tbl>
          </a:graphicData>
        </a:graphic>
      </p:graphicFrame>
      <p:pic>
        <p:nvPicPr>
          <p:cNvPr id="13" name="Content Placeholder 12">
            <a:extLst>
              <a:ext uri="{FF2B5EF4-FFF2-40B4-BE49-F238E27FC236}">
                <a16:creationId xmlns:a16="http://schemas.microsoft.com/office/drawing/2014/main" id="{38D2090C-B22D-FBED-7C1F-BB045B2EB346}"/>
              </a:ext>
            </a:extLst>
          </p:cNvPr>
          <p:cNvPicPr>
            <a:picLocks noGrp="1" noChangeAspect="1"/>
          </p:cNvPicPr>
          <p:nvPr>
            <p:ph sz="half" idx="2"/>
          </p:nvPr>
        </p:nvPicPr>
        <p:blipFill>
          <a:blip r:embed="rId2"/>
          <a:stretch>
            <a:fillRect/>
          </a:stretch>
        </p:blipFill>
        <p:spPr>
          <a:xfrm>
            <a:off x="6172200" y="2317187"/>
            <a:ext cx="5181600" cy="3527233"/>
          </a:xfrm>
          <a:prstGeom prst="rect">
            <a:avLst/>
          </a:prstGeom>
        </p:spPr>
      </p:pic>
    </p:spTree>
    <p:extLst>
      <p:ext uri="{BB962C8B-B14F-4D97-AF65-F5344CB8AC3E}">
        <p14:creationId xmlns:p14="http://schemas.microsoft.com/office/powerpoint/2010/main" val="295340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7A71-75F4-EEDF-7BB6-90D83E0BF4DD}"/>
              </a:ext>
            </a:extLst>
          </p:cNvPr>
          <p:cNvSpPr>
            <a:spLocks noGrp="1"/>
          </p:cNvSpPr>
          <p:nvPr>
            <p:ph type="title"/>
          </p:nvPr>
        </p:nvSpPr>
        <p:spPr/>
        <p:txBody>
          <a:bodyPr/>
          <a:lstStyle/>
          <a:p>
            <a:r>
              <a:rPr lang="en-US" dirty="0"/>
              <a:t>Shorter Manager Relationships Linked to Higher Attrition</a:t>
            </a:r>
          </a:p>
        </p:txBody>
      </p:sp>
      <p:sp>
        <p:nvSpPr>
          <p:cNvPr id="3" name="Content Placeholder 2">
            <a:extLst>
              <a:ext uri="{FF2B5EF4-FFF2-40B4-BE49-F238E27FC236}">
                <a16:creationId xmlns:a16="http://schemas.microsoft.com/office/drawing/2014/main" id="{AF96B917-4009-BEB3-31A5-70936F388BDF}"/>
              </a:ext>
            </a:extLst>
          </p:cNvPr>
          <p:cNvSpPr>
            <a:spLocks noGrp="1"/>
          </p:cNvSpPr>
          <p:nvPr>
            <p:ph sz="half" idx="1"/>
          </p:nvPr>
        </p:nvSpPr>
        <p:spPr/>
        <p:txBody>
          <a:bodyPr>
            <a:normAutofit/>
          </a:bodyPr>
          <a:lstStyle/>
          <a:p>
            <a:pPr eaLnBrk="0" fontAlgn="base" hangingPunct="0">
              <a:lnSpc>
                <a:spcPct val="100000"/>
              </a:lnSpc>
              <a:spcBef>
                <a:spcPct val="0"/>
              </a:spcBef>
              <a:spcAft>
                <a:spcPct val="0"/>
              </a:spcAft>
            </a:pPr>
            <a:r>
              <a:rPr lang="en-US" altLang="en-US" sz="2000" b="1" dirty="0">
                <a:latin typeface="Arial" panose="020B0604020202020204" pitchFamily="34" charset="0"/>
              </a:rPr>
              <a:t>Statistically significant difference </a:t>
            </a:r>
            <a:r>
              <a:rPr lang="en-US" altLang="en-US" sz="2000" dirty="0">
                <a:latin typeface="Arial" panose="020B0604020202020204" pitchFamily="34" charset="0"/>
              </a:rPr>
              <a:t>meaning</a:t>
            </a:r>
            <a:r>
              <a:rPr lang="en-US" altLang="en-US" sz="2000" b="1" dirty="0">
                <a:latin typeface="Arial" panose="020B0604020202020204" pitchFamily="34" charset="0"/>
              </a:rPr>
              <a:t> </a:t>
            </a:r>
            <a:r>
              <a:rPr lang="en-US" altLang="en-US" sz="2000" dirty="0">
                <a:latin typeface="Arial" panose="020B0604020202020204" pitchFamily="34" charset="0"/>
              </a:rPr>
              <a:t>employees who </a:t>
            </a:r>
            <a:r>
              <a:rPr lang="en-US" altLang="en-US" sz="2000" b="1" dirty="0">
                <a:latin typeface="Arial" panose="020B0604020202020204" pitchFamily="34" charset="0"/>
              </a:rPr>
              <a:t>left</a:t>
            </a:r>
            <a:r>
              <a:rPr lang="en-US" altLang="en-US" sz="2000" dirty="0">
                <a:latin typeface="Arial" panose="020B0604020202020204" pitchFamily="34" charset="0"/>
              </a:rPr>
              <a:t> had spent </a:t>
            </a:r>
            <a:r>
              <a:rPr lang="en-US" altLang="en-US" sz="2000" b="1" dirty="0">
                <a:latin typeface="Arial" panose="020B0604020202020204" pitchFamily="34" charset="0"/>
              </a:rPr>
              <a:t>less time with their current manager</a:t>
            </a:r>
            <a:r>
              <a:rPr lang="en-US" altLang="en-US" sz="2000" dirty="0">
                <a:latin typeface="Arial" panose="020B0604020202020204" pitchFamily="34" charset="0"/>
              </a:rPr>
              <a:t> than those who stayed</a:t>
            </a:r>
          </a:p>
          <a:p>
            <a:pPr eaLnBrk="0" fontAlgn="base" hangingPunct="0">
              <a:lnSpc>
                <a:spcPct val="100000"/>
              </a:lnSpc>
              <a:spcBef>
                <a:spcPct val="0"/>
              </a:spcBef>
              <a:spcAft>
                <a:spcPct val="0"/>
              </a:spcAft>
            </a:pPr>
            <a:endParaRPr lang="en-US" altLang="en-US" sz="2000" dirty="0">
              <a:latin typeface="Arial" panose="020B0604020202020204" pitchFamily="34" charset="0"/>
            </a:endParaRPr>
          </a:p>
          <a:p>
            <a:pPr eaLnBrk="0" fontAlgn="base" hangingPunct="0">
              <a:lnSpc>
                <a:spcPct val="100000"/>
              </a:lnSpc>
              <a:spcBef>
                <a:spcPct val="0"/>
              </a:spcBef>
              <a:spcAft>
                <a:spcPct val="0"/>
              </a:spcAft>
            </a:pPr>
            <a:r>
              <a:rPr lang="en-US" altLang="en-US" sz="2000" dirty="0">
                <a:latin typeface="Arial" panose="020B0604020202020204" pitchFamily="34" charset="0"/>
              </a:rPr>
              <a:t>Suggests </a:t>
            </a:r>
            <a:r>
              <a:rPr lang="en-US" altLang="en-US" sz="2000" b="1" dirty="0">
                <a:latin typeface="Arial" panose="020B0604020202020204" pitchFamily="34" charset="0"/>
              </a:rPr>
              <a:t>shorter manager relationships</a:t>
            </a:r>
            <a:r>
              <a:rPr lang="en-US" altLang="en-US" sz="2000" dirty="0">
                <a:latin typeface="Arial" panose="020B0604020202020204" pitchFamily="34" charset="0"/>
              </a:rPr>
              <a:t> may contribute to </a:t>
            </a:r>
            <a:r>
              <a:rPr lang="en-US" altLang="en-US" sz="2000" b="1" dirty="0">
                <a:latin typeface="Arial" panose="020B0604020202020204" pitchFamily="34" charset="0"/>
              </a:rPr>
              <a:t>higher attrition</a:t>
            </a:r>
            <a:r>
              <a:rPr lang="en-US" altLang="en-US" sz="2000" dirty="0">
                <a:latin typeface="Arial" panose="020B0604020202020204" pitchFamily="34" charset="0"/>
              </a:rPr>
              <a:t> — possibly due to </a:t>
            </a:r>
            <a:r>
              <a:rPr lang="en-US" altLang="en-US" sz="2000" b="1" dirty="0">
                <a:latin typeface="Arial" panose="020B0604020202020204" pitchFamily="34" charset="0"/>
              </a:rPr>
              <a:t>less trust, mentorship, or support</a:t>
            </a:r>
            <a:endParaRPr lang="en-US" altLang="en-US" sz="2000" dirty="0">
              <a:latin typeface="Arial" panose="020B0604020202020204" pitchFamily="34" charset="0"/>
            </a:endParaRPr>
          </a:p>
          <a:p>
            <a:endParaRPr lang="en-US" sz="2000" dirty="0"/>
          </a:p>
        </p:txBody>
      </p:sp>
      <p:graphicFrame>
        <p:nvGraphicFramePr>
          <p:cNvPr id="4" name="Table 3">
            <a:extLst>
              <a:ext uri="{FF2B5EF4-FFF2-40B4-BE49-F238E27FC236}">
                <a16:creationId xmlns:a16="http://schemas.microsoft.com/office/drawing/2014/main" id="{9BA3D905-0506-D29F-8DD4-80780DBCAC20}"/>
              </a:ext>
            </a:extLst>
          </p:cNvPr>
          <p:cNvGraphicFramePr>
            <a:graphicFrameLocks noGrp="1"/>
          </p:cNvGraphicFramePr>
          <p:nvPr>
            <p:extLst>
              <p:ext uri="{D42A27DB-BD31-4B8C-83A1-F6EECF244321}">
                <p14:modId xmlns:p14="http://schemas.microsoft.com/office/powerpoint/2010/main" val="3977350058"/>
              </p:ext>
            </p:extLst>
          </p:nvPr>
        </p:nvGraphicFramePr>
        <p:xfrm>
          <a:off x="7612826" y="1196319"/>
          <a:ext cx="2300348" cy="721042"/>
        </p:xfrm>
        <a:graphic>
          <a:graphicData uri="http://schemas.openxmlformats.org/drawingml/2006/table">
            <a:tbl>
              <a:tblPr firstRow="1" bandRow="1">
                <a:tableStyleId>{5C22544A-7EE6-4342-B048-85BDC9FD1C3A}</a:tableStyleId>
              </a:tblPr>
              <a:tblGrid>
                <a:gridCol w="1281727">
                  <a:extLst>
                    <a:ext uri="{9D8B030D-6E8A-4147-A177-3AD203B41FA5}">
                      <a16:colId xmlns:a16="http://schemas.microsoft.com/office/drawing/2014/main" val="1875408289"/>
                    </a:ext>
                  </a:extLst>
                </a:gridCol>
                <a:gridCol w="1018621">
                  <a:extLst>
                    <a:ext uri="{9D8B030D-6E8A-4147-A177-3AD203B41FA5}">
                      <a16:colId xmlns:a16="http://schemas.microsoft.com/office/drawing/2014/main" val="1794160287"/>
                    </a:ext>
                  </a:extLst>
                </a:gridCol>
              </a:tblGrid>
              <a:tr h="360521">
                <a:tc>
                  <a:txBody>
                    <a:bodyPr/>
                    <a:lstStyle/>
                    <a:p>
                      <a:pPr algn="ctr"/>
                      <a:r>
                        <a:rPr lang="en-US" sz="1400" b="1" i="0" u="none" strike="noStrike" dirty="0">
                          <a:solidFill>
                            <a:srgbClr val="FFFFFF"/>
                          </a:solidFill>
                          <a:effectLst/>
                          <a:latin typeface="Century Gothic" panose="020B0502020202020204" pitchFamily="34" charset="0"/>
                        </a:rPr>
                        <a:t>T-Value </a:t>
                      </a:r>
                      <a:endParaRPr lang="en-US" sz="1400" b="1" dirty="0"/>
                    </a:p>
                  </a:txBody>
                  <a:tcPr marL="68580" marR="68580" marT="34290" marB="34290"/>
                </a:tc>
                <a:tc>
                  <a:txBody>
                    <a:bodyPr/>
                    <a:lstStyle/>
                    <a:p>
                      <a:pPr algn="ctr"/>
                      <a:r>
                        <a:rPr lang="en-US" sz="1400" b="1" dirty="0"/>
                        <a:t>P-Value</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4.6826</a:t>
                      </a:r>
                    </a:p>
                  </a:txBody>
                  <a:tcPr marL="68580" marR="68580" marT="34290" marB="34290"/>
                </a:tc>
                <a:tc>
                  <a:txBody>
                    <a:bodyPr/>
                    <a:lstStyle/>
                    <a:p>
                      <a:pPr algn="ctr"/>
                      <a:r>
                        <a:rPr lang="en-US" sz="1400" b="1" dirty="0"/>
                        <a:t>5.084e-06</a:t>
                      </a:r>
                    </a:p>
                  </a:txBody>
                  <a:tcPr marL="68580" marR="68580" marT="34290" marB="34290"/>
                </a:tc>
                <a:extLst>
                  <a:ext uri="{0D108BD9-81ED-4DB2-BD59-A6C34878D82A}">
                    <a16:rowId xmlns:a16="http://schemas.microsoft.com/office/drawing/2014/main" val="1396197785"/>
                  </a:ext>
                </a:extLst>
              </a:tr>
            </a:tbl>
          </a:graphicData>
        </a:graphic>
      </p:graphicFrame>
      <p:pic>
        <p:nvPicPr>
          <p:cNvPr id="13" name="Content Placeholder 12">
            <a:extLst>
              <a:ext uri="{FF2B5EF4-FFF2-40B4-BE49-F238E27FC236}">
                <a16:creationId xmlns:a16="http://schemas.microsoft.com/office/drawing/2014/main" id="{543E82EE-50FE-C611-1DC0-14C8560F07F8}"/>
              </a:ext>
            </a:extLst>
          </p:cNvPr>
          <p:cNvPicPr>
            <a:picLocks noGrp="1" noChangeAspect="1"/>
          </p:cNvPicPr>
          <p:nvPr>
            <p:ph sz="half" idx="2"/>
          </p:nvPr>
        </p:nvPicPr>
        <p:blipFill>
          <a:blip r:embed="rId2"/>
          <a:stretch>
            <a:fillRect/>
          </a:stretch>
        </p:blipFill>
        <p:spPr>
          <a:xfrm>
            <a:off x="6172200" y="2237677"/>
            <a:ext cx="5181600" cy="3527233"/>
          </a:xfrm>
          <a:prstGeom prst="rect">
            <a:avLst/>
          </a:prstGeom>
        </p:spPr>
      </p:pic>
    </p:spTree>
    <p:extLst>
      <p:ext uri="{BB962C8B-B14F-4D97-AF65-F5344CB8AC3E}">
        <p14:creationId xmlns:p14="http://schemas.microsoft.com/office/powerpoint/2010/main" val="361793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D6D8-EDAF-9D39-4B9D-1BC8A55BD869}"/>
              </a:ext>
            </a:extLst>
          </p:cNvPr>
          <p:cNvSpPr>
            <a:spLocks noGrp="1"/>
          </p:cNvSpPr>
          <p:nvPr>
            <p:ph type="title"/>
          </p:nvPr>
        </p:nvSpPr>
        <p:spPr/>
        <p:txBody>
          <a:bodyPr/>
          <a:lstStyle/>
          <a:p>
            <a:r>
              <a:rPr lang="en-US" b="1" dirty="0"/>
              <a:t>Stock Options Influence Employee Retention</a:t>
            </a:r>
            <a:endParaRPr lang="en-US" dirty="0"/>
          </a:p>
        </p:txBody>
      </p:sp>
      <p:sp>
        <p:nvSpPr>
          <p:cNvPr id="3" name="Content Placeholder 2">
            <a:extLst>
              <a:ext uri="{FF2B5EF4-FFF2-40B4-BE49-F238E27FC236}">
                <a16:creationId xmlns:a16="http://schemas.microsoft.com/office/drawing/2014/main" id="{CB061D5A-7682-12D8-FA7F-B8B8BB6EA5D1}"/>
              </a:ext>
            </a:extLst>
          </p:cNvPr>
          <p:cNvSpPr>
            <a:spLocks noGrp="1"/>
          </p:cNvSpPr>
          <p:nvPr>
            <p:ph sz="half" idx="1"/>
          </p:nvPr>
        </p:nvSpPr>
        <p:spPr/>
        <p:txBody>
          <a:bodyPr/>
          <a:lstStyle/>
          <a:p>
            <a:r>
              <a:rPr lang="en-US" dirty="0"/>
              <a:t>Employees who </a:t>
            </a:r>
            <a:r>
              <a:rPr lang="en-US" b="1" dirty="0"/>
              <a:t>left</a:t>
            </a:r>
            <a:r>
              <a:rPr lang="en-US" dirty="0"/>
              <a:t> had </a:t>
            </a:r>
            <a:r>
              <a:rPr lang="en-US" b="1" dirty="0"/>
              <a:t>lower stock option levels</a:t>
            </a:r>
            <a:r>
              <a:rPr lang="en-US" dirty="0"/>
              <a:t> on average.</a:t>
            </a:r>
          </a:p>
          <a:p>
            <a:r>
              <a:rPr lang="en-US" dirty="0"/>
              <a:t>Employees with </a:t>
            </a:r>
            <a:r>
              <a:rPr lang="en-US" b="1" dirty="0"/>
              <a:t>fewer stock options</a:t>
            </a:r>
            <a:r>
              <a:rPr lang="en-US" dirty="0"/>
              <a:t> were </a:t>
            </a:r>
            <a:r>
              <a:rPr lang="en-US" b="1" dirty="0"/>
              <a:t>more likely to leave</a:t>
            </a:r>
            <a:r>
              <a:rPr lang="en-US" dirty="0"/>
              <a:t> the company. Those with more stock options tended to stay.</a:t>
            </a:r>
          </a:p>
        </p:txBody>
      </p:sp>
      <p:graphicFrame>
        <p:nvGraphicFramePr>
          <p:cNvPr id="4" name="Table 3">
            <a:extLst>
              <a:ext uri="{FF2B5EF4-FFF2-40B4-BE49-F238E27FC236}">
                <a16:creationId xmlns:a16="http://schemas.microsoft.com/office/drawing/2014/main" id="{D9F278D2-D673-82F9-1B01-59E0AE5AE48C}"/>
              </a:ext>
            </a:extLst>
          </p:cNvPr>
          <p:cNvGraphicFramePr>
            <a:graphicFrameLocks noGrp="1"/>
          </p:cNvGraphicFramePr>
          <p:nvPr>
            <p:extLst>
              <p:ext uri="{D42A27DB-BD31-4B8C-83A1-F6EECF244321}">
                <p14:modId xmlns:p14="http://schemas.microsoft.com/office/powerpoint/2010/main" val="1709143631"/>
              </p:ext>
            </p:extLst>
          </p:nvPr>
        </p:nvGraphicFramePr>
        <p:xfrm>
          <a:off x="7612826" y="1347394"/>
          <a:ext cx="2300348" cy="721042"/>
        </p:xfrm>
        <a:graphic>
          <a:graphicData uri="http://schemas.openxmlformats.org/drawingml/2006/table">
            <a:tbl>
              <a:tblPr firstRow="1" bandRow="1">
                <a:tableStyleId>{5C22544A-7EE6-4342-B048-85BDC9FD1C3A}</a:tableStyleId>
              </a:tblPr>
              <a:tblGrid>
                <a:gridCol w="1281727">
                  <a:extLst>
                    <a:ext uri="{9D8B030D-6E8A-4147-A177-3AD203B41FA5}">
                      <a16:colId xmlns:a16="http://schemas.microsoft.com/office/drawing/2014/main" val="1875408289"/>
                    </a:ext>
                  </a:extLst>
                </a:gridCol>
                <a:gridCol w="1018621">
                  <a:extLst>
                    <a:ext uri="{9D8B030D-6E8A-4147-A177-3AD203B41FA5}">
                      <a16:colId xmlns:a16="http://schemas.microsoft.com/office/drawing/2014/main" val="1794160287"/>
                    </a:ext>
                  </a:extLst>
                </a:gridCol>
              </a:tblGrid>
              <a:tr h="360521">
                <a:tc>
                  <a:txBody>
                    <a:bodyPr/>
                    <a:lstStyle/>
                    <a:p>
                      <a:pPr algn="ctr"/>
                      <a:r>
                        <a:rPr lang="en-US" sz="1400" b="1" i="0" u="none" strike="noStrike" dirty="0">
                          <a:solidFill>
                            <a:srgbClr val="FFFFFF"/>
                          </a:solidFill>
                          <a:effectLst/>
                          <a:latin typeface="Century Gothic" panose="020B0502020202020204" pitchFamily="34" charset="0"/>
                        </a:rPr>
                        <a:t>T-Value </a:t>
                      </a:r>
                      <a:endParaRPr lang="en-US" sz="1400" b="1" dirty="0"/>
                    </a:p>
                  </a:txBody>
                  <a:tcPr marL="68580" marR="68580" marT="34290" marB="34290"/>
                </a:tc>
                <a:tc>
                  <a:txBody>
                    <a:bodyPr/>
                    <a:lstStyle/>
                    <a:p>
                      <a:pPr algn="ctr"/>
                      <a:r>
                        <a:rPr lang="en-US" sz="1400" b="1" dirty="0"/>
                        <a:t>P-Value</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4.216</a:t>
                      </a:r>
                    </a:p>
                  </a:txBody>
                  <a:tcPr marL="68580" marR="68580" marT="34290" marB="34290"/>
                </a:tc>
                <a:tc>
                  <a:txBody>
                    <a:bodyPr/>
                    <a:lstStyle/>
                    <a:p>
                      <a:pPr algn="ctr"/>
                      <a:r>
                        <a:rPr lang="en-US" sz="1400" b="1" dirty="0"/>
                        <a:t>3.86e-05</a:t>
                      </a:r>
                    </a:p>
                  </a:txBody>
                  <a:tcPr marL="68580" marR="68580" marT="34290" marB="34290"/>
                </a:tc>
                <a:extLst>
                  <a:ext uri="{0D108BD9-81ED-4DB2-BD59-A6C34878D82A}">
                    <a16:rowId xmlns:a16="http://schemas.microsoft.com/office/drawing/2014/main" val="1396197785"/>
                  </a:ext>
                </a:extLst>
              </a:tr>
            </a:tbl>
          </a:graphicData>
        </a:graphic>
      </p:graphicFrame>
      <p:pic>
        <p:nvPicPr>
          <p:cNvPr id="12" name="Content Placeholder 11">
            <a:extLst>
              <a:ext uri="{FF2B5EF4-FFF2-40B4-BE49-F238E27FC236}">
                <a16:creationId xmlns:a16="http://schemas.microsoft.com/office/drawing/2014/main" id="{7F7F030F-A7FD-6D22-C196-1E1FAA68FE73}"/>
              </a:ext>
            </a:extLst>
          </p:cNvPr>
          <p:cNvPicPr>
            <a:picLocks noGrp="1" noChangeAspect="1"/>
          </p:cNvPicPr>
          <p:nvPr>
            <p:ph sz="half" idx="2"/>
          </p:nvPr>
        </p:nvPicPr>
        <p:blipFill>
          <a:blip r:embed="rId2"/>
          <a:stretch>
            <a:fillRect/>
          </a:stretch>
        </p:blipFill>
        <p:spPr>
          <a:xfrm>
            <a:off x="6172200" y="2253579"/>
            <a:ext cx="5181600" cy="3527233"/>
          </a:xfrm>
          <a:prstGeom prst="rect">
            <a:avLst/>
          </a:prstGeom>
        </p:spPr>
      </p:pic>
    </p:spTree>
    <p:extLst>
      <p:ext uri="{BB962C8B-B14F-4D97-AF65-F5344CB8AC3E}">
        <p14:creationId xmlns:p14="http://schemas.microsoft.com/office/powerpoint/2010/main" val="39190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0AE102-3133-1230-20DA-0F85A2D29EB6}"/>
              </a:ext>
            </a:extLst>
          </p:cNvPr>
          <p:cNvSpPr>
            <a:spLocks noGrp="1"/>
          </p:cNvSpPr>
          <p:nvPr>
            <p:ph type="title"/>
          </p:nvPr>
        </p:nvSpPr>
        <p:spPr/>
        <p:txBody>
          <a:bodyPr/>
          <a:lstStyle/>
          <a:p>
            <a:r>
              <a:rPr lang="en-US" dirty="0"/>
              <a:t>Relationship Satisfaction</a:t>
            </a:r>
          </a:p>
        </p:txBody>
      </p:sp>
      <p:sp>
        <p:nvSpPr>
          <p:cNvPr id="10" name="Content Placeholder 9">
            <a:extLst>
              <a:ext uri="{FF2B5EF4-FFF2-40B4-BE49-F238E27FC236}">
                <a16:creationId xmlns:a16="http://schemas.microsoft.com/office/drawing/2014/main" id="{16988C77-5E22-7E2C-44B5-C62CD3CBAA28}"/>
              </a:ext>
            </a:extLst>
          </p:cNvPr>
          <p:cNvSpPr>
            <a:spLocks noGrp="1"/>
          </p:cNvSpPr>
          <p:nvPr>
            <p:ph sz="half" idx="1"/>
          </p:nvPr>
        </p:nvSpPr>
        <p:spPr/>
        <p:txBody>
          <a:bodyPr/>
          <a:lstStyle/>
          <a:p>
            <a:r>
              <a:rPr lang="en-US" dirty="0"/>
              <a:t>Based on the chi-squared test, relationship satisfaction scores do </a:t>
            </a:r>
            <a:r>
              <a:rPr lang="en-US" b="1" dirty="0"/>
              <a:t>not</a:t>
            </a:r>
            <a:r>
              <a:rPr lang="en-US" dirty="0"/>
              <a:t> appear to be significantly related to whether they left the company or not.</a:t>
            </a:r>
          </a:p>
        </p:txBody>
      </p:sp>
      <p:pic>
        <p:nvPicPr>
          <p:cNvPr id="13" name="Content Placeholder 12">
            <a:extLst>
              <a:ext uri="{FF2B5EF4-FFF2-40B4-BE49-F238E27FC236}">
                <a16:creationId xmlns:a16="http://schemas.microsoft.com/office/drawing/2014/main" id="{7FD42DA7-C57C-8221-DC53-9B6E3014C2D7}"/>
              </a:ext>
            </a:extLst>
          </p:cNvPr>
          <p:cNvPicPr>
            <a:picLocks noGrp="1" noChangeAspect="1"/>
          </p:cNvPicPr>
          <p:nvPr>
            <p:ph sz="half" idx="2"/>
          </p:nvPr>
        </p:nvPicPr>
        <p:blipFill>
          <a:blip r:embed="rId2"/>
          <a:stretch>
            <a:fillRect/>
          </a:stretch>
        </p:blipFill>
        <p:spPr>
          <a:xfrm>
            <a:off x="6172200" y="2144034"/>
            <a:ext cx="5181600" cy="3714520"/>
          </a:xfrm>
          <a:prstGeom prst="rect">
            <a:avLst/>
          </a:prstGeom>
        </p:spPr>
      </p:pic>
      <p:pic>
        <p:nvPicPr>
          <p:cNvPr id="15" name="Picture 14">
            <a:extLst>
              <a:ext uri="{FF2B5EF4-FFF2-40B4-BE49-F238E27FC236}">
                <a16:creationId xmlns:a16="http://schemas.microsoft.com/office/drawing/2014/main" id="{43462F7B-B9B9-6428-00CC-23547387FC6E}"/>
              </a:ext>
            </a:extLst>
          </p:cNvPr>
          <p:cNvPicPr>
            <a:picLocks noChangeAspect="1"/>
          </p:cNvPicPr>
          <p:nvPr/>
        </p:nvPicPr>
        <p:blipFill>
          <a:blip r:embed="rId3"/>
          <a:stretch>
            <a:fillRect/>
          </a:stretch>
        </p:blipFill>
        <p:spPr>
          <a:xfrm>
            <a:off x="1301640" y="4001294"/>
            <a:ext cx="4254719" cy="609631"/>
          </a:xfrm>
          <a:prstGeom prst="rect">
            <a:avLst/>
          </a:prstGeom>
        </p:spPr>
      </p:pic>
    </p:spTree>
    <p:extLst>
      <p:ext uri="{BB962C8B-B14F-4D97-AF65-F5344CB8AC3E}">
        <p14:creationId xmlns:p14="http://schemas.microsoft.com/office/powerpoint/2010/main" val="4199357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6FF5-7A3E-D463-25F4-B13544274955}"/>
              </a:ext>
            </a:extLst>
          </p:cNvPr>
          <p:cNvSpPr>
            <a:spLocks noGrp="1"/>
          </p:cNvSpPr>
          <p:nvPr>
            <p:ph type="title"/>
          </p:nvPr>
        </p:nvSpPr>
        <p:spPr/>
        <p:txBody>
          <a:bodyPr/>
          <a:lstStyle/>
          <a:p>
            <a:r>
              <a:rPr lang="en-US" dirty="0"/>
              <a:t>Environment Satisfaction</a:t>
            </a:r>
          </a:p>
        </p:txBody>
      </p:sp>
      <p:sp>
        <p:nvSpPr>
          <p:cNvPr id="3" name="Content Placeholder 2">
            <a:extLst>
              <a:ext uri="{FF2B5EF4-FFF2-40B4-BE49-F238E27FC236}">
                <a16:creationId xmlns:a16="http://schemas.microsoft.com/office/drawing/2014/main" id="{FBAC40A1-CC90-277D-572D-FC26745F1F7E}"/>
              </a:ext>
            </a:extLst>
          </p:cNvPr>
          <p:cNvSpPr>
            <a:spLocks noGrp="1"/>
          </p:cNvSpPr>
          <p:nvPr>
            <p:ph sz="half" idx="1"/>
          </p:nvPr>
        </p:nvSpPr>
        <p:spPr/>
        <p:txBody>
          <a:bodyPr/>
          <a:lstStyle/>
          <a:p>
            <a:r>
              <a:rPr lang="en-US" dirty="0"/>
              <a:t>Employees' satisfaction with their work environment does appear to be related to whether or not they left the company. The distribution of environment satisfaction scores differs significantly between employees who stayed and those who left.</a:t>
            </a:r>
          </a:p>
        </p:txBody>
      </p:sp>
      <p:pic>
        <p:nvPicPr>
          <p:cNvPr id="6" name="Content Placeholder 5">
            <a:extLst>
              <a:ext uri="{FF2B5EF4-FFF2-40B4-BE49-F238E27FC236}">
                <a16:creationId xmlns:a16="http://schemas.microsoft.com/office/drawing/2014/main" id="{9FB924F9-4B9B-0423-4E0E-B03261A80D0C}"/>
              </a:ext>
            </a:extLst>
          </p:cNvPr>
          <p:cNvPicPr>
            <a:picLocks noGrp="1" noChangeAspect="1"/>
          </p:cNvPicPr>
          <p:nvPr>
            <p:ph sz="half" idx="2"/>
          </p:nvPr>
        </p:nvPicPr>
        <p:blipFill>
          <a:blip r:embed="rId2"/>
          <a:stretch>
            <a:fillRect/>
          </a:stretch>
        </p:blipFill>
        <p:spPr>
          <a:xfrm>
            <a:off x="6172200" y="2144034"/>
            <a:ext cx="5181600" cy="3714520"/>
          </a:xfrm>
          <a:prstGeom prst="rect">
            <a:avLst/>
          </a:prstGeom>
        </p:spPr>
      </p:pic>
      <p:pic>
        <p:nvPicPr>
          <p:cNvPr id="8" name="Picture 7">
            <a:extLst>
              <a:ext uri="{FF2B5EF4-FFF2-40B4-BE49-F238E27FC236}">
                <a16:creationId xmlns:a16="http://schemas.microsoft.com/office/drawing/2014/main" id="{E920F84B-8329-3275-7C8E-7311F67AD275}"/>
              </a:ext>
            </a:extLst>
          </p:cNvPr>
          <p:cNvPicPr>
            <a:picLocks noChangeAspect="1"/>
          </p:cNvPicPr>
          <p:nvPr/>
        </p:nvPicPr>
        <p:blipFill>
          <a:blip r:embed="rId3"/>
          <a:stretch>
            <a:fillRect/>
          </a:stretch>
        </p:blipFill>
        <p:spPr>
          <a:xfrm>
            <a:off x="1164785" y="5014915"/>
            <a:ext cx="4140413" cy="609631"/>
          </a:xfrm>
          <a:prstGeom prst="rect">
            <a:avLst/>
          </a:prstGeom>
        </p:spPr>
      </p:pic>
    </p:spTree>
    <p:extLst>
      <p:ext uri="{BB962C8B-B14F-4D97-AF65-F5344CB8AC3E}">
        <p14:creationId xmlns:p14="http://schemas.microsoft.com/office/powerpoint/2010/main" val="232034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8C03-709F-C2D0-F5E4-C9DA99B4D6F5}"/>
              </a:ext>
            </a:extLst>
          </p:cNvPr>
          <p:cNvSpPr>
            <a:spLocks noGrp="1"/>
          </p:cNvSpPr>
          <p:nvPr>
            <p:ph type="title"/>
          </p:nvPr>
        </p:nvSpPr>
        <p:spPr/>
        <p:txBody>
          <a:bodyPr/>
          <a:lstStyle/>
          <a:p>
            <a:r>
              <a:rPr lang="en-US" dirty="0"/>
              <a:t>Work Life Balance</a:t>
            </a:r>
          </a:p>
        </p:txBody>
      </p:sp>
      <p:sp>
        <p:nvSpPr>
          <p:cNvPr id="3" name="Content Placeholder 2">
            <a:extLst>
              <a:ext uri="{FF2B5EF4-FFF2-40B4-BE49-F238E27FC236}">
                <a16:creationId xmlns:a16="http://schemas.microsoft.com/office/drawing/2014/main" id="{4D52E3D9-6EAC-EC95-4CCE-0F7C14513685}"/>
              </a:ext>
            </a:extLst>
          </p:cNvPr>
          <p:cNvSpPr>
            <a:spLocks noGrp="1"/>
          </p:cNvSpPr>
          <p:nvPr>
            <p:ph sz="half" idx="1"/>
          </p:nvPr>
        </p:nvSpPr>
        <p:spPr/>
        <p:txBody>
          <a:bodyPr>
            <a:normAutofit/>
          </a:bodyPr>
          <a:lstStyle/>
          <a:p>
            <a:r>
              <a:rPr lang="en-US" dirty="0"/>
              <a:t>p = 0.002495 is statistically significant.</a:t>
            </a:r>
          </a:p>
          <a:p>
            <a:r>
              <a:rPr lang="en-US" dirty="0"/>
              <a:t>Employees with different levels of work-life balance have </a:t>
            </a:r>
            <a:r>
              <a:rPr lang="en-US" b="1" dirty="0"/>
              <a:t>significantly different attrition rates</a:t>
            </a:r>
            <a:r>
              <a:rPr lang="en-US" dirty="0"/>
              <a:t>. Poorer work-life balance may be linked to </a:t>
            </a:r>
            <a:r>
              <a:rPr lang="en-US" b="1" dirty="0"/>
              <a:t>higher attrition</a:t>
            </a:r>
            <a:r>
              <a:rPr lang="en-US" dirty="0"/>
              <a:t>.</a:t>
            </a:r>
          </a:p>
        </p:txBody>
      </p:sp>
      <p:pic>
        <p:nvPicPr>
          <p:cNvPr id="5" name="Content Placeholder 4">
            <a:extLst>
              <a:ext uri="{FF2B5EF4-FFF2-40B4-BE49-F238E27FC236}">
                <a16:creationId xmlns:a16="http://schemas.microsoft.com/office/drawing/2014/main" id="{DC476019-E42F-5004-6646-BF27962388B4}"/>
              </a:ext>
            </a:extLst>
          </p:cNvPr>
          <p:cNvPicPr>
            <a:picLocks noGrp="1" noChangeAspect="1"/>
          </p:cNvPicPr>
          <p:nvPr>
            <p:ph sz="half" idx="2"/>
          </p:nvPr>
        </p:nvPicPr>
        <p:blipFill>
          <a:blip r:embed="rId2"/>
          <a:stretch>
            <a:fillRect/>
          </a:stretch>
        </p:blipFill>
        <p:spPr>
          <a:xfrm>
            <a:off x="6172200" y="2144034"/>
            <a:ext cx="5181600" cy="3714520"/>
          </a:xfrm>
          <a:prstGeom prst="rect">
            <a:avLst/>
          </a:prstGeom>
        </p:spPr>
      </p:pic>
      <p:pic>
        <p:nvPicPr>
          <p:cNvPr id="7" name="Picture 6">
            <a:extLst>
              <a:ext uri="{FF2B5EF4-FFF2-40B4-BE49-F238E27FC236}">
                <a16:creationId xmlns:a16="http://schemas.microsoft.com/office/drawing/2014/main" id="{2F58651F-CDBD-21B5-F58B-B5A253EDF087}"/>
              </a:ext>
            </a:extLst>
          </p:cNvPr>
          <p:cNvPicPr>
            <a:picLocks noChangeAspect="1"/>
          </p:cNvPicPr>
          <p:nvPr/>
        </p:nvPicPr>
        <p:blipFill>
          <a:blip r:embed="rId3"/>
          <a:stretch>
            <a:fillRect/>
          </a:stretch>
        </p:blipFill>
        <p:spPr>
          <a:xfrm>
            <a:off x="3589452" y="6176963"/>
            <a:ext cx="3778444" cy="609631"/>
          </a:xfrm>
          <a:prstGeom prst="rect">
            <a:avLst/>
          </a:prstGeom>
        </p:spPr>
      </p:pic>
    </p:spTree>
    <p:extLst>
      <p:ext uri="{BB962C8B-B14F-4D97-AF65-F5344CB8AC3E}">
        <p14:creationId xmlns:p14="http://schemas.microsoft.com/office/powerpoint/2010/main" val="1370160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3BD8-5717-F3E3-FF8F-0C4FF5A204E9}"/>
              </a:ext>
            </a:extLst>
          </p:cNvPr>
          <p:cNvSpPr>
            <a:spLocks noGrp="1"/>
          </p:cNvSpPr>
          <p:nvPr>
            <p:ph type="title"/>
          </p:nvPr>
        </p:nvSpPr>
        <p:spPr/>
        <p:txBody>
          <a:bodyPr/>
          <a:lstStyle/>
          <a:p>
            <a:r>
              <a:rPr lang="en-US" dirty="0"/>
              <a:t>Distance From Home</a:t>
            </a:r>
          </a:p>
        </p:txBody>
      </p:sp>
      <p:pic>
        <p:nvPicPr>
          <p:cNvPr id="6" name="Content Placeholder 5">
            <a:extLst>
              <a:ext uri="{FF2B5EF4-FFF2-40B4-BE49-F238E27FC236}">
                <a16:creationId xmlns:a16="http://schemas.microsoft.com/office/drawing/2014/main" id="{834EFBC7-68AF-68F9-C2D4-FAE8A5EF87AD}"/>
              </a:ext>
            </a:extLst>
          </p:cNvPr>
          <p:cNvPicPr>
            <a:picLocks noGrp="1" noChangeAspect="1"/>
          </p:cNvPicPr>
          <p:nvPr>
            <p:ph sz="half" idx="1"/>
          </p:nvPr>
        </p:nvPicPr>
        <p:blipFill>
          <a:blip r:embed="rId2"/>
          <a:stretch>
            <a:fillRect/>
          </a:stretch>
        </p:blipFill>
        <p:spPr>
          <a:xfrm>
            <a:off x="838200" y="2144034"/>
            <a:ext cx="5181600" cy="3714520"/>
          </a:xfrm>
          <a:prstGeom prst="rect">
            <a:avLst/>
          </a:prstGeom>
        </p:spPr>
      </p:pic>
      <p:sp>
        <p:nvSpPr>
          <p:cNvPr id="8" name="Content Placeholder 7">
            <a:extLst>
              <a:ext uri="{FF2B5EF4-FFF2-40B4-BE49-F238E27FC236}">
                <a16:creationId xmlns:a16="http://schemas.microsoft.com/office/drawing/2014/main" id="{2386FA29-FAB3-92CF-B4AA-2B2322E7C4C5}"/>
              </a:ext>
            </a:extLst>
          </p:cNvPr>
          <p:cNvSpPr>
            <a:spLocks noGrp="1"/>
          </p:cNvSpPr>
          <p:nvPr>
            <p:ph sz="half" idx="2"/>
          </p:nvPr>
        </p:nvSpPr>
        <p:spPr>
          <a:xfrm>
            <a:off x="6172200" y="1825625"/>
            <a:ext cx="5181600" cy="3214208"/>
          </a:xfrm>
        </p:spPr>
        <p:txBody>
          <a:bodyPr>
            <a:normAutofit lnSpcReduction="10000"/>
          </a:bodyPr>
          <a:lstStyle/>
          <a:p>
            <a:r>
              <a:rPr lang="en-US" dirty="0"/>
              <a:t>There is a statistically significant difference in Distance From Home between employees who left and those who stayed. On average, those who left lived farther away from the workplace. This could suggest that commute distance might be related to attrition in your dataset.</a:t>
            </a:r>
          </a:p>
        </p:txBody>
      </p:sp>
      <p:pic>
        <p:nvPicPr>
          <p:cNvPr id="22" name="Picture 21">
            <a:extLst>
              <a:ext uri="{FF2B5EF4-FFF2-40B4-BE49-F238E27FC236}">
                <a16:creationId xmlns:a16="http://schemas.microsoft.com/office/drawing/2014/main" id="{5BEE49C4-FD2B-3773-7E72-5E15D9F483A5}"/>
              </a:ext>
            </a:extLst>
          </p:cNvPr>
          <p:cNvPicPr>
            <a:picLocks noChangeAspect="1"/>
          </p:cNvPicPr>
          <p:nvPr/>
        </p:nvPicPr>
        <p:blipFill>
          <a:blip r:embed="rId3"/>
          <a:stretch>
            <a:fillRect/>
          </a:stretch>
        </p:blipFill>
        <p:spPr>
          <a:xfrm>
            <a:off x="5308289" y="5216459"/>
            <a:ext cx="6045511" cy="1276416"/>
          </a:xfrm>
          <a:prstGeom prst="rect">
            <a:avLst/>
          </a:prstGeom>
        </p:spPr>
      </p:pic>
    </p:spTree>
    <p:extLst>
      <p:ext uri="{BB962C8B-B14F-4D97-AF65-F5344CB8AC3E}">
        <p14:creationId xmlns:p14="http://schemas.microsoft.com/office/powerpoint/2010/main" val="85101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C680BB-5DA8-EA51-019C-F4BCE1AA1F69}"/>
              </a:ext>
            </a:extLst>
          </p:cNvPr>
          <p:cNvSpPr>
            <a:spLocks noGrp="1"/>
          </p:cNvSpPr>
          <p:nvPr>
            <p:ph type="title"/>
          </p:nvPr>
        </p:nvSpPr>
        <p:spPr>
          <a:xfrm>
            <a:off x="6151294" y="486184"/>
            <a:ext cx="5397237" cy="1325563"/>
          </a:xfrm>
        </p:spPr>
        <p:txBody>
          <a:bodyPr>
            <a:normAutofit/>
          </a:bodyPr>
          <a:lstStyle/>
          <a:p>
            <a:r>
              <a:rPr lang="en-US"/>
              <a:t>Understanding Employee Attrition Through Data</a:t>
            </a:r>
            <a:endParaRPr lang="en-US" dirty="0"/>
          </a:p>
        </p:txBody>
      </p:sp>
      <p:pic>
        <p:nvPicPr>
          <p:cNvPr id="6" name="Picture 5">
            <a:extLst>
              <a:ext uri="{FF2B5EF4-FFF2-40B4-BE49-F238E27FC236}">
                <a16:creationId xmlns:a16="http://schemas.microsoft.com/office/drawing/2014/main" id="{AFF05F58-2DAC-3039-B790-35B66A9E0B9D}"/>
              </a:ext>
            </a:extLst>
          </p:cNvPr>
          <p:cNvPicPr>
            <a:picLocks noChangeAspect="1"/>
          </p:cNvPicPr>
          <p:nvPr/>
        </p:nvPicPr>
        <p:blipFill>
          <a:blip r:embed="rId2"/>
          <a:stretch>
            <a:fillRect/>
          </a:stretch>
        </p:blipFill>
        <p:spPr>
          <a:xfrm>
            <a:off x="698353" y="718201"/>
            <a:ext cx="4555700" cy="2494246"/>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050" name="Freeform: Shape 104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Frito-Lay - Wikipedia">
            <a:extLst>
              <a:ext uri="{FF2B5EF4-FFF2-40B4-BE49-F238E27FC236}">
                <a16:creationId xmlns:a16="http://schemas.microsoft.com/office/drawing/2014/main" id="{34B3570D-459A-6368-A6FC-3E6CC6DE10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9059" y="3526029"/>
            <a:ext cx="4144993" cy="2733293"/>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ABB48F2-FDD8-DB9B-E972-C917E639F0E5}"/>
              </a:ext>
            </a:extLst>
          </p:cNvPr>
          <p:cNvSpPr>
            <a:spLocks noGrp="1"/>
          </p:cNvSpPr>
          <p:nvPr>
            <p:ph idx="1"/>
          </p:nvPr>
        </p:nvSpPr>
        <p:spPr>
          <a:xfrm>
            <a:off x="6151294" y="1946684"/>
            <a:ext cx="5397237" cy="4351338"/>
          </a:xfrm>
        </p:spPr>
        <p:txBody>
          <a:bodyPr>
            <a:normAutofit/>
          </a:bodyPr>
          <a:lstStyle/>
          <a:p>
            <a:r>
              <a:rPr lang="en-US" sz="2000" dirty="0"/>
              <a:t>Frito-Lay partnered with Data Analytic Solutions to better understand and manage employee attrition.</a:t>
            </a:r>
            <a:br>
              <a:rPr lang="en-US" sz="2000" dirty="0"/>
            </a:br>
            <a:endParaRPr lang="en-US" sz="2000" dirty="0"/>
          </a:p>
          <a:p>
            <a:r>
              <a:rPr lang="en-US" sz="2000" dirty="0"/>
              <a:t>Our objectives:</a:t>
            </a:r>
          </a:p>
          <a:p>
            <a:pPr lvl="1"/>
            <a:r>
              <a:rPr lang="en-US" sz="1600" dirty="0"/>
              <a:t>Identify the factors most related to attrition</a:t>
            </a:r>
          </a:p>
          <a:p>
            <a:pPr lvl="1"/>
            <a:r>
              <a:rPr lang="en-US" sz="1600" dirty="0"/>
              <a:t>Build models to predict employees at risk of leaving</a:t>
            </a:r>
          </a:p>
          <a:p>
            <a:pPr lvl="1"/>
            <a:r>
              <a:rPr lang="en-US" sz="1600" dirty="0"/>
              <a:t>Estimate the cost and savings impact of predictive interventions</a:t>
            </a:r>
          </a:p>
          <a:p>
            <a:endParaRPr lang="en-US" sz="2200" dirty="0"/>
          </a:p>
        </p:txBody>
      </p:sp>
      <p:sp>
        <p:nvSpPr>
          <p:cNvPr id="1051" name="Arc 1050">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86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5CCC-3372-E7FA-7189-98573F248FBF}"/>
              </a:ext>
            </a:extLst>
          </p:cNvPr>
          <p:cNvSpPr>
            <a:spLocks noGrp="1"/>
          </p:cNvSpPr>
          <p:nvPr>
            <p:ph type="title"/>
          </p:nvPr>
        </p:nvSpPr>
        <p:spPr/>
        <p:txBody>
          <a:bodyPr/>
          <a:lstStyle/>
          <a:p>
            <a:r>
              <a:rPr lang="en-US" dirty="0"/>
              <a:t>Job Satisfaction</a:t>
            </a:r>
          </a:p>
        </p:txBody>
      </p:sp>
      <p:sp>
        <p:nvSpPr>
          <p:cNvPr id="3" name="Content Placeholder 2">
            <a:extLst>
              <a:ext uri="{FF2B5EF4-FFF2-40B4-BE49-F238E27FC236}">
                <a16:creationId xmlns:a16="http://schemas.microsoft.com/office/drawing/2014/main" id="{9FAD2FFA-519D-801A-88FA-6844604955D3}"/>
              </a:ext>
            </a:extLst>
          </p:cNvPr>
          <p:cNvSpPr>
            <a:spLocks noGrp="1"/>
          </p:cNvSpPr>
          <p:nvPr>
            <p:ph sz="half" idx="1"/>
          </p:nvPr>
        </p:nvSpPr>
        <p:spPr/>
        <p:txBody>
          <a:bodyPr/>
          <a:lstStyle/>
          <a:p>
            <a:r>
              <a:rPr lang="en-US" dirty="0"/>
              <a:t>The </a:t>
            </a:r>
            <a:r>
              <a:rPr lang="en-US" b="1" dirty="0"/>
              <a:t>p-value = 0.01115</a:t>
            </a:r>
            <a:r>
              <a:rPr lang="en-US" dirty="0"/>
              <a:t> is </a:t>
            </a:r>
            <a:r>
              <a:rPr lang="en-US" b="1" dirty="0"/>
              <a:t>statistically significant</a:t>
            </a:r>
            <a:r>
              <a:rPr lang="en-US" dirty="0"/>
              <a:t>.</a:t>
            </a:r>
          </a:p>
          <a:p>
            <a:r>
              <a:rPr lang="en-US" dirty="0"/>
              <a:t>Employees with different levels of job satisfaction are </a:t>
            </a:r>
            <a:r>
              <a:rPr lang="en-US" b="1" dirty="0"/>
              <a:t>not equally likely</a:t>
            </a:r>
            <a:r>
              <a:rPr lang="en-US" dirty="0"/>
              <a:t> to stay or leave the company. Those with </a:t>
            </a:r>
            <a:r>
              <a:rPr lang="en-US" b="1" dirty="0"/>
              <a:t>lower satisfaction</a:t>
            </a:r>
            <a:r>
              <a:rPr lang="en-US" dirty="0"/>
              <a:t> are likely contributing more to attrition.</a:t>
            </a:r>
          </a:p>
        </p:txBody>
      </p:sp>
      <p:pic>
        <p:nvPicPr>
          <p:cNvPr id="5" name="Content Placeholder 4">
            <a:extLst>
              <a:ext uri="{FF2B5EF4-FFF2-40B4-BE49-F238E27FC236}">
                <a16:creationId xmlns:a16="http://schemas.microsoft.com/office/drawing/2014/main" id="{E5BFDA73-694E-4C0B-12E1-F993A7DF6AAA}"/>
              </a:ext>
            </a:extLst>
          </p:cNvPr>
          <p:cNvPicPr>
            <a:picLocks noGrp="1" noChangeAspect="1"/>
          </p:cNvPicPr>
          <p:nvPr>
            <p:ph sz="half" idx="2"/>
          </p:nvPr>
        </p:nvPicPr>
        <p:blipFill>
          <a:blip r:embed="rId2"/>
          <a:stretch>
            <a:fillRect/>
          </a:stretch>
        </p:blipFill>
        <p:spPr>
          <a:xfrm>
            <a:off x="6172200" y="2144034"/>
            <a:ext cx="5181600" cy="3714520"/>
          </a:xfrm>
          <a:prstGeom prst="rect">
            <a:avLst/>
          </a:prstGeom>
        </p:spPr>
      </p:pic>
      <p:pic>
        <p:nvPicPr>
          <p:cNvPr id="7" name="Picture 6">
            <a:extLst>
              <a:ext uri="{FF2B5EF4-FFF2-40B4-BE49-F238E27FC236}">
                <a16:creationId xmlns:a16="http://schemas.microsoft.com/office/drawing/2014/main" id="{03692A36-EF8E-9C6A-DCC8-BCA41DC62D19}"/>
              </a:ext>
            </a:extLst>
          </p:cNvPr>
          <p:cNvPicPr>
            <a:picLocks noChangeAspect="1"/>
          </p:cNvPicPr>
          <p:nvPr/>
        </p:nvPicPr>
        <p:blipFill>
          <a:blip r:embed="rId3"/>
          <a:stretch>
            <a:fillRect/>
          </a:stretch>
        </p:blipFill>
        <p:spPr>
          <a:xfrm>
            <a:off x="1431330" y="5459269"/>
            <a:ext cx="3626036" cy="571529"/>
          </a:xfrm>
          <a:prstGeom prst="rect">
            <a:avLst/>
          </a:prstGeom>
        </p:spPr>
      </p:pic>
    </p:spTree>
    <p:extLst>
      <p:ext uri="{BB962C8B-B14F-4D97-AF65-F5344CB8AC3E}">
        <p14:creationId xmlns:p14="http://schemas.microsoft.com/office/powerpoint/2010/main" val="222128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2B1B-731E-C8E4-C3F1-3FF63D2674D2}"/>
              </a:ext>
            </a:extLst>
          </p:cNvPr>
          <p:cNvSpPr>
            <a:spLocks noGrp="1"/>
          </p:cNvSpPr>
          <p:nvPr>
            <p:ph type="title"/>
          </p:nvPr>
        </p:nvSpPr>
        <p:spPr/>
        <p:txBody>
          <a:bodyPr/>
          <a:lstStyle/>
          <a:p>
            <a:r>
              <a:rPr lang="en-US" dirty="0"/>
              <a:t>Job Involvement Strongly Affects Attrition</a:t>
            </a:r>
          </a:p>
        </p:txBody>
      </p:sp>
      <p:sp>
        <p:nvSpPr>
          <p:cNvPr id="3" name="Content Placeholder 2">
            <a:extLst>
              <a:ext uri="{FF2B5EF4-FFF2-40B4-BE49-F238E27FC236}">
                <a16:creationId xmlns:a16="http://schemas.microsoft.com/office/drawing/2014/main" id="{96DFE9E3-2735-A7ED-4E2F-CAA011565F97}"/>
              </a:ext>
            </a:extLst>
          </p:cNvPr>
          <p:cNvSpPr>
            <a:spLocks noGrp="1"/>
          </p:cNvSpPr>
          <p:nvPr>
            <p:ph sz="half" idx="1"/>
          </p:nvPr>
        </p:nvSpPr>
        <p:spPr/>
        <p:txBody>
          <a:bodyPr/>
          <a:lstStyle/>
          <a:p>
            <a:pPr eaLnBrk="0" fontAlgn="base" hangingPunct="0">
              <a:lnSpc>
                <a:spcPct val="100000"/>
              </a:lnSpc>
              <a:spcBef>
                <a:spcPct val="0"/>
              </a:spcBef>
              <a:spcAft>
                <a:spcPct val="0"/>
              </a:spcAft>
            </a:pPr>
            <a:r>
              <a:rPr lang="en-US" altLang="en-US" dirty="0">
                <a:latin typeface="Arial" panose="020B0604020202020204" pitchFamily="34" charset="0"/>
              </a:rPr>
              <a:t>The relationship between </a:t>
            </a:r>
            <a:r>
              <a:rPr lang="en-US" altLang="en-US" b="1" dirty="0">
                <a:latin typeface="Arial" panose="020B0604020202020204" pitchFamily="34" charset="0"/>
              </a:rPr>
              <a:t>job involvement</a:t>
            </a:r>
            <a:r>
              <a:rPr lang="en-US" altLang="en-US" dirty="0">
                <a:latin typeface="Arial" panose="020B0604020202020204" pitchFamily="34" charset="0"/>
              </a:rPr>
              <a:t> and </a:t>
            </a:r>
            <a:r>
              <a:rPr lang="en-US" altLang="en-US" b="1" dirty="0">
                <a:latin typeface="Arial" panose="020B0604020202020204" pitchFamily="34" charset="0"/>
              </a:rPr>
              <a:t>attrition</a:t>
            </a:r>
            <a:r>
              <a:rPr lang="en-US" altLang="en-US" dirty="0">
                <a:latin typeface="Arial" panose="020B0604020202020204" pitchFamily="34" charset="0"/>
              </a:rPr>
              <a:t> is </a:t>
            </a:r>
            <a:r>
              <a:rPr lang="en-US" altLang="en-US" b="1" dirty="0">
                <a:latin typeface="Arial" panose="020B0604020202020204" pitchFamily="34" charset="0"/>
              </a:rPr>
              <a:t>highly statistically significant</a:t>
            </a:r>
            <a:r>
              <a:rPr lang="en-US" altLang="en-US" dirty="0">
                <a:latin typeface="Arial" panose="020B0604020202020204" pitchFamily="34" charset="0"/>
              </a:rPr>
              <a:t>.</a:t>
            </a: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r>
              <a:rPr lang="en-US" altLang="en-US" dirty="0">
                <a:latin typeface="Arial" panose="020B0604020202020204" pitchFamily="34" charset="0"/>
              </a:rPr>
              <a:t>Employees with different levels of job involvement show </a:t>
            </a:r>
            <a:r>
              <a:rPr lang="en-US" altLang="en-US" b="1" dirty="0">
                <a:latin typeface="Arial" panose="020B0604020202020204" pitchFamily="34" charset="0"/>
              </a:rPr>
              <a:t>different likelihoods of staying or leaving</a:t>
            </a:r>
            <a:r>
              <a:rPr lang="en-US" altLang="en-US" dirty="0">
                <a:latin typeface="Arial" panose="020B0604020202020204" pitchFamily="34" charset="0"/>
              </a:rPr>
              <a:t> the company.</a:t>
            </a:r>
          </a:p>
          <a:p>
            <a:endParaRPr lang="en-US" dirty="0"/>
          </a:p>
        </p:txBody>
      </p:sp>
      <p:pic>
        <p:nvPicPr>
          <p:cNvPr id="5" name="Content Placeholder 4">
            <a:extLst>
              <a:ext uri="{FF2B5EF4-FFF2-40B4-BE49-F238E27FC236}">
                <a16:creationId xmlns:a16="http://schemas.microsoft.com/office/drawing/2014/main" id="{BE5BF5E7-19CA-01F1-29A3-98B9D71F23AC}"/>
              </a:ext>
            </a:extLst>
          </p:cNvPr>
          <p:cNvPicPr>
            <a:picLocks noGrp="1" noChangeAspect="1"/>
          </p:cNvPicPr>
          <p:nvPr>
            <p:ph sz="half" idx="2"/>
          </p:nvPr>
        </p:nvPicPr>
        <p:blipFill>
          <a:blip r:embed="rId2"/>
          <a:stretch>
            <a:fillRect/>
          </a:stretch>
        </p:blipFill>
        <p:spPr>
          <a:xfrm>
            <a:off x="6172200" y="2303054"/>
            <a:ext cx="5181600" cy="3714520"/>
          </a:xfrm>
          <a:prstGeom prst="rect">
            <a:avLst/>
          </a:prstGeom>
        </p:spPr>
      </p:pic>
      <p:graphicFrame>
        <p:nvGraphicFramePr>
          <p:cNvPr id="4" name="Table 3">
            <a:extLst>
              <a:ext uri="{FF2B5EF4-FFF2-40B4-BE49-F238E27FC236}">
                <a16:creationId xmlns:a16="http://schemas.microsoft.com/office/drawing/2014/main" id="{0E572B79-ED61-D1C4-060F-BA62A4990C32}"/>
              </a:ext>
            </a:extLst>
          </p:cNvPr>
          <p:cNvGraphicFramePr>
            <a:graphicFrameLocks noGrp="1"/>
          </p:cNvGraphicFramePr>
          <p:nvPr>
            <p:extLst>
              <p:ext uri="{D42A27DB-BD31-4B8C-83A1-F6EECF244321}">
                <p14:modId xmlns:p14="http://schemas.microsoft.com/office/powerpoint/2010/main" val="1828848157"/>
              </p:ext>
            </p:extLst>
          </p:nvPr>
        </p:nvGraphicFramePr>
        <p:xfrm>
          <a:off x="7612826" y="1355339"/>
          <a:ext cx="2300348" cy="721042"/>
        </p:xfrm>
        <a:graphic>
          <a:graphicData uri="http://schemas.openxmlformats.org/drawingml/2006/table">
            <a:tbl>
              <a:tblPr firstRow="1" bandRow="1">
                <a:tableStyleId>{5C22544A-7EE6-4342-B048-85BDC9FD1C3A}</a:tableStyleId>
              </a:tblPr>
              <a:tblGrid>
                <a:gridCol w="1281727">
                  <a:extLst>
                    <a:ext uri="{9D8B030D-6E8A-4147-A177-3AD203B41FA5}">
                      <a16:colId xmlns:a16="http://schemas.microsoft.com/office/drawing/2014/main" val="1875408289"/>
                    </a:ext>
                  </a:extLst>
                </a:gridCol>
                <a:gridCol w="1018621">
                  <a:extLst>
                    <a:ext uri="{9D8B030D-6E8A-4147-A177-3AD203B41FA5}">
                      <a16:colId xmlns:a16="http://schemas.microsoft.com/office/drawing/2014/main" val="1794160287"/>
                    </a:ext>
                  </a:extLst>
                </a:gridCol>
              </a:tblGrid>
              <a:tr h="360521">
                <a:tc>
                  <a:txBody>
                    <a:bodyPr/>
                    <a:lstStyle/>
                    <a:p>
                      <a:pPr algn="ctr"/>
                      <a:r>
                        <a:rPr lang="en-US" sz="1400" b="1" i="0" u="none" strike="noStrike" dirty="0">
                          <a:solidFill>
                            <a:srgbClr val="FFFFFF"/>
                          </a:solidFill>
                          <a:effectLst/>
                          <a:latin typeface="Century Gothic" panose="020B0502020202020204" pitchFamily="34" charset="0"/>
                        </a:rPr>
                        <a:t>Chi-Squared</a:t>
                      </a:r>
                      <a:endParaRPr lang="en-US" sz="1400" b="1" dirty="0"/>
                    </a:p>
                  </a:txBody>
                  <a:tcPr marL="68580" marR="68580" marT="34290" marB="34290"/>
                </a:tc>
                <a:tc>
                  <a:txBody>
                    <a:bodyPr/>
                    <a:lstStyle/>
                    <a:p>
                      <a:pPr algn="ctr"/>
                      <a:r>
                        <a:rPr lang="en-US" sz="1400" b="1" dirty="0"/>
                        <a:t>P-Value</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41.465</a:t>
                      </a:r>
                    </a:p>
                  </a:txBody>
                  <a:tcPr marL="68580" marR="68580" marT="34290" marB="34290"/>
                </a:tc>
                <a:tc>
                  <a:txBody>
                    <a:bodyPr/>
                    <a:lstStyle/>
                    <a:p>
                      <a:pPr algn="ctr"/>
                      <a:r>
                        <a:rPr lang="en-US" sz="1400" b="1" dirty="0"/>
                        <a:t>5.211e-09</a:t>
                      </a:r>
                    </a:p>
                  </a:txBody>
                  <a:tcPr marL="68580" marR="68580" marT="34290" marB="34290"/>
                </a:tc>
                <a:extLst>
                  <a:ext uri="{0D108BD9-81ED-4DB2-BD59-A6C34878D82A}">
                    <a16:rowId xmlns:a16="http://schemas.microsoft.com/office/drawing/2014/main" val="1396197785"/>
                  </a:ext>
                </a:extLst>
              </a:tr>
            </a:tbl>
          </a:graphicData>
        </a:graphic>
      </p:graphicFrame>
    </p:spTree>
    <p:extLst>
      <p:ext uri="{BB962C8B-B14F-4D97-AF65-F5344CB8AC3E}">
        <p14:creationId xmlns:p14="http://schemas.microsoft.com/office/powerpoint/2010/main" val="350979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992D-B6F4-D331-6D88-248430F5B2C7}"/>
              </a:ext>
            </a:extLst>
          </p:cNvPr>
          <p:cNvSpPr>
            <a:spLocks noGrp="1"/>
          </p:cNvSpPr>
          <p:nvPr>
            <p:ph type="title"/>
          </p:nvPr>
        </p:nvSpPr>
        <p:spPr/>
        <p:txBody>
          <a:bodyPr/>
          <a:lstStyle/>
          <a:p>
            <a:r>
              <a:rPr lang="en-US" dirty="0"/>
              <a:t>Attrition Significantly Differs by Marital Status</a:t>
            </a:r>
          </a:p>
        </p:txBody>
      </p:sp>
      <p:sp>
        <p:nvSpPr>
          <p:cNvPr id="3" name="Content Placeholder 2">
            <a:extLst>
              <a:ext uri="{FF2B5EF4-FFF2-40B4-BE49-F238E27FC236}">
                <a16:creationId xmlns:a16="http://schemas.microsoft.com/office/drawing/2014/main" id="{B8D62645-3BB4-30D8-2699-2712B70A0AAE}"/>
              </a:ext>
            </a:extLst>
          </p:cNvPr>
          <p:cNvSpPr>
            <a:spLocks noGrp="1"/>
          </p:cNvSpPr>
          <p:nvPr>
            <p:ph sz="half" idx="1"/>
          </p:nvPr>
        </p:nvSpPr>
        <p:spPr/>
        <p:txBody>
          <a:bodyPr>
            <a:normAutofit/>
          </a:bodyPr>
          <a:lstStyle/>
          <a:p>
            <a:pPr eaLnBrk="0" fontAlgn="base" hangingPunct="0">
              <a:lnSpc>
                <a:spcPct val="100000"/>
              </a:lnSpc>
              <a:spcBef>
                <a:spcPct val="0"/>
              </a:spcBef>
              <a:spcAft>
                <a:spcPct val="0"/>
              </a:spcAft>
            </a:pPr>
            <a:r>
              <a:rPr lang="en-US" altLang="en-US" dirty="0">
                <a:latin typeface="Arial" panose="020B0604020202020204" pitchFamily="34" charset="0"/>
              </a:rPr>
              <a:t>The difference in attrition by marital status is </a:t>
            </a:r>
            <a:r>
              <a:rPr lang="en-US" altLang="en-US" b="1" dirty="0">
                <a:latin typeface="Arial" panose="020B0604020202020204" pitchFamily="34" charset="0"/>
              </a:rPr>
              <a:t>statistically significant (p &lt; 0.05)</a:t>
            </a: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r>
              <a:rPr lang="en-US" altLang="en-US" b="1" dirty="0">
                <a:latin typeface="Arial" panose="020B0604020202020204" pitchFamily="34" charset="0"/>
              </a:rPr>
              <a:t>Single vs. married employees</a:t>
            </a:r>
            <a:r>
              <a:rPr lang="en-US" altLang="en-US" dirty="0">
                <a:latin typeface="Arial" panose="020B0604020202020204" pitchFamily="34" charset="0"/>
              </a:rPr>
              <a:t> show </a:t>
            </a:r>
            <a:r>
              <a:rPr lang="en-US" altLang="en-US" b="1" dirty="0">
                <a:latin typeface="Arial" panose="020B0604020202020204" pitchFamily="34" charset="0"/>
              </a:rPr>
              <a:t>notable differences</a:t>
            </a:r>
            <a:r>
              <a:rPr lang="en-US" altLang="en-US" dirty="0">
                <a:latin typeface="Arial" panose="020B0604020202020204" pitchFamily="34" charset="0"/>
              </a:rPr>
              <a:t> in likelihood of leaving</a:t>
            </a:r>
          </a:p>
        </p:txBody>
      </p:sp>
      <p:pic>
        <p:nvPicPr>
          <p:cNvPr id="5" name="Content Placeholder 4">
            <a:extLst>
              <a:ext uri="{FF2B5EF4-FFF2-40B4-BE49-F238E27FC236}">
                <a16:creationId xmlns:a16="http://schemas.microsoft.com/office/drawing/2014/main" id="{FC01B75D-65EB-4E74-9887-CB744F3BFD20}"/>
              </a:ext>
            </a:extLst>
          </p:cNvPr>
          <p:cNvPicPr>
            <a:picLocks noGrp="1" noChangeAspect="1"/>
          </p:cNvPicPr>
          <p:nvPr>
            <p:ph sz="half" idx="2"/>
          </p:nvPr>
        </p:nvPicPr>
        <p:blipFill>
          <a:blip r:embed="rId2"/>
          <a:stretch>
            <a:fillRect/>
          </a:stretch>
        </p:blipFill>
        <p:spPr>
          <a:xfrm>
            <a:off x="6172200" y="2295105"/>
            <a:ext cx="5181600" cy="3714520"/>
          </a:xfrm>
          <a:prstGeom prst="rect">
            <a:avLst/>
          </a:prstGeom>
        </p:spPr>
      </p:pic>
      <p:graphicFrame>
        <p:nvGraphicFramePr>
          <p:cNvPr id="4" name="Table 3">
            <a:extLst>
              <a:ext uri="{FF2B5EF4-FFF2-40B4-BE49-F238E27FC236}">
                <a16:creationId xmlns:a16="http://schemas.microsoft.com/office/drawing/2014/main" id="{2BA3AEB8-0C3D-277A-73F0-9703860B2E7A}"/>
              </a:ext>
            </a:extLst>
          </p:cNvPr>
          <p:cNvGraphicFramePr>
            <a:graphicFrameLocks noGrp="1"/>
          </p:cNvGraphicFramePr>
          <p:nvPr>
            <p:extLst>
              <p:ext uri="{D42A27DB-BD31-4B8C-83A1-F6EECF244321}">
                <p14:modId xmlns:p14="http://schemas.microsoft.com/office/powerpoint/2010/main" val="1620812212"/>
              </p:ext>
            </p:extLst>
          </p:nvPr>
        </p:nvGraphicFramePr>
        <p:xfrm>
          <a:off x="7612826" y="1347390"/>
          <a:ext cx="2300348" cy="721042"/>
        </p:xfrm>
        <a:graphic>
          <a:graphicData uri="http://schemas.openxmlformats.org/drawingml/2006/table">
            <a:tbl>
              <a:tblPr firstRow="1" bandRow="1">
                <a:tableStyleId>{5C22544A-7EE6-4342-B048-85BDC9FD1C3A}</a:tableStyleId>
              </a:tblPr>
              <a:tblGrid>
                <a:gridCol w="1281727">
                  <a:extLst>
                    <a:ext uri="{9D8B030D-6E8A-4147-A177-3AD203B41FA5}">
                      <a16:colId xmlns:a16="http://schemas.microsoft.com/office/drawing/2014/main" val="1875408289"/>
                    </a:ext>
                  </a:extLst>
                </a:gridCol>
                <a:gridCol w="1018621">
                  <a:extLst>
                    <a:ext uri="{9D8B030D-6E8A-4147-A177-3AD203B41FA5}">
                      <a16:colId xmlns:a16="http://schemas.microsoft.com/office/drawing/2014/main" val="1794160287"/>
                    </a:ext>
                  </a:extLst>
                </a:gridCol>
              </a:tblGrid>
              <a:tr h="360521">
                <a:tc>
                  <a:txBody>
                    <a:bodyPr/>
                    <a:lstStyle/>
                    <a:p>
                      <a:pPr algn="ctr"/>
                      <a:r>
                        <a:rPr lang="en-US" sz="1400" b="1" i="0" u="none" strike="noStrike" dirty="0">
                          <a:solidFill>
                            <a:srgbClr val="FFFFFF"/>
                          </a:solidFill>
                          <a:effectLst/>
                          <a:latin typeface="Century Gothic" panose="020B0502020202020204" pitchFamily="34" charset="0"/>
                        </a:rPr>
                        <a:t>Chi-Squared</a:t>
                      </a:r>
                      <a:endParaRPr lang="en-US" sz="1400" b="1" dirty="0"/>
                    </a:p>
                  </a:txBody>
                  <a:tcPr marL="68580" marR="68580" marT="34290" marB="34290"/>
                </a:tc>
                <a:tc>
                  <a:txBody>
                    <a:bodyPr/>
                    <a:lstStyle/>
                    <a:p>
                      <a:pPr algn="ctr"/>
                      <a:r>
                        <a:rPr lang="en-US" sz="1400" b="1" dirty="0"/>
                        <a:t>P-Value</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39.406</a:t>
                      </a:r>
                    </a:p>
                  </a:txBody>
                  <a:tcPr marL="68580" marR="68580" marT="34290" marB="34290"/>
                </a:tc>
                <a:tc>
                  <a:txBody>
                    <a:bodyPr/>
                    <a:lstStyle/>
                    <a:p>
                      <a:pPr algn="ctr"/>
                      <a:r>
                        <a:rPr lang="en-US" sz="1400" b="1" dirty="0"/>
                        <a:t>3.379e-08</a:t>
                      </a:r>
                    </a:p>
                  </a:txBody>
                  <a:tcPr marL="68580" marR="68580" marT="34290" marB="34290"/>
                </a:tc>
                <a:extLst>
                  <a:ext uri="{0D108BD9-81ED-4DB2-BD59-A6C34878D82A}">
                    <a16:rowId xmlns:a16="http://schemas.microsoft.com/office/drawing/2014/main" val="1396197785"/>
                  </a:ext>
                </a:extLst>
              </a:tr>
            </a:tbl>
          </a:graphicData>
        </a:graphic>
      </p:graphicFrame>
    </p:spTree>
    <p:extLst>
      <p:ext uri="{BB962C8B-B14F-4D97-AF65-F5344CB8AC3E}">
        <p14:creationId xmlns:p14="http://schemas.microsoft.com/office/powerpoint/2010/main" val="14336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9844-F7CC-254B-D9C1-2B08F76DC4D7}"/>
              </a:ext>
            </a:extLst>
          </p:cNvPr>
          <p:cNvSpPr>
            <a:spLocks noGrp="1"/>
          </p:cNvSpPr>
          <p:nvPr>
            <p:ph type="title"/>
          </p:nvPr>
        </p:nvSpPr>
        <p:spPr/>
        <p:txBody>
          <a:bodyPr/>
          <a:lstStyle/>
          <a:p>
            <a:r>
              <a:rPr lang="en-US" dirty="0"/>
              <a:t>Lower Income Associated with Higher Attrition</a:t>
            </a:r>
          </a:p>
        </p:txBody>
      </p:sp>
      <p:sp>
        <p:nvSpPr>
          <p:cNvPr id="3" name="Content Placeholder 2">
            <a:extLst>
              <a:ext uri="{FF2B5EF4-FFF2-40B4-BE49-F238E27FC236}">
                <a16:creationId xmlns:a16="http://schemas.microsoft.com/office/drawing/2014/main" id="{B111B772-974A-69D3-9A04-E142125CE0FF}"/>
              </a:ext>
            </a:extLst>
          </p:cNvPr>
          <p:cNvSpPr>
            <a:spLocks noGrp="1"/>
          </p:cNvSpPr>
          <p:nvPr>
            <p:ph sz="half" idx="1"/>
          </p:nvPr>
        </p:nvSpPr>
        <p:spPr/>
        <p:txBody>
          <a:bodyPr/>
          <a:lstStyle/>
          <a:p>
            <a:pPr eaLnBrk="0" fontAlgn="base" hangingPunct="0">
              <a:lnSpc>
                <a:spcPct val="100000"/>
              </a:lnSpc>
              <a:spcBef>
                <a:spcPct val="0"/>
              </a:spcBef>
              <a:spcAft>
                <a:spcPct val="0"/>
              </a:spcAft>
            </a:pPr>
            <a:r>
              <a:rPr lang="en-US" altLang="en-US" b="1" dirty="0">
                <a:latin typeface="Arial" panose="020B0604020202020204" pitchFamily="34" charset="0"/>
              </a:rPr>
              <a:t>Statistically significant (very low p-value) </a:t>
            </a:r>
            <a:r>
              <a:rPr lang="en-US" altLang="en-US" dirty="0">
                <a:latin typeface="Arial" panose="020B0604020202020204" pitchFamily="34" charset="0"/>
              </a:rPr>
              <a:t>which indicates a </a:t>
            </a:r>
            <a:r>
              <a:rPr lang="en-US" altLang="en-US" b="1" dirty="0">
                <a:latin typeface="Arial" panose="020B0604020202020204" pitchFamily="34" charset="0"/>
              </a:rPr>
              <a:t>clear relationship between pay and retention</a:t>
            </a:r>
            <a:endParaRPr lang="en-US" altLang="en-US" dirty="0">
              <a:latin typeface="Arial" panose="020B0604020202020204" pitchFamily="34" charset="0"/>
            </a:endParaRP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r>
              <a:rPr lang="en-US" altLang="en-US" dirty="0">
                <a:latin typeface="Arial" panose="020B0604020202020204" pitchFamily="34" charset="0"/>
              </a:rPr>
              <a:t>Employees who left earned </a:t>
            </a:r>
            <a:r>
              <a:rPr lang="en-US" altLang="en-US" b="1" dirty="0">
                <a:latin typeface="Arial" panose="020B0604020202020204" pitchFamily="34" charset="0"/>
              </a:rPr>
              <a:t>~$1.2K–$2.6K less per month</a:t>
            </a:r>
            <a:r>
              <a:rPr lang="en-US" altLang="en-US" dirty="0">
                <a:latin typeface="Arial" panose="020B0604020202020204" pitchFamily="34" charset="0"/>
              </a:rPr>
              <a:t> than those who stayed</a:t>
            </a:r>
          </a:p>
          <a:p>
            <a:pPr marL="0" indent="0">
              <a:buNone/>
            </a:pPr>
            <a:endParaRPr lang="en-US" dirty="0"/>
          </a:p>
        </p:txBody>
      </p:sp>
      <p:graphicFrame>
        <p:nvGraphicFramePr>
          <p:cNvPr id="4" name="Table 3">
            <a:extLst>
              <a:ext uri="{FF2B5EF4-FFF2-40B4-BE49-F238E27FC236}">
                <a16:creationId xmlns:a16="http://schemas.microsoft.com/office/drawing/2014/main" id="{8B09A210-FE9A-4F95-28F0-4A656779DD51}"/>
              </a:ext>
            </a:extLst>
          </p:cNvPr>
          <p:cNvGraphicFramePr>
            <a:graphicFrameLocks noGrp="1"/>
          </p:cNvGraphicFramePr>
          <p:nvPr>
            <p:extLst>
              <p:ext uri="{D42A27DB-BD31-4B8C-83A1-F6EECF244321}">
                <p14:modId xmlns:p14="http://schemas.microsoft.com/office/powerpoint/2010/main" val="2074789437"/>
              </p:ext>
            </p:extLst>
          </p:nvPr>
        </p:nvGraphicFramePr>
        <p:xfrm>
          <a:off x="7612826" y="1347394"/>
          <a:ext cx="2300348" cy="721042"/>
        </p:xfrm>
        <a:graphic>
          <a:graphicData uri="http://schemas.openxmlformats.org/drawingml/2006/table">
            <a:tbl>
              <a:tblPr firstRow="1" bandRow="1">
                <a:tableStyleId>{5C22544A-7EE6-4342-B048-85BDC9FD1C3A}</a:tableStyleId>
              </a:tblPr>
              <a:tblGrid>
                <a:gridCol w="1281727">
                  <a:extLst>
                    <a:ext uri="{9D8B030D-6E8A-4147-A177-3AD203B41FA5}">
                      <a16:colId xmlns:a16="http://schemas.microsoft.com/office/drawing/2014/main" val="1875408289"/>
                    </a:ext>
                  </a:extLst>
                </a:gridCol>
                <a:gridCol w="1018621">
                  <a:extLst>
                    <a:ext uri="{9D8B030D-6E8A-4147-A177-3AD203B41FA5}">
                      <a16:colId xmlns:a16="http://schemas.microsoft.com/office/drawing/2014/main" val="1794160287"/>
                    </a:ext>
                  </a:extLst>
                </a:gridCol>
              </a:tblGrid>
              <a:tr h="360521">
                <a:tc>
                  <a:txBody>
                    <a:bodyPr/>
                    <a:lstStyle/>
                    <a:p>
                      <a:pPr algn="ctr"/>
                      <a:r>
                        <a:rPr lang="en-US" sz="1400" b="1" i="0" u="none" strike="noStrike" dirty="0">
                          <a:solidFill>
                            <a:srgbClr val="FFFFFF"/>
                          </a:solidFill>
                          <a:effectLst/>
                          <a:latin typeface="Century Gothic" panose="020B0502020202020204" pitchFamily="34" charset="0"/>
                        </a:rPr>
                        <a:t>T-Value</a:t>
                      </a:r>
                      <a:endParaRPr lang="en-US" sz="1400" b="1" dirty="0"/>
                    </a:p>
                  </a:txBody>
                  <a:tcPr marL="68580" marR="68580" marT="34290" marB="34290"/>
                </a:tc>
                <a:tc>
                  <a:txBody>
                    <a:bodyPr/>
                    <a:lstStyle/>
                    <a:p>
                      <a:pPr algn="ctr"/>
                      <a:r>
                        <a:rPr lang="en-US" sz="1400" b="1" dirty="0"/>
                        <a:t>P-Value</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5.3249</a:t>
                      </a:r>
                    </a:p>
                  </a:txBody>
                  <a:tcPr marL="68580" marR="68580" marT="34290" marB="34290"/>
                </a:tc>
                <a:tc>
                  <a:txBody>
                    <a:bodyPr/>
                    <a:lstStyle/>
                    <a:p>
                      <a:pPr algn="ctr"/>
                      <a:r>
                        <a:rPr lang="en-US" sz="1400" b="1" dirty="0"/>
                        <a:t>2.412e-07</a:t>
                      </a:r>
                    </a:p>
                  </a:txBody>
                  <a:tcPr marL="68580" marR="68580" marT="34290" marB="34290"/>
                </a:tc>
                <a:extLst>
                  <a:ext uri="{0D108BD9-81ED-4DB2-BD59-A6C34878D82A}">
                    <a16:rowId xmlns:a16="http://schemas.microsoft.com/office/drawing/2014/main" val="1396197785"/>
                  </a:ext>
                </a:extLst>
              </a:tr>
            </a:tbl>
          </a:graphicData>
        </a:graphic>
      </p:graphicFrame>
      <p:pic>
        <p:nvPicPr>
          <p:cNvPr id="9" name="Content Placeholder 8">
            <a:extLst>
              <a:ext uri="{FF2B5EF4-FFF2-40B4-BE49-F238E27FC236}">
                <a16:creationId xmlns:a16="http://schemas.microsoft.com/office/drawing/2014/main" id="{C035655C-7C17-9541-0548-9C7017BFB787}"/>
              </a:ext>
            </a:extLst>
          </p:cNvPr>
          <p:cNvPicPr>
            <a:picLocks noGrp="1" noChangeAspect="1"/>
          </p:cNvPicPr>
          <p:nvPr>
            <p:ph sz="half" idx="2"/>
          </p:nvPr>
        </p:nvPicPr>
        <p:blipFill>
          <a:blip r:embed="rId2"/>
          <a:stretch>
            <a:fillRect/>
          </a:stretch>
        </p:blipFill>
        <p:spPr>
          <a:xfrm>
            <a:off x="6172200" y="2388752"/>
            <a:ext cx="5181600" cy="3527233"/>
          </a:xfrm>
          <a:prstGeom prst="rect">
            <a:avLst/>
          </a:prstGeom>
        </p:spPr>
      </p:pic>
    </p:spTree>
    <p:extLst>
      <p:ext uri="{BB962C8B-B14F-4D97-AF65-F5344CB8AC3E}">
        <p14:creationId xmlns:p14="http://schemas.microsoft.com/office/powerpoint/2010/main" val="8056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1A08-1351-18B3-7932-1361632B36C2}"/>
              </a:ext>
            </a:extLst>
          </p:cNvPr>
          <p:cNvSpPr>
            <a:spLocks noGrp="1"/>
          </p:cNvSpPr>
          <p:nvPr>
            <p:ph type="title"/>
          </p:nvPr>
        </p:nvSpPr>
        <p:spPr/>
        <p:txBody>
          <a:bodyPr/>
          <a:lstStyle/>
          <a:p>
            <a:r>
              <a:rPr lang="en-US" dirty="0"/>
              <a:t>And many more</a:t>
            </a:r>
          </a:p>
        </p:txBody>
      </p:sp>
      <p:pic>
        <p:nvPicPr>
          <p:cNvPr id="5" name="Content Placeholder 8">
            <a:extLst>
              <a:ext uri="{FF2B5EF4-FFF2-40B4-BE49-F238E27FC236}">
                <a16:creationId xmlns:a16="http://schemas.microsoft.com/office/drawing/2014/main" id="{BDA6F9E4-590C-2F98-2A5F-F0763DF046AF}"/>
              </a:ext>
            </a:extLst>
          </p:cNvPr>
          <p:cNvPicPr preferRelativeResize="0">
            <a:picLocks/>
          </p:cNvPicPr>
          <p:nvPr/>
        </p:nvPicPr>
        <p:blipFill>
          <a:blip r:embed="rId2"/>
          <a:stretch>
            <a:fillRect/>
          </a:stretch>
        </p:blipFill>
        <p:spPr>
          <a:xfrm>
            <a:off x="6321706" y="3955794"/>
            <a:ext cx="2139696" cy="1535580"/>
          </a:xfrm>
          <a:prstGeom prst="rect">
            <a:avLst/>
          </a:prstGeom>
        </p:spPr>
      </p:pic>
      <p:pic>
        <p:nvPicPr>
          <p:cNvPr id="6" name="Content Placeholder 12">
            <a:extLst>
              <a:ext uri="{FF2B5EF4-FFF2-40B4-BE49-F238E27FC236}">
                <a16:creationId xmlns:a16="http://schemas.microsoft.com/office/drawing/2014/main" id="{A7438AD1-281A-7586-7FE1-72E8538C853F}"/>
              </a:ext>
            </a:extLst>
          </p:cNvPr>
          <p:cNvPicPr preferRelativeResize="0">
            <a:picLocks noGrp="1"/>
          </p:cNvPicPr>
          <p:nvPr>
            <p:ph sz="half" idx="2"/>
          </p:nvPr>
        </p:nvPicPr>
        <p:blipFill>
          <a:blip r:embed="rId3"/>
          <a:stretch>
            <a:fillRect/>
          </a:stretch>
        </p:blipFill>
        <p:spPr>
          <a:xfrm>
            <a:off x="3364856" y="3955794"/>
            <a:ext cx="2139696" cy="1536192"/>
          </a:xfrm>
          <a:prstGeom prst="rect">
            <a:avLst/>
          </a:prstGeom>
        </p:spPr>
      </p:pic>
      <p:pic>
        <p:nvPicPr>
          <p:cNvPr id="7" name="Content Placeholder 12">
            <a:extLst>
              <a:ext uri="{FF2B5EF4-FFF2-40B4-BE49-F238E27FC236}">
                <a16:creationId xmlns:a16="http://schemas.microsoft.com/office/drawing/2014/main" id="{E767D1E9-2E69-CB15-4048-C928875B2BED}"/>
              </a:ext>
            </a:extLst>
          </p:cNvPr>
          <p:cNvPicPr>
            <a:picLocks noChangeAspect="1"/>
          </p:cNvPicPr>
          <p:nvPr/>
        </p:nvPicPr>
        <p:blipFill>
          <a:blip r:embed="rId4"/>
          <a:stretch>
            <a:fillRect/>
          </a:stretch>
        </p:blipFill>
        <p:spPr>
          <a:xfrm>
            <a:off x="8044980" y="5007960"/>
            <a:ext cx="2142070" cy="1535580"/>
          </a:xfrm>
          <a:prstGeom prst="rect">
            <a:avLst/>
          </a:prstGeom>
        </p:spPr>
      </p:pic>
      <p:pic>
        <p:nvPicPr>
          <p:cNvPr id="8" name="Content Placeholder 5">
            <a:extLst>
              <a:ext uri="{FF2B5EF4-FFF2-40B4-BE49-F238E27FC236}">
                <a16:creationId xmlns:a16="http://schemas.microsoft.com/office/drawing/2014/main" id="{E8877B40-9703-3DC1-5E5C-12B1C4491E25}"/>
              </a:ext>
            </a:extLst>
          </p:cNvPr>
          <p:cNvPicPr>
            <a:picLocks noChangeAspect="1"/>
          </p:cNvPicPr>
          <p:nvPr/>
        </p:nvPicPr>
        <p:blipFill>
          <a:blip r:embed="rId5"/>
          <a:stretch>
            <a:fillRect/>
          </a:stretch>
        </p:blipFill>
        <p:spPr>
          <a:xfrm>
            <a:off x="1713502" y="4822596"/>
            <a:ext cx="2142923" cy="1536192"/>
          </a:xfrm>
          <a:prstGeom prst="rect">
            <a:avLst/>
          </a:prstGeom>
        </p:spPr>
      </p:pic>
      <p:pic>
        <p:nvPicPr>
          <p:cNvPr id="9" name="Content Placeholder 4">
            <a:extLst>
              <a:ext uri="{FF2B5EF4-FFF2-40B4-BE49-F238E27FC236}">
                <a16:creationId xmlns:a16="http://schemas.microsoft.com/office/drawing/2014/main" id="{67F421FA-86ED-A774-DC89-16B2F76296A7}"/>
              </a:ext>
            </a:extLst>
          </p:cNvPr>
          <p:cNvPicPr>
            <a:picLocks noChangeAspect="1"/>
          </p:cNvPicPr>
          <p:nvPr/>
        </p:nvPicPr>
        <p:blipFill>
          <a:blip r:embed="rId6"/>
          <a:stretch>
            <a:fillRect/>
          </a:stretch>
        </p:blipFill>
        <p:spPr>
          <a:xfrm>
            <a:off x="4519410" y="2728046"/>
            <a:ext cx="2142924" cy="1536192"/>
          </a:xfrm>
          <a:prstGeom prst="rect">
            <a:avLst/>
          </a:prstGeom>
        </p:spPr>
      </p:pic>
      <p:pic>
        <p:nvPicPr>
          <p:cNvPr id="10" name="Content Placeholder 5">
            <a:extLst>
              <a:ext uri="{FF2B5EF4-FFF2-40B4-BE49-F238E27FC236}">
                <a16:creationId xmlns:a16="http://schemas.microsoft.com/office/drawing/2014/main" id="{32EE43C9-DA80-5BCC-E081-FF6149384A5A}"/>
              </a:ext>
            </a:extLst>
          </p:cNvPr>
          <p:cNvPicPr>
            <a:picLocks noChangeAspect="1"/>
          </p:cNvPicPr>
          <p:nvPr/>
        </p:nvPicPr>
        <p:blipFill>
          <a:blip r:embed="rId7"/>
          <a:stretch>
            <a:fillRect/>
          </a:stretch>
        </p:blipFill>
        <p:spPr>
          <a:xfrm>
            <a:off x="6662334" y="1893519"/>
            <a:ext cx="2142923" cy="1536192"/>
          </a:xfrm>
          <a:prstGeom prst="rect">
            <a:avLst/>
          </a:prstGeom>
        </p:spPr>
      </p:pic>
      <p:pic>
        <p:nvPicPr>
          <p:cNvPr id="11" name="Content Placeholder 4">
            <a:extLst>
              <a:ext uri="{FF2B5EF4-FFF2-40B4-BE49-F238E27FC236}">
                <a16:creationId xmlns:a16="http://schemas.microsoft.com/office/drawing/2014/main" id="{EEB9E391-4602-B38C-FF93-CE54B8E36EBB}"/>
              </a:ext>
            </a:extLst>
          </p:cNvPr>
          <p:cNvPicPr>
            <a:picLocks noChangeAspect="1"/>
          </p:cNvPicPr>
          <p:nvPr/>
        </p:nvPicPr>
        <p:blipFill>
          <a:blip r:embed="rId8"/>
          <a:stretch>
            <a:fillRect/>
          </a:stretch>
        </p:blipFill>
        <p:spPr>
          <a:xfrm>
            <a:off x="1548350" y="2215511"/>
            <a:ext cx="2142924" cy="1536192"/>
          </a:xfrm>
          <a:prstGeom prst="rect">
            <a:avLst/>
          </a:prstGeom>
        </p:spPr>
      </p:pic>
      <p:pic>
        <p:nvPicPr>
          <p:cNvPr id="13" name="Picture 12">
            <a:extLst>
              <a:ext uri="{FF2B5EF4-FFF2-40B4-BE49-F238E27FC236}">
                <a16:creationId xmlns:a16="http://schemas.microsoft.com/office/drawing/2014/main" id="{C87805E9-986D-F00C-1C04-D3656C193DCF}"/>
              </a:ext>
            </a:extLst>
          </p:cNvPr>
          <p:cNvPicPr>
            <a:picLocks noChangeAspect="1"/>
          </p:cNvPicPr>
          <p:nvPr/>
        </p:nvPicPr>
        <p:blipFill>
          <a:blip r:embed="rId9"/>
          <a:stretch>
            <a:fillRect/>
          </a:stretch>
        </p:blipFill>
        <p:spPr>
          <a:xfrm>
            <a:off x="8347619" y="2983607"/>
            <a:ext cx="2256707" cy="1536192"/>
          </a:xfrm>
          <a:prstGeom prst="rect">
            <a:avLst/>
          </a:prstGeom>
        </p:spPr>
      </p:pic>
    </p:spTree>
    <p:extLst>
      <p:ext uri="{BB962C8B-B14F-4D97-AF65-F5344CB8AC3E}">
        <p14:creationId xmlns:p14="http://schemas.microsoft.com/office/powerpoint/2010/main" val="232574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340E40-6788-270C-CAA3-F80F8D40F48D}"/>
              </a:ext>
            </a:extLst>
          </p:cNvPr>
          <p:cNvSpPr>
            <a:spLocks noGrp="1"/>
          </p:cNvSpPr>
          <p:nvPr>
            <p:ph type="title"/>
          </p:nvPr>
        </p:nvSpPr>
        <p:spPr>
          <a:xfrm>
            <a:off x="838200" y="132217"/>
            <a:ext cx="10515600" cy="808067"/>
          </a:xfrm>
        </p:spPr>
        <p:txBody>
          <a:bodyPr/>
          <a:lstStyle/>
          <a:p>
            <a:r>
              <a:rPr lang="en-US" dirty="0"/>
              <a:t>Spotting the Key Predictors of Attrition</a:t>
            </a:r>
          </a:p>
        </p:txBody>
      </p:sp>
      <p:graphicFrame>
        <p:nvGraphicFramePr>
          <p:cNvPr id="7" name="Content Placeholder 6">
            <a:extLst>
              <a:ext uri="{FF2B5EF4-FFF2-40B4-BE49-F238E27FC236}">
                <a16:creationId xmlns:a16="http://schemas.microsoft.com/office/drawing/2014/main" id="{16749619-4591-1BC2-7BF0-65133C3ADA9E}"/>
              </a:ext>
            </a:extLst>
          </p:cNvPr>
          <p:cNvGraphicFramePr>
            <a:graphicFrameLocks noGrp="1"/>
          </p:cNvGraphicFramePr>
          <p:nvPr>
            <p:ph idx="1"/>
            <p:extLst>
              <p:ext uri="{D42A27DB-BD31-4B8C-83A1-F6EECF244321}">
                <p14:modId xmlns:p14="http://schemas.microsoft.com/office/powerpoint/2010/main" val="275157211"/>
              </p:ext>
            </p:extLst>
          </p:nvPr>
        </p:nvGraphicFramePr>
        <p:xfrm>
          <a:off x="838200" y="1057881"/>
          <a:ext cx="10515599" cy="5379085"/>
        </p:xfrm>
        <a:graphic>
          <a:graphicData uri="http://schemas.openxmlformats.org/drawingml/2006/table">
            <a:tbl>
              <a:tblPr firstRow="1" bandRow="1">
                <a:tableStyleId>{5C22544A-7EE6-4342-B048-85BDC9FD1C3A}</a:tableStyleId>
              </a:tblPr>
              <a:tblGrid>
                <a:gridCol w="3614530">
                  <a:extLst>
                    <a:ext uri="{9D8B030D-6E8A-4147-A177-3AD203B41FA5}">
                      <a16:colId xmlns:a16="http://schemas.microsoft.com/office/drawing/2014/main" val="2268476162"/>
                    </a:ext>
                  </a:extLst>
                </a:gridCol>
                <a:gridCol w="1223451">
                  <a:extLst>
                    <a:ext uri="{9D8B030D-6E8A-4147-A177-3AD203B41FA5}">
                      <a16:colId xmlns:a16="http://schemas.microsoft.com/office/drawing/2014/main" val="1450653163"/>
                    </a:ext>
                  </a:extLst>
                </a:gridCol>
                <a:gridCol w="1656272">
                  <a:extLst>
                    <a:ext uri="{9D8B030D-6E8A-4147-A177-3AD203B41FA5}">
                      <a16:colId xmlns:a16="http://schemas.microsoft.com/office/drawing/2014/main" val="3875490558"/>
                    </a:ext>
                  </a:extLst>
                </a:gridCol>
                <a:gridCol w="1423358">
                  <a:extLst>
                    <a:ext uri="{9D8B030D-6E8A-4147-A177-3AD203B41FA5}">
                      <a16:colId xmlns:a16="http://schemas.microsoft.com/office/drawing/2014/main" val="2761380445"/>
                    </a:ext>
                  </a:extLst>
                </a:gridCol>
                <a:gridCol w="1285336">
                  <a:extLst>
                    <a:ext uri="{9D8B030D-6E8A-4147-A177-3AD203B41FA5}">
                      <a16:colId xmlns:a16="http://schemas.microsoft.com/office/drawing/2014/main" val="893075687"/>
                    </a:ext>
                  </a:extLst>
                </a:gridCol>
                <a:gridCol w="1312652">
                  <a:extLst>
                    <a:ext uri="{9D8B030D-6E8A-4147-A177-3AD203B41FA5}">
                      <a16:colId xmlns:a16="http://schemas.microsoft.com/office/drawing/2014/main" val="109364610"/>
                    </a:ext>
                  </a:extLst>
                </a:gridCol>
              </a:tblGrid>
              <a:tr h="370840">
                <a:tc>
                  <a:txBody>
                    <a:bodyPr/>
                    <a:lstStyle/>
                    <a:p>
                      <a:pPr algn="ctr" rtl="0" fontAlgn="ctr">
                        <a:buNone/>
                      </a:pPr>
                      <a:r>
                        <a:rPr lang="en-US" sz="1800" b="1" i="0" u="none" strike="noStrike" dirty="0">
                          <a:solidFill>
                            <a:srgbClr val="FFFFFF"/>
                          </a:solidFill>
                          <a:effectLst/>
                          <a:latin typeface="Century Gothic" panose="020B0502020202020204" pitchFamily="34" charset="0"/>
                        </a:rPr>
                        <a:t>Variable</a:t>
                      </a:r>
                    </a:p>
                  </a:txBody>
                  <a:tcPr marL="9525" marR="9525" marT="9525" marB="0" anchor="ctr"/>
                </a:tc>
                <a:tc>
                  <a:txBody>
                    <a:bodyPr/>
                    <a:lstStyle/>
                    <a:p>
                      <a:pPr algn="ctr" rtl="0" fontAlgn="ctr">
                        <a:buNone/>
                      </a:pPr>
                      <a:r>
                        <a:rPr lang="en-US" sz="1800" b="1" i="0" u="none" strike="noStrike" dirty="0">
                          <a:solidFill>
                            <a:srgbClr val="FFFFFF"/>
                          </a:solidFill>
                          <a:effectLst/>
                          <a:latin typeface="Century Gothic" panose="020B0502020202020204" pitchFamily="34" charset="0"/>
                        </a:rPr>
                        <a:t>P-Value</a:t>
                      </a:r>
                    </a:p>
                  </a:txBody>
                  <a:tcPr marL="9525" marR="9525" marT="9525" marB="0" anchor="ctr"/>
                </a:tc>
                <a:tc>
                  <a:txBody>
                    <a:bodyPr/>
                    <a:lstStyle/>
                    <a:p>
                      <a:pPr algn="ctr" rtl="0" fontAlgn="ctr">
                        <a:buNone/>
                      </a:pPr>
                      <a:r>
                        <a:rPr lang="en-US" sz="1800" b="1" i="0" u="none" strike="noStrike" dirty="0">
                          <a:solidFill>
                            <a:srgbClr val="FFFFFF"/>
                          </a:solidFill>
                          <a:effectLst/>
                          <a:latin typeface="Century Gothic" panose="020B0502020202020204" pitchFamily="34" charset="0"/>
                        </a:rPr>
                        <a:t>X-Squared</a:t>
                      </a:r>
                    </a:p>
                  </a:txBody>
                  <a:tcPr marL="9525" marR="9525" marT="9525" marB="0" anchor="ctr"/>
                </a:tc>
                <a:tc>
                  <a:txBody>
                    <a:bodyPr/>
                    <a:lstStyle/>
                    <a:p>
                      <a:pPr algn="ctr" rtl="0" fontAlgn="ctr">
                        <a:buNone/>
                      </a:pPr>
                      <a:r>
                        <a:rPr lang="en-US" sz="1800" b="1" i="0" u="none" strike="noStrike" dirty="0">
                          <a:solidFill>
                            <a:srgbClr val="FFFFFF"/>
                          </a:solidFill>
                          <a:effectLst/>
                          <a:latin typeface="Century Gothic" panose="020B0502020202020204" pitchFamily="34" charset="0"/>
                        </a:rPr>
                        <a:t>T-Value</a:t>
                      </a:r>
                    </a:p>
                  </a:txBody>
                  <a:tcPr marL="9525" marR="9525" marT="9525" marB="0" anchor="ctr"/>
                </a:tc>
                <a:tc>
                  <a:txBody>
                    <a:bodyPr/>
                    <a:lstStyle/>
                    <a:p>
                      <a:pPr algn="ctr" rtl="0" fontAlgn="ctr">
                        <a:buNone/>
                      </a:pPr>
                      <a:r>
                        <a:rPr lang="en-US" sz="1800" b="1" i="0" u="none" strike="noStrike" dirty="0">
                          <a:solidFill>
                            <a:srgbClr val="FFFFFF"/>
                          </a:solidFill>
                          <a:effectLst/>
                          <a:latin typeface="Century Gothic" panose="020B0502020202020204" pitchFamily="34" charset="0"/>
                        </a:rPr>
                        <a:t>Used in KNN?</a:t>
                      </a:r>
                    </a:p>
                  </a:txBody>
                  <a:tcPr marL="9525" marR="9525" marT="9525" marB="0" anchor="ctr"/>
                </a:tc>
                <a:tc>
                  <a:txBody>
                    <a:bodyPr/>
                    <a:lstStyle/>
                    <a:p>
                      <a:pPr algn="ctr" rtl="0" fontAlgn="ctr">
                        <a:buNone/>
                      </a:pPr>
                      <a:r>
                        <a:rPr lang="en-US" sz="1800" b="1" i="0" u="none" strike="noStrike" dirty="0">
                          <a:solidFill>
                            <a:srgbClr val="FFFFFF"/>
                          </a:solidFill>
                          <a:effectLst/>
                          <a:latin typeface="Century Gothic" panose="020B0502020202020204" pitchFamily="34" charset="0"/>
                        </a:rPr>
                        <a:t>Used in NB?</a:t>
                      </a:r>
                    </a:p>
                  </a:txBody>
                  <a:tcPr marL="9525" marR="9525" marT="9525" marB="0" anchor="ctr"/>
                </a:tc>
                <a:extLst>
                  <a:ext uri="{0D108BD9-81ED-4DB2-BD59-A6C34878D82A}">
                    <a16:rowId xmlns:a16="http://schemas.microsoft.com/office/drawing/2014/main" val="4172249055"/>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Job Involvement</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5.21E-09</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41.465</a:t>
                      </a:r>
                    </a:p>
                  </a:txBody>
                  <a:tcPr marL="9525" marR="9525" marT="9525" marB="0" anchor="ctr"/>
                </a:tc>
                <a:tc>
                  <a:txBody>
                    <a:bodyPr/>
                    <a:lstStyle/>
                    <a:p>
                      <a:pPr algn="ctr" fontAlgn="t">
                        <a:buNone/>
                      </a:pPr>
                      <a:r>
                        <a:rPr lang="en-US" sz="1800" b="0" i="0" u="none" strike="noStrike" dirty="0">
                          <a:solidFill>
                            <a:srgbClr val="000000"/>
                          </a:solidFill>
                          <a:effectLst/>
                          <a:latin typeface="Arial" panose="020B0604020202020204" pitchFamily="34" charset="0"/>
                        </a:rPr>
                        <a:t> </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No</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tc>
                <a:extLst>
                  <a:ext uri="{0D108BD9-81ED-4DB2-BD59-A6C34878D82A}">
                    <a16:rowId xmlns:a16="http://schemas.microsoft.com/office/drawing/2014/main" val="2353361475"/>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Marital Status</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3.38E-08</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34.406</a:t>
                      </a:r>
                    </a:p>
                  </a:txBody>
                  <a:tcPr marL="9525" marR="9525" marT="9525" marB="0" anchor="ctr"/>
                </a:tc>
                <a:tc>
                  <a:txBody>
                    <a:bodyPr/>
                    <a:lstStyle/>
                    <a:p>
                      <a:pPr algn="ctr" fontAlgn="t">
                        <a:buNone/>
                      </a:pPr>
                      <a:r>
                        <a:rPr lang="en-US" sz="1800" b="0" i="0" u="none" strike="noStrike">
                          <a:solidFill>
                            <a:srgbClr val="000000"/>
                          </a:solidFill>
                          <a:effectLst/>
                          <a:latin typeface="Arial" panose="020B0604020202020204" pitchFamily="34" charset="0"/>
                        </a:rPr>
                        <a:t> </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No</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tc>
                <a:extLst>
                  <a:ext uri="{0D108BD9-81ED-4DB2-BD59-A6C34878D82A}">
                    <a16:rowId xmlns:a16="http://schemas.microsoft.com/office/drawing/2014/main" val="3356727929"/>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Monthly Income</a:t>
                      </a:r>
                    </a:p>
                  </a:txBody>
                  <a:tcPr marL="9525" marR="9525" marT="9525" marB="0" anchor="ctr">
                    <a:lnB w="38100" cap="flat" cmpd="sng" algn="ctr">
                      <a:solidFill>
                        <a:schemeClr val="tx1"/>
                      </a:solidFill>
                      <a:prstDash val="solid"/>
                      <a:round/>
                      <a:headEnd type="none" w="med" len="med"/>
                      <a:tailEnd type="none" w="med" len="med"/>
                    </a:lnB>
                  </a:tcPr>
                </a:tc>
                <a:tc>
                  <a:txBody>
                    <a:bodyPr/>
                    <a:lstStyle/>
                    <a:p>
                      <a:pPr algn="ctr" rtl="0" fontAlgn="ctr">
                        <a:buNone/>
                      </a:pPr>
                      <a:r>
                        <a:rPr lang="en-US" sz="1800" b="0" i="0" u="none" strike="noStrike" dirty="0">
                          <a:solidFill>
                            <a:srgbClr val="000000"/>
                          </a:solidFill>
                          <a:effectLst/>
                          <a:latin typeface="Century Gothic" panose="020B0502020202020204" pitchFamily="34" charset="0"/>
                        </a:rPr>
                        <a:t>2.41E-07</a:t>
                      </a:r>
                    </a:p>
                  </a:txBody>
                  <a:tcPr marL="9525" marR="9525" marT="9525" marB="0" anchor="ctr">
                    <a:lnB w="38100" cap="flat" cmpd="sng" algn="ctr">
                      <a:solidFill>
                        <a:schemeClr val="tx1"/>
                      </a:solidFill>
                      <a:prstDash val="solid"/>
                      <a:round/>
                      <a:headEnd type="none" w="med" len="med"/>
                      <a:tailEnd type="none" w="med" len="med"/>
                    </a:lnB>
                  </a:tcPr>
                </a:tc>
                <a:tc>
                  <a:txBody>
                    <a:bodyPr/>
                    <a:lstStyle/>
                    <a:p>
                      <a:pPr algn="ctr" fontAlgn="t">
                        <a:buNone/>
                      </a:pPr>
                      <a:r>
                        <a:rPr lang="en-US" sz="1800" b="0" i="0" u="none" strike="noStrike" dirty="0">
                          <a:solidFill>
                            <a:srgbClr val="000000"/>
                          </a:solidFill>
                          <a:effectLst/>
                          <a:latin typeface="Arial" panose="020B0604020202020204" pitchFamily="34" charset="0"/>
                        </a:rPr>
                        <a:t> </a:t>
                      </a:r>
                    </a:p>
                  </a:txBody>
                  <a:tcPr marL="9525" marR="9525" marT="9525" marB="0" anchor="ctr">
                    <a:lnB w="38100" cap="flat" cmpd="sng" algn="ctr">
                      <a:solidFill>
                        <a:schemeClr val="tx1"/>
                      </a:solidFill>
                      <a:prstDash val="solid"/>
                      <a:round/>
                      <a:headEnd type="none" w="med" len="med"/>
                      <a:tailEnd type="none" w="med" len="med"/>
                    </a:lnB>
                  </a:tcPr>
                </a:tc>
                <a:tc>
                  <a:txBody>
                    <a:bodyPr/>
                    <a:lstStyle/>
                    <a:p>
                      <a:pPr algn="ctr" rtl="0" fontAlgn="ctr">
                        <a:buNone/>
                      </a:pPr>
                      <a:r>
                        <a:rPr lang="en-US" sz="1800" b="0" i="0" u="none" strike="noStrike" kern="1200" dirty="0">
                          <a:solidFill>
                            <a:srgbClr val="000000"/>
                          </a:solidFill>
                          <a:effectLst/>
                          <a:latin typeface="Century Gothic" panose="020B0502020202020204" pitchFamily="34" charset="0"/>
                          <a:ea typeface="+mn-ea"/>
                          <a:cs typeface="+mn-cs"/>
                        </a:rPr>
                        <a:t>5.3249</a:t>
                      </a:r>
                    </a:p>
                  </a:txBody>
                  <a:tcPr marL="9525" marR="9525" marT="9525" marB="0" anchor="ctr">
                    <a:lnB w="38100" cap="flat" cmpd="sng" algn="ctr">
                      <a:solidFill>
                        <a:schemeClr val="tx1"/>
                      </a:solidFill>
                      <a:prstDash val="solid"/>
                      <a:round/>
                      <a:headEnd type="none" w="med" len="med"/>
                      <a:tailEnd type="none" w="med" len="med"/>
                    </a:lnB>
                  </a:tcP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lnB w="38100" cap="flat" cmpd="sng" algn="ctr">
                      <a:solidFill>
                        <a:schemeClr val="tx1"/>
                      </a:solidFill>
                      <a:prstDash val="solid"/>
                      <a:round/>
                      <a:headEnd type="none" w="med" len="med"/>
                      <a:tailEnd type="none" w="med" len="med"/>
                    </a:lnB>
                  </a:tcP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303498"/>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Job Level</a:t>
                      </a:r>
                    </a:p>
                  </a:txBody>
                  <a:tcPr marL="9525" marR="9525" marT="9525" marB="0" anchor="ctr">
                    <a:lnT w="38100" cap="flat" cmpd="sng" algn="ctr">
                      <a:solidFill>
                        <a:schemeClr val="tx1"/>
                      </a:solidFill>
                      <a:prstDash val="solid"/>
                      <a:round/>
                      <a:headEnd type="none" w="med" len="med"/>
                      <a:tailEnd type="none" w="med" len="med"/>
                    </a:lnT>
                  </a:tcPr>
                </a:tc>
                <a:tc>
                  <a:txBody>
                    <a:bodyPr/>
                    <a:lstStyle/>
                    <a:p>
                      <a:pPr algn="ctr" rtl="0" fontAlgn="ctr">
                        <a:buNone/>
                      </a:pPr>
                      <a:r>
                        <a:rPr lang="en-US" sz="1800" b="0" i="0" u="none" strike="noStrike">
                          <a:solidFill>
                            <a:srgbClr val="000000"/>
                          </a:solidFill>
                          <a:effectLst/>
                          <a:latin typeface="Century Gothic" panose="020B0502020202020204" pitchFamily="34" charset="0"/>
                        </a:rPr>
                        <a:t>4.042E-07</a:t>
                      </a:r>
                    </a:p>
                  </a:txBody>
                  <a:tcPr marL="9525" marR="9525" marT="9525" marB="0" anchor="ctr">
                    <a:lnT w="38100" cap="flat" cmpd="sng" algn="ctr">
                      <a:solidFill>
                        <a:schemeClr val="tx1"/>
                      </a:solidFill>
                      <a:prstDash val="solid"/>
                      <a:round/>
                      <a:headEnd type="none" w="med" len="med"/>
                      <a:tailEnd type="none" w="med" len="med"/>
                    </a:lnT>
                  </a:tcPr>
                </a:tc>
                <a:tc>
                  <a:txBody>
                    <a:bodyPr/>
                    <a:lstStyle/>
                    <a:p>
                      <a:pPr algn="ctr" rtl="0" fontAlgn="ctr">
                        <a:buNone/>
                      </a:pPr>
                      <a:r>
                        <a:rPr lang="en-US" sz="1800" b="0" i="0" u="none" strike="noStrike">
                          <a:solidFill>
                            <a:srgbClr val="000000"/>
                          </a:solidFill>
                          <a:effectLst/>
                          <a:latin typeface="Century Gothic" panose="020B0502020202020204" pitchFamily="34" charset="0"/>
                        </a:rPr>
                        <a:t> </a:t>
                      </a:r>
                    </a:p>
                  </a:txBody>
                  <a:tcPr marL="9525" marR="9525" marT="9525" marB="0" anchor="ctr">
                    <a:lnT w="38100" cap="flat" cmpd="sng" algn="ctr">
                      <a:solidFill>
                        <a:schemeClr val="tx1"/>
                      </a:solidFill>
                      <a:prstDash val="solid"/>
                      <a:round/>
                      <a:headEnd type="none" w="med" len="med"/>
                      <a:tailEnd type="none" w="med" len="med"/>
                    </a:lnT>
                  </a:tcPr>
                </a:tc>
                <a:tc>
                  <a:txBody>
                    <a:bodyPr/>
                    <a:lstStyle/>
                    <a:p>
                      <a:pPr algn="ctr" fontAlgn="t">
                        <a:buNone/>
                      </a:pPr>
                      <a:r>
                        <a:rPr lang="en-US" sz="1800" b="0" i="0" u="none" strike="noStrike" kern="1200">
                          <a:solidFill>
                            <a:srgbClr val="000000"/>
                          </a:solidFill>
                          <a:effectLst/>
                          <a:latin typeface="Century Gothic" panose="020B0502020202020204" pitchFamily="34" charset="0"/>
                          <a:ea typeface="+mn-ea"/>
                          <a:cs typeface="+mn-cs"/>
                        </a:rPr>
                        <a:t>5.231</a:t>
                      </a:r>
                    </a:p>
                  </a:txBody>
                  <a:tcPr marL="9525" marR="9525" marT="9525" marB="0" anchor="ctr">
                    <a:lnT w="38100" cap="flat" cmpd="sng" algn="ctr">
                      <a:solidFill>
                        <a:schemeClr val="tx1"/>
                      </a:solidFill>
                      <a:prstDash val="solid"/>
                      <a:round/>
                      <a:headEnd type="none" w="med" len="med"/>
                      <a:tailEnd type="none" w="med" len="med"/>
                    </a:lnT>
                  </a:tcP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lnT w="38100" cap="flat" cmpd="sng" algn="ctr">
                      <a:solidFill>
                        <a:schemeClr val="tx1"/>
                      </a:solidFill>
                      <a:prstDash val="solid"/>
                      <a:round/>
                      <a:headEnd type="none" w="med" len="med"/>
                      <a:tailEnd type="none" w="med" len="med"/>
                    </a:lnT>
                  </a:tcP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54944691"/>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Years In Current Role</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1.52E-06</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 </a:t>
                      </a:r>
                    </a:p>
                  </a:txBody>
                  <a:tcPr marL="9525" marR="9525" marT="9525" marB="0" anchor="ctr"/>
                </a:tc>
                <a:tc>
                  <a:txBody>
                    <a:bodyPr/>
                    <a:lstStyle/>
                    <a:p>
                      <a:pPr algn="ctr" fontAlgn="t">
                        <a:buNone/>
                      </a:pPr>
                      <a:r>
                        <a:rPr lang="en-US" sz="1800" b="0" i="0" u="none" strike="noStrike" kern="1200" dirty="0">
                          <a:solidFill>
                            <a:srgbClr val="000000"/>
                          </a:solidFill>
                          <a:effectLst/>
                          <a:latin typeface="Century Gothic" panose="020B0502020202020204" pitchFamily="34" charset="0"/>
                          <a:ea typeface="+mn-ea"/>
                          <a:cs typeface="+mn-cs"/>
                        </a:rPr>
                        <a:t>4.9513</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Yes</a:t>
                      </a:r>
                    </a:p>
                  </a:txBody>
                  <a:tcPr marL="9525" marR="9525" marT="9525" marB="0" anchor="ctr"/>
                </a:tc>
                <a:extLst>
                  <a:ext uri="{0D108BD9-81ED-4DB2-BD59-A6C34878D82A}">
                    <a16:rowId xmlns:a16="http://schemas.microsoft.com/office/drawing/2014/main" val="886025105"/>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Years with Current Manager</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5.08E-06</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 </a:t>
                      </a:r>
                    </a:p>
                  </a:txBody>
                  <a:tcPr marL="9525" marR="9525" marT="9525" marB="0" anchor="ctr"/>
                </a:tc>
                <a:tc>
                  <a:txBody>
                    <a:bodyPr/>
                    <a:lstStyle/>
                    <a:p>
                      <a:pPr algn="ctr" fontAlgn="t">
                        <a:buNone/>
                      </a:pPr>
                      <a:r>
                        <a:rPr lang="en-US" sz="1800" b="0" i="0" u="none" strike="noStrike" kern="1200" dirty="0">
                          <a:solidFill>
                            <a:srgbClr val="000000"/>
                          </a:solidFill>
                          <a:effectLst/>
                          <a:latin typeface="Century Gothic" panose="020B0502020202020204" pitchFamily="34" charset="0"/>
                          <a:ea typeface="+mn-ea"/>
                          <a:cs typeface="+mn-cs"/>
                        </a:rPr>
                        <a:t>4.6826</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Yes</a:t>
                      </a:r>
                    </a:p>
                  </a:txBody>
                  <a:tcPr marL="9525" marR="9525" marT="9525" marB="0" anchor="ctr"/>
                </a:tc>
                <a:tc>
                  <a:txBody>
                    <a:bodyPr/>
                    <a:lstStyle/>
                    <a:p>
                      <a:pPr algn="ctr" rtl="0" fontAlgn="ctr">
                        <a:buNone/>
                      </a:pPr>
                      <a:r>
                        <a:rPr kumimoji="0" lang="en-US" sz="1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786210137"/>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Stock Option Level</a:t>
                      </a:r>
                    </a:p>
                  </a:txBody>
                  <a:tcPr marL="9525" marR="9525" marT="9525"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3.86E-05</a:t>
                      </a:r>
                    </a:p>
                  </a:txBody>
                  <a:tcPr marL="9525" marR="9525" marT="9525"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 </a:t>
                      </a:r>
                    </a:p>
                  </a:txBody>
                  <a:tcPr marL="9525" marR="9525" marT="9525"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4.216</a:t>
                      </a:r>
                    </a:p>
                  </a:txBody>
                  <a:tcPr marL="9525" marR="9525" marT="9525" marB="0" anchor="ctr"/>
                </a:tc>
                <a:tc>
                  <a:txBody>
                    <a:bodyPr/>
                    <a:lstStyle/>
                    <a:p>
                      <a:pPr marL="0" algn="ctr" defTabSz="914400" rtl="0" eaLnBrk="1" fontAlgn="ctr" latinLnBrk="0" hangingPunct="1">
                        <a:buNone/>
                      </a:pPr>
                      <a:r>
                        <a:rPr lang="en-US" sz="1800" b="0" i="0" u="none" strike="noStrike" kern="1200" dirty="0">
                          <a:solidFill>
                            <a:srgbClr val="000000"/>
                          </a:solidFill>
                          <a:effectLst/>
                          <a:latin typeface="Century Gothic" panose="020B0502020202020204" pitchFamily="34" charset="0"/>
                          <a:ea typeface="+mn-ea"/>
                          <a:cs typeface="+mn-cs"/>
                        </a:rPr>
                        <a:t>Yes</a:t>
                      </a:r>
                    </a:p>
                  </a:txBody>
                  <a:tcPr marL="9525" marR="9525" marT="9525" marB="0" anchor="ctr"/>
                </a:tc>
                <a:tc>
                  <a:txBody>
                    <a:bodyPr/>
                    <a:lstStyle/>
                    <a:p>
                      <a:pPr algn="ctr" rtl="0" fontAlgn="ctr">
                        <a:buNone/>
                      </a:pPr>
                      <a:r>
                        <a:rPr kumimoji="0" lang="en-US" sz="1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835834010"/>
                  </a:ext>
                </a:extLst>
              </a:tr>
              <a:tr h="370840">
                <a:tc>
                  <a:txBody>
                    <a:bodyPr/>
                    <a:lstStyle/>
                    <a:p>
                      <a:pPr algn="l" rtl="0" fontAlgn="ctr">
                        <a:buNone/>
                      </a:pPr>
                      <a:r>
                        <a:rPr lang="en-US" sz="1800" b="0" i="0" u="none" strike="noStrike">
                          <a:solidFill>
                            <a:srgbClr val="000000"/>
                          </a:solidFill>
                          <a:effectLst/>
                          <a:latin typeface="Century Gothic" panose="020B0502020202020204" pitchFamily="34" charset="0"/>
                        </a:rPr>
                        <a:t>Work Life Balance</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0.002495</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14.325</a:t>
                      </a:r>
                    </a:p>
                  </a:txBody>
                  <a:tcPr marL="9525" marR="9525" marT="9525" marB="0" anchor="ctr"/>
                </a:tc>
                <a:tc>
                  <a:txBody>
                    <a:bodyPr/>
                    <a:lstStyle/>
                    <a:p>
                      <a:pPr algn="ctr" fontAlgn="t">
                        <a:buNone/>
                      </a:pPr>
                      <a:r>
                        <a:rPr lang="en-US" sz="1800" b="0" i="0" u="none" strike="noStrike" kern="1200" dirty="0">
                          <a:solidFill>
                            <a:srgbClr val="000000"/>
                          </a:solidFill>
                          <a:effectLst/>
                          <a:latin typeface="Century Gothic" panose="020B0502020202020204" pitchFamily="34" charset="0"/>
                          <a:ea typeface="+mn-ea"/>
                          <a:cs typeface="+mn-cs"/>
                        </a:rPr>
                        <a:t> </a:t>
                      </a:r>
                    </a:p>
                  </a:txBody>
                  <a:tcPr marL="9525" marR="9525" marT="9525" marB="0" anchor="ctr"/>
                </a:tc>
                <a:tc>
                  <a:txBody>
                    <a:bodyPr/>
                    <a:lstStyle/>
                    <a:p>
                      <a:pPr algn="ctr" rtl="0" fontAlgn="ctr">
                        <a:buNone/>
                      </a:pPr>
                      <a:r>
                        <a:rPr kumimoji="0" 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algn="ctr" rtl="0" fontAlgn="ctr">
                        <a:buNone/>
                      </a:pPr>
                      <a:r>
                        <a:rPr kumimoji="0" lang="en-US" sz="1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989288961"/>
                  </a:ext>
                </a:extLst>
              </a:tr>
              <a:tr h="370840">
                <a:tc>
                  <a:txBody>
                    <a:bodyPr/>
                    <a:lstStyle/>
                    <a:p>
                      <a:pPr algn="l" rtl="0" fontAlgn="ctr">
                        <a:buNone/>
                      </a:pPr>
                      <a:r>
                        <a:rPr lang="en-US" sz="1800" b="0" i="0" u="none" strike="noStrike">
                          <a:solidFill>
                            <a:srgbClr val="000000"/>
                          </a:solidFill>
                          <a:effectLst/>
                          <a:latin typeface="Century Gothic" panose="020B0502020202020204" pitchFamily="34" charset="0"/>
                        </a:rPr>
                        <a:t>Environment Satisfaction</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0.01054</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11.231</a:t>
                      </a:r>
                    </a:p>
                  </a:txBody>
                  <a:tcPr marL="9525" marR="9525" marT="9525" marB="0" anchor="ctr"/>
                </a:tc>
                <a:tc>
                  <a:txBody>
                    <a:bodyPr/>
                    <a:lstStyle/>
                    <a:p>
                      <a:pPr algn="ctr" fontAlgn="t">
                        <a:buNone/>
                      </a:pPr>
                      <a:r>
                        <a:rPr lang="en-US" sz="1800" b="0" i="0" u="none" strike="noStrike" kern="1200" dirty="0">
                          <a:solidFill>
                            <a:srgbClr val="000000"/>
                          </a:solidFill>
                          <a:effectLst/>
                          <a:latin typeface="Century Gothic" panose="020B0502020202020204" pitchFamily="34" charset="0"/>
                          <a:ea typeface="+mn-ea"/>
                          <a:cs typeface="+mn-cs"/>
                        </a:rPr>
                        <a:t> </a:t>
                      </a:r>
                    </a:p>
                  </a:txBody>
                  <a:tcPr marL="9525" marR="9525" marT="9525" marB="0" anchor="ctr"/>
                </a:tc>
                <a:tc>
                  <a:txBody>
                    <a:bodyPr/>
                    <a:lstStyle/>
                    <a:p>
                      <a:pPr algn="ctr" rtl="0" fontAlgn="ctr">
                        <a:buNone/>
                      </a:pPr>
                      <a:r>
                        <a:rPr kumimoji="0" 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No</a:t>
                      </a:r>
                      <a:endParaRPr lang="en-US" sz="18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ctr" rtl="0" fontAlgn="ctr">
                        <a:buNone/>
                      </a:pPr>
                      <a:r>
                        <a:rPr kumimoji="0" lang="en-US" sz="1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7406888"/>
                  </a:ext>
                </a:extLst>
              </a:tr>
              <a:tr h="370840">
                <a:tc>
                  <a:txBody>
                    <a:bodyPr/>
                    <a:lstStyle/>
                    <a:p>
                      <a:pPr algn="l" rtl="0" fontAlgn="ctr">
                        <a:buNone/>
                      </a:pPr>
                      <a:r>
                        <a:rPr lang="en-US" sz="1800" b="0" i="0" u="none" strike="noStrike">
                          <a:solidFill>
                            <a:srgbClr val="000000"/>
                          </a:solidFill>
                          <a:effectLst/>
                          <a:latin typeface="Century Gothic" panose="020B0502020202020204" pitchFamily="34" charset="0"/>
                        </a:rPr>
                        <a:t>Job Satisfaction</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0.01115</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11.109</a:t>
                      </a:r>
                    </a:p>
                  </a:txBody>
                  <a:tcPr marL="9525" marR="9525" marT="9525" marB="0" anchor="ctr"/>
                </a:tc>
                <a:tc>
                  <a:txBody>
                    <a:bodyPr/>
                    <a:lstStyle/>
                    <a:p>
                      <a:pPr algn="ctr" fontAlgn="t">
                        <a:buNone/>
                      </a:pPr>
                      <a:r>
                        <a:rPr lang="en-US" sz="1800" b="0" i="0" u="none" strike="noStrike" kern="1200" dirty="0">
                          <a:solidFill>
                            <a:srgbClr val="000000"/>
                          </a:solidFill>
                          <a:effectLst/>
                          <a:latin typeface="Century Gothic" panose="020B0502020202020204" pitchFamily="34" charset="0"/>
                          <a:ea typeface="+mn-ea"/>
                          <a:cs typeface="+mn-cs"/>
                        </a:rPr>
                        <a:t> </a:t>
                      </a:r>
                    </a:p>
                  </a:txBody>
                  <a:tcPr marL="9525" marR="9525" marT="9525" marB="0" anchor="ctr"/>
                </a:tc>
                <a:tc>
                  <a:txBody>
                    <a:bodyPr/>
                    <a:lstStyle/>
                    <a:p>
                      <a:pPr algn="ctr" rtl="0" fontAlgn="ctr">
                        <a:buNone/>
                      </a:pPr>
                      <a:r>
                        <a:rPr kumimoji="0" 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No</a:t>
                      </a:r>
                      <a:endParaRPr lang="en-US" sz="1800" b="0" i="0" u="none" strike="noStrike">
                        <a:solidFill>
                          <a:srgbClr val="000000"/>
                        </a:solidFill>
                        <a:effectLst/>
                        <a:latin typeface="Century Gothic" panose="020B0502020202020204" pitchFamily="34" charset="0"/>
                      </a:endParaRPr>
                    </a:p>
                  </a:txBody>
                  <a:tcPr marL="9525" marR="9525" marT="9525" marB="0" anchor="ctr"/>
                </a:tc>
                <a:tc>
                  <a:txBody>
                    <a:bodyPr/>
                    <a:lstStyle/>
                    <a:p>
                      <a:pPr algn="ctr" rtl="0" fontAlgn="ctr">
                        <a:buNone/>
                      </a:pPr>
                      <a:r>
                        <a:rPr kumimoji="0" 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2923241405"/>
                  </a:ext>
                </a:extLst>
              </a:tr>
              <a:tr h="370840">
                <a:tc>
                  <a:txBody>
                    <a:bodyPr/>
                    <a:lstStyle/>
                    <a:p>
                      <a:pPr algn="l" rtl="0" fontAlgn="ctr">
                        <a:buNone/>
                      </a:pPr>
                      <a:r>
                        <a:rPr lang="en-US" sz="1800" b="0" i="0" u="none" strike="noStrike">
                          <a:solidFill>
                            <a:srgbClr val="000000"/>
                          </a:solidFill>
                          <a:effectLst/>
                          <a:latin typeface="Century Gothic" panose="020B0502020202020204" pitchFamily="34" charset="0"/>
                        </a:rPr>
                        <a:t>Distance From Home</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0.01641</a:t>
                      </a:r>
                    </a:p>
                  </a:txBody>
                  <a:tcPr marL="9525" marR="9525" marT="9525" marB="0" anchor="ctr"/>
                </a:tc>
                <a:tc>
                  <a:txBody>
                    <a:bodyPr/>
                    <a:lstStyle/>
                    <a:p>
                      <a:pPr algn="ctr" fontAlgn="t">
                        <a:buNone/>
                      </a:pPr>
                      <a:r>
                        <a:rPr lang="en-US" sz="1800" b="0" i="0" u="none" strike="noStrike">
                          <a:solidFill>
                            <a:srgbClr val="000000"/>
                          </a:solidFill>
                          <a:effectLst/>
                          <a:latin typeface="Arial" panose="020B0604020202020204" pitchFamily="34" charset="0"/>
                        </a:rPr>
                        <a:t> </a:t>
                      </a:r>
                    </a:p>
                  </a:txBody>
                  <a:tcPr marL="9525" marR="9525" marT="9525" marB="0" anchor="ctr"/>
                </a:tc>
                <a:tc>
                  <a:txBody>
                    <a:bodyPr/>
                    <a:lstStyle/>
                    <a:p>
                      <a:pPr algn="ctr" rtl="0" fontAlgn="ctr">
                        <a:buNone/>
                      </a:pPr>
                      <a:r>
                        <a:rPr lang="en-US" sz="1800" b="0" i="0" u="none" strike="noStrike" kern="1200" dirty="0">
                          <a:solidFill>
                            <a:srgbClr val="000000"/>
                          </a:solidFill>
                          <a:effectLst/>
                          <a:latin typeface="Century Gothic" panose="020B0502020202020204" pitchFamily="34" charset="0"/>
                          <a:ea typeface="+mn-ea"/>
                          <a:cs typeface="+mn-cs"/>
                        </a:rPr>
                        <a:t>-2.4218</a:t>
                      </a:r>
                    </a:p>
                  </a:txBody>
                  <a:tcPr marL="9525" marR="9525" marT="9525" marB="0" anchor="ctr"/>
                </a:tc>
                <a:tc>
                  <a:txBody>
                    <a:bodyPr/>
                    <a:lstStyle/>
                    <a:p>
                      <a:pPr algn="ctr" rtl="0" fontAlgn="ctr">
                        <a:buNone/>
                      </a:pPr>
                      <a:r>
                        <a:rPr kumimoji="0" lang="en-US" sz="1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Yes</a:t>
                      </a:r>
                      <a:endParaRPr lang="en-US" sz="18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algn="ctr" rtl="0" fontAlgn="ctr">
                        <a:buNone/>
                      </a:pPr>
                      <a:r>
                        <a:rPr kumimoji="0" 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138651033"/>
                  </a:ext>
                </a:extLst>
              </a:tr>
              <a:tr h="370840">
                <a:tc>
                  <a:txBody>
                    <a:bodyPr/>
                    <a:lstStyle/>
                    <a:p>
                      <a:pPr algn="l" rtl="0" fontAlgn="ctr">
                        <a:buNone/>
                      </a:pPr>
                      <a:r>
                        <a:rPr lang="en-US" sz="1800" b="0" i="0" u="none" strike="noStrike">
                          <a:solidFill>
                            <a:srgbClr val="000000"/>
                          </a:solidFill>
                          <a:effectLst/>
                          <a:latin typeface="Century Gothic" panose="020B0502020202020204" pitchFamily="34" charset="0"/>
                        </a:rPr>
                        <a:t>Number of Companies Worked</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0.09788</a:t>
                      </a:r>
                    </a:p>
                  </a:txBody>
                  <a:tcPr marL="9525" marR="9525" marT="9525" marB="0" anchor="ctr"/>
                </a:tc>
                <a:tc>
                  <a:txBody>
                    <a:bodyPr/>
                    <a:lstStyle/>
                    <a:p>
                      <a:pPr algn="ctr" rtl="0" fontAlgn="ctr">
                        <a:buNone/>
                      </a:pPr>
                      <a:r>
                        <a:rPr lang="en-US" sz="1800" b="0" i="0" u="none" strike="noStrike">
                          <a:solidFill>
                            <a:srgbClr val="000000"/>
                          </a:solidFill>
                          <a:effectLst/>
                          <a:latin typeface="Century Gothic" panose="020B0502020202020204" pitchFamily="34" charset="0"/>
                        </a:rPr>
                        <a:t> </a:t>
                      </a:r>
                    </a:p>
                  </a:txBody>
                  <a:tcPr marL="9525" marR="9525" marT="9525" marB="0" anchor="ctr"/>
                </a:tc>
                <a:tc>
                  <a:txBody>
                    <a:bodyPr/>
                    <a:lstStyle/>
                    <a:p>
                      <a:pPr algn="ctr" fontAlgn="t">
                        <a:buNone/>
                      </a:pPr>
                      <a:r>
                        <a:rPr lang="en-US" sz="1800" b="0" i="0" u="none" strike="noStrike" kern="1200" dirty="0">
                          <a:solidFill>
                            <a:srgbClr val="000000"/>
                          </a:solidFill>
                          <a:effectLst/>
                          <a:latin typeface="Century Gothic" panose="020B0502020202020204" pitchFamily="34" charset="0"/>
                          <a:ea typeface="+mn-ea"/>
                          <a:cs typeface="+mn-cs"/>
                        </a:rPr>
                        <a:t>-1.6637</a:t>
                      </a:r>
                    </a:p>
                  </a:txBody>
                  <a:tcPr marL="9525" marR="9525" marT="9525" marB="0" anchor="ctr"/>
                </a:tc>
                <a:tc>
                  <a:txBody>
                    <a:bodyPr/>
                    <a:lstStyle/>
                    <a:p>
                      <a:pPr algn="ctr" rtl="0" fontAlgn="ctr">
                        <a:buNone/>
                      </a:pPr>
                      <a:r>
                        <a:rPr kumimoji="0" lang="en-US" sz="1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Yes</a:t>
                      </a:r>
                      <a:endParaRPr lang="en-US" sz="18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algn="ctr" rtl="0" fontAlgn="ctr">
                        <a:buNone/>
                      </a:pPr>
                      <a:r>
                        <a:rPr kumimoji="0" 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1352907027"/>
                  </a:ext>
                </a:extLst>
              </a:tr>
              <a:tr h="370840">
                <a:tc>
                  <a:txBody>
                    <a:bodyPr/>
                    <a:lstStyle/>
                    <a:p>
                      <a:pPr algn="l" rtl="0" fontAlgn="ctr">
                        <a:buNone/>
                      </a:pPr>
                      <a:r>
                        <a:rPr lang="en-US" sz="1800" b="0" i="0" u="none" strike="noStrike" dirty="0">
                          <a:solidFill>
                            <a:srgbClr val="000000"/>
                          </a:solidFill>
                          <a:effectLst/>
                          <a:latin typeface="Century Gothic" panose="020B0502020202020204" pitchFamily="34" charset="0"/>
                        </a:rPr>
                        <a:t>Relationship Satisfaction</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0.3727</a:t>
                      </a:r>
                    </a:p>
                  </a:txBody>
                  <a:tcPr marL="9525" marR="9525" marT="9525" marB="0" anchor="ctr"/>
                </a:tc>
                <a:tc>
                  <a:txBody>
                    <a:bodyPr/>
                    <a:lstStyle/>
                    <a:p>
                      <a:pPr algn="ctr" rtl="0" fontAlgn="ctr">
                        <a:buNone/>
                      </a:pPr>
                      <a:r>
                        <a:rPr lang="en-US" sz="1800" b="0" i="0" u="none" strike="noStrike" dirty="0">
                          <a:solidFill>
                            <a:srgbClr val="000000"/>
                          </a:solidFill>
                          <a:effectLst/>
                          <a:latin typeface="Century Gothic" panose="020B0502020202020204" pitchFamily="34" charset="0"/>
                        </a:rPr>
                        <a:t>3.1253</a:t>
                      </a:r>
                    </a:p>
                  </a:txBody>
                  <a:tcPr marL="9525" marR="9525" marT="9525" marB="0" anchor="ctr"/>
                </a:tc>
                <a:tc>
                  <a:txBody>
                    <a:bodyPr/>
                    <a:lstStyle/>
                    <a:p>
                      <a:pPr algn="ctr" fontAlgn="t">
                        <a:buNone/>
                      </a:pPr>
                      <a:r>
                        <a:rPr lang="en-US" sz="1800" b="0" i="0" u="none" strike="noStrike" dirty="0">
                          <a:solidFill>
                            <a:srgbClr val="000000"/>
                          </a:solidFill>
                          <a:effectLst/>
                          <a:latin typeface="Arial" panose="020B0604020202020204" pitchFamily="34" charset="0"/>
                        </a:rPr>
                        <a:t> </a:t>
                      </a:r>
                    </a:p>
                  </a:txBody>
                  <a:tcPr marL="9525" marR="9525" marT="9525" marB="0" anchor="ctr"/>
                </a:tc>
                <a:tc>
                  <a:txBody>
                    <a:bodyPr/>
                    <a:lstStyle/>
                    <a:p>
                      <a:pPr algn="ctr" rtl="0" fontAlgn="ctr">
                        <a:buNone/>
                      </a:pPr>
                      <a:r>
                        <a:rPr kumimoji="0" lang="en-US" sz="1800" b="0" i="0" u="none" strike="noStrike" kern="1200" cap="none" spc="0" normalizeH="0" baseline="0" noProof="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tc>
                  <a:txBody>
                    <a:bodyPr/>
                    <a:lstStyle/>
                    <a:p>
                      <a:pPr algn="ctr" rtl="0" fontAlgn="ctr">
                        <a:buNone/>
                      </a:pPr>
                      <a:r>
                        <a:rPr kumimoji="0" lang="en-US" sz="18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No</a:t>
                      </a:r>
                      <a:endParaRPr lang="en-US" sz="1800" b="0" i="0" u="none" strike="noStrike" dirty="0">
                        <a:solidFill>
                          <a:srgbClr val="000000"/>
                        </a:solidFill>
                        <a:effectLst/>
                        <a:latin typeface="Century Gothic" panose="020B0502020202020204" pitchFamily="34" charset="0"/>
                      </a:endParaRPr>
                    </a:p>
                  </a:txBody>
                  <a:tcPr marL="9525" marR="9525" marT="9525" marB="0" anchor="ctr"/>
                </a:tc>
                <a:extLst>
                  <a:ext uri="{0D108BD9-81ED-4DB2-BD59-A6C34878D82A}">
                    <a16:rowId xmlns:a16="http://schemas.microsoft.com/office/drawing/2014/main" val="3897734920"/>
                  </a:ext>
                </a:extLst>
              </a:tr>
            </a:tbl>
          </a:graphicData>
        </a:graphic>
      </p:graphicFrame>
    </p:spTree>
    <p:extLst>
      <p:ext uri="{BB962C8B-B14F-4D97-AF65-F5344CB8AC3E}">
        <p14:creationId xmlns:p14="http://schemas.microsoft.com/office/powerpoint/2010/main" val="201228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EEFE5-5412-E471-E81B-98E894566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8A2D75-AF2E-B029-D15B-B87F19E2B79A}"/>
              </a:ext>
            </a:extLst>
          </p:cNvPr>
          <p:cNvSpPr>
            <a:spLocks noGrp="1"/>
          </p:cNvSpPr>
          <p:nvPr>
            <p:ph type="title"/>
          </p:nvPr>
        </p:nvSpPr>
        <p:spPr/>
        <p:txBody>
          <a:bodyPr>
            <a:normAutofit fontScale="90000"/>
          </a:bodyPr>
          <a:lstStyle/>
          <a:p>
            <a:r>
              <a:rPr lang="en-US" sz="3600" dirty="0"/>
              <a:t>Evaluation of the K Nearest Neighbor (KNN) Model</a:t>
            </a:r>
            <a:br>
              <a:rPr lang="en-US" sz="3600" dirty="0"/>
            </a:br>
            <a:r>
              <a:rPr lang="en-US" sz="3600" dirty="0"/>
              <a:t>K = 5</a:t>
            </a:r>
          </a:p>
        </p:txBody>
      </p:sp>
      <p:sp>
        <p:nvSpPr>
          <p:cNvPr id="9" name="TextBox 8">
            <a:extLst>
              <a:ext uri="{FF2B5EF4-FFF2-40B4-BE49-F238E27FC236}">
                <a16:creationId xmlns:a16="http://schemas.microsoft.com/office/drawing/2014/main" id="{EF93C098-89EE-BEDF-2380-B65250017550}"/>
              </a:ext>
            </a:extLst>
          </p:cNvPr>
          <p:cNvSpPr txBox="1"/>
          <p:nvPr/>
        </p:nvSpPr>
        <p:spPr>
          <a:xfrm>
            <a:off x="2072640" y="3869884"/>
            <a:ext cx="7578090" cy="507831"/>
          </a:xfrm>
          <a:prstGeom prst="rect">
            <a:avLst/>
          </a:prstGeom>
          <a:noFill/>
        </p:spPr>
        <p:txBody>
          <a:bodyPr wrap="square" rtlCol="0">
            <a:spAutoFit/>
          </a:bodyPr>
          <a:lstStyle/>
          <a:p>
            <a:r>
              <a:rPr lang="en-US" sz="1350" b="1" dirty="0"/>
              <a:t>Sensitivity</a:t>
            </a:r>
            <a:r>
              <a:rPr lang="en-US" sz="1350" dirty="0"/>
              <a:t>: It is estimated that this model will predict 5.77% of the those that will leave the company.</a:t>
            </a:r>
          </a:p>
        </p:txBody>
      </p:sp>
      <p:sp>
        <p:nvSpPr>
          <p:cNvPr id="10" name="TextBox 9">
            <a:extLst>
              <a:ext uri="{FF2B5EF4-FFF2-40B4-BE49-F238E27FC236}">
                <a16:creationId xmlns:a16="http://schemas.microsoft.com/office/drawing/2014/main" id="{3D085771-711C-CBC4-F824-9F7FB185462C}"/>
              </a:ext>
            </a:extLst>
          </p:cNvPr>
          <p:cNvSpPr txBox="1"/>
          <p:nvPr/>
        </p:nvSpPr>
        <p:spPr>
          <a:xfrm>
            <a:off x="2072641" y="4440181"/>
            <a:ext cx="7963853" cy="507831"/>
          </a:xfrm>
          <a:prstGeom prst="rect">
            <a:avLst/>
          </a:prstGeom>
          <a:noFill/>
        </p:spPr>
        <p:txBody>
          <a:bodyPr wrap="square" rtlCol="0">
            <a:spAutoFit/>
          </a:bodyPr>
          <a:lstStyle/>
          <a:p>
            <a:r>
              <a:rPr lang="en-US" sz="1350" b="1" dirty="0"/>
              <a:t>Specificity</a:t>
            </a:r>
            <a:r>
              <a:rPr lang="en-US" sz="1350" dirty="0"/>
              <a:t>: It is estimated that this model will predict 96.65% of the those that will not leave the company.</a:t>
            </a:r>
          </a:p>
        </p:txBody>
      </p:sp>
      <p:graphicFrame>
        <p:nvGraphicFramePr>
          <p:cNvPr id="3" name="Table 2">
            <a:extLst>
              <a:ext uri="{FF2B5EF4-FFF2-40B4-BE49-F238E27FC236}">
                <a16:creationId xmlns:a16="http://schemas.microsoft.com/office/drawing/2014/main" id="{4BAE6684-D8DD-C826-9867-A69FBE172405}"/>
              </a:ext>
            </a:extLst>
          </p:cNvPr>
          <p:cNvGraphicFramePr>
            <a:graphicFrameLocks noGrp="1"/>
          </p:cNvGraphicFramePr>
          <p:nvPr>
            <p:extLst>
              <p:ext uri="{D42A27DB-BD31-4B8C-83A1-F6EECF244321}">
                <p14:modId xmlns:p14="http://schemas.microsoft.com/office/powerpoint/2010/main" val="2685725414"/>
              </p:ext>
            </p:extLst>
          </p:nvPr>
        </p:nvGraphicFramePr>
        <p:xfrm>
          <a:off x="2858952" y="1983080"/>
          <a:ext cx="3450522" cy="1081563"/>
        </p:xfrm>
        <a:graphic>
          <a:graphicData uri="http://schemas.openxmlformats.org/drawingml/2006/table">
            <a:tbl>
              <a:tblPr firstRow="1" bandRow="1">
                <a:tableStyleId>{5C22544A-7EE6-4342-B048-85BDC9FD1C3A}</a:tableStyleId>
              </a:tblPr>
              <a:tblGrid>
                <a:gridCol w="1150174">
                  <a:extLst>
                    <a:ext uri="{9D8B030D-6E8A-4147-A177-3AD203B41FA5}">
                      <a16:colId xmlns:a16="http://schemas.microsoft.com/office/drawing/2014/main" val="85863450"/>
                    </a:ext>
                  </a:extLst>
                </a:gridCol>
                <a:gridCol w="1150174">
                  <a:extLst>
                    <a:ext uri="{9D8B030D-6E8A-4147-A177-3AD203B41FA5}">
                      <a16:colId xmlns:a16="http://schemas.microsoft.com/office/drawing/2014/main" val="1875408289"/>
                    </a:ext>
                  </a:extLst>
                </a:gridCol>
                <a:gridCol w="1150174">
                  <a:extLst>
                    <a:ext uri="{9D8B030D-6E8A-4147-A177-3AD203B41FA5}">
                      <a16:colId xmlns:a16="http://schemas.microsoft.com/office/drawing/2014/main" val="1794160287"/>
                    </a:ext>
                  </a:extLst>
                </a:gridCol>
              </a:tblGrid>
              <a:tr h="360521">
                <a:tc>
                  <a:txBody>
                    <a:bodyPr/>
                    <a:lstStyle/>
                    <a:p>
                      <a:pPr algn="ctr"/>
                      <a:endParaRPr lang="en-US" sz="1400" b="1" dirty="0"/>
                    </a:p>
                  </a:txBody>
                  <a:tcPr marL="68580" marR="68580" marT="34290" marB="34290"/>
                </a:tc>
                <a:tc>
                  <a:txBody>
                    <a:bodyPr/>
                    <a:lstStyle/>
                    <a:p>
                      <a:pPr algn="ctr"/>
                      <a:r>
                        <a:rPr lang="en-US" sz="1400" b="1" dirty="0"/>
                        <a:t>No</a:t>
                      </a:r>
                    </a:p>
                  </a:txBody>
                  <a:tcPr marL="68580" marR="68580" marT="34290" marB="34290"/>
                </a:tc>
                <a:tc>
                  <a:txBody>
                    <a:bodyPr/>
                    <a:lstStyle/>
                    <a:p>
                      <a:pPr algn="ctr"/>
                      <a:r>
                        <a:rPr lang="en-US" sz="1400" b="1" dirty="0"/>
                        <a:t>Yes</a:t>
                      </a:r>
                    </a:p>
                  </a:txBody>
                  <a:tcPr marL="68580" marR="68580" marT="34290" marB="34290"/>
                </a:tc>
                <a:extLst>
                  <a:ext uri="{0D108BD9-81ED-4DB2-BD59-A6C34878D82A}">
                    <a16:rowId xmlns:a16="http://schemas.microsoft.com/office/drawing/2014/main" val="1984381820"/>
                  </a:ext>
                </a:extLst>
              </a:tr>
              <a:tr h="360521">
                <a:tc>
                  <a:txBody>
                    <a:bodyPr/>
                    <a:lstStyle/>
                    <a:p>
                      <a:pPr algn="ctr"/>
                      <a:r>
                        <a:rPr lang="en-US" sz="1400" b="1" dirty="0"/>
                        <a:t>No</a:t>
                      </a:r>
                    </a:p>
                  </a:txBody>
                  <a:tcPr marL="68580" marR="68580" marT="34290" marB="34290"/>
                </a:tc>
                <a:tc>
                  <a:txBody>
                    <a:bodyPr/>
                    <a:lstStyle/>
                    <a:p>
                      <a:pPr algn="ctr"/>
                      <a:r>
                        <a:rPr lang="en-US" sz="1400" b="1" dirty="0"/>
                        <a:t>202</a:t>
                      </a:r>
                    </a:p>
                  </a:txBody>
                  <a:tcPr marL="68580" marR="68580" marT="34290" marB="34290"/>
                </a:tc>
                <a:tc>
                  <a:txBody>
                    <a:bodyPr/>
                    <a:lstStyle/>
                    <a:p>
                      <a:pPr algn="ctr"/>
                      <a:r>
                        <a:rPr lang="en-US" sz="1400" b="1" dirty="0"/>
                        <a:t>49</a:t>
                      </a:r>
                    </a:p>
                  </a:txBody>
                  <a:tcPr marL="68580" marR="68580" marT="34290" marB="34290"/>
                </a:tc>
                <a:extLst>
                  <a:ext uri="{0D108BD9-81ED-4DB2-BD59-A6C34878D82A}">
                    <a16:rowId xmlns:a16="http://schemas.microsoft.com/office/drawing/2014/main" val="1396197785"/>
                  </a:ext>
                </a:extLst>
              </a:tr>
              <a:tr h="360521">
                <a:tc>
                  <a:txBody>
                    <a:bodyPr/>
                    <a:lstStyle/>
                    <a:p>
                      <a:pPr algn="ctr"/>
                      <a:r>
                        <a:rPr lang="en-US" sz="1400" b="1" dirty="0"/>
                        <a:t>Yes</a:t>
                      </a:r>
                    </a:p>
                  </a:txBody>
                  <a:tcPr marL="68580" marR="68580" marT="34290" marB="34290"/>
                </a:tc>
                <a:tc>
                  <a:txBody>
                    <a:bodyPr/>
                    <a:lstStyle/>
                    <a:p>
                      <a:pPr algn="ctr"/>
                      <a:r>
                        <a:rPr lang="en-US" sz="1400" b="1" dirty="0"/>
                        <a:t>7</a:t>
                      </a:r>
                    </a:p>
                  </a:txBody>
                  <a:tcPr marL="68580" marR="68580" marT="34290" marB="34290"/>
                </a:tc>
                <a:tc>
                  <a:txBody>
                    <a:bodyPr/>
                    <a:lstStyle/>
                    <a:p>
                      <a:pPr algn="ctr"/>
                      <a:r>
                        <a:rPr lang="en-US" sz="1400" b="1" dirty="0"/>
                        <a:t>3</a:t>
                      </a:r>
                    </a:p>
                  </a:txBody>
                  <a:tcPr marL="68580" marR="68580" marT="34290" marB="34290"/>
                </a:tc>
                <a:extLst>
                  <a:ext uri="{0D108BD9-81ED-4DB2-BD59-A6C34878D82A}">
                    <a16:rowId xmlns:a16="http://schemas.microsoft.com/office/drawing/2014/main" val="1211354975"/>
                  </a:ext>
                </a:extLst>
              </a:tr>
            </a:tbl>
          </a:graphicData>
        </a:graphic>
      </p:graphicFrame>
      <p:sp>
        <p:nvSpPr>
          <p:cNvPr id="4" name="TextBox 3">
            <a:extLst>
              <a:ext uri="{FF2B5EF4-FFF2-40B4-BE49-F238E27FC236}">
                <a16:creationId xmlns:a16="http://schemas.microsoft.com/office/drawing/2014/main" id="{E9377355-681D-252D-4A5C-1BB92D15A2F7}"/>
              </a:ext>
            </a:extLst>
          </p:cNvPr>
          <p:cNvSpPr txBox="1"/>
          <p:nvPr/>
        </p:nvSpPr>
        <p:spPr>
          <a:xfrm>
            <a:off x="4584213" y="1567580"/>
            <a:ext cx="1129553" cy="300082"/>
          </a:xfrm>
          <a:prstGeom prst="rect">
            <a:avLst/>
          </a:prstGeom>
          <a:noFill/>
        </p:spPr>
        <p:txBody>
          <a:bodyPr wrap="square" rtlCol="0">
            <a:spAutoFit/>
          </a:bodyPr>
          <a:lstStyle/>
          <a:p>
            <a:pPr algn="ctr"/>
            <a:r>
              <a:rPr lang="en-US" sz="1350" b="1" dirty="0"/>
              <a:t>Actual</a:t>
            </a:r>
          </a:p>
        </p:txBody>
      </p:sp>
      <p:sp>
        <p:nvSpPr>
          <p:cNvPr id="5" name="TextBox 4">
            <a:extLst>
              <a:ext uri="{FF2B5EF4-FFF2-40B4-BE49-F238E27FC236}">
                <a16:creationId xmlns:a16="http://schemas.microsoft.com/office/drawing/2014/main" id="{1E9ADEA4-2011-9D2F-0B22-5CB92BD3A555}"/>
              </a:ext>
            </a:extLst>
          </p:cNvPr>
          <p:cNvSpPr txBox="1"/>
          <p:nvPr/>
        </p:nvSpPr>
        <p:spPr>
          <a:xfrm>
            <a:off x="1649731" y="2538096"/>
            <a:ext cx="1129553" cy="300082"/>
          </a:xfrm>
          <a:prstGeom prst="rect">
            <a:avLst/>
          </a:prstGeom>
          <a:noFill/>
        </p:spPr>
        <p:txBody>
          <a:bodyPr wrap="square" rtlCol="0">
            <a:spAutoFit/>
          </a:bodyPr>
          <a:lstStyle/>
          <a:p>
            <a:pPr algn="ctr"/>
            <a:r>
              <a:rPr lang="en-US" sz="1350" b="1" dirty="0"/>
              <a:t>Predicted</a:t>
            </a:r>
          </a:p>
        </p:txBody>
      </p:sp>
      <p:sp>
        <p:nvSpPr>
          <p:cNvPr id="12" name="TextBox 11">
            <a:extLst>
              <a:ext uri="{FF2B5EF4-FFF2-40B4-BE49-F238E27FC236}">
                <a16:creationId xmlns:a16="http://schemas.microsoft.com/office/drawing/2014/main" id="{0D7240B9-E396-A014-FC2B-E2A5F69BA57B}"/>
              </a:ext>
            </a:extLst>
          </p:cNvPr>
          <p:cNvSpPr txBox="1"/>
          <p:nvPr/>
        </p:nvSpPr>
        <p:spPr>
          <a:xfrm>
            <a:off x="6714151" y="2312942"/>
            <a:ext cx="3150892" cy="300082"/>
          </a:xfrm>
          <a:prstGeom prst="rect">
            <a:avLst/>
          </a:prstGeom>
          <a:noFill/>
        </p:spPr>
        <p:txBody>
          <a:bodyPr wrap="square" rtlCol="0">
            <a:spAutoFit/>
          </a:bodyPr>
          <a:lstStyle/>
          <a:p>
            <a:pPr algn="ctr"/>
            <a:r>
              <a:rPr lang="en-US" sz="1350" b="1" dirty="0"/>
              <a:t>Sensitivity:  3/52 = 5.77%</a:t>
            </a:r>
          </a:p>
        </p:txBody>
      </p:sp>
      <p:sp>
        <p:nvSpPr>
          <p:cNvPr id="13" name="TextBox 12">
            <a:extLst>
              <a:ext uri="{FF2B5EF4-FFF2-40B4-BE49-F238E27FC236}">
                <a16:creationId xmlns:a16="http://schemas.microsoft.com/office/drawing/2014/main" id="{7442493F-6718-EC7E-264C-BBB85E19F8D6}"/>
              </a:ext>
            </a:extLst>
          </p:cNvPr>
          <p:cNvSpPr txBox="1"/>
          <p:nvPr/>
        </p:nvSpPr>
        <p:spPr>
          <a:xfrm>
            <a:off x="6714151" y="2598591"/>
            <a:ext cx="3150892" cy="300082"/>
          </a:xfrm>
          <a:prstGeom prst="rect">
            <a:avLst/>
          </a:prstGeom>
          <a:noFill/>
        </p:spPr>
        <p:txBody>
          <a:bodyPr wrap="square" rtlCol="0">
            <a:spAutoFit/>
          </a:bodyPr>
          <a:lstStyle/>
          <a:p>
            <a:pPr algn="ctr"/>
            <a:r>
              <a:rPr lang="en-US" sz="1350" b="1" dirty="0"/>
              <a:t>Specificity:  202/209 = 96.65%</a:t>
            </a:r>
          </a:p>
        </p:txBody>
      </p:sp>
    </p:spTree>
    <p:extLst>
      <p:ext uri="{BB962C8B-B14F-4D97-AF65-F5344CB8AC3E}">
        <p14:creationId xmlns:p14="http://schemas.microsoft.com/office/powerpoint/2010/main" val="119947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4" grpId="0"/>
      <p:bldP spid="5" grpId="0"/>
      <p:bldP spid="12" grpId="0"/>
      <p:bldP spid="13" grpId="0"/>
    </p:bldLst>
  </p:timing>
</p:sld>
</file>

<file path=ppt/theme/theme1.xml><?xml version="1.0" encoding="utf-8"?>
<a:theme xmlns:a="http://schemas.openxmlformats.org/drawingml/2006/main"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Metadata/LabelInfo.xml><?xml version="1.0" encoding="utf-8"?>
<clbl:labelList xmlns:clbl="http://schemas.microsoft.com/office/2020/mipLabelMetadata">
  <clbl:label id="{4447dd6a-a4a1-440b-a6a3-9124ef1ee017}" enabled="1" method="Privileged" siteId="{7a18110d-ef9b-4274-acef-e62ab0fe28ed}" removed="0"/>
</clbl:labelList>
</file>

<file path=docProps/app.xml><?xml version="1.0" encoding="utf-8"?>
<Properties xmlns="http://schemas.openxmlformats.org/officeDocument/2006/extended-properties" xmlns:vt="http://schemas.openxmlformats.org/officeDocument/2006/docPropsVTypes">
  <TotalTime>14766</TotalTime>
  <Words>1777</Words>
  <Application>Microsoft Office PowerPoint</Application>
  <PresentationFormat>Widescreen</PresentationFormat>
  <Paragraphs>324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Century Gothic</vt:lpstr>
      <vt:lpstr>ShapesVTI</vt:lpstr>
      <vt:lpstr>Project One: Understanding Employee Turnover: A Data-Driven Perspective</vt:lpstr>
      <vt:lpstr>Agenda</vt:lpstr>
      <vt:lpstr>Understanding Employee Attrition Through Data</vt:lpstr>
      <vt:lpstr>Job Involvement Strongly Affects Attrition</vt:lpstr>
      <vt:lpstr>Attrition Significantly Differs by Marital Status</vt:lpstr>
      <vt:lpstr>Lower Income Associated with Higher Attrition</vt:lpstr>
      <vt:lpstr>And many more</vt:lpstr>
      <vt:lpstr>Spotting the Key Predictors of Attrition</vt:lpstr>
      <vt:lpstr>Evaluation of the K Nearest Neighbor (KNN) Model K = 5</vt:lpstr>
      <vt:lpstr>Evaluation of the Naïve Bayes (NB) Model</vt:lpstr>
      <vt:lpstr>Synthetic Minority Over-sampling Technique Overview</vt:lpstr>
      <vt:lpstr>Evaluation of the K Nearest Neighbor Model K = 5 (smote)</vt:lpstr>
      <vt:lpstr>Evaluation of the Naïve Bayes Model (smote)</vt:lpstr>
      <vt:lpstr>Assumptions for Cost of Turnover Calculation</vt:lpstr>
      <vt:lpstr>Cost Evaluation of the KNN Model</vt:lpstr>
      <vt:lpstr>Cost Evaluation of the NB Model</vt:lpstr>
      <vt:lpstr>From Data to Action: Retaining Our Talent</vt:lpstr>
      <vt:lpstr>Back Up</vt:lpstr>
      <vt:lpstr>KNN model confusion matrix</vt:lpstr>
      <vt:lpstr>Naïve Bayes Confusion Matrix </vt:lpstr>
      <vt:lpstr>Running the Naïve Bayes on the test data</vt:lpstr>
      <vt:lpstr>Job Level Strongly Influences Attrition</vt:lpstr>
      <vt:lpstr>Time in Current Role Strongly Linked to Attrition</vt:lpstr>
      <vt:lpstr>Shorter Manager Relationships Linked to Higher Attrition</vt:lpstr>
      <vt:lpstr>Stock Options Influence Employee Retention</vt:lpstr>
      <vt:lpstr>Relationship Satisfaction</vt:lpstr>
      <vt:lpstr>Environment Satisfaction</vt:lpstr>
      <vt:lpstr>Work Life Balance</vt:lpstr>
      <vt:lpstr>Distance From Home</vt:lpstr>
      <vt:lpstr>Job Satisfaction</vt:lpstr>
    </vt:vector>
  </TitlesOfParts>
  <Company>Raytheon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Bailey, Sydney L (USA)</dc:creator>
  <cp:lastModifiedBy>Bailey, Sydney L (USA)</cp:lastModifiedBy>
  <cp:revision>1</cp:revision>
  <dcterms:created xsi:type="dcterms:W3CDTF">2025-10-11T17:01:57Z</dcterms:created>
  <dcterms:modified xsi:type="dcterms:W3CDTF">2025-10-26T17:43:53Z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ffc069a2-9d28-4609-8538-987e7a22a691</vt:lpwstr>
  </property>
</Properties>
</file>