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Was Created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On 2019-07-14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Ninth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Actor: Christopher Eccleston</a:t>
            </a:r>
          </a:p>
          <a:p>
            <a:r>
              <a:t>Seasons: 1</a:t>
            </a:r>
          </a:p>
          <a:p>
            <a:r>
              <a:t>Stories: 10</a:t>
            </a:r>
          </a:p>
          <a:p>
            <a:r>
              <a:t>Episodes: 13</a:t>
            </a:r>
          </a:p>
          <a:p>
            <a:r>
              <a:t>Years: 2005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Tenth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Actor: David Tennant</a:t>
            </a:r>
          </a:p>
          <a:p>
            <a:r>
              <a:t>Seasons: 3</a:t>
            </a:r>
          </a:p>
          <a:p>
            <a:r>
              <a:t>Stories: 36</a:t>
            </a:r>
          </a:p>
          <a:p>
            <a:r>
              <a:t>Episodes: 47</a:t>
            </a:r>
          </a:p>
          <a:p>
            <a:r>
              <a:t>Years: 2006-2010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Eleventh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Actor: Matt Smith</a:t>
            </a:r>
          </a:p>
          <a:p>
            <a:r>
              <a:t>Seasons: 3</a:t>
            </a:r>
          </a:p>
          <a:p>
            <a:r>
              <a:t>Stories: 39</a:t>
            </a:r>
          </a:p>
          <a:p>
            <a:r>
              <a:t>Episodes: 44</a:t>
            </a:r>
          </a:p>
          <a:p>
            <a:r>
              <a:t>Years: 2010-2013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Twelfth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Actor: Peter Capaldi</a:t>
            </a:r>
          </a:p>
          <a:p>
            <a:r>
              <a:t>Seasons: 3</a:t>
            </a:r>
          </a:p>
          <a:p>
            <a:r>
              <a:t>Stories: 35</a:t>
            </a:r>
          </a:p>
          <a:p>
            <a:r>
              <a:t>Episodes: 40</a:t>
            </a:r>
          </a:p>
          <a:p>
            <a:r>
              <a:t>Years: 2014-2017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Thirteenth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Actor: Jodie Whittaker</a:t>
            </a:r>
          </a:p>
          <a:p>
            <a:r>
              <a:t>Seasons: 1</a:t>
            </a:r>
          </a:p>
          <a:p>
            <a:r>
              <a:t>Stories: 11</a:t>
            </a:r>
          </a:p>
          <a:p>
            <a:r>
              <a:t>Episodes: 11</a:t>
            </a:r>
          </a:p>
          <a:p>
            <a:r>
              <a:t>Years: 2018-Current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First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Actor: William Hartnell</a:t>
            </a:r>
          </a:p>
          <a:p>
            <a:r>
              <a:t>Seasons: 4</a:t>
            </a:r>
          </a:p>
          <a:p>
            <a:r>
              <a:t>Stories: 29</a:t>
            </a:r>
          </a:p>
          <a:p>
            <a:r>
              <a:t>Episodes: 134</a:t>
            </a:r>
          </a:p>
          <a:p>
            <a:r>
              <a:t>Years: 1963-1966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Second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Actor: Patrick Troughton</a:t>
            </a:r>
          </a:p>
          <a:p>
            <a:r>
              <a:t>Seasons: 3</a:t>
            </a:r>
          </a:p>
          <a:p>
            <a:r>
              <a:t>Stories: 21</a:t>
            </a:r>
          </a:p>
          <a:p>
            <a:r>
              <a:t>Episodes: 119</a:t>
            </a:r>
          </a:p>
          <a:p>
            <a:r>
              <a:t>Years: 1966-1969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Third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Actor: Jon Pertwee</a:t>
            </a:r>
          </a:p>
          <a:p>
            <a:r>
              <a:t>Seasons: 5</a:t>
            </a:r>
          </a:p>
          <a:p>
            <a:r>
              <a:t>Stories: 24</a:t>
            </a:r>
          </a:p>
          <a:p>
            <a:r>
              <a:t>Episodes: 128</a:t>
            </a:r>
          </a:p>
          <a:p>
            <a:r>
              <a:t>Years: 1970-1974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Fourth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Actor: Tom Baker</a:t>
            </a:r>
          </a:p>
          <a:p>
            <a:r>
              <a:t>Seasons: 7</a:t>
            </a:r>
          </a:p>
          <a:p>
            <a:r>
              <a:t>Stories: 41</a:t>
            </a:r>
          </a:p>
          <a:p>
            <a:r>
              <a:t>Episodes: 172</a:t>
            </a:r>
          </a:p>
          <a:p>
            <a:r>
              <a:t>Years: 1974-1981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Fifth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Actor: Peter Davison</a:t>
            </a:r>
          </a:p>
          <a:p>
            <a:r>
              <a:t>Seasons: 3</a:t>
            </a:r>
          </a:p>
          <a:p>
            <a:r>
              <a:t>Stories: 20</a:t>
            </a:r>
          </a:p>
          <a:p>
            <a:r>
              <a:t>Episodes: 69</a:t>
            </a:r>
          </a:p>
          <a:p>
            <a:r>
              <a:t>Years: 1982-1984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Sixth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Actor: Colin Baker</a:t>
            </a:r>
          </a:p>
          <a:p>
            <a:r>
              <a:t>Seasons: 3</a:t>
            </a:r>
          </a:p>
          <a:p>
            <a:r>
              <a:t>Stories: 8</a:t>
            </a:r>
          </a:p>
          <a:p>
            <a:r>
              <a:t>Episodes: 31</a:t>
            </a:r>
          </a:p>
          <a:p>
            <a:r>
              <a:t>Years: 1984-1986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Seventh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Actor: Sylvester McCoy</a:t>
            </a:r>
          </a:p>
          <a:p>
            <a:r>
              <a:t>Seasons: 3</a:t>
            </a:r>
          </a:p>
          <a:p>
            <a:r>
              <a:t>Stories: 12</a:t>
            </a:r>
          </a:p>
          <a:p>
            <a:r>
              <a:t>Episodes: 42</a:t>
            </a:r>
          </a:p>
          <a:p>
            <a:r>
              <a:t>Years: 1987-1989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Eighth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Actor: Paul McGann</a:t>
            </a:r>
          </a:p>
          <a:p>
            <a:r>
              <a:t>Seasons: 1</a:t>
            </a:r>
          </a:p>
          <a:p>
            <a:r>
              <a:t>Stories: 2</a:t>
            </a:r>
          </a:p>
          <a:p>
            <a:r>
              <a:t>Episodes: 2</a:t>
            </a:r>
          </a:p>
          <a:p>
            <a:r>
              <a:t>Years: 1966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