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62" r:id="rId3"/>
    <p:sldId id="312" r:id="rId4"/>
    <p:sldId id="316" r:id="rId5"/>
    <p:sldId id="319" r:id="rId6"/>
    <p:sldId id="317" r:id="rId7"/>
    <p:sldId id="318" r:id="rId8"/>
    <p:sldId id="327" r:id="rId9"/>
    <p:sldId id="320" r:id="rId10"/>
    <p:sldId id="322" r:id="rId11"/>
    <p:sldId id="323" r:id="rId12"/>
    <p:sldId id="328" r:id="rId13"/>
    <p:sldId id="321" r:id="rId14"/>
    <p:sldId id="325" r:id="rId15"/>
    <p:sldId id="315" r:id="rId16"/>
    <p:sldId id="263" r:id="rId17"/>
    <p:sldId id="331" r:id="rId18"/>
  </p:sldIdLst>
  <p:sldSz cx="9144000" cy="5143500" type="screen16x9"/>
  <p:notesSz cx="6858000" cy="9144000"/>
  <p:embeddedFontLst>
    <p:embeddedFont>
      <p:font typeface="Karla" pitchFamily="2" charset="0"/>
      <p:regular r:id="rId20"/>
      <p:bold r:id="rId21"/>
      <p:italic r:id="rId22"/>
      <p:boldItalic r:id="rId23"/>
    </p:embeddedFont>
    <p:embeddedFont>
      <p:font typeface="Karla Medium" pitchFamily="2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Playfair Display" panose="00000500000000000000" pitchFamily="2" charset="0"/>
      <p:regular r:id="rId30"/>
      <p:bold r:id="rId31"/>
      <p:italic r:id="rId32"/>
      <p:boldItalic r:id="rId33"/>
    </p:embeddedFont>
    <p:embeddedFont>
      <p:font typeface="Playfair Display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4E45EC-279D-4A55-ACD5-2F5AFE8031A6}">
  <a:tblStyle styleId="{DD4E45EC-279D-4A55-ACD5-2F5AFE8031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C1E55D-E1CD-4587-9838-0B16AB3C57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008CB2A6-9CFF-9ABC-E620-3A3B790F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C44FE776-F408-C6A9-9779-D99763844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D423B7E4-5256-A3EA-3C86-5575BCF0E6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38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>
          <a:extLst>
            <a:ext uri="{FF2B5EF4-FFF2-40B4-BE49-F238E27FC236}">
              <a16:creationId xmlns:a16="http://schemas.microsoft.com/office/drawing/2014/main" id="{F7F9A51B-9F14-EAF6-FD28-4E112524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41881f765_0_165:notes">
            <a:extLst>
              <a:ext uri="{FF2B5EF4-FFF2-40B4-BE49-F238E27FC236}">
                <a16:creationId xmlns:a16="http://schemas.microsoft.com/office/drawing/2014/main" id="{41ADF874-54E2-A3B6-1A83-692B0B8B6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41881f765_0_165:notes">
            <a:extLst>
              <a:ext uri="{FF2B5EF4-FFF2-40B4-BE49-F238E27FC236}">
                <a16:creationId xmlns:a16="http://schemas.microsoft.com/office/drawing/2014/main" id="{4C7C5990-DEC7-E4EB-CCCB-268C2FC90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82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4327af2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4327af29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>
          <a:extLst>
            <a:ext uri="{FF2B5EF4-FFF2-40B4-BE49-F238E27FC236}">
              <a16:creationId xmlns:a16="http://schemas.microsoft.com/office/drawing/2014/main" id="{0FF97FAD-EAF3-316A-3ED4-B40556293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4327af290_0_6:notes">
            <a:extLst>
              <a:ext uri="{FF2B5EF4-FFF2-40B4-BE49-F238E27FC236}">
                <a16:creationId xmlns:a16="http://schemas.microsoft.com/office/drawing/2014/main" id="{C6061834-6110-AA65-C192-3F9008C3B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4327af290_0_6:notes">
            <a:extLst>
              <a:ext uri="{FF2B5EF4-FFF2-40B4-BE49-F238E27FC236}">
                <a16:creationId xmlns:a16="http://schemas.microsoft.com/office/drawing/2014/main" id="{4D084849-9E0F-D632-2899-5B5077C6A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23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7BEB5CF0-0CDF-74B8-3C61-71BE8D232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69B467C3-7413-D743-4D34-71DC21D56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35572929-932F-58A0-FA2F-DF4838875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04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28B0E02E-DB8E-4562-CD11-1BC15A289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3DFEC953-5E17-424E-496F-320E87D5B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C2B82D30-9145-900D-B537-417F767D27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75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CA3C8FE5-5DDD-52EB-69D9-DF4ECE70E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ED4AD6BD-A61E-6BE0-834B-3FD950C24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249344B3-487B-6A6E-F050-1CB6BEB77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469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292A41EF-5673-8988-76B6-3629F493E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4BE47BBF-A7E0-B066-04CC-D09CEAF4F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57E5F5F2-5B8B-FEF7-3B18-56962570F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165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335130AB-2252-255D-88B7-042CA938C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A489991E-E0EF-CD9C-B001-A59B16456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6F478140-40DD-6207-E1C7-BC46AD968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13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58FADDD9-7D8E-8E4B-CD25-FF487EC6A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7C882CF7-D90D-61F1-4BE6-BEF7490C90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09C7B8DA-9CA6-480C-9181-E72AD13C9E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58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7BB2F55D-21CB-87C2-1856-A1E74C3F3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4327af290_0_0:notes">
            <a:extLst>
              <a:ext uri="{FF2B5EF4-FFF2-40B4-BE49-F238E27FC236}">
                <a16:creationId xmlns:a16="http://schemas.microsoft.com/office/drawing/2014/main" id="{86AD87F2-8767-A232-95EC-6A9BCF31D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4327af290_0_0:notes">
            <a:extLst>
              <a:ext uri="{FF2B5EF4-FFF2-40B4-BE49-F238E27FC236}">
                <a16:creationId xmlns:a16="http://schemas.microsoft.com/office/drawing/2014/main" id="{AEF82D99-6CD2-6F78-1264-C4E8516DB0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29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32500" y="1483250"/>
            <a:ext cx="5666700" cy="16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86500" y="3169748"/>
            <a:ext cx="5666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>
                <a:latin typeface="Karla Medium"/>
                <a:ea typeface="Karla Medium"/>
                <a:cs typeface="Karla Medium"/>
                <a:sym typeface="Karl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42053" y="227597"/>
            <a:ext cx="8669395" cy="5073285"/>
            <a:chOff x="242053" y="227597"/>
            <a:chExt cx="8669395" cy="5073285"/>
          </a:xfrm>
        </p:grpSpPr>
        <p:sp>
          <p:nvSpPr>
            <p:cNvPr id="13" name="Google Shape;13;p2"/>
            <p:cNvSpPr/>
            <p:nvPr/>
          </p:nvSpPr>
          <p:spPr>
            <a:xfrm rot="-4872794">
              <a:off x="6351695" y="3996833"/>
              <a:ext cx="833633" cy="920526"/>
            </a:xfrm>
            <a:custGeom>
              <a:avLst/>
              <a:gdLst/>
              <a:ahLst/>
              <a:cxnLst/>
              <a:rect l="l" t="t" r="r" b="b"/>
              <a:pathLst>
                <a:path w="31717" h="35023" extrusionOk="0">
                  <a:moveTo>
                    <a:pt x="15108" y="455"/>
                  </a:moveTo>
                  <a:cubicBezTo>
                    <a:pt x="15716" y="2482"/>
                    <a:pt x="15896" y="4576"/>
                    <a:pt x="15693" y="6693"/>
                  </a:cubicBezTo>
                  <a:cubicBezTo>
                    <a:pt x="15603" y="7458"/>
                    <a:pt x="15491" y="8179"/>
                    <a:pt x="15356" y="8922"/>
                  </a:cubicBezTo>
                  <a:cubicBezTo>
                    <a:pt x="14613" y="7639"/>
                    <a:pt x="13937" y="6378"/>
                    <a:pt x="13217" y="5117"/>
                  </a:cubicBezTo>
                  <a:cubicBezTo>
                    <a:pt x="14252" y="3946"/>
                    <a:pt x="14928" y="2482"/>
                    <a:pt x="15063" y="861"/>
                  </a:cubicBezTo>
                  <a:cubicBezTo>
                    <a:pt x="15063" y="726"/>
                    <a:pt x="15108" y="590"/>
                    <a:pt x="15108" y="455"/>
                  </a:cubicBezTo>
                  <a:close/>
                  <a:moveTo>
                    <a:pt x="15333" y="636"/>
                  </a:moveTo>
                  <a:lnTo>
                    <a:pt x="15333" y="636"/>
                  </a:lnTo>
                  <a:cubicBezTo>
                    <a:pt x="16932" y="2009"/>
                    <a:pt x="18553" y="3653"/>
                    <a:pt x="18936" y="5792"/>
                  </a:cubicBezTo>
                  <a:cubicBezTo>
                    <a:pt x="18643" y="5995"/>
                    <a:pt x="18418" y="6265"/>
                    <a:pt x="18170" y="6535"/>
                  </a:cubicBezTo>
                  <a:cubicBezTo>
                    <a:pt x="17855" y="6805"/>
                    <a:pt x="17540" y="7121"/>
                    <a:pt x="17247" y="7391"/>
                  </a:cubicBezTo>
                  <a:cubicBezTo>
                    <a:pt x="16684" y="7909"/>
                    <a:pt x="16121" y="8449"/>
                    <a:pt x="15558" y="8922"/>
                  </a:cubicBezTo>
                  <a:cubicBezTo>
                    <a:pt x="15671" y="8449"/>
                    <a:pt x="15739" y="7931"/>
                    <a:pt x="15806" y="7436"/>
                  </a:cubicBezTo>
                  <a:cubicBezTo>
                    <a:pt x="16076" y="5297"/>
                    <a:pt x="16031" y="3090"/>
                    <a:pt x="15446" y="1018"/>
                  </a:cubicBezTo>
                  <a:cubicBezTo>
                    <a:pt x="15401" y="861"/>
                    <a:pt x="15356" y="748"/>
                    <a:pt x="15333" y="636"/>
                  </a:cubicBezTo>
                  <a:close/>
                  <a:moveTo>
                    <a:pt x="18981" y="5905"/>
                  </a:moveTo>
                  <a:cubicBezTo>
                    <a:pt x="18959" y="5972"/>
                    <a:pt x="18981" y="6017"/>
                    <a:pt x="18981" y="6085"/>
                  </a:cubicBezTo>
                  <a:cubicBezTo>
                    <a:pt x="19071" y="6693"/>
                    <a:pt x="19004" y="7323"/>
                    <a:pt x="18981" y="7931"/>
                  </a:cubicBezTo>
                  <a:cubicBezTo>
                    <a:pt x="18959" y="8562"/>
                    <a:pt x="18981" y="9170"/>
                    <a:pt x="19116" y="9755"/>
                  </a:cubicBezTo>
                  <a:cubicBezTo>
                    <a:pt x="19274" y="10386"/>
                    <a:pt x="19499" y="10994"/>
                    <a:pt x="19634" y="11624"/>
                  </a:cubicBezTo>
                  <a:cubicBezTo>
                    <a:pt x="19747" y="12097"/>
                    <a:pt x="19769" y="12547"/>
                    <a:pt x="19747" y="13020"/>
                  </a:cubicBezTo>
                  <a:cubicBezTo>
                    <a:pt x="17923" y="13921"/>
                    <a:pt x="16054" y="14754"/>
                    <a:pt x="14140" y="15475"/>
                  </a:cubicBezTo>
                  <a:cubicBezTo>
                    <a:pt x="13915" y="15565"/>
                    <a:pt x="13689" y="15655"/>
                    <a:pt x="13442" y="15722"/>
                  </a:cubicBezTo>
                  <a:cubicBezTo>
                    <a:pt x="13329" y="15790"/>
                    <a:pt x="13194" y="15812"/>
                    <a:pt x="13081" y="15880"/>
                  </a:cubicBezTo>
                  <a:lnTo>
                    <a:pt x="13036" y="15880"/>
                  </a:lnTo>
                  <a:cubicBezTo>
                    <a:pt x="13419" y="15159"/>
                    <a:pt x="13712" y="14461"/>
                    <a:pt x="14027" y="13763"/>
                  </a:cubicBezTo>
                  <a:cubicBezTo>
                    <a:pt x="14680" y="12277"/>
                    <a:pt x="15176" y="10701"/>
                    <a:pt x="15513" y="9080"/>
                  </a:cubicBezTo>
                  <a:cubicBezTo>
                    <a:pt x="16144" y="8562"/>
                    <a:pt x="16752" y="8021"/>
                    <a:pt x="17382" y="7458"/>
                  </a:cubicBezTo>
                  <a:cubicBezTo>
                    <a:pt x="17698" y="7166"/>
                    <a:pt x="17990" y="6895"/>
                    <a:pt x="18306" y="6580"/>
                  </a:cubicBezTo>
                  <a:cubicBezTo>
                    <a:pt x="18531" y="6355"/>
                    <a:pt x="18778" y="6152"/>
                    <a:pt x="18981" y="5905"/>
                  </a:cubicBezTo>
                  <a:close/>
                  <a:moveTo>
                    <a:pt x="13149" y="5229"/>
                  </a:moveTo>
                  <a:lnTo>
                    <a:pt x="15356" y="9125"/>
                  </a:lnTo>
                  <a:cubicBezTo>
                    <a:pt x="15063" y="10431"/>
                    <a:pt x="14658" y="11759"/>
                    <a:pt x="14140" y="13020"/>
                  </a:cubicBezTo>
                  <a:cubicBezTo>
                    <a:pt x="13757" y="14034"/>
                    <a:pt x="13284" y="15002"/>
                    <a:pt x="12789" y="15948"/>
                  </a:cubicBezTo>
                  <a:cubicBezTo>
                    <a:pt x="12766" y="15948"/>
                    <a:pt x="12721" y="15948"/>
                    <a:pt x="12699" y="15925"/>
                  </a:cubicBezTo>
                  <a:cubicBezTo>
                    <a:pt x="12676" y="15903"/>
                    <a:pt x="12676" y="15835"/>
                    <a:pt x="12654" y="15812"/>
                  </a:cubicBezTo>
                  <a:cubicBezTo>
                    <a:pt x="12451" y="15317"/>
                    <a:pt x="12226" y="14822"/>
                    <a:pt x="12023" y="14326"/>
                  </a:cubicBezTo>
                  <a:cubicBezTo>
                    <a:pt x="11595" y="13336"/>
                    <a:pt x="11190" y="12322"/>
                    <a:pt x="10762" y="11309"/>
                  </a:cubicBezTo>
                  <a:cubicBezTo>
                    <a:pt x="10312" y="10251"/>
                    <a:pt x="9861" y="9147"/>
                    <a:pt x="9411" y="8066"/>
                  </a:cubicBezTo>
                  <a:cubicBezTo>
                    <a:pt x="10289" y="7436"/>
                    <a:pt x="11280" y="6828"/>
                    <a:pt x="12113" y="6197"/>
                  </a:cubicBezTo>
                  <a:cubicBezTo>
                    <a:pt x="12473" y="5905"/>
                    <a:pt x="12811" y="5567"/>
                    <a:pt x="13149" y="5229"/>
                  </a:cubicBezTo>
                  <a:close/>
                  <a:moveTo>
                    <a:pt x="9298" y="8156"/>
                  </a:moveTo>
                  <a:cubicBezTo>
                    <a:pt x="10177" y="10206"/>
                    <a:pt x="11010" y="12277"/>
                    <a:pt x="11888" y="14349"/>
                  </a:cubicBezTo>
                  <a:cubicBezTo>
                    <a:pt x="12113" y="14867"/>
                    <a:pt x="12316" y="15385"/>
                    <a:pt x="12541" y="15903"/>
                  </a:cubicBezTo>
                  <a:cubicBezTo>
                    <a:pt x="12564" y="15993"/>
                    <a:pt x="12631" y="16105"/>
                    <a:pt x="12699" y="16128"/>
                  </a:cubicBezTo>
                  <a:cubicBezTo>
                    <a:pt x="12136" y="17186"/>
                    <a:pt x="11505" y="18267"/>
                    <a:pt x="10830" y="19280"/>
                  </a:cubicBezTo>
                  <a:cubicBezTo>
                    <a:pt x="9771" y="20789"/>
                    <a:pt x="8623" y="22253"/>
                    <a:pt x="7362" y="23604"/>
                  </a:cubicBezTo>
                  <a:cubicBezTo>
                    <a:pt x="7024" y="22140"/>
                    <a:pt x="6686" y="20676"/>
                    <a:pt x="6349" y="19258"/>
                  </a:cubicBezTo>
                  <a:cubicBezTo>
                    <a:pt x="6011" y="17749"/>
                    <a:pt x="5673" y="16263"/>
                    <a:pt x="5313" y="14777"/>
                  </a:cubicBezTo>
                  <a:cubicBezTo>
                    <a:pt x="5538" y="14529"/>
                    <a:pt x="5718" y="14259"/>
                    <a:pt x="5898" y="13989"/>
                  </a:cubicBezTo>
                  <a:cubicBezTo>
                    <a:pt x="6506" y="12998"/>
                    <a:pt x="6686" y="11872"/>
                    <a:pt x="7114" y="10814"/>
                  </a:cubicBezTo>
                  <a:cubicBezTo>
                    <a:pt x="7565" y="9688"/>
                    <a:pt x="8375" y="8854"/>
                    <a:pt x="9298" y="8156"/>
                  </a:cubicBezTo>
                  <a:close/>
                  <a:moveTo>
                    <a:pt x="19724" y="13133"/>
                  </a:moveTo>
                  <a:cubicBezTo>
                    <a:pt x="19724" y="13245"/>
                    <a:pt x="19724" y="13336"/>
                    <a:pt x="19679" y="13448"/>
                  </a:cubicBezTo>
                  <a:cubicBezTo>
                    <a:pt x="19567" y="14079"/>
                    <a:pt x="19341" y="14642"/>
                    <a:pt x="19004" y="15159"/>
                  </a:cubicBezTo>
                  <a:cubicBezTo>
                    <a:pt x="18666" y="15700"/>
                    <a:pt x="18283" y="16218"/>
                    <a:pt x="17968" y="16781"/>
                  </a:cubicBezTo>
                  <a:cubicBezTo>
                    <a:pt x="17472" y="17726"/>
                    <a:pt x="17315" y="18807"/>
                    <a:pt x="16909" y="19776"/>
                  </a:cubicBezTo>
                  <a:cubicBezTo>
                    <a:pt x="15693" y="20271"/>
                    <a:pt x="14500" y="20789"/>
                    <a:pt x="13329" y="21307"/>
                  </a:cubicBezTo>
                  <a:cubicBezTo>
                    <a:pt x="12068" y="21825"/>
                    <a:pt x="10762" y="22365"/>
                    <a:pt x="9479" y="22883"/>
                  </a:cubicBezTo>
                  <a:cubicBezTo>
                    <a:pt x="8848" y="23131"/>
                    <a:pt x="8240" y="23356"/>
                    <a:pt x="7610" y="23604"/>
                  </a:cubicBezTo>
                  <a:cubicBezTo>
                    <a:pt x="8645" y="22455"/>
                    <a:pt x="9636" y="21239"/>
                    <a:pt x="10537" y="19978"/>
                  </a:cubicBezTo>
                  <a:cubicBezTo>
                    <a:pt x="11415" y="18740"/>
                    <a:pt x="12226" y="17411"/>
                    <a:pt x="12924" y="16060"/>
                  </a:cubicBezTo>
                  <a:cubicBezTo>
                    <a:pt x="12969" y="16038"/>
                    <a:pt x="13014" y="16038"/>
                    <a:pt x="13036" y="16015"/>
                  </a:cubicBezTo>
                  <a:cubicBezTo>
                    <a:pt x="13194" y="15948"/>
                    <a:pt x="13329" y="15903"/>
                    <a:pt x="13487" y="15835"/>
                  </a:cubicBezTo>
                  <a:cubicBezTo>
                    <a:pt x="14500" y="15475"/>
                    <a:pt x="15558" y="15047"/>
                    <a:pt x="16527" y="14642"/>
                  </a:cubicBezTo>
                  <a:cubicBezTo>
                    <a:pt x="17607" y="14191"/>
                    <a:pt x="18666" y="13673"/>
                    <a:pt x="19724" y="13133"/>
                  </a:cubicBezTo>
                  <a:close/>
                  <a:moveTo>
                    <a:pt x="31141" y="20519"/>
                  </a:moveTo>
                  <a:lnTo>
                    <a:pt x="31141" y="20519"/>
                  </a:lnTo>
                  <a:cubicBezTo>
                    <a:pt x="30915" y="20901"/>
                    <a:pt x="30713" y="21307"/>
                    <a:pt x="30465" y="21667"/>
                  </a:cubicBezTo>
                  <a:cubicBezTo>
                    <a:pt x="30127" y="22140"/>
                    <a:pt x="29790" y="22590"/>
                    <a:pt x="29407" y="23041"/>
                  </a:cubicBezTo>
                  <a:cubicBezTo>
                    <a:pt x="29001" y="23491"/>
                    <a:pt x="28619" y="23941"/>
                    <a:pt x="28191" y="24369"/>
                  </a:cubicBezTo>
                  <a:cubicBezTo>
                    <a:pt x="28506" y="23333"/>
                    <a:pt x="28754" y="22253"/>
                    <a:pt x="28911" y="21194"/>
                  </a:cubicBezTo>
                  <a:cubicBezTo>
                    <a:pt x="29058" y="21205"/>
                    <a:pt x="29193" y="21211"/>
                    <a:pt x="29320" y="21211"/>
                  </a:cubicBezTo>
                  <a:cubicBezTo>
                    <a:pt x="29446" y="21211"/>
                    <a:pt x="29564" y="21205"/>
                    <a:pt x="29677" y="21194"/>
                  </a:cubicBezTo>
                  <a:cubicBezTo>
                    <a:pt x="30217" y="21127"/>
                    <a:pt x="30713" y="20901"/>
                    <a:pt x="31118" y="20541"/>
                  </a:cubicBezTo>
                  <a:lnTo>
                    <a:pt x="31141" y="20519"/>
                  </a:lnTo>
                  <a:close/>
                  <a:moveTo>
                    <a:pt x="31253" y="20676"/>
                  </a:moveTo>
                  <a:cubicBezTo>
                    <a:pt x="30983" y="22253"/>
                    <a:pt x="30420" y="23806"/>
                    <a:pt x="29699" y="25270"/>
                  </a:cubicBezTo>
                  <a:cubicBezTo>
                    <a:pt x="29204" y="25045"/>
                    <a:pt x="28686" y="24820"/>
                    <a:pt x="28191" y="24617"/>
                  </a:cubicBezTo>
                  <a:cubicBezTo>
                    <a:pt x="28574" y="24234"/>
                    <a:pt x="28979" y="23829"/>
                    <a:pt x="29317" y="23446"/>
                  </a:cubicBezTo>
                  <a:cubicBezTo>
                    <a:pt x="30037" y="22635"/>
                    <a:pt x="30780" y="21690"/>
                    <a:pt x="31253" y="20676"/>
                  </a:cubicBezTo>
                  <a:close/>
                  <a:moveTo>
                    <a:pt x="16909" y="19843"/>
                  </a:moveTo>
                  <a:lnTo>
                    <a:pt x="16819" y="20001"/>
                  </a:lnTo>
                  <a:cubicBezTo>
                    <a:pt x="16234" y="21194"/>
                    <a:pt x="15018" y="21847"/>
                    <a:pt x="14005" y="22635"/>
                  </a:cubicBezTo>
                  <a:cubicBezTo>
                    <a:pt x="13464" y="23018"/>
                    <a:pt x="13014" y="23469"/>
                    <a:pt x="12631" y="23986"/>
                  </a:cubicBezTo>
                  <a:cubicBezTo>
                    <a:pt x="12181" y="24504"/>
                    <a:pt x="11753" y="25067"/>
                    <a:pt x="11212" y="25518"/>
                  </a:cubicBezTo>
                  <a:cubicBezTo>
                    <a:pt x="10154" y="26396"/>
                    <a:pt x="8826" y="26914"/>
                    <a:pt x="7497" y="27251"/>
                  </a:cubicBezTo>
                  <a:cubicBezTo>
                    <a:pt x="6259" y="27589"/>
                    <a:pt x="4975" y="27814"/>
                    <a:pt x="3669" y="27882"/>
                  </a:cubicBezTo>
                  <a:cubicBezTo>
                    <a:pt x="3444" y="27927"/>
                    <a:pt x="3241" y="27927"/>
                    <a:pt x="3016" y="27927"/>
                  </a:cubicBezTo>
                  <a:cubicBezTo>
                    <a:pt x="4007" y="27161"/>
                    <a:pt x="4975" y="26306"/>
                    <a:pt x="5898" y="25405"/>
                  </a:cubicBezTo>
                  <a:cubicBezTo>
                    <a:pt x="6439" y="24910"/>
                    <a:pt x="6912" y="24392"/>
                    <a:pt x="7407" y="23874"/>
                  </a:cubicBezTo>
                  <a:cubicBezTo>
                    <a:pt x="9974" y="22883"/>
                    <a:pt x="12518" y="21847"/>
                    <a:pt x="15040" y="20721"/>
                  </a:cubicBezTo>
                  <a:cubicBezTo>
                    <a:pt x="15671" y="20429"/>
                    <a:pt x="16279" y="20158"/>
                    <a:pt x="16909" y="19843"/>
                  </a:cubicBezTo>
                  <a:close/>
                  <a:moveTo>
                    <a:pt x="26874" y="20833"/>
                  </a:moveTo>
                  <a:cubicBezTo>
                    <a:pt x="27306" y="20833"/>
                    <a:pt x="27737" y="20911"/>
                    <a:pt x="28168" y="21014"/>
                  </a:cubicBezTo>
                  <a:cubicBezTo>
                    <a:pt x="28393" y="21082"/>
                    <a:pt x="28641" y="21127"/>
                    <a:pt x="28866" y="21172"/>
                  </a:cubicBezTo>
                  <a:cubicBezTo>
                    <a:pt x="28686" y="22298"/>
                    <a:pt x="28439" y="23423"/>
                    <a:pt x="28078" y="24504"/>
                  </a:cubicBezTo>
                  <a:cubicBezTo>
                    <a:pt x="27718" y="24887"/>
                    <a:pt x="27335" y="25225"/>
                    <a:pt x="26975" y="25563"/>
                  </a:cubicBezTo>
                  <a:cubicBezTo>
                    <a:pt x="25759" y="26621"/>
                    <a:pt x="24408" y="27522"/>
                    <a:pt x="23012" y="28310"/>
                  </a:cubicBezTo>
                  <a:cubicBezTo>
                    <a:pt x="23237" y="27747"/>
                    <a:pt x="23507" y="27206"/>
                    <a:pt x="23732" y="26689"/>
                  </a:cubicBezTo>
                  <a:cubicBezTo>
                    <a:pt x="24025" y="26036"/>
                    <a:pt x="24295" y="25405"/>
                    <a:pt x="24565" y="24775"/>
                  </a:cubicBezTo>
                  <a:cubicBezTo>
                    <a:pt x="25083" y="23491"/>
                    <a:pt x="25624" y="22230"/>
                    <a:pt x="26052" y="20969"/>
                  </a:cubicBezTo>
                  <a:cubicBezTo>
                    <a:pt x="26187" y="20879"/>
                    <a:pt x="26322" y="20856"/>
                    <a:pt x="26479" y="20856"/>
                  </a:cubicBezTo>
                  <a:cubicBezTo>
                    <a:pt x="26611" y="20841"/>
                    <a:pt x="26743" y="20833"/>
                    <a:pt x="26874" y="20833"/>
                  </a:cubicBezTo>
                  <a:close/>
                  <a:moveTo>
                    <a:pt x="28101" y="24707"/>
                  </a:moveTo>
                  <a:cubicBezTo>
                    <a:pt x="28641" y="24932"/>
                    <a:pt x="29137" y="25157"/>
                    <a:pt x="29654" y="25383"/>
                  </a:cubicBezTo>
                  <a:cubicBezTo>
                    <a:pt x="29429" y="25900"/>
                    <a:pt x="29137" y="26396"/>
                    <a:pt x="28866" y="26914"/>
                  </a:cubicBezTo>
                  <a:cubicBezTo>
                    <a:pt x="28191" y="28107"/>
                    <a:pt x="27448" y="29301"/>
                    <a:pt x="26322" y="30134"/>
                  </a:cubicBezTo>
                  <a:cubicBezTo>
                    <a:pt x="26277" y="30179"/>
                    <a:pt x="26254" y="30201"/>
                    <a:pt x="26187" y="30246"/>
                  </a:cubicBezTo>
                  <a:cubicBezTo>
                    <a:pt x="25624" y="29931"/>
                    <a:pt x="25061" y="29661"/>
                    <a:pt x="24520" y="29346"/>
                  </a:cubicBezTo>
                  <a:cubicBezTo>
                    <a:pt x="24003" y="29075"/>
                    <a:pt x="23485" y="28738"/>
                    <a:pt x="22922" y="28467"/>
                  </a:cubicBezTo>
                  <a:cubicBezTo>
                    <a:pt x="24160" y="27814"/>
                    <a:pt x="25376" y="27026"/>
                    <a:pt x="26502" y="26126"/>
                  </a:cubicBezTo>
                  <a:cubicBezTo>
                    <a:pt x="27065" y="25653"/>
                    <a:pt x="27605" y="25180"/>
                    <a:pt x="28101" y="24707"/>
                  </a:cubicBezTo>
                  <a:close/>
                  <a:moveTo>
                    <a:pt x="25962" y="20969"/>
                  </a:moveTo>
                  <a:cubicBezTo>
                    <a:pt x="25421" y="22208"/>
                    <a:pt x="24948" y="23469"/>
                    <a:pt x="24408" y="24707"/>
                  </a:cubicBezTo>
                  <a:cubicBezTo>
                    <a:pt x="24160" y="25337"/>
                    <a:pt x="23890" y="25945"/>
                    <a:pt x="23597" y="26598"/>
                  </a:cubicBezTo>
                  <a:cubicBezTo>
                    <a:pt x="23349" y="27184"/>
                    <a:pt x="23102" y="27814"/>
                    <a:pt x="22787" y="28400"/>
                  </a:cubicBezTo>
                  <a:cubicBezTo>
                    <a:pt x="22201" y="28715"/>
                    <a:pt x="21593" y="29008"/>
                    <a:pt x="20985" y="29278"/>
                  </a:cubicBezTo>
                  <a:cubicBezTo>
                    <a:pt x="19792" y="29773"/>
                    <a:pt x="18553" y="30201"/>
                    <a:pt x="17315" y="30472"/>
                  </a:cubicBezTo>
                  <a:lnTo>
                    <a:pt x="17315" y="30449"/>
                  </a:lnTo>
                  <a:cubicBezTo>
                    <a:pt x="17427" y="30134"/>
                    <a:pt x="17607" y="29864"/>
                    <a:pt x="17743" y="29571"/>
                  </a:cubicBezTo>
                  <a:cubicBezTo>
                    <a:pt x="17878" y="29278"/>
                    <a:pt x="18035" y="28963"/>
                    <a:pt x="18193" y="28648"/>
                  </a:cubicBezTo>
                  <a:lnTo>
                    <a:pt x="19049" y="26779"/>
                  </a:lnTo>
                  <a:cubicBezTo>
                    <a:pt x="19319" y="26148"/>
                    <a:pt x="19634" y="25518"/>
                    <a:pt x="19859" y="24842"/>
                  </a:cubicBezTo>
                  <a:cubicBezTo>
                    <a:pt x="19972" y="24820"/>
                    <a:pt x="20062" y="24775"/>
                    <a:pt x="20129" y="24729"/>
                  </a:cubicBezTo>
                  <a:cubicBezTo>
                    <a:pt x="20737" y="24437"/>
                    <a:pt x="21255" y="24054"/>
                    <a:pt x="21773" y="23649"/>
                  </a:cubicBezTo>
                  <a:cubicBezTo>
                    <a:pt x="22764" y="22861"/>
                    <a:pt x="23687" y="21960"/>
                    <a:pt x="24813" y="21397"/>
                  </a:cubicBezTo>
                  <a:cubicBezTo>
                    <a:pt x="25173" y="21194"/>
                    <a:pt x="25579" y="21059"/>
                    <a:pt x="25962" y="20969"/>
                  </a:cubicBezTo>
                  <a:close/>
                  <a:moveTo>
                    <a:pt x="2310" y="29662"/>
                  </a:moveTo>
                  <a:cubicBezTo>
                    <a:pt x="3548" y="29662"/>
                    <a:pt x="4819" y="30011"/>
                    <a:pt x="6011" y="30201"/>
                  </a:cubicBezTo>
                  <a:cubicBezTo>
                    <a:pt x="6565" y="30282"/>
                    <a:pt x="7143" y="30347"/>
                    <a:pt x="7716" y="30347"/>
                  </a:cubicBezTo>
                  <a:cubicBezTo>
                    <a:pt x="8099" y="30347"/>
                    <a:pt x="8479" y="30318"/>
                    <a:pt x="8848" y="30246"/>
                  </a:cubicBezTo>
                  <a:cubicBezTo>
                    <a:pt x="8916" y="30246"/>
                    <a:pt x="8938" y="30224"/>
                    <a:pt x="8983" y="30224"/>
                  </a:cubicBezTo>
                  <a:lnTo>
                    <a:pt x="8758" y="30449"/>
                  </a:lnTo>
                  <a:cubicBezTo>
                    <a:pt x="8690" y="30539"/>
                    <a:pt x="8600" y="30652"/>
                    <a:pt x="8488" y="30719"/>
                  </a:cubicBezTo>
                  <a:cubicBezTo>
                    <a:pt x="8420" y="30787"/>
                    <a:pt x="8308" y="30877"/>
                    <a:pt x="8285" y="30967"/>
                  </a:cubicBezTo>
                  <a:cubicBezTo>
                    <a:pt x="8263" y="30989"/>
                    <a:pt x="8263" y="31012"/>
                    <a:pt x="8263" y="31034"/>
                  </a:cubicBezTo>
                  <a:cubicBezTo>
                    <a:pt x="8150" y="31034"/>
                    <a:pt x="8037" y="31012"/>
                    <a:pt x="7925" y="31012"/>
                  </a:cubicBezTo>
                  <a:cubicBezTo>
                    <a:pt x="5651" y="30764"/>
                    <a:pt x="3421" y="30336"/>
                    <a:pt x="1192" y="29773"/>
                  </a:cubicBezTo>
                  <a:cubicBezTo>
                    <a:pt x="1560" y="29695"/>
                    <a:pt x="1933" y="29662"/>
                    <a:pt x="2310" y="29662"/>
                  </a:cubicBezTo>
                  <a:close/>
                  <a:moveTo>
                    <a:pt x="19747" y="24910"/>
                  </a:moveTo>
                  <a:lnTo>
                    <a:pt x="19747" y="24910"/>
                  </a:lnTo>
                  <a:cubicBezTo>
                    <a:pt x="19544" y="25292"/>
                    <a:pt x="19409" y="25720"/>
                    <a:pt x="19206" y="26126"/>
                  </a:cubicBezTo>
                  <a:cubicBezTo>
                    <a:pt x="18981" y="26598"/>
                    <a:pt x="18756" y="27094"/>
                    <a:pt x="18553" y="27589"/>
                  </a:cubicBezTo>
                  <a:cubicBezTo>
                    <a:pt x="18103" y="28558"/>
                    <a:pt x="17653" y="29526"/>
                    <a:pt x="17180" y="30494"/>
                  </a:cubicBezTo>
                  <a:cubicBezTo>
                    <a:pt x="15626" y="30877"/>
                    <a:pt x="14027" y="31057"/>
                    <a:pt x="12428" y="31147"/>
                  </a:cubicBezTo>
                  <a:cubicBezTo>
                    <a:pt x="13352" y="29683"/>
                    <a:pt x="14275" y="28220"/>
                    <a:pt x="15108" y="26711"/>
                  </a:cubicBezTo>
                  <a:cubicBezTo>
                    <a:pt x="16144" y="26148"/>
                    <a:pt x="17292" y="25810"/>
                    <a:pt x="18418" y="25405"/>
                  </a:cubicBezTo>
                  <a:cubicBezTo>
                    <a:pt x="18868" y="25270"/>
                    <a:pt x="19296" y="25090"/>
                    <a:pt x="19747" y="24910"/>
                  </a:cubicBezTo>
                  <a:close/>
                  <a:moveTo>
                    <a:pt x="14974" y="26795"/>
                  </a:moveTo>
                  <a:cubicBezTo>
                    <a:pt x="14148" y="28290"/>
                    <a:pt x="13298" y="29763"/>
                    <a:pt x="12316" y="31147"/>
                  </a:cubicBezTo>
                  <a:cubicBezTo>
                    <a:pt x="11969" y="31166"/>
                    <a:pt x="11618" y="31174"/>
                    <a:pt x="11266" y="31174"/>
                  </a:cubicBezTo>
                  <a:cubicBezTo>
                    <a:pt x="10338" y="31174"/>
                    <a:pt x="9396" y="31116"/>
                    <a:pt x="8465" y="31034"/>
                  </a:cubicBezTo>
                  <a:cubicBezTo>
                    <a:pt x="8488" y="30877"/>
                    <a:pt x="8803" y="30652"/>
                    <a:pt x="8871" y="30539"/>
                  </a:cubicBezTo>
                  <a:cubicBezTo>
                    <a:pt x="9028" y="30404"/>
                    <a:pt x="9141" y="30291"/>
                    <a:pt x="9253" y="30111"/>
                  </a:cubicBezTo>
                  <a:cubicBezTo>
                    <a:pt x="10222" y="29886"/>
                    <a:pt x="11122" y="29391"/>
                    <a:pt x="11978" y="28828"/>
                  </a:cubicBezTo>
                  <a:cubicBezTo>
                    <a:pt x="12991" y="28152"/>
                    <a:pt x="13915" y="27409"/>
                    <a:pt x="14950" y="26801"/>
                  </a:cubicBezTo>
                  <a:cubicBezTo>
                    <a:pt x="14950" y="26801"/>
                    <a:pt x="14962" y="26801"/>
                    <a:pt x="14974" y="26795"/>
                  </a:cubicBezTo>
                  <a:close/>
                  <a:moveTo>
                    <a:pt x="22787" y="28535"/>
                  </a:moveTo>
                  <a:cubicBezTo>
                    <a:pt x="23327" y="28873"/>
                    <a:pt x="23890" y="29120"/>
                    <a:pt x="24453" y="29413"/>
                  </a:cubicBezTo>
                  <a:cubicBezTo>
                    <a:pt x="25016" y="29683"/>
                    <a:pt x="25534" y="29999"/>
                    <a:pt x="26074" y="30291"/>
                  </a:cubicBezTo>
                  <a:cubicBezTo>
                    <a:pt x="25016" y="31102"/>
                    <a:pt x="23710" y="31642"/>
                    <a:pt x="22494" y="32228"/>
                  </a:cubicBezTo>
                  <a:cubicBezTo>
                    <a:pt x="21751" y="32588"/>
                    <a:pt x="20985" y="32948"/>
                    <a:pt x="20242" y="33331"/>
                  </a:cubicBezTo>
                  <a:lnTo>
                    <a:pt x="18733" y="31980"/>
                  </a:lnTo>
                  <a:cubicBezTo>
                    <a:pt x="18486" y="31710"/>
                    <a:pt x="18193" y="31462"/>
                    <a:pt x="17945" y="31215"/>
                  </a:cubicBezTo>
                  <a:lnTo>
                    <a:pt x="17607" y="30877"/>
                  </a:lnTo>
                  <a:lnTo>
                    <a:pt x="17427" y="30697"/>
                  </a:lnTo>
                  <a:lnTo>
                    <a:pt x="17360" y="30629"/>
                  </a:lnTo>
                  <a:cubicBezTo>
                    <a:pt x="19229" y="30134"/>
                    <a:pt x="21075" y="29458"/>
                    <a:pt x="22787" y="28535"/>
                  </a:cubicBezTo>
                  <a:close/>
                  <a:moveTo>
                    <a:pt x="832" y="29886"/>
                  </a:moveTo>
                  <a:lnTo>
                    <a:pt x="832" y="29886"/>
                  </a:lnTo>
                  <a:cubicBezTo>
                    <a:pt x="3286" y="30517"/>
                    <a:pt x="5786" y="30989"/>
                    <a:pt x="8308" y="31215"/>
                  </a:cubicBezTo>
                  <a:lnTo>
                    <a:pt x="8398" y="31372"/>
                  </a:lnTo>
                  <a:lnTo>
                    <a:pt x="8735" y="32048"/>
                  </a:lnTo>
                  <a:cubicBezTo>
                    <a:pt x="9163" y="32903"/>
                    <a:pt x="9614" y="33782"/>
                    <a:pt x="10064" y="34592"/>
                  </a:cubicBezTo>
                  <a:lnTo>
                    <a:pt x="9726" y="34592"/>
                  </a:lnTo>
                  <a:cubicBezTo>
                    <a:pt x="9163" y="34525"/>
                    <a:pt x="8623" y="34367"/>
                    <a:pt x="8082" y="34142"/>
                  </a:cubicBezTo>
                  <a:cubicBezTo>
                    <a:pt x="7002" y="33647"/>
                    <a:pt x="6011" y="32903"/>
                    <a:pt x="5020" y="32250"/>
                  </a:cubicBezTo>
                  <a:cubicBezTo>
                    <a:pt x="3872" y="31530"/>
                    <a:pt x="2656" y="30787"/>
                    <a:pt x="1417" y="30201"/>
                  </a:cubicBezTo>
                  <a:cubicBezTo>
                    <a:pt x="1215" y="30089"/>
                    <a:pt x="989" y="29999"/>
                    <a:pt x="832" y="29886"/>
                  </a:cubicBezTo>
                  <a:close/>
                  <a:moveTo>
                    <a:pt x="8488" y="31237"/>
                  </a:moveTo>
                  <a:lnTo>
                    <a:pt x="8488" y="31237"/>
                  </a:lnTo>
                  <a:cubicBezTo>
                    <a:pt x="9365" y="31314"/>
                    <a:pt x="10253" y="31349"/>
                    <a:pt x="11136" y="31349"/>
                  </a:cubicBezTo>
                  <a:cubicBezTo>
                    <a:pt x="11546" y="31349"/>
                    <a:pt x="11954" y="31341"/>
                    <a:pt x="12361" y="31327"/>
                  </a:cubicBezTo>
                  <a:cubicBezTo>
                    <a:pt x="12811" y="31890"/>
                    <a:pt x="13307" y="32431"/>
                    <a:pt x="13757" y="32994"/>
                  </a:cubicBezTo>
                  <a:cubicBezTo>
                    <a:pt x="13982" y="33264"/>
                    <a:pt x="14207" y="33579"/>
                    <a:pt x="14455" y="33849"/>
                  </a:cubicBezTo>
                  <a:cubicBezTo>
                    <a:pt x="14658" y="34097"/>
                    <a:pt x="14838" y="34345"/>
                    <a:pt x="15040" y="34592"/>
                  </a:cubicBezTo>
                  <a:cubicBezTo>
                    <a:pt x="14455" y="34457"/>
                    <a:pt x="13892" y="34300"/>
                    <a:pt x="13329" y="34277"/>
                  </a:cubicBezTo>
                  <a:cubicBezTo>
                    <a:pt x="13213" y="34264"/>
                    <a:pt x="13098" y="34259"/>
                    <a:pt x="12983" y="34259"/>
                  </a:cubicBezTo>
                  <a:cubicBezTo>
                    <a:pt x="12498" y="34259"/>
                    <a:pt x="12028" y="34357"/>
                    <a:pt x="11573" y="34412"/>
                  </a:cubicBezTo>
                  <a:cubicBezTo>
                    <a:pt x="11122" y="34502"/>
                    <a:pt x="10672" y="34592"/>
                    <a:pt x="10199" y="34592"/>
                  </a:cubicBezTo>
                  <a:cubicBezTo>
                    <a:pt x="9839" y="33804"/>
                    <a:pt x="9411" y="33039"/>
                    <a:pt x="9028" y="32273"/>
                  </a:cubicBezTo>
                  <a:cubicBezTo>
                    <a:pt x="8938" y="32093"/>
                    <a:pt x="8826" y="31890"/>
                    <a:pt x="8735" y="31710"/>
                  </a:cubicBezTo>
                  <a:cubicBezTo>
                    <a:pt x="8690" y="31642"/>
                    <a:pt x="8645" y="31530"/>
                    <a:pt x="8600" y="31440"/>
                  </a:cubicBezTo>
                  <a:cubicBezTo>
                    <a:pt x="8578" y="31372"/>
                    <a:pt x="8510" y="31327"/>
                    <a:pt x="8488" y="31237"/>
                  </a:cubicBezTo>
                  <a:close/>
                  <a:moveTo>
                    <a:pt x="17180" y="30652"/>
                  </a:moveTo>
                  <a:cubicBezTo>
                    <a:pt x="18103" y="31575"/>
                    <a:pt x="19071" y="32498"/>
                    <a:pt x="20084" y="33376"/>
                  </a:cubicBezTo>
                  <a:cubicBezTo>
                    <a:pt x="19612" y="33624"/>
                    <a:pt x="19116" y="33849"/>
                    <a:pt x="18621" y="34097"/>
                  </a:cubicBezTo>
                  <a:cubicBezTo>
                    <a:pt x="18035" y="34390"/>
                    <a:pt x="17405" y="34660"/>
                    <a:pt x="16729" y="34750"/>
                  </a:cubicBezTo>
                  <a:cubicBezTo>
                    <a:pt x="16600" y="34766"/>
                    <a:pt x="16473" y="34773"/>
                    <a:pt x="16346" y="34773"/>
                  </a:cubicBezTo>
                  <a:cubicBezTo>
                    <a:pt x="15942" y="34773"/>
                    <a:pt x="15547" y="34700"/>
                    <a:pt x="15153" y="34615"/>
                  </a:cubicBezTo>
                  <a:cubicBezTo>
                    <a:pt x="14928" y="34367"/>
                    <a:pt x="14770" y="34074"/>
                    <a:pt x="14545" y="33804"/>
                  </a:cubicBezTo>
                  <a:cubicBezTo>
                    <a:pt x="14320" y="33489"/>
                    <a:pt x="14050" y="33196"/>
                    <a:pt x="13825" y="32903"/>
                  </a:cubicBezTo>
                  <a:cubicBezTo>
                    <a:pt x="13374" y="32363"/>
                    <a:pt x="12969" y="31823"/>
                    <a:pt x="12473" y="31282"/>
                  </a:cubicBezTo>
                  <a:lnTo>
                    <a:pt x="13757" y="31215"/>
                  </a:lnTo>
                  <a:cubicBezTo>
                    <a:pt x="14905" y="31102"/>
                    <a:pt x="16054" y="30922"/>
                    <a:pt x="17180" y="30652"/>
                  </a:cubicBezTo>
                  <a:close/>
                  <a:moveTo>
                    <a:pt x="15041" y="1"/>
                  </a:moveTo>
                  <a:cubicBezTo>
                    <a:pt x="14955" y="1"/>
                    <a:pt x="14860" y="59"/>
                    <a:pt x="14860" y="140"/>
                  </a:cubicBezTo>
                  <a:cubicBezTo>
                    <a:pt x="14905" y="2324"/>
                    <a:pt x="14005" y="4396"/>
                    <a:pt x="12316" y="5792"/>
                  </a:cubicBezTo>
                  <a:cubicBezTo>
                    <a:pt x="10582" y="7256"/>
                    <a:pt x="8218" y="8134"/>
                    <a:pt x="7092" y="10206"/>
                  </a:cubicBezTo>
                  <a:cubicBezTo>
                    <a:pt x="6574" y="11219"/>
                    <a:pt x="6416" y="12345"/>
                    <a:pt x="5921" y="13358"/>
                  </a:cubicBezTo>
                  <a:cubicBezTo>
                    <a:pt x="5380" y="14461"/>
                    <a:pt x="4435" y="15250"/>
                    <a:pt x="3692" y="16173"/>
                  </a:cubicBezTo>
                  <a:cubicBezTo>
                    <a:pt x="2453" y="17681"/>
                    <a:pt x="1687" y="19528"/>
                    <a:pt x="1440" y="21442"/>
                  </a:cubicBezTo>
                  <a:cubicBezTo>
                    <a:pt x="1192" y="23356"/>
                    <a:pt x="1417" y="25383"/>
                    <a:pt x="2205" y="27161"/>
                  </a:cubicBezTo>
                  <a:cubicBezTo>
                    <a:pt x="2318" y="27387"/>
                    <a:pt x="2431" y="27589"/>
                    <a:pt x="2543" y="27814"/>
                  </a:cubicBezTo>
                  <a:cubicBezTo>
                    <a:pt x="2574" y="27860"/>
                    <a:pt x="2620" y="27880"/>
                    <a:pt x="2664" y="27880"/>
                  </a:cubicBezTo>
                  <a:cubicBezTo>
                    <a:pt x="2750" y="27880"/>
                    <a:pt x="2828" y="27806"/>
                    <a:pt x="2768" y="27702"/>
                  </a:cubicBezTo>
                  <a:cubicBezTo>
                    <a:pt x="1868" y="25968"/>
                    <a:pt x="1507" y="23941"/>
                    <a:pt x="1665" y="22005"/>
                  </a:cubicBezTo>
                  <a:cubicBezTo>
                    <a:pt x="1845" y="20068"/>
                    <a:pt x="2521" y="18154"/>
                    <a:pt x="3692" y="16601"/>
                  </a:cubicBezTo>
                  <a:cubicBezTo>
                    <a:pt x="4164" y="15993"/>
                    <a:pt x="4727" y="15452"/>
                    <a:pt x="5245" y="14867"/>
                  </a:cubicBezTo>
                  <a:cubicBezTo>
                    <a:pt x="5561" y="16330"/>
                    <a:pt x="5921" y="17794"/>
                    <a:pt x="6259" y="19213"/>
                  </a:cubicBezTo>
                  <a:cubicBezTo>
                    <a:pt x="6596" y="20721"/>
                    <a:pt x="6934" y="22185"/>
                    <a:pt x="7294" y="23671"/>
                  </a:cubicBezTo>
                  <a:cubicBezTo>
                    <a:pt x="6979" y="24009"/>
                    <a:pt x="6641" y="24347"/>
                    <a:pt x="6349" y="24684"/>
                  </a:cubicBezTo>
                  <a:cubicBezTo>
                    <a:pt x="4682" y="26351"/>
                    <a:pt x="2858" y="27859"/>
                    <a:pt x="899" y="29211"/>
                  </a:cubicBezTo>
                  <a:cubicBezTo>
                    <a:pt x="674" y="29391"/>
                    <a:pt x="426" y="29548"/>
                    <a:pt x="201" y="29728"/>
                  </a:cubicBezTo>
                  <a:cubicBezTo>
                    <a:pt x="0" y="29838"/>
                    <a:pt x="96" y="30007"/>
                    <a:pt x="211" y="30007"/>
                  </a:cubicBezTo>
                  <a:cubicBezTo>
                    <a:pt x="238" y="30007"/>
                    <a:pt x="266" y="29997"/>
                    <a:pt x="291" y="29976"/>
                  </a:cubicBezTo>
                  <a:cubicBezTo>
                    <a:pt x="323" y="29992"/>
                    <a:pt x="366" y="30008"/>
                    <a:pt x="421" y="30008"/>
                  </a:cubicBezTo>
                  <a:cubicBezTo>
                    <a:pt x="443" y="30008"/>
                    <a:pt x="468" y="30005"/>
                    <a:pt x="494" y="29999"/>
                  </a:cubicBezTo>
                  <a:cubicBezTo>
                    <a:pt x="517" y="29976"/>
                    <a:pt x="539" y="29976"/>
                    <a:pt x="607" y="29976"/>
                  </a:cubicBezTo>
                  <a:cubicBezTo>
                    <a:pt x="1800" y="30629"/>
                    <a:pt x="3016" y="31327"/>
                    <a:pt x="4209" y="32048"/>
                  </a:cubicBezTo>
                  <a:cubicBezTo>
                    <a:pt x="5268" y="32701"/>
                    <a:pt x="6281" y="33466"/>
                    <a:pt x="7384" y="34074"/>
                  </a:cubicBezTo>
                  <a:cubicBezTo>
                    <a:pt x="8259" y="34550"/>
                    <a:pt x="9182" y="34849"/>
                    <a:pt x="10167" y="34849"/>
                  </a:cubicBezTo>
                  <a:cubicBezTo>
                    <a:pt x="10348" y="34849"/>
                    <a:pt x="10532" y="34838"/>
                    <a:pt x="10717" y="34817"/>
                  </a:cubicBezTo>
                  <a:cubicBezTo>
                    <a:pt x="11325" y="34727"/>
                    <a:pt x="11933" y="34592"/>
                    <a:pt x="12586" y="34525"/>
                  </a:cubicBezTo>
                  <a:cubicBezTo>
                    <a:pt x="12694" y="34517"/>
                    <a:pt x="12801" y="34513"/>
                    <a:pt x="12907" y="34513"/>
                  </a:cubicBezTo>
                  <a:cubicBezTo>
                    <a:pt x="13401" y="34513"/>
                    <a:pt x="13883" y="34594"/>
                    <a:pt x="14365" y="34705"/>
                  </a:cubicBezTo>
                  <a:cubicBezTo>
                    <a:pt x="14928" y="34817"/>
                    <a:pt x="15491" y="34975"/>
                    <a:pt x="16076" y="35020"/>
                  </a:cubicBezTo>
                  <a:cubicBezTo>
                    <a:pt x="16129" y="35022"/>
                    <a:pt x="16182" y="35023"/>
                    <a:pt x="16234" y="35023"/>
                  </a:cubicBezTo>
                  <a:cubicBezTo>
                    <a:pt x="16805" y="35023"/>
                    <a:pt x="17339" y="34911"/>
                    <a:pt x="17855" y="34705"/>
                  </a:cubicBezTo>
                  <a:cubicBezTo>
                    <a:pt x="18508" y="34457"/>
                    <a:pt x="19161" y="34119"/>
                    <a:pt x="19769" y="33804"/>
                  </a:cubicBezTo>
                  <a:cubicBezTo>
                    <a:pt x="20445" y="33466"/>
                    <a:pt x="21120" y="33151"/>
                    <a:pt x="21796" y="32813"/>
                  </a:cubicBezTo>
                  <a:cubicBezTo>
                    <a:pt x="23102" y="32205"/>
                    <a:pt x="24475" y="31597"/>
                    <a:pt x="25714" y="30854"/>
                  </a:cubicBezTo>
                  <a:cubicBezTo>
                    <a:pt x="26299" y="30472"/>
                    <a:pt x="26862" y="30021"/>
                    <a:pt x="27380" y="29526"/>
                  </a:cubicBezTo>
                  <a:cubicBezTo>
                    <a:pt x="27853" y="29008"/>
                    <a:pt x="28236" y="28445"/>
                    <a:pt x="28596" y="27859"/>
                  </a:cubicBezTo>
                  <a:cubicBezTo>
                    <a:pt x="29925" y="25698"/>
                    <a:pt x="31028" y="23356"/>
                    <a:pt x="31523" y="20856"/>
                  </a:cubicBezTo>
                  <a:cubicBezTo>
                    <a:pt x="31591" y="20541"/>
                    <a:pt x="31636" y="20226"/>
                    <a:pt x="31704" y="19888"/>
                  </a:cubicBezTo>
                  <a:cubicBezTo>
                    <a:pt x="31716" y="19800"/>
                    <a:pt x="31652" y="19754"/>
                    <a:pt x="31584" y="19754"/>
                  </a:cubicBezTo>
                  <a:cubicBezTo>
                    <a:pt x="31531" y="19754"/>
                    <a:pt x="31476" y="19783"/>
                    <a:pt x="31456" y="19843"/>
                  </a:cubicBezTo>
                  <a:cubicBezTo>
                    <a:pt x="31208" y="20384"/>
                    <a:pt x="30758" y="20789"/>
                    <a:pt x="30150" y="20992"/>
                  </a:cubicBezTo>
                  <a:cubicBezTo>
                    <a:pt x="29919" y="21066"/>
                    <a:pt x="29688" y="21094"/>
                    <a:pt x="29456" y="21094"/>
                  </a:cubicBezTo>
                  <a:cubicBezTo>
                    <a:pt x="29125" y="21094"/>
                    <a:pt x="28793" y="21035"/>
                    <a:pt x="28461" y="20969"/>
                  </a:cubicBezTo>
                  <a:cubicBezTo>
                    <a:pt x="27943" y="20856"/>
                    <a:pt x="27403" y="20721"/>
                    <a:pt x="26840" y="20721"/>
                  </a:cubicBezTo>
                  <a:cubicBezTo>
                    <a:pt x="26322" y="20721"/>
                    <a:pt x="25826" y="20856"/>
                    <a:pt x="25331" y="21014"/>
                  </a:cubicBezTo>
                  <a:cubicBezTo>
                    <a:pt x="24250" y="21442"/>
                    <a:pt x="23304" y="22208"/>
                    <a:pt x="22404" y="22928"/>
                  </a:cubicBezTo>
                  <a:cubicBezTo>
                    <a:pt x="21886" y="23356"/>
                    <a:pt x="21368" y="23806"/>
                    <a:pt x="20782" y="24167"/>
                  </a:cubicBezTo>
                  <a:cubicBezTo>
                    <a:pt x="20535" y="24347"/>
                    <a:pt x="20242" y="24482"/>
                    <a:pt x="19972" y="24617"/>
                  </a:cubicBezTo>
                  <a:cubicBezTo>
                    <a:pt x="19972" y="24617"/>
                    <a:pt x="19927" y="24617"/>
                    <a:pt x="19927" y="24662"/>
                  </a:cubicBezTo>
                  <a:cubicBezTo>
                    <a:pt x="19657" y="24797"/>
                    <a:pt x="19341" y="24910"/>
                    <a:pt x="19026" y="25022"/>
                  </a:cubicBezTo>
                  <a:cubicBezTo>
                    <a:pt x="17878" y="25450"/>
                    <a:pt x="16639" y="25720"/>
                    <a:pt x="15513" y="26261"/>
                  </a:cubicBezTo>
                  <a:cubicBezTo>
                    <a:pt x="14455" y="26756"/>
                    <a:pt x="13487" y="27477"/>
                    <a:pt x="12541" y="28152"/>
                  </a:cubicBezTo>
                  <a:cubicBezTo>
                    <a:pt x="11573" y="28828"/>
                    <a:pt x="10582" y="29458"/>
                    <a:pt x="9501" y="29841"/>
                  </a:cubicBezTo>
                  <a:cubicBezTo>
                    <a:pt x="8911" y="30015"/>
                    <a:pt x="8313" y="30086"/>
                    <a:pt x="7717" y="30086"/>
                  </a:cubicBezTo>
                  <a:cubicBezTo>
                    <a:pt x="7312" y="30086"/>
                    <a:pt x="6907" y="30053"/>
                    <a:pt x="6506" y="29999"/>
                  </a:cubicBezTo>
                  <a:cubicBezTo>
                    <a:pt x="5169" y="29812"/>
                    <a:pt x="3793" y="29384"/>
                    <a:pt x="2427" y="29384"/>
                  </a:cubicBezTo>
                  <a:cubicBezTo>
                    <a:pt x="1976" y="29384"/>
                    <a:pt x="1526" y="29431"/>
                    <a:pt x="1079" y="29548"/>
                  </a:cubicBezTo>
                  <a:cubicBezTo>
                    <a:pt x="1057" y="29548"/>
                    <a:pt x="1012" y="29571"/>
                    <a:pt x="989" y="29571"/>
                  </a:cubicBezTo>
                  <a:cubicBezTo>
                    <a:pt x="1642" y="29098"/>
                    <a:pt x="2295" y="28625"/>
                    <a:pt x="2903" y="28152"/>
                  </a:cubicBezTo>
                  <a:cubicBezTo>
                    <a:pt x="4142" y="28152"/>
                    <a:pt x="5403" y="28040"/>
                    <a:pt x="6619" y="27769"/>
                  </a:cubicBezTo>
                  <a:cubicBezTo>
                    <a:pt x="7947" y="27499"/>
                    <a:pt x="9298" y="27094"/>
                    <a:pt x="10447" y="26418"/>
                  </a:cubicBezTo>
                  <a:cubicBezTo>
                    <a:pt x="11032" y="26081"/>
                    <a:pt x="11573" y="25675"/>
                    <a:pt x="12046" y="25157"/>
                  </a:cubicBezTo>
                  <a:cubicBezTo>
                    <a:pt x="12541" y="24617"/>
                    <a:pt x="12946" y="24031"/>
                    <a:pt x="13487" y="23536"/>
                  </a:cubicBezTo>
                  <a:cubicBezTo>
                    <a:pt x="14410" y="22590"/>
                    <a:pt x="15648" y="22027"/>
                    <a:pt x="16527" y="21059"/>
                  </a:cubicBezTo>
                  <a:cubicBezTo>
                    <a:pt x="17337" y="20091"/>
                    <a:pt x="17540" y="18875"/>
                    <a:pt x="17945" y="17726"/>
                  </a:cubicBezTo>
                  <a:cubicBezTo>
                    <a:pt x="18351" y="16488"/>
                    <a:pt x="19364" y="15565"/>
                    <a:pt x="19814" y="14326"/>
                  </a:cubicBezTo>
                  <a:cubicBezTo>
                    <a:pt x="20017" y="13763"/>
                    <a:pt x="20107" y="13200"/>
                    <a:pt x="20107" y="12615"/>
                  </a:cubicBezTo>
                  <a:cubicBezTo>
                    <a:pt x="20107" y="11962"/>
                    <a:pt x="19927" y="11331"/>
                    <a:pt x="19747" y="10723"/>
                  </a:cubicBezTo>
                  <a:cubicBezTo>
                    <a:pt x="19544" y="10070"/>
                    <a:pt x="19364" y="9462"/>
                    <a:pt x="19341" y="8787"/>
                  </a:cubicBezTo>
                  <a:cubicBezTo>
                    <a:pt x="19319" y="8134"/>
                    <a:pt x="19409" y="7458"/>
                    <a:pt x="19409" y="6805"/>
                  </a:cubicBezTo>
                  <a:cubicBezTo>
                    <a:pt x="19409" y="5567"/>
                    <a:pt x="19026" y="4441"/>
                    <a:pt x="18351" y="3405"/>
                  </a:cubicBezTo>
                  <a:cubicBezTo>
                    <a:pt x="17675" y="2369"/>
                    <a:pt x="16774" y="1469"/>
                    <a:pt x="15851" y="636"/>
                  </a:cubicBezTo>
                  <a:cubicBezTo>
                    <a:pt x="15626" y="455"/>
                    <a:pt x="15378" y="230"/>
                    <a:pt x="15131" y="28"/>
                  </a:cubicBezTo>
                  <a:cubicBezTo>
                    <a:pt x="15106" y="9"/>
                    <a:pt x="15074" y="1"/>
                    <a:pt x="150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2053" y="227597"/>
              <a:ext cx="1526026" cy="695121"/>
            </a:xfrm>
            <a:custGeom>
              <a:avLst/>
              <a:gdLst/>
              <a:ahLst/>
              <a:cxnLst/>
              <a:rect l="l" t="t" r="r" b="b"/>
              <a:pathLst>
                <a:path w="60003" h="27332" extrusionOk="0">
                  <a:moveTo>
                    <a:pt x="59807" y="1"/>
                  </a:moveTo>
                  <a:cubicBezTo>
                    <a:pt x="59772" y="1"/>
                    <a:pt x="59737" y="16"/>
                    <a:pt x="59712" y="53"/>
                  </a:cubicBezTo>
                  <a:cubicBezTo>
                    <a:pt x="57055" y="3498"/>
                    <a:pt x="53475" y="6043"/>
                    <a:pt x="49241" y="7169"/>
                  </a:cubicBezTo>
                  <a:cubicBezTo>
                    <a:pt x="48183" y="7461"/>
                    <a:pt x="47080" y="7641"/>
                    <a:pt x="45954" y="7731"/>
                  </a:cubicBezTo>
                  <a:cubicBezTo>
                    <a:pt x="44670" y="7844"/>
                    <a:pt x="43342" y="7844"/>
                    <a:pt x="42036" y="7979"/>
                  </a:cubicBezTo>
                  <a:cubicBezTo>
                    <a:pt x="39874" y="8204"/>
                    <a:pt x="37915" y="8925"/>
                    <a:pt x="36069" y="10096"/>
                  </a:cubicBezTo>
                  <a:cubicBezTo>
                    <a:pt x="32466" y="12438"/>
                    <a:pt x="29831" y="15950"/>
                    <a:pt x="26724" y="18878"/>
                  </a:cubicBezTo>
                  <a:cubicBezTo>
                    <a:pt x="23346" y="22030"/>
                    <a:pt x="19450" y="24755"/>
                    <a:pt x="14969" y="26173"/>
                  </a:cubicBezTo>
                  <a:cubicBezTo>
                    <a:pt x="12999" y="26792"/>
                    <a:pt x="10897" y="27128"/>
                    <a:pt x="8795" y="27128"/>
                  </a:cubicBezTo>
                  <a:cubicBezTo>
                    <a:pt x="6307" y="27128"/>
                    <a:pt x="3819" y="26658"/>
                    <a:pt x="1549" y="25633"/>
                  </a:cubicBezTo>
                  <a:cubicBezTo>
                    <a:pt x="1031" y="25408"/>
                    <a:pt x="536" y="25160"/>
                    <a:pt x="40" y="24890"/>
                  </a:cubicBezTo>
                  <a:cubicBezTo>
                    <a:pt x="35" y="24879"/>
                    <a:pt x="29" y="24875"/>
                    <a:pt x="25" y="24875"/>
                  </a:cubicBezTo>
                  <a:cubicBezTo>
                    <a:pt x="9" y="24875"/>
                    <a:pt x="1" y="24918"/>
                    <a:pt x="18" y="24935"/>
                  </a:cubicBezTo>
                  <a:cubicBezTo>
                    <a:pt x="2676" y="26595"/>
                    <a:pt x="5733" y="27331"/>
                    <a:pt x="8816" y="27331"/>
                  </a:cubicBezTo>
                  <a:cubicBezTo>
                    <a:pt x="10251" y="27331"/>
                    <a:pt x="11692" y="27172"/>
                    <a:pt x="13100" y="26872"/>
                  </a:cubicBezTo>
                  <a:cubicBezTo>
                    <a:pt x="17627" y="25926"/>
                    <a:pt x="21747" y="23494"/>
                    <a:pt x="25260" y="20522"/>
                  </a:cubicBezTo>
                  <a:cubicBezTo>
                    <a:pt x="26994" y="19058"/>
                    <a:pt x="28570" y="17414"/>
                    <a:pt x="30101" y="15793"/>
                  </a:cubicBezTo>
                  <a:cubicBezTo>
                    <a:pt x="31610" y="14217"/>
                    <a:pt x="33096" y="12640"/>
                    <a:pt x="34808" y="11289"/>
                  </a:cubicBezTo>
                  <a:cubicBezTo>
                    <a:pt x="36474" y="9961"/>
                    <a:pt x="38388" y="8880"/>
                    <a:pt x="40460" y="8429"/>
                  </a:cubicBezTo>
                  <a:cubicBezTo>
                    <a:pt x="42982" y="7912"/>
                    <a:pt x="45594" y="8204"/>
                    <a:pt x="48116" y="7731"/>
                  </a:cubicBezTo>
                  <a:cubicBezTo>
                    <a:pt x="52304" y="6966"/>
                    <a:pt x="56312" y="4692"/>
                    <a:pt x="59037" y="1426"/>
                  </a:cubicBezTo>
                  <a:cubicBezTo>
                    <a:pt x="59374" y="1044"/>
                    <a:pt x="59667" y="616"/>
                    <a:pt x="59937" y="188"/>
                  </a:cubicBezTo>
                  <a:cubicBezTo>
                    <a:pt x="60003" y="106"/>
                    <a:pt x="59902" y="1"/>
                    <a:pt x="598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2700000" flipH="1">
              <a:off x="7052411" y="4056912"/>
              <a:ext cx="1900375" cy="670241"/>
            </a:xfrm>
            <a:custGeom>
              <a:avLst/>
              <a:gdLst/>
              <a:ahLst/>
              <a:cxnLst/>
              <a:rect l="l" t="t" r="r" b="b"/>
              <a:pathLst>
                <a:path w="77652" h="27387" extrusionOk="0">
                  <a:moveTo>
                    <a:pt x="42758" y="221"/>
                  </a:moveTo>
                  <a:cubicBezTo>
                    <a:pt x="42867" y="221"/>
                    <a:pt x="42977" y="233"/>
                    <a:pt x="43087" y="260"/>
                  </a:cubicBezTo>
                  <a:cubicBezTo>
                    <a:pt x="43785" y="418"/>
                    <a:pt x="44213" y="1116"/>
                    <a:pt x="44303" y="1836"/>
                  </a:cubicBezTo>
                  <a:cubicBezTo>
                    <a:pt x="44506" y="3300"/>
                    <a:pt x="43290" y="4313"/>
                    <a:pt x="42119" y="5011"/>
                  </a:cubicBezTo>
                  <a:cubicBezTo>
                    <a:pt x="41263" y="3998"/>
                    <a:pt x="40610" y="2669"/>
                    <a:pt x="41128" y="1431"/>
                  </a:cubicBezTo>
                  <a:cubicBezTo>
                    <a:pt x="41382" y="766"/>
                    <a:pt x="42043" y="221"/>
                    <a:pt x="42758" y="221"/>
                  </a:cubicBezTo>
                  <a:close/>
                  <a:moveTo>
                    <a:pt x="42786" y="0"/>
                  </a:moveTo>
                  <a:cubicBezTo>
                    <a:pt x="42623" y="0"/>
                    <a:pt x="42453" y="25"/>
                    <a:pt x="42276" y="80"/>
                  </a:cubicBezTo>
                  <a:cubicBezTo>
                    <a:pt x="40745" y="598"/>
                    <a:pt x="40520" y="2354"/>
                    <a:pt x="41038" y="3660"/>
                  </a:cubicBezTo>
                  <a:cubicBezTo>
                    <a:pt x="41263" y="4201"/>
                    <a:pt x="41533" y="4674"/>
                    <a:pt x="41894" y="5124"/>
                  </a:cubicBezTo>
                  <a:cubicBezTo>
                    <a:pt x="41826" y="5169"/>
                    <a:pt x="41736" y="5214"/>
                    <a:pt x="41646" y="5259"/>
                  </a:cubicBezTo>
                  <a:cubicBezTo>
                    <a:pt x="38674" y="6835"/>
                    <a:pt x="35296" y="7376"/>
                    <a:pt x="31963" y="7736"/>
                  </a:cubicBezTo>
                  <a:cubicBezTo>
                    <a:pt x="28698" y="8096"/>
                    <a:pt x="25411" y="8299"/>
                    <a:pt x="22236" y="9110"/>
                  </a:cubicBezTo>
                  <a:cubicBezTo>
                    <a:pt x="19353" y="9853"/>
                    <a:pt x="16629" y="11091"/>
                    <a:pt x="14084" y="12667"/>
                  </a:cubicBezTo>
                  <a:cubicBezTo>
                    <a:pt x="8950" y="15865"/>
                    <a:pt x="4694" y="20413"/>
                    <a:pt x="1294" y="25367"/>
                  </a:cubicBezTo>
                  <a:cubicBezTo>
                    <a:pt x="866" y="25953"/>
                    <a:pt x="461" y="26561"/>
                    <a:pt x="78" y="27191"/>
                  </a:cubicBezTo>
                  <a:cubicBezTo>
                    <a:pt x="1" y="27300"/>
                    <a:pt x="104" y="27387"/>
                    <a:pt x="206" y="27387"/>
                  </a:cubicBezTo>
                  <a:cubicBezTo>
                    <a:pt x="252" y="27387"/>
                    <a:pt x="298" y="27369"/>
                    <a:pt x="326" y="27326"/>
                  </a:cubicBezTo>
                  <a:cubicBezTo>
                    <a:pt x="3771" y="21877"/>
                    <a:pt x="8095" y="16833"/>
                    <a:pt x="13499" y="13275"/>
                  </a:cubicBezTo>
                  <a:cubicBezTo>
                    <a:pt x="16178" y="11541"/>
                    <a:pt x="19083" y="10190"/>
                    <a:pt x="22168" y="9380"/>
                  </a:cubicBezTo>
                  <a:cubicBezTo>
                    <a:pt x="25568" y="8479"/>
                    <a:pt x="29149" y="8321"/>
                    <a:pt x="32639" y="7961"/>
                  </a:cubicBezTo>
                  <a:cubicBezTo>
                    <a:pt x="35881" y="7601"/>
                    <a:pt x="39237" y="7015"/>
                    <a:pt x="42074" y="5372"/>
                  </a:cubicBezTo>
                  <a:cubicBezTo>
                    <a:pt x="42682" y="6070"/>
                    <a:pt x="43447" y="6700"/>
                    <a:pt x="44235" y="7196"/>
                  </a:cubicBezTo>
                  <a:cubicBezTo>
                    <a:pt x="47185" y="9110"/>
                    <a:pt x="50743" y="10168"/>
                    <a:pt x="54233" y="10326"/>
                  </a:cubicBezTo>
                  <a:cubicBezTo>
                    <a:pt x="54523" y="10339"/>
                    <a:pt x="54812" y="10346"/>
                    <a:pt x="55099" y="10346"/>
                  </a:cubicBezTo>
                  <a:cubicBezTo>
                    <a:pt x="61997" y="10346"/>
                    <a:pt x="68161" y="6590"/>
                    <a:pt x="74927" y="5574"/>
                  </a:cubicBezTo>
                  <a:cubicBezTo>
                    <a:pt x="75783" y="5439"/>
                    <a:pt x="76661" y="5349"/>
                    <a:pt x="77562" y="5349"/>
                  </a:cubicBezTo>
                  <a:cubicBezTo>
                    <a:pt x="77652" y="5282"/>
                    <a:pt x="77629" y="5124"/>
                    <a:pt x="77539" y="5124"/>
                  </a:cubicBezTo>
                  <a:cubicBezTo>
                    <a:pt x="70694" y="5237"/>
                    <a:pt x="64614" y="8884"/>
                    <a:pt x="57926" y="9763"/>
                  </a:cubicBezTo>
                  <a:cubicBezTo>
                    <a:pt x="57028" y="9878"/>
                    <a:pt x="56124" y="9936"/>
                    <a:pt x="55222" y="9936"/>
                  </a:cubicBezTo>
                  <a:cubicBezTo>
                    <a:pt x="52615" y="9936"/>
                    <a:pt x="50016" y="9455"/>
                    <a:pt x="47591" y="8502"/>
                  </a:cubicBezTo>
                  <a:cubicBezTo>
                    <a:pt x="46037" y="7871"/>
                    <a:pt x="44461" y="7128"/>
                    <a:pt x="43177" y="6025"/>
                  </a:cubicBezTo>
                  <a:cubicBezTo>
                    <a:pt x="42884" y="5799"/>
                    <a:pt x="42614" y="5507"/>
                    <a:pt x="42321" y="5214"/>
                  </a:cubicBezTo>
                  <a:lnTo>
                    <a:pt x="42344" y="5214"/>
                  </a:lnTo>
                  <a:cubicBezTo>
                    <a:pt x="43515" y="4493"/>
                    <a:pt x="44708" y="3413"/>
                    <a:pt x="44573" y="1904"/>
                  </a:cubicBezTo>
                  <a:cubicBezTo>
                    <a:pt x="44477" y="919"/>
                    <a:pt x="43767" y="0"/>
                    <a:pt x="42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279250" y="2663250"/>
            <a:ext cx="45855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93250" y="1683750"/>
            <a:ext cx="1357500" cy="979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231276" y="-162611"/>
            <a:ext cx="8670409" cy="5082087"/>
            <a:chOff x="231276" y="-162611"/>
            <a:chExt cx="8670409" cy="5082087"/>
          </a:xfrm>
        </p:grpSpPr>
        <p:grpSp>
          <p:nvGrpSpPr>
            <p:cNvPr id="21" name="Google Shape;21;p3"/>
            <p:cNvGrpSpPr/>
            <p:nvPr/>
          </p:nvGrpSpPr>
          <p:grpSpPr>
            <a:xfrm>
              <a:off x="231366" y="-162611"/>
              <a:ext cx="8670319" cy="5082087"/>
              <a:chOff x="231366" y="-162611"/>
              <a:chExt cx="8670319" cy="5082087"/>
            </a:xfrm>
          </p:grpSpPr>
          <p:sp>
            <p:nvSpPr>
              <p:cNvPr id="22" name="Google Shape;22;p3"/>
              <p:cNvSpPr/>
              <p:nvPr/>
            </p:nvSpPr>
            <p:spPr>
              <a:xfrm rot="10800000">
                <a:off x="231366" y="4383071"/>
                <a:ext cx="1797608" cy="536405"/>
              </a:xfrm>
              <a:custGeom>
                <a:avLst/>
                <a:gdLst/>
                <a:ahLst/>
                <a:cxnLst/>
                <a:rect l="l" t="t" r="r" b="b"/>
                <a:pathLst>
                  <a:path w="56783" h="16944" extrusionOk="0">
                    <a:moveTo>
                      <a:pt x="46" y="1"/>
                    </a:moveTo>
                    <a:cubicBezTo>
                      <a:pt x="23" y="1"/>
                      <a:pt x="1" y="18"/>
                      <a:pt x="1" y="51"/>
                    </a:cubicBezTo>
                    <a:cubicBezTo>
                      <a:pt x="91" y="1898"/>
                      <a:pt x="901" y="3699"/>
                      <a:pt x="2343" y="4915"/>
                    </a:cubicBezTo>
                    <a:cubicBezTo>
                      <a:pt x="3831" y="6194"/>
                      <a:pt x="5769" y="6634"/>
                      <a:pt x="7682" y="6634"/>
                    </a:cubicBezTo>
                    <a:cubicBezTo>
                      <a:pt x="7824" y="6634"/>
                      <a:pt x="7966" y="6631"/>
                      <a:pt x="8107" y="6627"/>
                    </a:cubicBezTo>
                    <a:cubicBezTo>
                      <a:pt x="10291" y="6582"/>
                      <a:pt x="12430" y="6041"/>
                      <a:pt x="14592" y="5884"/>
                    </a:cubicBezTo>
                    <a:cubicBezTo>
                      <a:pt x="15045" y="5843"/>
                      <a:pt x="15508" y="5819"/>
                      <a:pt x="15972" y="5819"/>
                    </a:cubicBezTo>
                    <a:cubicBezTo>
                      <a:pt x="17589" y="5819"/>
                      <a:pt x="19230" y="6115"/>
                      <a:pt x="20559" y="7077"/>
                    </a:cubicBezTo>
                    <a:cubicBezTo>
                      <a:pt x="22226" y="8270"/>
                      <a:pt x="23081" y="10184"/>
                      <a:pt x="24590" y="11513"/>
                    </a:cubicBezTo>
                    <a:cubicBezTo>
                      <a:pt x="26007" y="12758"/>
                      <a:pt x="27894" y="13205"/>
                      <a:pt x="29745" y="13205"/>
                    </a:cubicBezTo>
                    <a:cubicBezTo>
                      <a:pt x="29836" y="13205"/>
                      <a:pt x="29926" y="13204"/>
                      <a:pt x="30017" y="13202"/>
                    </a:cubicBezTo>
                    <a:cubicBezTo>
                      <a:pt x="31008" y="13157"/>
                      <a:pt x="32021" y="12999"/>
                      <a:pt x="32967" y="12751"/>
                    </a:cubicBezTo>
                    <a:cubicBezTo>
                      <a:pt x="34092" y="12459"/>
                      <a:pt x="35218" y="12098"/>
                      <a:pt x="36344" y="11851"/>
                    </a:cubicBezTo>
                    <a:cubicBezTo>
                      <a:pt x="36921" y="11742"/>
                      <a:pt x="37513" y="11665"/>
                      <a:pt x="38099" y="11665"/>
                    </a:cubicBezTo>
                    <a:cubicBezTo>
                      <a:pt x="38725" y="11665"/>
                      <a:pt x="39343" y="11753"/>
                      <a:pt x="39925" y="11986"/>
                    </a:cubicBezTo>
                    <a:cubicBezTo>
                      <a:pt x="40870" y="12346"/>
                      <a:pt x="41658" y="13022"/>
                      <a:pt x="42402" y="13675"/>
                    </a:cubicBezTo>
                    <a:cubicBezTo>
                      <a:pt x="43167" y="14350"/>
                      <a:pt x="43910" y="15048"/>
                      <a:pt x="44811" y="15566"/>
                    </a:cubicBezTo>
                    <a:cubicBezTo>
                      <a:pt x="45757" y="16084"/>
                      <a:pt x="46770" y="16422"/>
                      <a:pt x="47783" y="16647"/>
                    </a:cubicBezTo>
                    <a:cubicBezTo>
                      <a:pt x="48769" y="16860"/>
                      <a:pt x="49771" y="16944"/>
                      <a:pt x="50777" y="16944"/>
                    </a:cubicBezTo>
                    <a:cubicBezTo>
                      <a:pt x="52116" y="16944"/>
                      <a:pt x="53462" y="16795"/>
                      <a:pt x="54786" y="16602"/>
                    </a:cubicBezTo>
                    <a:cubicBezTo>
                      <a:pt x="55372" y="16512"/>
                      <a:pt x="55957" y="16399"/>
                      <a:pt x="56565" y="16287"/>
                    </a:cubicBezTo>
                    <a:cubicBezTo>
                      <a:pt x="56782" y="16243"/>
                      <a:pt x="56727" y="15970"/>
                      <a:pt x="56582" y="15970"/>
                    </a:cubicBezTo>
                    <a:cubicBezTo>
                      <a:pt x="56577" y="15970"/>
                      <a:pt x="56571" y="15971"/>
                      <a:pt x="56565" y="15971"/>
                    </a:cubicBezTo>
                    <a:cubicBezTo>
                      <a:pt x="54584" y="16286"/>
                      <a:pt x="52602" y="16632"/>
                      <a:pt x="50596" y="16632"/>
                    </a:cubicBezTo>
                    <a:cubicBezTo>
                      <a:pt x="50162" y="16632"/>
                      <a:pt x="49728" y="16615"/>
                      <a:pt x="49292" y="16579"/>
                    </a:cubicBezTo>
                    <a:cubicBezTo>
                      <a:pt x="47130" y="16377"/>
                      <a:pt x="45126" y="15634"/>
                      <a:pt x="43437" y="14215"/>
                    </a:cubicBezTo>
                    <a:cubicBezTo>
                      <a:pt x="42672" y="13562"/>
                      <a:pt x="41996" y="12864"/>
                      <a:pt x="41186" y="12301"/>
                    </a:cubicBezTo>
                    <a:cubicBezTo>
                      <a:pt x="40352" y="11738"/>
                      <a:pt x="39407" y="11400"/>
                      <a:pt x="38393" y="11333"/>
                    </a:cubicBezTo>
                    <a:cubicBezTo>
                      <a:pt x="38278" y="11327"/>
                      <a:pt x="38164" y="11324"/>
                      <a:pt x="38049" y="11324"/>
                    </a:cubicBezTo>
                    <a:cubicBezTo>
                      <a:pt x="35966" y="11324"/>
                      <a:pt x="33959" y="12256"/>
                      <a:pt x="31931" y="12661"/>
                    </a:cubicBezTo>
                    <a:cubicBezTo>
                      <a:pt x="31125" y="12817"/>
                      <a:pt x="30289" y="12917"/>
                      <a:pt x="29460" y="12917"/>
                    </a:cubicBezTo>
                    <a:cubicBezTo>
                      <a:pt x="28250" y="12917"/>
                      <a:pt x="27055" y="12705"/>
                      <a:pt x="25986" y="12143"/>
                    </a:cubicBezTo>
                    <a:cubicBezTo>
                      <a:pt x="24162" y="11220"/>
                      <a:pt x="23194" y="9396"/>
                      <a:pt x="21888" y="7933"/>
                    </a:cubicBezTo>
                    <a:cubicBezTo>
                      <a:pt x="21235" y="7190"/>
                      <a:pt x="20447" y="6604"/>
                      <a:pt x="19546" y="6221"/>
                    </a:cubicBezTo>
                    <a:cubicBezTo>
                      <a:pt x="18668" y="5838"/>
                      <a:pt x="17722" y="5658"/>
                      <a:pt x="16776" y="5591"/>
                    </a:cubicBezTo>
                    <a:cubicBezTo>
                      <a:pt x="16483" y="5572"/>
                      <a:pt x="16190" y="5563"/>
                      <a:pt x="15898" y="5563"/>
                    </a:cubicBezTo>
                    <a:cubicBezTo>
                      <a:pt x="14130" y="5563"/>
                      <a:pt x="12391" y="5883"/>
                      <a:pt x="10652" y="6154"/>
                    </a:cubicBezTo>
                    <a:cubicBezTo>
                      <a:pt x="9653" y="6299"/>
                      <a:pt x="8617" y="6421"/>
                      <a:pt x="7584" y="6421"/>
                    </a:cubicBezTo>
                    <a:cubicBezTo>
                      <a:pt x="6380" y="6421"/>
                      <a:pt x="5181" y="6256"/>
                      <a:pt x="4054" y="5771"/>
                    </a:cubicBezTo>
                    <a:cubicBezTo>
                      <a:pt x="2297" y="4983"/>
                      <a:pt x="901" y="3339"/>
                      <a:pt x="338" y="1493"/>
                    </a:cubicBezTo>
                    <a:cubicBezTo>
                      <a:pt x="203" y="997"/>
                      <a:pt x="113" y="547"/>
                      <a:pt x="91" y="51"/>
                    </a:cubicBezTo>
                    <a:cubicBezTo>
                      <a:pt x="91" y="18"/>
                      <a:pt x="68" y="1"/>
                      <a:pt x="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 rot="-8100000">
                <a:off x="7042648" y="411118"/>
                <a:ext cx="1900375" cy="670241"/>
              </a:xfrm>
              <a:custGeom>
                <a:avLst/>
                <a:gdLst/>
                <a:ahLst/>
                <a:cxnLst/>
                <a:rect l="l" t="t" r="r" b="b"/>
                <a:pathLst>
                  <a:path w="77652" h="27387" extrusionOk="0">
                    <a:moveTo>
                      <a:pt x="42758" y="221"/>
                    </a:moveTo>
                    <a:cubicBezTo>
                      <a:pt x="42867" y="221"/>
                      <a:pt x="42977" y="233"/>
                      <a:pt x="43087" y="260"/>
                    </a:cubicBezTo>
                    <a:cubicBezTo>
                      <a:pt x="43785" y="418"/>
                      <a:pt x="44213" y="1116"/>
                      <a:pt x="44303" y="1836"/>
                    </a:cubicBezTo>
                    <a:cubicBezTo>
                      <a:pt x="44506" y="3300"/>
                      <a:pt x="43290" y="4313"/>
                      <a:pt x="42119" y="5011"/>
                    </a:cubicBezTo>
                    <a:cubicBezTo>
                      <a:pt x="41263" y="3998"/>
                      <a:pt x="40610" y="2669"/>
                      <a:pt x="41128" y="1431"/>
                    </a:cubicBezTo>
                    <a:cubicBezTo>
                      <a:pt x="41382" y="766"/>
                      <a:pt x="42043" y="221"/>
                      <a:pt x="42758" y="221"/>
                    </a:cubicBezTo>
                    <a:close/>
                    <a:moveTo>
                      <a:pt x="42786" y="0"/>
                    </a:moveTo>
                    <a:cubicBezTo>
                      <a:pt x="42623" y="0"/>
                      <a:pt x="42453" y="25"/>
                      <a:pt x="42276" y="80"/>
                    </a:cubicBezTo>
                    <a:cubicBezTo>
                      <a:pt x="40745" y="598"/>
                      <a:pt x="40520" y="2354"/>
                      <a:pt x="41038" y="3660"/>
                    </a:cubicBezTo>
                    <a:cubicBezTo>
                      <a:pt x="41263" y="4201"/>
                      <a:pt x="41533" y="4674"/>
                      <a:pt x="41894" y="5124"/>
                    </a:cubicBezTo>
                    <a:cubicBezTo>
                      <a:pt x="41826" y="5169"/>
                      <a:pt x="41736" y="5214"/>
                      <a:pt x="41646" y="5259"/>
                    </a:cubicBezTo>
                    <a:cubicBezTo>
                      <a:pt x="38674" y="6835"/>
                      <a:pt x="35296" y="7376"/>
                      <a:pt x="31963" y="7736"/>
                    </a:cubicBezTo>
                    <a:cubicBezTo>
                      <a:pt x="28698" y="8096"/>
                      <a:pt x="25411" y="8299"/>
                      <a:pt x="22236" y="9110"/>
                    </a:cubicBezTo>
                    <a:cubicBezTo>
                      <a:pt x="19353" y="9853"/>
                      <a:pt x="16629" y="11091"/>
                      <a:pt x="14084" y="12667"/>
                    </a:cubicBezTo>
                    <a:cubicBezTo>
                      <a:pt x="8950" y="15865"/>
                      <a:pt x="4694" y="20413"/>
                      <a:pt x="1294" y="25367"/>
                    </a:cubicBezTo>
                    <a:cubicBezTo>
                      <a:pt x="866" y="25953"/>
                      <a:pt x="461" y="26561"/>
                      <a:pt x="78" y="27191"/>
                    </a:cubicBezTo>
                    <a:cubicBezTo>
                      <a:pt x="1" y="27300"/>
                      <a:pt x="104" y="27387"/>
                      <a:pt x="206" y="27387"/>
                    </a:cubicBezTo>
                    <a:cubicBezTo>
                      <a:pt x="252" y="27387"/>
                      <a:pt x="298" y="27369"/>
                      <a:pt x="326" y="27326"/>
                    </a:cubicBezTo>
                    <a:cubicBezTo>
                      <a:pt x="3771" y="21877"/>
                      <a:pt x="8095" y="16833"/>
                      <a:pt x="13499" y="13275"/>
                    </a:cubicBezTo>
                    <a:cubicBezTo>
                      <a:pt x="16178" y="11541"/>
                      <a:pt x="19083" y="10190"/>
                      <a:pt x="22168" y="9380"/>
                    </a:cubicBezTo>
                    <a:cubicBezTo>
                      <a:pt x="25568" y="8479"/>
                      <a:pt x="29149" y="8321"/>
                      <a:pt x="32639" y="7961"/>
                    </a:cubicBezTo>
                    <a:cubicBezTo>
                      <a:pt x="35881" y="7601"/>
                      <a:pt x="39237" y="7015"/>
                      <a:pt x="42074" y="5372"/>
                    </a:cubicBezTo>
                    <a:cubicBezTo>
                      <a:pt x="42682" y="6070"/>
                      <a:pt x="43447" y="6700"/>
                      <a:pt x="44235" y="7196"/>
                    </a:cubicBezTo>
                    <a:cubicBezTo>
                      <a:pt x="47185" y="9110"/>
                      <a:pt x="50743" y="10168"/>
                      <a:pt x="54233" y="10326"/>
                    </a:cubicBezTo>
                    <a:cubicBezTo>
                      <a:pt x="54523" y="10339"/>
                      <a:pt x="54812" y="10346"/>
                      <a:pt x="55099" y="10346"/>
                    </a:cubicBezTo>
                    <a:cubicBezTo>
                      <a:pt x="61997" y="10346"/>
                      <a:pt x="68161" y="6590"/>
                      <a:pt x="74927" y="5574"/>
                    </a:cubicBezTo>
                    <a:cubicBezTo>
                      <a:pt x="75783" y="5439"/>
                      <a:pt x="76661" y="5349"/>
                      <a:pt x="77562" y="5349"/>
                    </a:cubicBezTo>
                    <a:cubicBezTo>
                      <a:pt x="77652" y="5282"/>
                      <a:pt x="77629" y="5124"/>
                      <a:pt x="77539" y="5124"/>
                    </a:cubicBezTo>
                    <a:cubicBezTo>
                      <a:pt x="70694" y="5237"/>
                      <a:pt x="64614" y="8884"/>
                      <a:pt x="57926" y="9763"/>
                    </a:cubicBezTo>
                    <a:cubicBezTo>
                      <a:pt x="57028" y="9878"/>
                      <a:pt x="56124" y="9936"/>
                      <a:pt x="55222" y="9936"/>
                    </a:cubicBezTo>
                    <a:cubicBezTo>
                      <a:pt x="52615" y="9936"/>
                      <a:pt x="50016" y="9455"/>
                      <a:pt x="47591" y="8502"/>
                    </a:cubicBezTo>
                    <a:cubicBezTo>
                      <a:pt x="46037" y="7871"/>
                      <a:pt x="44461" y="7128"/>
                      <a:pt x="43177" y="6025"/>
                    </a:cubicBezTo>
                    <a:cubicBezTo>
                      <a:pt x="42884" y="5799"/>
                      <a:pt x="42614" y="5507"/>
                      <a:pt x="42321" y="5214"/>
                    </a:cubicBezTo>
                    <a:lnTo>
                      <a:pt x="42344" y="5214"/>
                    </a:lnTo>
                    <a:cubicBezTo>
                      <a:pt x="43515" y="4493"/>
                      <a:pt x="44708" y="3413"/>
                      <a:pt x="44573" y="1904"/>
                    </a:cubicBezTo>
                    <a:cubicBezTo>
                      <a:pt x="44477" y="919"/>
                      <a:pt x="43767" y="0"/>
                      <a:pt x="42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3"/>
            <p:cNvSpPr/>
            <p:nvPr/>
          </p:nvSpPr>
          <p:spPr>
            <a:xfrm>
              <a:off x="231276" y="3353570"/>
              <a:ext cx="852553" cy="941418"/>
            </a:xfrm>
            <a:custGeom>
              <a:avLst/>
              <a:gdLst/>
              <a:ahLst/>
              <a:cxnLst/>
              <a:rect l="l" t="t" r="r" b="b"/>
              <a:pathLst>
                <a:path w="31717" h="35023" extrusionOk="0">
                  <a:moveTo>
                    <a:pt x="15108" y="455"/>
                  </a:moveTo>
                  <a:cubicBezTo>
                    <a:pt x="15716" y="2482"/>
                    <a:pt x="15896" y="4576"/>
                    <a:pt x="15693" y="6693"/>
                  </a:cubicBezTo>
                  <a:cubicBezTo>
                    <a:pt x="15603" y="7458"/>
                    <a:pt x="15491" y="8179"/>
                    <a:pt x="15356" y="8922"/>
                  </a:cubicBezTo>
                  <a:cubicBezTo>
                    <a:pt x="14613" y="7639"/>
                    <a:pt x="13937" y="6378"/>
                    <a:pt x="13217" y="5117"/>
                  </a:cubicBezTo>
                  <a:cubicBezTo>
                    <a:pt x="14252" y="3946"/>
                    <a:pt x="14928" y="2482"/>
                    <a:pt x="15063" y="861"/>
                  </a:cubicBezTo>
                  <a:cubicBezTo>
                    <a:pt x="15063" y="726"/>
                    <a:pt x="15108" y="590"/>
                    <a:pt x="15108" y="455"/>
                  </a:cubicBezTo>
                  <a:close/>
                  <a:moveTo>
                    <a:pt x="15333" y="636"/>
                  </a:moveTo>
                  <a:lnTo>
                    <a:pt x="15333" y="636"/>
                  </a:lnTo>
                  <a:cubicBezTo>
                    <a:pt x="16932" y="2009"/>
                    <a:pt x="18553" y="3653"/>
                    <a:pt x="18936" y="5792"/>
                  </a:cubicBezTo>
                  <a:cubicBezTo>
                    <a:pt x="18643" y="5995"/>
                    <a:pt x="18418" y="6265"/>
                    <a:pt x="18170" y="6535"/>
                  </a:cubicBezTo>
                  <a:cubicBezTo>
                    <a:pt x="17855" y="6805"/>
                    <a:pt x="17540" y="7121"/>
                    <a:pt x="17247" y="7391"/>
                  </a:cubicBezTo>
                  <a:cubicBezTo>
                    <a:pt x="16684" y="7909"/>
                    <a:pt x="16121" y="8449"/>
                    <a:pt x="15558" y="8922"/>
                  </a:cubicBezTo>
                  <a:cubicBezTo>
                    <a:pt x="15671" y="8449"/>
                    <a:pt x="15739" y="7931"/>
                    <a:pt x="15806" y="7436"/>
                  </a:cubicBezTo>
                  <a:cubicBezTo>
                    <a:pt x="16076" y="5297"/>
                    <a:pt x="16031" y="3090"/>
                    <a:pt x="15446" y="1018"/>
                  </a:cubicBezTo>
                  <a:cubicBezTo>
                    <a:pt x="15401" y="861"/>
                    <a:pt x="15356" y="748"/>
                    <a:pt x="15333" y="636"/>
                  </a:cubicBezTo>
                  <a:close/>
                  <a:moveTo>
                    <a:pt x="18981" y="5905"/>
                  </a:moveTo>
                  <a:cubicBezTo>
                    <a:pt x="18959" y="5972"/>
                    <a:pt x="18981" y="6017"/>
                    <a:pt x="18981" y="6085"/>
                  </a:cubicBezTo>
                  <a:cubicBezTo>
                    <a:pt x="19071" y="6693"/>
                    <a:pt x="19004" y="7323"/>
                    <a:pt x="18981" y="7931"/>
                  </a:cubicBezTo>
                  <a:cubicBezTo>
                    <a:pt x="18959" y="8562"/>
                    <a:pt x="18981" y="9170"/>
                    <a:pt x="19116" y="9755"/>
                  </a:cubicBezTo>
                  <a:cubicBezTo>
                    <a:pt x="19274" y="10386"/>
                    <a:pt x="19499" y="10994"/>
                    <a:pt x="19634" y="11624"/>
                  </a:cubicBezTo>
                  <a:cubicBezTo>
                    <a:pt x="19747" y="12097"/>
                    <a:pt x="19769" y="12547"/>
                    <a:pt x="19747" y="13020"/>
                  </a:cubicBezTo>
                  <a:cubicBezTo>
                    <a:pt x="17923" y="13921"/>
                    <a:pt x="16054" y="14754"/>
                    <a:pt x="14140" y="15475"/>
                  </a:cubicBezTo>
                  <a:cubicBezTo>
                    <a:pt x="13915" y="15565"/>
                    <a:pt x="13689" y="15655"/>
                    <a:pt x="13442" y="15722"/>
                  </a:cubicBezTo>
                  <a:cubicBezTo>
                    <a:pt x="13329" y="15790"/>
                    <a:pt x="13194" y="15812"/>
                    <a:pt x="13081" y="15880"/>
                  </a:cubicBezTo>
                  <a:lnTo>
                    <a:pt x="13036" y="15880"/>
                  </a:lnTo>
                  <a:cubicBezTo>
                    <a:pt x="13419" y="15159"/>
                    <a:pt x="13712" y="14461"/>
                    <a:pt x="14027" y="13763"/>
                  </a:cubicBezTo>
                  <a:cubicBezTo>
                    <a:pt x="14680" y="12277"/>
                    <a:pt x="15176" y="10701"/>
                    <a:pt x="15513" y="9080"/>
                  </a:cubicBezTo>
                  <a:cubicBezTo>
                    <a:pt x="16144" y="8562"/>
                    <a:pt x="16752" y="8021"/>
                    <a:pt x="17382" y="7458"/>
                  </a:cubicBezTo>
                  <a:cubicBezTo>
                    <a:pt x="17698" y="7166"/>
                    <a:pt x="17990" y="6895"/>
                    <a:pt x="18306" y="6580"/>
                  </a:cubicBezTo>
                  <a:cubicBezTo>
                    <a:pt x="18531" y="6355"/>
                    <a:pt x="18778" y="6152"/>
                    <a:pt x="18981" y="5905"/>
                  </a:cubicBezTo>
                  <a:close/>
                  <a:moveTo>
                    <a:pt x="13149" y="5229"/>
                  </a:moveTo>
                  <a:lnTo>
                    <a:pt x="15356" y="9125"/>
                  </a:lnTo>
                  <a:cubicBezTo>
                    <a:pt x="15063" y="10431"/>
                    <a:pt x="14658" y="11759"/>
                    <a:pt x="14140" y="13020"/>
                  </a:cubicBezTo>
                  <a:cubicBezTo>
                    <a:pt x="13757" y="14034"/>
                    <a:pt x="13284" y="15002"/>
                    <a:pt x="12789" y="15948"/>
                  </a:cubicBezTo>
                  <a:cubicBezTo>
                    <a:pt x="12766" y="15948"/>
                    <a:pt x="12721" y="15948"/>
                    <a:pt x="12699" y="15925"/>
                  </a:cubicBezTo>
                  <a:cubicBezTo>
                    <a:pt x="12676" y="15903"/>
                    <a:pt x="12676" y="15835"/>
                    <a:pt x="12654" y="15812"/>
                  </a:cubicBezTo>
                  <a:cubicBezTo>
                    <a:pt x="12451" y="15317"/>
                    <a:pt x="12226" y="14822"/>
                    <a:pt x="12023" y="14326"/>
                  </a:cubicBezTo>
                  <a:cubicBezTo>
                    <a:pt x="11595" y="13336"/>
                    <a:pt x="11190" y="12322"/>
                    <a:pt x="10762" y="11309"/>
                  </a:cubicBezTo>
                  <a:cubicBezTo>
                    <a:pt x="10312" y="10251"/>
                    <a:pt x="9861" y="9147"/>
                    <a:pt x="9411" y="8066"/>
                  </a:cubicBezTo>
                  <a:cubicBezTo>
                    <a:pt x="10289" y="7436"/>
                    <a:pt x="11280" y="6828"/>
                    <a:pt x="12113" y="6197"/>
                  </a:cubicBezTo>
                  <a:cubicBezTo>
                    <a:pt x="12473" y="5905"/>
                    <a:pt x="12811" y="5567"/>
                    <a:pt x="13149" y="5229"/>
                  </a:cubicBezTo>
                  <a:close/>
                  <a:moveTo>
                    <a:pt x="9298" y="8156"/>
                  </a:moveTo>
                  <a:cubicBezTo>
                    <a:pt x="10177" y="10206"/>
                    <a:pt x="11010" y="12277"/>
                    <a:pt x="11888" y="14349"/>
                  </a:cubicBezTo>
                  <a:cubicBezTo>
                    <a:pt x="12113" y="14867"/>
                    <a:pt x="12316" y="15385"/>
                    <a:pt x="12541" y="15903"/>
                  </a:cubicBezTo>
                  <a:cubicBezTo>
                    <a:pt x="12564" y="15993"/>
                    <a:pt x="12631" y="16105"/>
                    <a:pt x="12699" y="16128"/>
                  </a:cubicBezTo>
                  <a:cubicBezTo>
                    <a:pt x="12136" y="17186"/>
                    <a:pt x="11505" y="18267"/>
                    <a:pt x="10830" y="19280"/>
                  </a:cubicBezTo>
                  <a:cubicBezTo>
                    <a:pt x="9771" y="20789"/>
                    <a:pt x="8623" y="22253"/>
                    <a:pt x="7362" y="23604"/>
                  </a:cubicBezTo>
                  <a:cubicBezTo>
                    <a:pt x="7024" y="22140"/>
                    <a:pt x="6686" y="20676"/>
                    <a:pt x="6349" y="19258"/>
                  </a:cubicBezTo>
                  <a:cubicBezTo>
                    <a:pt x="6011" y="17749"/>
                    <a:pt x="5673" y="16263"/>
                    <a:pt x="5313" y="14777"/>
                  </a:cubicBezTo>
                  <a:cubicBezTo>
                    <a:pt x="5538" y="14529"/>
                    <a:pt x="5718" y="14259"/>
                    <a:pt x="5898" y="13989"/>
                  </a:cubicBezTo>
                  <a:cubicBezTo>
                    <a:pt x="6506" y="12998"/>
                    <a:pt x="6686" y="11872"/>
                    <a:pt x="7114" y="10814"/>
                  </a:cubicBezTo>
                  <a:cubicBezTo>
                    <a:pt x="7565" y="9688"/>
                    <a:pt x="8375" y="8854"/>
                    <a:pt x="9298" y="8156"/>
                  </a:cubicBezTo>
                  <a:close/>
                  <a:moveTo>
                    <a:pt x="19724" y="13133"/>
                  </a:moveTo>
                  <a:cubicBezTo>
                    <a:pt x="19724" y="13245"/>
                    <a:pt x="19724" y="13336"/>
                    <a:pt x="19679" y="13448"/>
                  </a:cubicBezTo>
                  <a:cubicBezTo>
                    <a:pt x="19567" y="14079"/>
                    <a:pt x="19341" y="14642"/>
                    <a:pt x="19004" y="15159"/>
                  </a:cubicBezTo>
                  <a:cubicBezTo>
                    <a:pt x="18666" y="15700"/>
                    <a:pt x="18283" y="16218"/>
                    <a:pt x="17968" y="16781"/>
                  </a:cubicBezTo>
                  <a:cubicBezTo>
                    <a:pt x="17472" y="17726"/>
                    <a:pt x="17315" y="18807"/>
                    <a:pt x="16909" y="19776"/>
                  </a:cubicBezTo>
                  <a:cubicBezTo>
                    <a:pt x="15693" y="20271"/>
                    <a:pt x="14500" y="20789"/>
                    <a:pt x="13329" y="21307"/>
                  </a:cubicBezTo>
                  <a:cubicBezTo>
                    <a:pt x="12068" y="21825"/>
                    <a:pt x="10762" y="22365"/>
                    <a:pt x="9479" y="22883"/>
                  </a:cubicBezTo>
                  <a:cubicBezTo>
                    <a:pt x="8848" y="23131"/>
                    <a:pt x="8240" y="23356"/>
                    <a:pt x="7610" y="23604"/>
                  </a:cubicBezTo>
                  <a:cubicBezTo>
                    <a:pt x="8645" y="22455"/>
                    <a:pt x="9636" y="21239"/>
                    <a:pt x="10537" y="19978"/>
                  </a:cubicBezTo>
                  <a:cubicBezTo>
                    <a:pt x="11415" y="18740"/>
                    <a:pt x="12226" y="17411"/>
                    <a:pt x="12924" y="16060"/>
                  </a:cubicBezTo>
                  <a:cubicBezTo>
                    <a:pt x="12969" y="16038"/>
                    <a:pt x="13014" y="16038"/>
                    <a:pt x="13036" y="16015"/>
                  </a:cubicBezTo>
                  <a:cubicBezTo>
                    <a:pt x="13194" y="15948"/>
                    <a:pt x="13329" y="15903"/>
                    <a:pt x="13487" y="15835"/>
                  </a:cubicBezTo>
                  <a:cubicBezTo>
                    <a:pt x="14500" y="15475"/>
                    <a:pt x="15558" y="15047"/>
                    <a:pt x="16527" y="14642"/>
                  </a:cubicBezTo>
                  <a:cubicBezTo>
                    <a:pt x="17607" y="14191"/>
                    <a:pt x="18666" y="13673"/>
                    <a:pt x="19724" y="13133"/>
                  </a:cubicBezTo>
                  <a:close/>
                  <a:moveTo>
                    <a:pt x="31141" y="20519"/>
                  </a:moveTo>
                  <a:lnTo>
                    <a:pt x="31141" y="20519"/>
                  </a:lnTo>
                  <a:cubicBezTo>
                    <a:pt x="30915" y="20901"/>
                    <a:pt x="30713" y="21307"/>
                    <a:pt x="30465" y="21667"/>
                  </a:cubicBezTo>
                  <a:cubicBezTo>
                    <a:pt x="30127" y="22140"/>
                    <a:pt x="29790" y="22590"/>
                    <a:pt x="29407" y="23041"/>
                  </a:cubicBezTo>
                  <a:cubicBezTo>
                    <a:pt x="29001" y="23491"/>
                    <a:pt x="28619" y="23941"/>
                    <a:pt x="28191" y="24369"/>
                  </a:cubicBezTo>
                  <a:cubicBezTo>
                    <a:pt x="28506" y="23333"/>
                    <a:pt x="28754" y="22253"/>
                    <a:pt x="28911" y="21194"/>
                  </a:cubicBezTo>
                  <a:cubicBezTo>
                    <a:pt x="29058" y="21205"/>
                    <a:pt x="29193" y="21211"/>
                    <a:pt x="29320" y="21211"/>
                  </a:cubicBezTo>
                  <a:cubicBezTo>
                    <a:pt x="29446" y="21211"/>
                    <a:pt x="29564" y="21205"/>
                    <a:pt x="29677" y="21194"/>
                  </a:cubicBezTo>
                  <a:cubicBezTo>
                    <a:pt x="30217" y="21127"/>
                    <a:pt x="30713" y="20901"/>
                    <a:pt x="31118" y="20541"/>
                  </a:cubicBezTo>
                  <a:lnTo>
                    <a:pt x="31141" y="20519"/>
                  </a:lnTo>
                  <a:close/>
                  <a:moveTo>
                    <a:pt x="31253" y="20676"/>
                  </a:moveTo>
                  <a:cubicBezTo>
                    <a:pt x="30983" y="22253"/>
                    <a:pt x="30420" y="23806"/>
                    <a:pt x="29699" y="25270"/>
                  </a:cubicBezTo>
                  <a:cubicBezTo>
                    <a:pt x="29204" y="25045"/>
                    <a:pt x="28686" y="24820"/>
                    <a:pt x="28191" y="24617"/>
                  </a:cubicBezTo>
                  <a:cubicBezTo>
                    <a:pt x="28574" y="24234"/>
                    <a:pt x="28979" y="23829"/>
                    <a:pt x="29317" y="23446"/>
                  </a:cubicBezTo>
                  <a:cubicBezTo>
                    <a:pt x="30037" y="22635"/>
                    <a:pt x="30780" y="21690"/>
                    <a:pt x="31253" y="20676"/>
                  </a:cubicBezTo>
                  <a:close/>
                  <a:moveTo>
                    <a:pt x="16909" y="19843"/>
                  </a:moveTo>
                  <a:lnTo>
                    <a:pt x="16819" y="20001"/>
                  </a:lnTo>
                  <a:cubicBezTo>
                    <a:pt x="16234" y="21194"/>
                    <a:pt x="15018" y="21847"/>
                    <a:pt x="14005" y="22635"/>
                  </a:cubicBezTo>
                  <a:cubicBezTo>
                    <a:pt x="13464" y="23018"/>
                    <a:pt x="13014" y="23469"/>
                    <a:pt x="12631" y="23986"/>
                  </a:cubicBezTo>
                  <a:cubicBezTo>
                    <a:pt x="12181" y="24504"/>
                    <a:pt x="11753" y="25067"/>
                    <a:pt x="11212" y="25518"/>
                  </a:cubicBezTo>
                  <a:cubicBezTo>
                    <a:pt x="10154" y="26396"/>
                    <a:pt x="8826" y="26914"/>
                    <a:pt x="7497" y="27251"/>
                  </a:cubicBezTo>
                  <a:cubicBezTo>
                    <a:pt x="6259" y="27589"/>
                    <a:pt x="4975" y="27814"/>
                    <a:pt x="3669" y="27882"/>
                  </a:cubicBezTo>
                  <a:cubicBezTo>
                    <a:pt x="3444" y="27927"/>
                    <a:pt x="3241" y="27927"/>
                    <a:pt x="3016" y="27927"/>
                  </a:cubicBezTo>
                  <a:cubicBezTo>
                    <a:pt x="4007" y="27161"/>
                    <a:pt x="4975" y="26306"/>
                    <a:pt x="5898" y="25405"/>
                  </a:cubicBezTo>
                  <a:cubicBezTo>
                    <a:pt x="6439" y="24910"/>
                    <a:pt x="6912" y="24392"/>
                    <a:pt x="7407" y="23874"/>
                  </a:cubicBezTo>
                  <a:cubicBezTo>
                    <a:pt x="9974" y="22883"/>
                    <a:pt x="12518" y="21847"/>
                    <a:pt x="15040" y="20721"/>
                  </a:cubicBezTo>
                  <a:cubicBezTo>
                    <a:pt x="15671" y="20429"/>
                    <a:pt x="16279" y="20158"/>
                    <a:pt x="16909" y="19843"/>
                  </a:cubicBezTo>
                  <a:close/>
                  <a:moveTo>
                    <a:pt x="26874" y="20833"/>
                  </a:moveTo>
                  <a:cubicBezTo>
                    <a:pt x="27306" y="20833"/>
                    <a:pt x="27737" y="20911"/>
                    <a:pt x="28168" y="21014"/>
                  </a:cubicBezTo>
                  <a:cubicBezTo>
                    <a:pt x="28393" y="21082"/>
                    <a:pt x="28641" y="21127"/>
                    <a:pt x="28866" y="21172"/>
                  </a:cubicBezTo>
                  <a:cubicBezTo>
                    <a:pt x="28686" y="22298"/>
                    <a:pt x="28439" y="23423"/>
                    <a:pt x="28078" y="24504"/>
                  </a:cubicBezTo>
                  <a:cubicBezTo>
                    <a:pt x="27718" y="24887"/>
                    <a:pt x="27335" y="25225"/>
                    <a:pt x="26975" y="25563"/>
                  </a:cubicBezTo>
                  <a:cubicBezTo>
                    <a:pt x="25759" y="26621"/>
                    <a:pt x="24408" y="27522"/>
                    <a:pt x="23012" y="28310"/>
                  </a:cubicBezTo>
                  <a:cubicBezTo>
                    <a:pt x="23237" y="27747"/>
                    <a:pt x="23507" y="27206"/>
                    <a:pt x="23732" y="26689"/>
                  </a:cubicBezTo>
                  <a:cubicBezTo>
                    <a:pt x="24025" y="26036"/>
                    <a:pt x="24295" y="25405"/>
                    <a:pt x="24565" y="24775"/>
                  </a:cubicBezTo>
                  <a:cubicBezTo>
                    <a:pt x="25083" y="23491"/>
                    <a:pt x="25624" y="22230"/>
                    <a:pt x="26052" y="20969"/>
                  </a:cubicBezTo>
                  <a:cubicBezTo>
                    <a:pt x="26187" y="20879"/>
                    <a:pt x="26322" y="20856"/>
                    <a:pt x="26479" y="20856"/>
                  </a:cubicBezTo>
                  <a:cubicBezTo>
                    <a:pt x="26611" y="20841"/>
                    <a:pt x="26743" y="20833"/>
                    <a:pt x="26874" y="20833"/>
                  </a:cubicBezTo>
                  <a:close/>
                  <a:moveTo>
                    <a:pt x="28101" y="24707"/>
                  </a:moveTo>
                  <a:cubicBezTo>
                    <a:pt x="28641" y="24932"/>
                    <a:pt x="29137" y="25157"/>
                    <a:pt x="29654" y="25383"/>
                  </a:cubicBezTo>
                  <a:cubicBezTo>
                    <a:pt x="29429" y="25900"/>
                    <a:pt x="29137" y="26396"/>
                    <a:pt x="28866" y="26914"/>
                  </a:cubicBezTo>
                  <a:cubicBezTo>
                    <a:pt x="28191" y="28107"/>
                    <a:pt x="27448" y="29301"/>
                    <a:pt x="26322" y="30134"/>
                  </a:cubicBezTo>
                  <a:cubicBezTo>
                    <a:pt x="26277" y="30179"/>
                    <a:pt x="26254" y="30201"/>
                    <a:pt x="26187" y="30246"/>
                  </a:cubicBezTo>
                  <a:cubicBezTo>
                    <a:pt x="25624" y="29931"/>
                    <a:pt x="25061" y="29661"/>
                    <a:pt x="24520" y="29346"/>
                  </a:cubicBezTo>
                  <a:cubicBezTo>
                    <a:pt x="24003" y="29075"/>
                    <a:pt x="23485" y="28738"/>
                    <a:pt x="22922" y="28467"/>
                  </a:cubicBezTo>
                  <a:cubicBezTo>
                    <a:pt x="24160" y="27814"/>
                    <a:pt x="25376" y="27026"/>
                    <a:pt x="26502" y="26126"/>
                  </a:cubicBezTo>
                  <a:cubicBezTo>
                    <a:pt x="27065" y="25653"/>
                    <a:pt x="27605" y="25180"/>
                    <a:pt x="28101" y="24707"/>
                  </a:cubicBezTo>
                  <a:close/>
                  <a:moveTo>
                    <a:pt x="25962" y="20969"/>
                  </a:moveTo>
                  <a:cubicBezTo>
                    <a:pt x="25421" y="22208"/>
                    <a:pt x="24948" y="23469"/>
                    <a:pt x="24408" y="24707"/>
                  </a:cubicBezTo>
                  <a:cubicBezTo>
                    <a:pt x="24160" y="25337"/>
                    <a:pt x="23890" y="25945"/>
                    <a:pt x="23597" y="26598"/>
                  </a:cubicBezTo>
                  <a:cubicBezTo>
                    <a:pt x="23349" y="27184"/>
                    <a:pt x="23102" y="27814"/>
                    <a:pt x="22787" y="28400"/>
                  </a:cubicBezTo>
                  <a:cubicBezTo>
                    <a:pt x="22201" y="28715"/>
                    <a:pt x="21593" y="29008"/>
                    <a:pt x="20985" y="29278"/>
                  </a:cubicBezTo>
                  <a:cubicBezTo>
                    <a:pt x="19792" y="29773"/>
                    <a:pt x="18553" y="30201"/>
                    <a:pt x="17315" y="30472"/>
                  </a:cubicBezTo>
                  <a:lnTo>
                    <a:pt x="17315" y="30449"/>
                  </a:lnTo>
                  <a:cubicBezTo>
                    <a:pt x="17427" y="30134"/>
                    <a:pt x="17607" y="29864"/>
                    <a:pt x="17743" y="29571"/>
                  </a:cubicBezTo>
                  <a:cubicBezTo>
                    <a:pt x="17878" y="29278"/>
                    <a:pt x="18035" y="28963"/>
                    <a:pt x="18193" y="28648"/>
                  </a:cubicBezTo>
                  <a:lnTo>
                    <a:pt x="19049" y="26779"/>
                  </a:lnTo>
                  <a:cubicBezTo>
                    <a:pt x="19319" y="26148"/>
                    <a:pt x="19634" y="25518"/>
                    <a:pt x="19859" y="24842"/>
                  </a:cubicBezTo>
                  <a:cubicBezTo>
                    <a:pt x="19972" y="24820"/>
                    <a:pt x="20062" y="24775"/>
                    <a:pt x="20129" y="24729"/>
                  </a:cubicBezTo>
                  <a:cubicBezTo>
                    <a:pt x="20737" y="24437"/>
                    <a:pt x="21255" y="24054"/>
                    <a:pt x="21773" y="23649"/>
                  </a:cubicBezTo>
                  <a:cubicBezTo>
                    <a:pt x="22764" y="22861"/>
                    <a:pt x="23687" y="21960"/>
                    <a:pt x="24813" y="21397"/>
                  </a:cubicBezTo>
                  <a:cubicBezTo>
                    <a:pt x="25173" y="21194"/>
                    <a:pt x="25579" y="21059"/>
                    <a:pt x="25962" y="20969"/>
                  </a:cubicBezTo>
                  <a:close/>
                  <a:moveTo>
                    <a:pt x="2310" y="29662"/>
                  </a:moveTo>
                  <a:cubicBezTo>
                    <a:pt x="3548" y="29662"/>
                    <a:pt x="4819" y="30011"/>
                    <a:pt x="6011" y="30201"/>
                  </a:cubicBezTo>
                  <a:cubicBezTo>
                    <a:pt x="6565" y="30282"/>
                    <a:pt x="7143" y="30347"/>
                    <a:pt x="7716" y="30347"/>
                  </a:cubicBezTo>
                  <a:cubicBezTo>
                    <a:pt x="8099" y="30347"/>
                    <a:pt x="8479" y="30318"/>
                    <a:pt x="8848" y="30246"/>
                  </a:cubicBezTo>
                  <a:cubicBezTo>
                    <a:pt x="8916" y="30246"/>
                    <a:pt x="8938" y="30224"/>
                    <a:pt x="8983" y="30224"/>
                  </a:cubicBezTo>
                  <a:lnTo>
                    <a:pt x="8758" y="30449"/>
                  </a:lnTo>
                  <a:cubicBezTo>
                    <a:pt x="8690" y="30539"/>
                    <a:pt x="8600" y="30652"/>
                    <a:pt x="8488" y="30719"/>
                  </a:cubicBezTo>
                  <a:cubicBezTo>
                    <a:pt x="8420" y="30787"/>
                    <a:pt x="8308" y="30877"/>
                    <a:pt x="8285" y="30967"/>
                  </a:cubicBezTo>
                  <a:cubicBezTo>
                    <a:pt x="8263" y="30989"/>
                    <a:pt x="8263" y="31012"/>
                    <a:pt x="8263" y="31034"/>
                  </a:cubicBezTo>
                  <a:cubicBezTo>
                    <a:pt x="8150" y="31034"/>
                    <a:pt x="8037" y="31012"/>
                    <a:pt x="7925" y="31012"/>
                  </a:cubicBezTo>
                  <a:cubicBezTo>
                    <a:pt x="5651" y="30764"/>
                    <a:pt x="3421" y="30336"/>
                    <a:pt x="1192" y="29773"/>
                  </a:cubicBezTo>
                  <a:cubicBezTo>
                    <a:pt x="1560" y="29695"/>
                    <a:pt x="1933" y="29662"/>
                    <a:pt x="2310" y="29662"/>
                  </a:cubicBezTo>
                  <a:close/>
                  <a:moveTo>
                    <a:pt x="19747" y="24910"/>
                  </a:moveTo>
                  <a:lnTo>
                    <a:pt x="19747" y="24910"/>
                  </a:lnTo>
                  <a:cubicBezTo>
                    <a:pt x="19544" y="25292"/>
                    <a:pt x="19409" y="25720"/>
                    <a:pt x="19206" y="26126"/>
                  </a:cubicBezTo>
                  <a:cubicBezTo>
                    <a:pt x="18981" y="26598"/>
                    <a:pt x="18756" y="27094"/>
                    <a:pt x="18553" y="27589"/>
                  </a:cubicBezTo>
                  <a:cubicBezTo>
                    <a:pt x="18103" y="28558"/>
                    <a:pt x="17653" y="29526"/>
                    <a:pt x="17180" y="30494"/>
                  </a:cubicBezTo>
                  <a:cubicBezTo>
                    <a:pt x="15626" y="30877"/>
                    <a:pt x="14027" y="31057"/>
                    <a:pt x="12428" y="31147"/>
                  </a:cubicBezTo>
                  <a:cubicBezTo>
                    <a:pt x="13352" y="29683"/>
                    <a:pt x="14275" y="28220"/>
                    <a:pt x="15108" y="26711"/>
                  </a:cubicBezTo>
                  <a:cubicBezTo>
                    <a:pt x="16144" y="26148"/>
                    <a:pt x="17292" y="25810"/>
                    <a:pt x="18418" y="25405"/>
                  </a:cubicBezTo>
                  <a:cubicBezTo>
                    <a:pt x="18868" y="25270"/>
                    <a:pt x="19296" y="25090"/>
                    <a:pt x="19747" y="24910"/>
                  </a:cubicBezTo>
                  <a:close/>
                  <a:moveTo>
                    <a:pt x="14974" y="26795"/>
                  </a:moveTo>
                  <a:cubicBezTo>
                    <a:pt x="14148" y="28290"/>
                    <a:pt x="13298" y="29763"/>
                    <a:pt x="12316" y="31147"/>
                  </a:cubicBezTo>
                  <a:cubicBezTo>
                    <a:pt x="11969" y="31166"/>
                    <a:pt x="11618" y="31174"/>
                    <a:pt x="11266" y="31174"/>
                  </a:cubicBezTo>
                  <a:cubicBezTo>
                    <a:pt x="10338" y="31174"/>
                    <a:pt x="9396" y="31116"/>
                    <a:pt x="8465" y="31034"/>
                  </a:cubicBezTo>
                  <a:cubicBezTo>
                    <a:pt x="8488" y="30877"/>
                    <a:pt x="8803" y="30652"/>
                    <a:pt x="8871" y="30539"/>
                  </a:cubicBezTo>
                  <a:cubicBezTo>
                    <a:pt x="9028" y="30404"/>
                    <a:pt x="9141" y="30291"/>
                    <a:pt x="9253" y="30111"/>
                  </a:cubicBezTo>
                  <a:cubicBezTo>
                    <a:pt x="10222" y="29886"/>
                    <a:pt x="11122" y="29391"/>
                    <a:pt x="11978" y="28828"/>
                  </a:cubicBezTo>
                  <a:cubicBezTo>
                    <a:pt x="12991" y="28152"/>
                    <a:pt x="13915" y="27409"/>
                    <a:pt x="14950" y="26801"/>
                  </a:cubicBezTo>
                  <a:cubicBezTo>
                    <a:pt x="14950" y="26801"/>
                    <a:pt x="14962" y="26801"/>
                    <a:pt x="14974" y="26795"/>
                  </a:cubicBezTo>
                  <a:close/>
                  <a:moveTo>
                    <a:pt x="22787" y="28535"/>
                  </a:moveTo>
                  <a:cubicBezTo>
                    <a:pt x="23327" y="28873"/>
                    <a:pt x="23890" y="29120"/>
                    <a:pt x="24453" y="29413"/>
                  </a:cubicBezTo>
                  <a:cubicBezTo>
                    <a:pt x="25016" y="29683"/>
                    <a:pt x="25534" y="29999"/>
                    <a:pt x="26074" y="30291"/>
                  </a:cubicBezTo>
                  <a:cubicBezTo>
                    <a:pt x="25016" y="31102"/>
                    <a:pt x="23710" y="31642"/>
                    <a:pt x="22494" y="32228"/>
                  </a:cubicBezTo>
                  <a:cubicBezTo>
                    <a:pt x="21751" y="32588"/>
                    <a:pt x="20985" y="32948"/>
                    <a:pt x="20242" y="33331"/>
                  </a:cubicBezTo>
                  <a:lnTo>
                    <a:pt x="18733" y="31980"/>
                  </a:lnTo>
                  <a:cubicBezTo>
                    <a:pt x="18486" y="31710"/>
                    <a:pt x="18193" y="31462"/>
                    <a:pt x="17945" y="31215"/>
                  </a:cubicBezTo>
                  <a:lnTo>
                    <a:pt x="17607" y="30877"/>
                  </a:lnTo>
                  <a:lnTo>
                    <a:pt x="17427" y="30697"/>
                  </a:lnTo>
                  <a:lnTo>
                    <a:pt x="17360" y="30629"/>
                  </a:lnTo>
                  <a:cubicBezTo>
                    <a:pt x="19229" y="30134"/>
                    <a:pt x="21075" y="29458"/>
                    <a:pt x="22787" y="28535"/>
                  </a:cubicBezTo>
                  <a:close/>
                  <a:moveTo>
                    <a:pt x="832" y="29886"/>
                  </a:moveTo>
                  <a:lnTo>
                    <a:pt x="832" y="29886"/>
                  </a:lnTo>
                  <a:cubicBezTo>
                    <a:pt x="3286" y="30517"/>
                    <a:pt x="5786" y="30989"/>
                    <a:pt x="8308" y="31215"/>
                  </a:cubicBezTo>
                  <a:lnTo>
                    <a:pt x="8398" y="31372"/>
                  </a:lnTo>
                  <a:lnTo>
                    <a:pt x="8735" y="32048"/>
                  </a:lnTo>
                  <a:cubicBezTo>
                    <a:pt x="9163" y="32903"/>
                    <a:pt x="9614" y="33782"/>
                    <a:pt x="10064" y="34592"/>
                  </a:cubicBezTo>
                  <a:lnTo>
                    <a:pt x="9726" y="34592"/>
                  </a:lnTo>
                  <a:cubicBezTo>
                    <a:pt x="9163" y="34525"/>
                    <a:pt x="8623" y="34367"/>
                    <a:pt x="8082" y="34142"/>
                  </a:cubicBezTo>
                  <a:cubicBezTo>
                    <a:pt x="7002" y="33647"/>
                    <a:pt x="6011" y="32903"/>
                    <a:pt x="5020" y="32250"/>
                  </a:cubicBezTo>
                  <a:cubicBezTo>
                    <a:pt x="3872" y="31530"/>
                    <a:pt x="2656" y="30787"/>
                    <a:pt x="1417" y="30201"/>
                  </a:cubicBezTo>
                  <a:cubicBezTo>
                    <a:pt x="1215" y="30089"/>
                    <a:pt x="989" y="29999"/>
                    <a:pt x="832" y="29886"/>
                  </a:cubicBezTo>
                  <a:close/>
                  <a:moveTo>
                    <a:pt x="8488" y="31237"/>
                  </a:moveTo>
                  <a:lnTo>
                    <a:pt x="8488" y="31237"/>
                  </a:lnTo>
                  <a:cubicBezTo>
                    <a:pt x="9365" y="31314"/>
                    <a:pt x="10253" y="31349"/>
                    <a:pt x="11136" y="31349"/>
                  </a:cubicBezTo>
                  <a:cubicBezTo>
                    <a:pt x="11546" y="31349"/>
                    <a:pt x="11954" y="31341"/>
                    <a:pt x="12361" y="31327"/>
                  </a:cubicBezTo>
                  <a:cubicBezTo>
                    <a:pt x="12811" y="31890"/>
                    <a:pt x="13307" y="32431"/>
                    <a:pt x="13757" y="32994"/>
                  </a:cubicBezTo>
                  <a:cubicBezTo>
                    <a:pt x="13982" y="33264"/>
                    <a:pt x="14207" y="33579"/>
                    <a:pt x="14455" y="33849"/>
                  </a:cubicBezTo>
                  <a:cubicBezTo>
                    <a:pt x="14658" y="34097"/>
                    <a:pt x="14838" y="34345"/>
                    <a:pt x="15040" y="34592"/>
                  </a:cubicBezTo>
                  <a:cubicBezTo>
                    <a:pt x="14455" y="34457"/>
                    <a:pt x="13892" y="34300"/>
                    <a:pt x="13329" y="34277"/>
                  </a:cubicBezTo>
                  <a:cubicBezTo>
                    <a:pt x="13213" y="34264"/>
                    <a:pt x="13098" y="34259"/>
                    <a:pt x="12983" y="34259"/>
                  </a:cubicBezTo>
                  <a:cubicBezTo>
                    <a:pt x="12498" y="34259"/>
                    <a:pt x="12028" y="34357"/>
                    <a:pt x="11573" y="34412"/>
                  </a:cubicBezTo>
                  <a:cubicBezTo>
                    <a:pt x="11122" y="34502"/>
                    <a:pt x="10672" y="34592"/>
                    <a:pt x="10199" y="34592"/>
                  </a:cubicBezTo>
                  <a:cubicBezTo>
                    <a:pt x="9839" y="33804"/>
                    <a:pt x="9411" y="33039"/>
                    <a:pt x="9028" y="32273"/>
                  </a:cubicBezTo>
                  <a:cubicBezTo>
                    <a:pt x="8938" y="32093"/>
                    <a:pt x="8826" y="31890"/>
                    <a:pt x="8735" y="31710"/>
                  </a:cubicBezTo>
                  <a:cubicBezTo>
                    <a:pt x="8690" y="31642"/>
                    <a:pt x="8645" y="31530"/>
                    <a:pt x="8600" y="31440"/>
                  </a:cubicBezTo>
                  <a:cubicBezTo>
                    <a:pt x="8578" y="31372"/>
                    <a:pt x="8510" y="31327"/>
                    <a:pt x="8488" y="31237"/>
                  </a:cubicBezTo>
                  <a:close/>
                  <a:moveTo>
                    <a:pt x="17180" y="30652"/>
                  </a:moveTo>
                  <a:cubicBezTo>
                    <a:pt x="18103" y="31575"/>
                    <a:pt x="19071" y="32498"/>
                    <a:pt x="20084" y="33376"/>
                  </a:cubicBezTo>
                  <a:cubicBezTo>
                    <a:pt x="19612" y="33624"/>
                    <a:pt x="19116" y="33849"/>
                    <a:pt x="18621" y="34097"/>
                  </a:cubicBezTo>
                  <a:cubicBezTo>
                    <a:pt x="18035" y="34390"/>
                    <a:pt x="17405" y="34660"/>
                    <a:pt x="16729" y="34750"/>
                  </a:cubicBezTo>
                  <a:cubicBezTo>
                    <a:pt x="16600" y="34766"/>
                    <a:pt x="16473" y="34773"/>
                    <a:pt x="16346" y="34773"/>
                  </a:cubicBezTo>
                  <a:cubicBezTo>
                    <a:pt x="15942" y="34773"/>
                    <a:pt x="15547" y="34700"/>
                    <a:pt x="15153" y="34615"/>
                  </a:cubicBezTo>
                  <a:cubicBezTo>
                    <a:pt x="14928" y="34367"/>
                    <a:pt x="14770" y="34074"/>
                    <a:pt x="14545" y="33804"/>
                  </a:cubicBezTo>
                  <a:cubicBezTo>
                    <a:pt x="14320" y="33489"/>
                    <a:pt x="14050" y="33196"/>
                    <a:pt x="13825" y="32903"/>
                  </a:cubicBezTo>
                  <a:cubicBezTo>
                    <a:pt x="13374" y="32363"/>
                    <a:pt x="12969" y="31823"/>
                    <a:pt x="12473" y="31282"/>
                  </a:cubicBezTo>
                  <a:lnTo>
                    <a:pt x="13757" y="31215"/>
                  </a:lnTo>
                  <a:cubicBezTo>
                    <a:pt x="14905" y="31102"/>
                    <a:pt x="16054" y="30922"/>
                    <a:pt x="17180" y="30652"/>
                  </a:cubicBezTo>
                  <a:close/>
                  <a:moveTo>
                    <a:pt x="15041" y="1"/>
                  </a:moveTo>
                  <a:cubicBezTo>
                    <a:pt x="14955" y="1"/>
                    <a:pt x="14860" y="59"/>
                    <a:pt x="14860" y="140"/>
                  </a:cubicBezTo>
                  <a:cubicBezTo>
                    <a:pt x="14905" y="2324"/>
                    <a:pt x="14005" y="4396"/>
                    <a:pt x="12316" y="5792"/>
                  </a:cubicBezTo>
                  <a:cubicBezTo>
                    <a:pt x="10582" y="7256"/>
                    <a:pt x="8218" y="8134"/>
                    <a:pt x="7092" y="10206"/>
                  </a:cubicBezTo>
                  <a:cubicBezTo>
                    <a:pt x="6574" y="11219"/>
                    <a:pt x="6416" y="12345"/>
                    <a:pt x="5921" y="13358"/>
                  </a:cubicBezTo>
                  <a:cubicBezTo>
                    <a:pt x="5380" y="14461"/>
                    <a:pt x="4435" y="15250"/>
                    <a:pt x="3692" y="16173"/>
                  </a:cubicBezTo>
                  <a:cubicBezTo>
                    <a:pt x="2453" y="17681"/>
                    <a:pt x="1687" y="19528"/>
                    <a:pt x="1440" y="21442"/>
                  </a:cubicBezTo>
                  <a:cubicBezTo>
                    <a:pt x="1192" y="23356"/>
                    <a:pt x="1417" y="25383"/>
                    <a:pt x="2205" y="27161"/>
                  </a:cubicBezTo>
                  <a:cubicBezTo>
                    <a:pt x="2318" y="27387"/>
                    <a:pt x="2431" y="27589"/>
                    <a:pt x="2543" y="27814"/>
                  </a:cubicBezTo>
                  <a:cubicBezTo>
                    <a:pt x="2574" y="27860"/>
                    <a:pt x="2620" y="27880"/>
                    <a:pt x="2664" y="27880"/>
                  </a:cubicBezTo>
                  <a:cubicBezTo>
                    <a:pt x="2750" y="27880"/>
                    <a:pt x="2828" y="27806"/>
                    <a:pt x="2768" y="27702"/>
                  </a:cubicBezTo>
                  <a:cubicBezTo>
                    <a:pt x="1868" y="25968"/>
                    <a:pt x="1507" y="23941"/>
                    <a:pt x="1665" y="22005"/>
                  </a:cubicBezTo>
                  <a:cubicBezTo>
                    <a:pt x="1845" y="20068"/>
                    <a:pt x="2521" y="18154"/>
                    <a:pt x="3692" y="16601"/>
                  </a:cubicBezTo>
                  <a:cubicBezTo>
                    <a:pt x="4164" y="15993"/>
                    <a:pt x="4727" y="15452"/>
                    <a:pt x="5245" y="14867"/>
                  </a:cubicBezTo>
                  <a:cubicBezTo>
                    <a:pt x="5561" y="16330"/>
                    <a:pt x="5921" y="17794"/>
                    <a:pt x="6259" y="19213"/>
                  </a:cubicBezTo>
                  <a:cubicBezTo>
                    <a:pt x="6596" y="20721"/>
                    <a:pt x="6934" y="22185"/>
                    <a:pt x="7294" y="23671"/>
                  </a:cubicBezTo>
                  <a:cubicBezTo>
                    <a:pt x="6979" y="24009"/>
                    <a:pt x="6641" y="24347"/>
                    <a:pt x="6349" y="24684"/>
                  </a:cubicBezTo>
                  <a:cubicBezTo>
                    <a:pt x="4682" y="26351"/>
                    <a:pt x="2858" y="27859"/>
                    <a:pt x="899" y="29211"/>
                  </a:cubicBezTo>
                  <a:cubicBezTo>
                    <a:pt x="674" y="29391"/>
                    <a:pt x="426" y="29548"/>
                    <a:pt x="201" y="29728"/>
                  </a:cubicBezTo>
                  <a:cubicBezTo>
                    <a:pt x="0" y="29838"/>
                    <a:pt x="96" y="30007"/>
                    <a:pt x="211" y="30007"/>
                  </a:cubicBezTo>
                  <a:cubicBezTo>
                    <a:pt x="238" y="30007"/>
                    <a:pt x="266" y="29997"/>
                    <a:pt x="291" y="29976"/>
                  </a:cubicBezTo>
                  <a:cubicBezTo>
                    <a:pt x="323" y="29992"/>
                    <a:pt x="366" y="30008"/>
                    <a:pt x="421" y="30008"/>
                  </a:cubicBezTo>
                  <a:cubicBezTo>
                    <a:pt x="443" y="30008"/>
                    <a:pt x="468" y="30005"/>
                    <a:pt x="494" y="29999"/>
                  </a:cubicBezTo>
                  <a:cubicBezTo>
                    <a:pt x="517" y="29976"/>
                    <a:pt x="539" y="29976"/>
                    <a:pt x="607" y="29976"/>
                  </a:cubicBezTo>
                  <a:cubicBezTo>
                    <a:pt x="1800" y="30629"/>
                    <a:pt x="3016" y="31327"/>
                    <a:pt x="4209" y="32048"/>
                  </a:cubicBezTo>
                  <a:cubicBezTo>
                    <a:pt x="5268" y="32701"/>
                    <a:pt x="6281" y="33466"/>
                    <a:pt x="7384" y="34074"/>
                  </a:cubicBezTo>
                  <a:cubicBezTo>
                    <a:pt x="8259" y="34550"/>
                    <a:pt x="9182" y="34849"/>
                    <a:pt x="10167" y="34849"/>
                  </a:cubicBezTo>
                  <a:cubicBezTo>
                    <a:pt x="10348" y="34849"/>
                    <a:pt x="10532" y="34838"/>
                    <a:pt x="10717" y="34817"/>
                  </a:cubicBezTo>
                  <a:cubicBezTo>
                    <a:pt x="11325" y="34727"/>
                    <a:pt x="11933" y="34592"/>
                    <a:pt x="12586" y="34525"/>
                  </a:cubicBezTo>
                  <a:cubicBezTo>
                    <a:pt x="12694" y="34517"/>
                    <a:pt x="12801" y="34513"/>
                    <a:pt x="12907" y="34513"/>
                  </a:cubicBezTo>
                  <a:cubicBezTo>
                    <a:pt x="13401" y="34513"/>
                    <a:pt x="13883" y="34594"/>
                    <a:pt x="14365" y="34705"/>
                  </a:cubicBezTo>
                  <a:cubicBezTo>
                    <a:pt x="14928" y="34817"/>
                    <a:pt x="15491" y="34975"/>
                    <a:pt x="16076" y="35020"/>
                  </a:cubicBezTo>
                  <a:cubicBezTo>
                    <a:pt x="16129" y="35022"/>
                    <a:pt x="16182" y="35023"/>
                    <a:pt x="16234" y="35023"/>
                  </a:cubicBezTo>
                  <a:cubicBezTo>
                    <a:pt x="16805" y="35023"/>
                    <a:pt x="17339" y="34911"/>
                    <a:pt x="17855" y="34705"/>
                  </a:cubicBezTo>
                  <a:cubicBezTo>
                    <a:pt x="18508" y="34457"/>
                    <a:pt x="19161" y="34119"/>
                    <a:pt x="19769" y="33804"/>
                  </a:cubicBezTo>
                  <a:cubicBezTo>
                    <a:pt x="20445" y="33466"/>
                    <a:pt x="21120" y="33151"/>
                    <a:pt x="21796" y="32813"/>
                  </a:cubicBezTo>
                  <a:cubicBezTo>
                    <a:pt x="23102" y="32205"/>
                    <a:pt x="24475" y="31597"/>
                    <a:pt x="25714" y="30854"/>
                  </a:cubicBezTo>
                  <a:cubicBezTo>
                    <a:pt x="26299" y="30472"/>
                    <a:pt x="26862" y="30021"/>
                    <a:pt x="27380" y="29526"/>
                  </a:cubicBezTo>
                  <a:cubicBezTo>
                    <a:pt x="27853" y="29008"/>
                    <a:pt x="28236" y="28445"/>
                    <a:pt x="28596" y="27859"/>
                  </a:cubicBezTo>
                  <a:cubicBezTo>
                    <a:pt x="29925" y="25698"/>
                    <a:pt x="31028" y="23356"/>
                    <a:pt x="31523" y="20856"/>
                  </a:cubicBezTo>
                  <a:cubicBezTo>
                    <a:pt x="31591" y="20541"/>
                    <a:pt x="31636" y="20226"/>
                    <a:pt x="31704" y="19888"/>
                  </a:cubicBezTo>
                  <a:cubicBezTo>
                    <a:pt x="31716" y="19800"/>
                    <a:pt x="31652" y="19754"/>
                    <a:pt x="31584" y="19754"/>
                  </a:cubicBezTo>
                  <a:cubicBezTo>
                    <a:pt x="31531" y="19754"/>
                    <a:pt x="31476" y="19783"/>
                    <a:pt x="31456" y="19843"/>
                  </a:cubicBezTo>
                  <a:cubicBezTo>
                    <a:pt x="31208" y="20384"/>
                    <a:pt x="30758" y="20789"/>
                    <a:pt x="30150" y="20992"/>
                  </a:cubicBezTo>
                  <a:cubicBezTo>
                    <a:pt x="29919" y="21066"/>
                    <a:pt x="29688" y="21094"/>
                    <a:pt x="29456" y="21094"/>
                  </a:cubicBezTo>
                  <a:cubicBezTo>
                    <a:pt x="29125" y="21094"/>
                    <a:pt x="28793" y="21035"/>
                    <a:pt x="28461" y="20969"/>
                  </a:cubicBezTo>
                  <a:cubicBezTo>
                    <a:pt x="27943" y="20856"/>
                    <a:pt x="27403" y="20721"/>
                    <a:pt x="26840" y="20721"/>
                  </a:cubicBezTo>
                  <a:cubicBezTo>
                    <a:pt x="26322" y="20721"/>
                    <a:pt x="25826" y="20856"/>
                    <a:pt x="25331" y="21014"/>
                  </a:cubicBezTo>
                  <a:cubicBezTo>
                    <a:pt x="24250" y="21442"/>
                    <a:pt x="23304" y="22208"/>
                    <a:pt x="22404" y="22928"/>
                  </a:cubicBezTo>
                  <a:cubicBezTo>
                    <a:pt x="21886" y="23356"/>
                    <a:pt x="21368" y="23806"/>
                    <a:pt x="20782" y="24167"/>
                  </a:cubicBezTo>
                  <a:cubicBezTo>
                    <a:pt x="20535" y="24347"/>
                    <a:pt x="20242" y="24482"/>
                    <a:pt x="19972" y="24617"/>
                  </a:cubicBezTo>
                  <a:cubicBezTo>
                    <a:pt x="19972" y="24617"/>
                    <a:pt x="19927" y="24617"/>
                    <a:pt x="19927" y="24662"/>
                  </a:cubicBezTo>
                  <a:cubicBezTo>
                    <a:pt x="19657" y="24797"/>
                    <a:pt x="19341" y="24910"/>
                    <a:pt x="19026" y="25022"/>
                  </a:cubicBezTo>
                  <a:cubicBezTo>
                    <a:pt x="17878" y="25450"/>
                    <a:pt x="16639" y="25720"/>
                    <a:pt x="15513" y="26261"/>
                  </a:cubicBezTo>
                  <a:cubicBezTo>
                    <a:pt x="14455" y="26756"/>
                    <a:pt x="13487" y="27477"/>
                    <a:pt x="12541" y="28152"/>
                  </a:cubicBezTo>
                  <a:cubicBezTo>
                    <a:pt x="11573" y="28828"/>
                    <a:pt x="10582" y="29458"/>
                    <a:pt x="9501" y="29841"/>
                  </a:cubicBezTo>
                  <a:cubicBezTo>
                    <a:pt x="8911" y="30015"/>
                    <a:pt x="8313" y="30086"/>
                    <a:pt x="7717" y="30086"/>
                  </a:cubicBezTo>
                  <a:cubicBezTo>
                    <a:pt x="7312" y="30086"/>
                    <a:pt x="6907" y="30053"/>
                    <a:pt x="6506" y="29999"/>
                  </a:cubicBezTo>
                  <a:cubicBezTo>
                    <a:pt x="5169" y="29812"/>
                    <a:pt x="3793" y="29384"/>
                    <a:pt x="2427" y="29384"/>
                  </a:cubicBezTo>
                  <a:cubicBezTo>
                    <a:pt x="1976" y="29384"/>
                    <a:pt x="1526" y="29431"/>
                    <a:pt x="1079" y="29548"/>
                  </a:cubicBezTo>
                  <a:cubicBezTo>
                    <a:pt x="1057" y="29548"/>
                    <a:pt x="1012" y="29571"/>
                    <a:pt x="989" y="29571"/>
                  </a:cubicBezTo>
                  <a:cubicBezTo>
                    <a:pt x="1642" y="29098"/>
                    <a:pt x="2295" y="28625"/>
                    <a:pt x="2903" y="28152"/>
                  </a:cubicBezTo>
                  <a:cubicBezTo>
                    <a:pt x="4142" y="28152"/>
                    <a:pt x="5403" y="28040"/>
                    <a:pt x="6619" y="27769"/>
                  </a:cubicBezTo>
                  <a:cubicBezTo>
                    <a:pt x="7947" y="27499"/>
                    <a:pt x="9298" y="27094"/>
                    <a:pt x="10447" y="26418"/>
                  </a:cubicBezTo>
                  <a:cubicBezTo>
                    <a:pt x="11032" y="26081"/>
                    <a:pt x="11573" y="25675"/>
                    <a:pt x="12046" y="25157"/>
                  </a:cubicBezTo>
                  <a:cubicBezTo>
                    <a:pt x="12541" y="24617"/>
                    <a:pt x="12946" y="24031"/>
                    <a:pt x="13487" y="23536"/>
                  </a:cubicBezTo>
                  <a:cubicBezTo>
                    <a:pt x="14410" y="22590"/>
                    <a:pt x="15648" y="22027"/>
                    <a:pt x="16527" y="21059"/>
                  </a:cubicBezTo>
                  <a:cubicBezTo>
                    <a:pt x="17337" y="20091"/>
                    <a:pt x="17540" y="18875"/>
                    <a:pt x="17945" y="17726"/>
                  </a:cubicBezTo>
                  <a:cubicBezTo>
                    <a:pt x="18351" y="16488"/>
                    <a:pt x="19364" y="15565"/>
                    <a:pt x="19814" y="14326"/>
                  </a:cubicBezTo>
                  <a:cubicBezTo>
                    <a:pt x="20017" y="13763"/>
                    <a:pt x="20107" y="13200"/>
                    <a:pt x="20107" y="12615"/>
                  </a:cubicBezTo>
                  <a:cubicBezTo>
                    <a:pt x="20107" y="11962"/>
                    <a:pt x="19927" y="11331"/>
                    <a:pt x="19747" y="10723"/>
                  </a:cubicBezTo>
                  <a:cubicBezTo>
                    <a:pt x="19544" y="10070"/>
                    <a:pt x="19364" y="9462"/>
                    <a:pt x="19341" y="8787"/>
                  </a:cubicBezTo>
                  <a:cubicBezTo>
                    <a:pt x="19319" y="8134"/>
                    <a:pt x="19409" y="7458"/>
                    <a:pt x="19409" y="6805"/>
                  </a:cubicBezTo>
                  <a:cubicBezTo>
                    <a:pt x="19409" y="5567"/>
                    <a:pt x="19026" y="4441"/>
                    <a:pt x="18351" y="3405"/>
                  </a:cubicBezTo>
                  <a:cubicBezTo>
                    <a:pt x="17675" y="2369"/>
                    <a:pt x="16774" y="1469"/>
                    <a:pt x="15851" y="636"/>
                  </a:cubicBezTo>
                  <a:cubicBezTo>
                    <a:pt x="15626" y="455"/>
                    <a:pt x="15378" y="230"/>
                    <a:pt x="15131" y="28"/>
                  </a:cubicBezTo>
                  <a:cubicBezTo>
                    <a:pt x="15106" y="9"/>
                    <a:pt x="15074" y="1"/>
                    <a:pt x="150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2799600" y="1860000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241056" y="219272"/>
            <a:ext cx="8681480" cy="4959322"/>
            <a:chOff x="241056" y="219272"/>
            <a:chExt cx="8681480" cy="4959322"/>
          </a:xfrm>
        </p:grpSpPr>
        <p:sp>
          <p:nvSpPr>
            <p:cNvPr id="142" name="Google Shape;142;p19"/>
            <p:cNvSpPr/>
            <p:nvPr/>
          </p:nvSpPr>
          <p:spPr>
            <a:xfrm flipH="1">
              <a:off x="241056" y="219272"/>
              <a:ext cx="1352145" cy="403479"/>
            </a:xfrm>
            <a:custGeom>
              <a:avLst/>
              <a:gdLst/>
              <a:ahLst/>
              <a:cxnLst/>
              <a:rect l="l" t="t" r="r" b="b"/>
              <a:pathLst>
                <a:path w="56783" h="16944" extrusionOk="0">
                  <a:moveTo>
                    <a:pt x="46" y="1"/>
                  </a:moveTo>
                  <a:cubicBezTo>
                    <a:pt x="23" y="1"/>
                    <a:pt x="1" y="18"/>
                    <a:pt x="1" y="51"/>
                  </a:cubicBezTo>
                  <a:cubicBezTo>
                    <a:pt x="91" y="1898"/>
                    <a:pt x="901" y="3699"/>
                    <a:pt x="2343" y="4915"/>
                  </a:cubicBezTo>
                  <a:cubicBezTo>
                    <a:pt x="3831" y="6194"/>
                    <a:pt x="5769" y="6634"/>
                    <a:pt x="7682" y="6634"/>
                  </a:cubicBezTo>
                  <a:cubicBezTo>
                    <a:pt x="7824" y="6634"/>
                    <a:pt x="7966" y="6631"/>
                    <a:pt x="8107" y="6627"/>
                  </a:cubicBezTo>
                  <a:cubicBezTo>
                    <a:pt x="10291" y="6582"/>
                    <a:pt x="12430" y="6041"/>
                    <a:pt x="14592" y="5884"/>
                  </a:cubicBezTo>
                  <a:cubicBezTo>
                    <a:pt x="15045" y="5843"/>
                    <a:pt x="15508" y="5819"/>
                    <a:pt x="15972" y="5819"/>
                  </a:cubicBezTo>
                  <a:cubicBezTo>
                    <a:pt x="17589" y="5819"/>
                    <a:pt x="19230" y="6115"/>
                    <a:pt x="20559" y="7077"/>
                  </a:cubicBezTo>
                  <a:cubicBezTo>
                    <a:pt x="22226" y="8270"/>
                    <a:pt x="23081" y="10184"/>
                    <a:pt x="24590" y="11513"/>
                  </a:cubicBezTo>
                  <a:cubicBezTo>
                    <a:pt x="26007" y="12758"/>
                    <a:pt x="27894" y="13205"/>
                    <a:pt x="29745" y="13205"/>
                  </a:cubicBezTo>
                  <a:cubicBezTo>
                    <a:pt x="29836" y="13205"/>
                    <a:pt x="29926" y="13204"/>
                    <a:pt x="30017" y="13202"/>
                  </a:cubicBezTo>
                  <a:cubicBezTo>
                    <a:pt x="31008" y="13157"/>
                    <a:pt x="32021" y="12999"/>
                    <a:pt x="32967" y="12751"/>
                  </a:cubicBezTo>
                  <a:cubicBezTo>
                    <a:pt x="34092" y="12459"/>
                    <a:pt x="35218" y="12098"/>
                    <a:pt x="36344" y="11851"/>
                  </a:cubicBezTo>
                  <a:cubicBezTo>
                    <a:pt x="36921" y="11742"/>
                    <a:pt x="37513" y="11665"/>
                    <a:pt x="38099" y="11665"/>
                  </a:cubicBezTo>
                  <a:cubicBezTo>
                    <a:pt x="38725" y="11665"/>
                    <a:pt x="39343" y="11753"/>
                    <a:pt x="39925" y="11986"/>
                  </a:cubicBezTo>
                  <a:cubicBezTo>
                    <a:pt x="40870" y="12346"/>
                    <a:pt x="41658" y="13022"/>
                    <a:pt x="42402" y="13675"/>
                  </a:cubicBezTo>
                  <a:cubicBezTo>
                    <a:pt x="43167" y="14350"/>
                    <a:pt x="43910" y="15048"/>
                    <a:pt x="44811" y="15566"/>
                  </a:cubicBezTo>
                  <a:cubicBezTo>
                    <a:pt x="45757" y="16084"/>
                    <a:pt x="46770" y="16422"/>
                    <a:pt x="47783" y="16647"/>
                  </a:cubicBezTo>
                  <a:cubicBezTo>
                    <a:pt x="48769" y="16860"/>
                    <a:pt x="49771" y="16944"/>
                    <a:pt x="50777" y="16944"/>
                  </a:cubicBezTo>
                  <a:cubicBezTo>
                    <a:pt x="52116" y="16944"/>
                    <a:pt x="53462" y="16795"/>
                    <a:pt x="54786" y="16602"/>
                  </a:cubicBezTo>
                  <a:cubicBezTo>
                    <a:pt x="55372" y="16512"/>
                    <a:pt x="55957" y="16399"/>
                    <a:pt x="56565" y="16287"/>
                  </a:cubicBezTo>
                  <a:cubicBezTo>
                    <a:pt x="56782" y="16243"/>
                    <a:pt x="56727" y="15970"/>
                    <a:pt x="56582" y="15970"/>
                  </a:cubicBezTo>
                  <a:cubicBezTo>
                    <a:pt x="56577" y="15970"/>
                    <a:pt x="56571" y="15971"/>
                    <a:pt x="56565" y="15971"/>
                  </a:cubicBezTo>
                  <a:cubicBezTo>
                    <a:pt x="54584" y="16286"/>
                    <a:pt x="52602" y="16632"/>
                    <a:pt x="50596" y="16632"/>
                  </a:cubicBezTo>
                  <a:cubicBezTo>
                    <a:pt x="50162" y="16632"/>
                    <a:pt x="49728" y="16615"/>
                    <a:pt x="49292" y="16579"/>
                  </a:cubicBezTo>
                  <a:cubicBezTo>
                    <a:pt x="47130" y="16377"/>
                    <a:pt x="45126" y="15634"/>
                    <a:pt x="43437" y="14215"/>
                  </a:cubicBezTo>
                  <a:cubicBezTo>
                    <a:pt x="42672" y="13562"/>
                    <a:pt x="41996" y="12864"/>
                    <a:pt x="41186" y="12301"/>
                  </a:cubicBezTo>
                  <a:cubicBezTo>
                    <a:pt x="40352" y="11738"/>
                    <a:pt x="39407" y="11400"/>
                    <a:pt x="38393" y="11333"/>
                  </a:cubicBezTo>
                  <a:cubicBezTo>
                    <a:pt x="38278" y="11327"/>
                    <a:pt x="38164" y="11324"/>
                    <a:pt x="38049" y="11324"/>
                  </a:cubicBezTo>
                  <a:cubicBezTo>
                    <a:pt x="35966" y="11324"/>
                    <a:pt x="33959" y="12256"/>
                    <a:pt x="31931" y="12661"/>
                  </a:cubicBezTo>
                  <a:cubicBezTo>
                    <a:pt x="31125" y="12817"/>
                    <a:pt x="30289" y="12917"/>
                    <a:pt x="29460" y="12917"/>
                  </a:cubicBezTo>
                  <a:cubicBezTo>
                    <a:pt x="28250" y="12917"/>
                    <a:pt x="27055" y="12705"/>
                    <a:pt x="25986" y="12143"/>
                  </a:cubicBezTo>
                  <a:cubicBezTo>
                    <a:pt x="24162" y="11220"/>
                    <a:pt x="23194" y="9396"/>
                    <a:pt x="21888" y="7933"/>
                  </a:cubicBezTo>
                  <a:cubicBezTo>
                    <a:pt x="21235" y="7190"/>
                    <a:pt x="20447" y="6604"/>
                    <a:pt x="19546" y="6221"/>
                  </a:cubicBezTo>
                  <a:cubicBezTo>
                    <a:pt x="18668" y="5838"/>
                    <a:pt x="17722" y="5658"/>
                    <a:pt x="16776" y="5591"/>
                  </a:cubicBezTo>
                  <a:cubicBezTo>
                    <a:pt x="16483" y="5572"/>
                    <a:pt x="16190" y="5563"/>
                    <a:pt x="15898" y="5563"/>
                  </a:cubicBezTo>
                  <a:cubicBezTo>
                    <a:pt x="14130" y="5563"/>
                    <a:pt x="12391" y="5883"/>
                    <a:pt x="10652" y="6154"/>
                  </a:cubicBezTo>
                  <a:cubicBezTo>
                    <a:pt x="9653" y="6299"/>
                    <a:pt x="8617" y="6421"/>
                    <a:pt x="7584" y="6421"/>
                  </a:cubicBezTo>
                  <a:cubicBezTo>
                    <a:pt x="6380" y="6421"/>
                    <a:pt x="5181" y="6256"/>
                    <a:pt x="4054" y="5771"/>
                  </a:cubicBezTo>
                  <a:cubicBezTo>
                    <a:pt x="2297" y="4983"/>
                    <a:pt x="901" y="3339"/>
                    <a:pt x="338" y="1493"/>
                  </a:cubicBezTo>
                  <a:cubicBezTo>
                    <a:pt x="203" y="997"/>
                    <a:pt x="113" y="547"/>
                    <a:pt x="91" y="51"/>
                  </a:cubicBezTo>
                  <a:cubicBezTo>
                    <a:pt x="91" y="18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 rot="-2700000" flipH="1">
              <a:off x="7690877" y="4354432"/>
              <a:ext cx="1259046" cy="444052"/>
            </a:xfrm>
            <a:custGeom>
              <a:avLst/>
              <a:gdLst/>
              <a:ahLst/>
              <a:cxnLst/>
              <a:rect l="l" t="t" r="r" b="b"/>
              <a:pathLst>
                <a:path w="77652" h="27387" extrusionOk="0">
                  <a:moveTo>
                    <a:pt x="42758" y="221"/>
                  </a:moveTo>
                  <a:cubicBezTo>
                    <a:pt x="42867" y="221"/>
                    <a:pt x="42977" y="233"/>
                    <a:pt x="43087" y="260"/>
                  </a:cubicBezTo>
                  <a:cubicBezTo>
                    <a:pt x="43785" y="418"/>
                    <a:pt x="44213" y="1116"/>
                    <a:pt x="44303" y="1836"/>
                  </a:cubicBezTo>
                  <a:cubicBezTo>
                    <a:pt x="44506" y="3300"/>
                    <a:pt x="43290" y="4313"/>
                    <a:pt x="42119" y="5011"/>
                  </a:cubicBezTo>
                  <a:cubicBezTo>
                    <a:pt x="41263" y="3998"/>
                    <a:pt x="40610" y="2669"/>
                    <a:pt x="41128" y="1431"/>
                  </a:cubicBezTo>
                  <a:cubicBezTo>
                    <a:pt x="41382" y="766"/>
                    <a:pt x="42043" y="221"/>
                    <a:pt x="42758" y="221"/>
                  </a:cubicBezTo>
                  <a:close/>
                  <a:moveTo>
                    <a:pt x="42786" y="0"/>
                  </a:moveTo>
                  <a:cubicBezTo>
                    <a:pt x="42623" y="0"/>
                    <a:pt x="42453" y="25"/>
                    <a:pt x="42276" y="80"/>
                  </a:cubicBezTo>
                  <a:cubicBezTo>
                    <a:pt x="40745" y="598"/>
                    <a:pt x="40520" y="2354"/>
                    <a:pt x="41038" y="3660"/>
                  </a:cubicBezTo>
                  <a:cubicBezTo>
                    <a:pt x="41263" y="4201"/>
                    <a:pt x="41533" y="4674"/>
                    <a:pt x="41894" y="5124"/>
                  </a:cubicBezTo>
                  <a:cubicBezTo>
                    <a:pt x="41826" y="5169"/>
                    <a:pt x="41736" y="5214"/>
                    <a:pt x="41646" y="5259"/>
                  </a:cubicBezTo>
                  <a:cubicBezTo>
                    <a:pt x="38674" y="6835"/>
                    <a:pt x="35296" y="7376"/>
                    <a:pt x="31963" y="7736"/>
                  </a:cubicBezTo>
                  <a:cubicBezTo>
                    <a:pt x="28698" y="8096"/>
                    <a:pt x="25411" y="8299"/>
                    <a:pt x="22236" y="9110"/>
                  </a:cubicBezTo>
                  <a:cubicBezTo>
                    <a:pt x="19353" y="9853"/>
                    <a:pt x="16629" y="11091"/>
                    <a:pt x="14084" y="12667"/>
                  </a:cubicBezTo>
                  <a:cubicBezTo>
                    <a:pt x="8950" y="15865"/>
                    <a:pt x="4694" y="20413"/>
                    <a:pt x="1294" y="25367"/>
                  </a:cubicBezTo>
                  <a:cubicBezTo>
                    <a:pt x="866" y="25953"/>
                    <a:pt x="461" y="26561"/>
                    <a:pt x="78" y="27191"/>
                  </a:cubicBezTo>
                  <a:cubicBezTo>
                    <a:pt x="1" y="27300"/>
                    <a:pt x="104" y="27387"/>
                    <a:pt x="206" y="27387"/>
                  </a:cubicBezTo>
                  <a:cubicBezTo>
                    <a:pt x="252" y="27387"/>
                    <a:pt x="298" y="27369"/>
                    <a:pt x="326" y="27326"/>
                  </a:cubicBezTo>
                  <a:cubicBezTo>
                    <a:pt x="3771" y="21877"/>
                    <a:pt x="8095" y="16833"/>
                    <a:pt x="13499" y="13275"/>
                  </a:cubicBezTo>
                  <a:cubicBezTo>
                    <a:pt x="16178" y="11541"/>
                    <a:pt x="19083" y="10190"/>
                    <a:pt x="22168" y="9380"/>
                  </a:cubicBezTo>
                  <a:cubicBezTo>
                    <a:pt x="25568" y="8479"/>
                    <a:pt x="29149" y="8321"/>
                    <a:pt x="32639" y="7961"/>
                  </a:cubicBezTo>
                  <a:cubicBezTo>
                    <a:pt x="35881" y="7601"/>
                    <a:pt x="39237" y="7015"/>
                    <a:pt x="42074" y="5372"/>
                  </a:cubicBezTo>
                  <a:cubicBezTo>
                    <a:pt x="42682" y="6070"/>
                    <a:pt x="43447" y="6700"/>
                    <a:pt x="44235" y="7196"/>
                  </a:cubicBezTo>
                  <a:cubicBezTo>
                    <a:pt x="47185" y="9110"/>
                    <a:pt x="50743" y="10168"/>
                    <a:pt x="54233" y="10326"/>
                  </a:cubicBezTo>
                  <a:cubicBezTo>
                    <a:pt x="54523" y="10339"/>
                    <a:pt x="54812" y="10346"/>
                    <a:pt x="55099" y="10346"/>
                  </a:cubicBezTo>
                  <a:cubicBezTo>
                    <a:pt x="61997" y="10346"/>
                    <a:pt x="68161" y="6590"/>
                    <a:pt x="74927" y="5574"/>
                  </a:cubicBezTo>
                  <a:cubicBezTo>
                    <a:pt x="75783" y="5439"/>
                    <a:pt x="76661" y="5349"/>
                    <a:pt x="77562" y="5349"/>
                  </a:cubicBezTo>
                  <a:cubicBezTo>
                    <a:pt x="77652" y="5282"/>
                    <a:pt x="77629" y="5124"/>
                    <a:pt x="77539" y="5124"/>
                  </a:cubicBezTo>
                  <a:cubicBezTo>
                    <a:pt x="70694" y="5237"/>
                    <a:pt x="64614" y="8884"/>
                    <a:pt x="57926" y="9763"/>
                  </a:cubicBezTo>
                  <a:cubicBezTo>
                    <a:pt x="57028" y="9878"/>
                    <a:pt x="56124" y="9936"/>
                    <a:pt x="55222" y="9936"/>
                  </a:cubicBezTo>
                  <a:cubicBezTo>
                    <a:pt x="52615" y="9936"/>
                    <a:pt x="50016" y="9455"/>
                    <a:pt x="47591" y="8502"/>
                  </a:cubicBezTo>
                  <a:cubicBezTo>
                    <a:pt x="46037" y="7871"/>
                    <a:pt x="44461" y="7128"/>
                    <a:pt x="43177" y="6025"/>
                  </a:cubicBezTo>
                  <a:cubicBezTo>
                    <a:pt x="42884" y="5799"/>
                    <a:pt x="42614" y="5507"/>
                    <a:pt x="42321" y="5214"/>
                  </a:cubicBezTo>
                  <a:lnTo>
                    <a:pt x="42344" y="5214"/>
                  </a:lnTo>
                  <a:cubicBezTo>
                    <a:pt x="43515" y="4493"/>
                    <a:pt x="44708" y="3413"/>
                    <a:pt x="44573" y="1904"/>
                  </a:cubicBezTo>
                  <a:cubicBezTo>
                    <a:pt x="44477" y="919"/>
                    <a:pt x="43767" y="0"/>
                    <a:pt x="42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 rot="10800000" flipH="1">
              <a:off x="8268879" y="3565685"/>
              <a:ext cx="653638" cy="649889"/>
            </a:xfrm>
            <a:custGeom>
              <a:avLst/>
              <a:gdLst/>
              <a:ahLst/>
              <a:cxnLst/>
              <a:rect l="l" t="t" r="r" b="b"/>
              <a:pathLst>
                <a:path w="31730" h="31548" extrusionOk="0">
                  <a:moveTo>
                    <a:pt x="10563" y="193"/>
                  </a:moveTo>
                  <a:lnTo>
                    <a:pt x="11396" y="1882"/>
                  </a:lnTo>
                  <a:cubicBezTo>
                    <a:pt x="11644" y="2422"/>
                    <a:pt x="11914" y="2985"/>
                    <a:pt x="12207" y="3525"/>
                  </a:cubicBezTo>
                  <a:cubicBezTo>
                    <a:pt x="11276" y="3405"/>
                    <a:pt x="10325" y="3345"/>
                    <a:pt x="9368" y="3345"/>
                  </a:cubicBezTo>
                  <a:cubicBezTo>
                    <a:pt x="8889" y="3345"/>
                    <a:pt x="8409" y="3360"/>
                    <a:pt x="7928" y="3390"/>
                  </a:cubicBezTo>
                  <a:cubicBezTo>
                    <a:pt x="7230" y="3435"/>
                    <a:pt x="6510" y="3503"/>
                    <a:pt x="5789" y="3615"/>
                  </a:cubicBezTo>
                  <a:cubicBezTo>
                    <a:pt x="5496" y="3120"/>
                    <a:pt x="5204" y="2647"/>
                    <a:pt x="4934" y="2152"/>
                  </a:cubicBezTo>
                  <a:cubicBezTo>
                    <a:pt x="5406" y="1882"/>
                    <a:pt x="5902" y="1634"/>
                    <a:pt x="6442" y="1386"/>
                  </a:cubicBezTo>
                  <a:cubicBezTo>
                    <a:pt x="7681" y="801"/>
                    <a:pt x="8987" y="260"/>
                    <a:pt x="10383" y="193"/>
                  </a:cubicBezTo>
                  <a:close/>
                  <a:moveTo>
                    <a:pt x="10676" y="193"/>
                  </a:moveTo>
                  <a:cubicBezTo>
                    <a:pt x="12027" y="193"/>
                    <a:pt x="13378" y="485"/>
                    <a:pt x="14729" y="711"/>
                  </a:cubicBezTo>
                  <a:cubicBezTo>
                    <a:pt x="15539" y="846"/>
                    <a:pt x="16373" y="981"/>
                    <a:pt x="17206" y="1138"/>
                  </a:cubicBezTo>
                  <a:cubicBezTo>
                    <a:pt x="17363" y="1769"/>
                    <a:pt x="17498" y="2444"/>
                    <a:pt x="17656" y="3120"/>
                  </a:cubicBezTo>
                  <a:cubicBezTo>
                    <a:pt x="17724" y="3503"/>
                    <a:pt x="17791" y="3841"/>
                    <a:pt x="17836" y="4201"/>
                  </a:cubicBezTo>
                  <a:cubicBezTo>
                    <a:pt x="17881" y="4336"/>
                    <a:pt x="17904" y="4516"/>
                    <a:pt x="17926" y="4674"/>
                  </a:cubicBezTo>
                  <a:cubicBezTo>
                    <a:pt x="17926" y="4764"/>
                    <a:pt x="17949" y="4854"/>
                    <a:pt x="17949" y="4899"/>
                  </a:cubicBezTo>
                  <a:cubicBezTo>
                    <a:pt x="17949" y="4966"/>
                    <a:pt x="17994" y="4989"/>
                    <a:pt x="17994" y="5012"/>
                  </a:cubicBezTo>
                  <a:cubicBezTo>
                    <a:pt x="16192" y="4313"/>
                    <a:pt x="14278" y="3796"/>
                    <a:pt x="12364" y="3548"/>
                  </a:cubicBezTo>
                  <a:cubicBezTo>
                    <a:pt x="12139" y="2985"/>
                    <a:pt x="11801" y="2422"/>
                    <a:pt x="11509" y="1859"/>
                  </a:cubicBezTo>
                  <a:cubicBezTo>
                    <a:pt x="11238" y="1296"/>
                    <a:pt x="10946" y="756"/>
                    <a:pt x="10676" y="193"/>
                  </a:cubicBezTo>
                  <a:close/>
                  <a:moveTo>
                    <a:pt x="4821" y="2219"/>
                  </a:moveTo>
                  <a:cubicBezTo>
                    <a:pt x="5091" y="2715"/>
                    <a:pt x="5384" y="3188"/>
                    <a:pt x="5677" y="3638"/>
                  </a:cubicBezTo>
                  <a:cubicBezTo>
                    <a:pt x="5159" y="3728"/>
                    <a:pt x="4596" y="3841"/>
                    <a:pt x="4055" y="3953"/>
                  </a:cubicBezTo>
                  <a:cubicBezTo>
                    <a:pt x="2974" y="4201"/>
                    <a:pt x="1849" y="4516"/>
                    <a:pt x="880" y="5079"/>
                  </a:cubicBezTo>
                  <a:cubicBezTo>
                    <a:pt x="2029" y="3953"/>
                    <a:pt x="3380" y="3007"/>
                    <a:pt x="4821" y="2219"/>
                  </a:cubicBezTo>
                  <a:close/>
                  <a:moveTo>
                    <a:pt x="5496" y="3818"/>
                  </a:moveTo>
                  <a:cubicBezTo>
                    <a:pt x="4641" y="4494"/>
                    <a:pt x="3830" y="5214"/>
                    <a:pt x="3065" y="6002"/>
                  </a:cubicBezTo>
                  <a:cubicBezTo>
                    <a:pt x="2862" y="5867"/>
                    <a:pt x="2704" y="5687"/>
                    <a:pt x="2479" y="5552"/>
                  </a:cubicBezTo>
                  <a:cubicBezTo>
                    <a:pt x="2094" y="5340"/>
                    <a:pt x="1626" y="5227"/>
                    <a:pt x="1160" y="5227"/>
                  </a:cubicBezTo>
                  <a:cubicBezTo>
                    <a:pt x="1082" y="5227"/>
                    <a:pt x="1003" y="5230"/>
                    <a:pt x="925" y="5237"/>
                  </a:cubicBezTo>
                  <a:lnTo>
                    <a:pt x="880" y="5237"/>
                  </a:lnTo>
                  <a:cubicBezTo>
                    <a:pt x="1263" y="5034"/>
                    <a:pt x="1668" y="4854"/>
                    <a:pt x="2074" y="4696"/>
                  </a:cubicBezTo>
                  <a:cubicBezTo>
                    <a:pt x="2614" y="4516"/>
                    <a:pt x="3177" y="4336"/>
                    <a:pt x="3740" y="4201"/>
                  </a:cubicBezTo>
                  <a:cubicBezTo>
                    <a:pt x="4303" y="4066"/>
                    <a:pt x="4888" y="3908"/>
                    <a:pt x="5496" y="3818"/>
                  </a:cubicBezTo>
                  <a:close/>
                  <a:moveTo>
                    <a:pt x="17341" y="1183"/>
                  </a:moveTo>
                  <a:cubicBezTo>
                    <a:pt x="17881" y="1274"/>
                    <a:pt x="18399" y="1364"/>
                    <a:pt x="18962" y="1431"/>
                  </a:cubicBezTo>
                  <a:cubicBezTo>
                    <a:pt x="19615" y="1544"/>
                    <a:pt x="20291" y="1701"/>
                    <a:pt x="20876" y="1994"/>
                  </a:cubicBezTo>
                  <a:cubicBezTo>
                    <a:pt x="21349" y="2264"/>
                    <a:pt x="21732" y="2625"/>
                    <a:pt x="22092" y="3007"/>
                  </a:cubicBezTo>
                  <a:cubicBezTo>
                    <a:pt x="22115" y="3345"/>
                    <a:pt x="22115" y="3683"/>
                    <a:pt x="22115" y="4021"/>
                  </a:cubicBezTo>
                  <a:cubicBezTo>
                    <a:pt x="22137" y="4426"/>
                    <a:pt x="22137" y="4786"/>
                    <a:pt x="22182" y="5192"/>
                  </a:cubicBezTo>
                  <a:cubicBezTo>
                    <a:pt x="22227" y="5890"/>
                    <a:pt x="22250" y="6565"/>
                    <a:pt x="22340" y="7263"/>
                  </a:cubicBezTo>
                  <a:lnTo>
                    <a:pt x="21259" y="6588"/>
                  </a:lnTo>
                  <a:cubicBezTo>
                    <a:pt x="20223" y="6002"/>
                    <a:pt x="19187" y="5484"/>
                    <a:pt x="18129" y="5079"/>
                  </a:cubicBezTo>
                  <a:cubicBezTo>
                    <a:pt x="17904" y="3773"/>
                    <a:pt x="17634" y="2444"/>
                    <a:pt x="17341" y="1183"/>
                  </a:cubicBezTo>
                  <a:close/>
                  <a:moveTo>
                    <a:pt x="9384" y="3493"/>
                  </a:moveTo>
                  <a:cubicBezTo>
                    <a:pt x="10263" y="3493"/>
                    <a:pt x="11145" y="3550"/>
                    <a:pt x="12027" y="3660"/>
                  </a:cubicBezTo>
                  <a:cubicBezTo>
                    <a:pt x="11509" y="3976"/>
                    <a:pt x="10968" y="4291"/>
                    <a:pt x="10473" y="4561"/>
                  </a:cubicBezTo>
                  <a:lnTo>
                    <a:pt x="8694" y="5665"/>
                  </a:lnTo>
                  <a:cubicBezTo>
                    <a:pt x="7546" y="6385"/>
                    <a:pt x="6352" y="7106"/>
                    <a:pt x="5271" y="7916"/>
                  </a:cubicBezTo>
                  <a:cubicBezTo>
                    <a:pt x="5159" y="7849"/>
                    <a:pt x="5046" y="7804"/>
                    <a:pt x="4888" y="7714"/>
                  </a:cubicBezTo>
                  <a:cubicBezTo>
                    <a:pt x="4393" y="7443"/>
                    <a:pt x="3988" y="7038"/>
                    <a:pt x="3605" y="6610"/>
                  </a:cubicBezTo>
                  <a:cubicBezTo>
                    <a:pt x="3425" y="6453"/>
                    <a:pt x="3290" y="6250"/>
                    <a:pt x="3132" y="6092"/>
                  </a:cubicBezTo>
                  <a:cubicBezTo>
                    <a:pt x="3920" y="5259"/>
                    <a:pt x="4776" y="4516"/>
                    <a:pt x="5677" y="3796"/>
                  </a:cubicBezTo>
                  <a:cubicBezTo>
                    <a:pt x="6195" y="3728"/>
                    <a:pt x="6667" y="3660"/>
                    <a:pt x="7185" y="3615"/>
                  </a:cubicBezTo>
                  <a:cubicBezTo>
                    <a:pt x="7914" y="3533"/>
                    <a:pt x="8648" y="3493"/>
                    <a:pt x="9384" y="3493"/>
                  </a:cubicBezTo>
                  <a:close/>
                  <a:moveTo>
                    <a:pt x="12252" y="3660"/>
                  </a:moveTo>
                  <a:cubicBezTo>
                    <a:pt x="12882" y="3751"/>
                    <a:pt x="13558" y="3863"/>
                    <a:pt x="14211" y="3976"/>
                  </a:cubicBezTo>
                  <a:cubicBezTo>
                    <a:pt x="15472" y="4223"/>
                    <a:pt x="16710" y="4629"/>
                    <a:pt x="17904" y="5102"/>
                  </a:cubicBezTo>
                  <a:lnTo>
                    <a:pt x="17881" y="5102"/>
                  </a:lnTo>
                  <a:cubicBezTo>
                    <a:pt x="17588" y="5259"/>
                    <a:pt x="17273" y="5417"/>
                    <a:pt x="17003" y="5574"/>
                  </a:cubicBezTo>
                  <a:cubicBezTo>
                    <a:pt x="16688" y="5755"/>
                    <a:pt x="16418" y="5912"/>
                    <a:pt x="16102" y="6092"/>
                  </a:cubicBezTo>
                  <a:cubicBezTo>
                    <a:pt x="15517" y="6430"/>
                    <a:pt x="14909" y="6768"/>
                    <a:pt x="14323" y="7128"/>
                  </a:cubicBezTo>
                  <a:cubicBezTo>
                    <a:pt x="13738" y="7488"/>
                    <a:pt x="13107" y="7826"/>
                    <a:pt x="12545" y="8232"/>
                  </a:cubicBezTo>
                  <a:cubicBezTo>
                    <a:pt x="12499" y="8232"/>
                    <a:pt x="12409" y="8232"/>
                    <a:pt x="12297" y="8187"/>
                  </a:cubicBezTo>
                  <a:cubicBezTo>
                    <a:pt x="11883" y="8144"/>
                    <a:pt x="11460" y="8128"/>
                    <a:pt x="11045" y="8128"/>
                  </a:cubicBezTo>
                  <a:cubicBezTo>
                    <a:pt x="10805" y="8128"/>
                    <a:pt x="10569" y="8133"/>
                    <a:pt x="10338" y="8141"/>
                  </a:cubicBezTo>
                  <a:cubicBezTo>
                    <a:pt x="9403" y="8174"/>
                    <a:pt x="8481" y="8291"/>
                    <a:pt x="7561" y="8291"/>
                  </a:cubicBezTo>
                  <a:cubicBezTo>
                    <a:pt x="7218" y="8291"/>
                    <a:pt x="6875" y="8274"/>
                    <a:pt x="6532" y="8232"/>
                  </a:cubicBezTo>
                  <a:cubicBezTo>
                    <a:pt x="6127" y="8164"/>
                    <a:pt x="5722" y="8051"/>
                    <a:pt x="5339" y="7916"/>
                  </a:cubicBezTo>
                  <a:cubicBezTo>
                    <a:pt x="6510" y="7218"/>
                    <a:pt x="7636" y="6453"/>
                    <a:pt x="8784" y="5755"/>
                  </a:cubicBezTo>
                  <a:cubicBezTo>
                    <a:pt x="9370" y="5372"/>
                    <a:pt x="9932" y="5034"/>
                    <a:pt x="10518" y="4674"/>
                  </a:cubicBezTo>
                  <a:cubicBezTo>
                    <a:pt x="11081" y="4336"/>
                    <a:pt x="11644" y="3976"/>
                    <a:pt x="12252" y="3660"/>
                  </a:cubicBezTo>
                  <a:close/>
                  <a:moveTo>
                    <a:pt x="18061" y="5192"/>
                  </a:moveTo>
                  <a:cubicBezTo>
                    <a:pt x="19570" y="5777"/>
                    <a:pt x="20966" y="6543"/>
                    <a:pt x="22317" y="7398"/>
                  </a:cubicBezTo>
                  <a:cubicBezTo>
                    <a:pt x="20718" y="8051"/>
                    <a:pt x="19120" y="8727"/>
                    <a:pt x="17566" y="9493"/>
                  </a:cubicBezTo>
                  <a:cubicBezTo>
                    <a:pt x="16373" y="9380"/>
                    <a:pt x="15247" y="8975"/>
                    <a:pt x="14098" y="8637"/>
                  </a:cubicBezTo>
                  <a:cubicBezTo>
                    <a:pt x="13648" y="8502"/>
                    <a:pt x="13198" y="8389"/>
                    <a:pt x="12747" y="8277"/>
                  </a:cubicBezTo>
                  <a:cubicBezTo>
                    <a:pt x="13152" y="8051"/>
                    <a:pt x="13513" y="7826"/>
                    <a:pt x="13873" y="7601"/>
                  </a:cubicBezTo>
                  <a:cubicBezTo>
                    <a:pt x="14323" y="7331"/>
                    <a:pt x="14796" y="7061"/>
                    <a:pt x="15247" y="6790"/>
                  </a:cubicBezTo>
                  <a:cubicBezTo>
                    <a:pt x="16192" y="6250"/>
                    <a:pt x="17116" y="5710"/>
                    <a:pt x="18061" y="5192"/>
                  </a:cubicBezTo>
                  <a:close/>
                  <a:moveTo>
                    <a:pt x="22205" y="3165"/>
                  </a:moveTo>
                  <a:cubicBezTo>
                    <a:pt x="22565" y="3548"/>
                    <a:pt x="22948" y="3998"/>
                    <a:pt x="23398" y="4358"/>
                  </a:cubicBezTo>
                  <a:cubicBezTo>
                    <a:pt x="23848" y="4764"/>
                    <a:pt x="24366" y="5012"/>
                    <a:pt x="24907" y="5259"/>
                  </a:cubicBezTo>
                  <a:cubicBezTo>
                    <a:pt x="25335" y="5462"/>
                    <a:pt x="25762" y="5665"/>
                    <a:pt x="26145" y="5912"/>
                  </a:cubicBezTo>
                  <a:cubicBezTo>
                    <a:pt x="26010" y="6768"/>
                    <a:pt x="25898" y="7624"/>
                    <a:pt x="25762" y="8479"/>
                  </a:cubicBezTo>
                  <a:cubicBezTo>
                    <a:pt x="25717" y="8704"/>
                    <a:pt x="25695" y="8907"/>
                    <a:pt x="25672" y="9132"/>
                  </a:cubicBezTo>
                  <a:cubicBezTo>
                    <a:pt x="25650" y="9245"/>
                    <a:pt x="25650" y="9357"/>
                    <a:pt x="25605" y="9425"/>
                  </a:cubicBezTo>
                  <a:cubicBezTo>
                    <a:pt x="25605" y="9493"/>
                    <a:pt x="25605" y="9583"/>
                    <a:pt x="25582" y="9650"/>
                  </a:cubicBezTo>
                  <a:cubicBezTo>
                    <a:pt x="24591" y="8840"/>
                    <a:pt x="23556" y="8051"/>
                    <a:pt x="22475" y="7353"/>
                  </a:cubicBezTo>
                  <a:cubicBezTo>
                    <a:pt x="22430" y="6610"/>
                    <a:pt x="22385" y="5912"/>
                    <a:pt x="22317" y="5192"/>
                  </a:cubicBezTo>
                  <a:cubicBezTo>
                    <a:pt x="22295" y="4809"/>
                    <a:pt x="22250" y="4449"/>
                    <a:pt x="22250" y="4088"/>
                  </a:cubicBezTo>
                  <a:cubicBezTo>
                    <a:pt x="22227" y="3773"/>
                    <a:pt x="22205" y="3458"/>
                    <a:pt x="22205" y="3165"/>
                  </a:cubicBezTo>
                  <a:close/>
                  <a:moveTo>
                    <a:pt x="22430" y="7511"/>
                  </a:moveTo>
                  <a:cubicBezTo>
                    <a:pt x="23511" y="8232"/>
                    <a:pt x="24546" y="9020"/>
                    <a:pt x="25492" y="9830"/>
                  </a:cubicBezTo>
                  <a:cubicBezTo>
                    <a:pt x="25357" y="9943"/>
                    <a:pt x="25019" y="9965"/>
                    <a:pt x="24862" y="9965"/>
                  </a:cubicBezTo>
                  <a:cubicBezTo>
                    <a:pt x="24682" y="9988"/>
                    <a:pt x="24479" y="10033"/>
                    <a:pt x="24321" y="10078"/>
                  </a:cubicBezTo>
                  <a:cubicBezTo>
                    <a:pt x="23398" y="9718"/>
                    <a:pt x="22340" y="9628"/>
                    <a:pt x="21326" y="9605"/>
                  </a:cubicBezTo>
                  <a:cubicBezTo>
                    <a:pt x="20929" y="9598"/>
                    <a:pt x="20531" y="9598"/>
                    <a:pt x="20132" y="9598"/>
                  </a:cubicBezTo>
                  <a:lnTo>
                    <a:pt x="20132" y="9598"/>
                  </a:lnTo>
                  <a:cubicBezTo>
                    <a:pt x="19335" y="9598"/>
                    <a:pt x="18534" y="9598"/>
                    <a:pt x="17724" y="9538"/>
                  </a:cubicBezTo>
                  <a:lnTo>
                    <a:pt x="17701" y="9538"/>
                  </a:lnTo>
                  <a:cubicBezTo>
                    <a:pt x="19255" y="8794"/>
                    <a:pt x="20831" y="8074"/>
                    <a:pt x="22430" y="7511"/>
                  </a:cubicBezTo>
                  <a:close/>
                  <a:moveTo>
                    <a:pt x="25627" y="9920"/>
                  </a:moveTo>
                  <a:cubicBezTo>
                    <a:pt x="25717" y="9988"/>
                    <a:pt x="25807" y="10055"/>
                    <a:pt x="25898" y="10146"/>
                  </a:cubicBezTo>
                  <a:cubicBezTo>
                    <a:pt x="27609" y="11654"/>
                    <a:pt x="29185" y="13298"/>
                    <a:pt x="30649" y="15032"/>
                  </a:cubicBezTo>
                  <a:cubicBezTo>
                    <a:pt x="29185" y="14424"/>
                    <a:pt x="28104" y="13005"/>
                    <a:pt x="26978" y="11902"/>
                  </a:cubicBezTo>
                  <a:cubicBezTo>
                    <a:pt x="26325" y="11226"/>
                    <a:pt x="25582" y="10618"/>
                    <a:pt x="24704" y="10213"/>
                  </a:cubicBezTo>
                  <a:cubicBezTo>
                    <a:pt x="24659" y="10191"/>
                    <a:pt x="24637" y="10191"/>
                    <a:pt x="24569" y="10168"/>
                  </a:cubicBezTo>
                  <a:cubicBezTo>
                    <a:pt x="24682" y="10146"/>
                    <a:pt x="24772" y="10146"/>
                    <a:pt x="24884" y="10101"/>
                  </a:cubicBezTo>
                  <a:cubicBezTo>
                    <a:pt x="25019" y="10078"/>
                    <a:pt x="25132" y="10055"/>
                    <a:pt x="25267" y="10033"/>
                  </a:cubicBezTo>
                  <a:cubicBezTo>
                    <a:pt x="25357" y="9988"/>
                    <a:pt x="25470" y="9988"/>
                    <a:pt x="25560" y="9965"/>
                  </a:cubicBezTo>
                  <a:cubicBezTo>
                    <a:pt x="25582" y="9965"/>
                    <a:pt x="25605" y="9943"/>
                    <a:pt x="25627" y="9920"/>
                  </a:cubicBezTo>
                  <a:close/>
                  <a:moveTo>
                    <a:pt x="26235" y="6002"/>
                  </a:moveTo>
                  <a:cubicBezTo>
                    <a:pt x="26325" y="6047"/>
                    <a:pt x="26393" y="6137"/>
                    <a:pt x="26483" y="6205"/>
                  </a:cubicBezTo>
                  <a:cubicBezTo>
                    <a:pt x="26911" y="6565"/>
                    <a:pt x="27271" y="7016"/>
                    <a:pt x="27541" y="7488"/>
                  </a:cubicBezTo>
                  <a:cubicBezTo>
                    <a:pt x="28172" y="8524"/>
                    <a:pt x="28532" y="9695"/>
                    <a:pt x="28982" y="10821"/>
                  </a:cubicBezTo>
                  <a:cubicBezTo>
                    <a:pt x="29500" y="12082"/>
                    <a:pt x="30063" y="13366"/>
                    <a:pt x="30739" y="14582"/>
                  </a:cubicBezTo>
                  <a:cubicBezTo>
                    <a:pt x="30851" y="14784"/>
                    <a:pt x="30964" y="14987"/>
                    <a:pt x="31054" y="15167"/>
                  </a:cubicBezTo>
                  <a:cubicBezTo>
                    <a:pt x="29388" y="13253"/>
                    <a:pt x="27631" y="11407"/>
                    <a:pt x="25695" y="9763"/>
                  </a:cubicBezTo>
                  <a:cubicBezTo>
                    <a:pt x="25695" y="9718"/>
                    <a:pt x="25717" y="9650"/>
                    <a:pt x="25717" y="9605"/>
                  </a:cubicBezTo>
                  <a:cubicBezTo>
                    <a:pt x="25762" y="9357"/>
                    <a:pt x="25807" y="9087"/>
                    <a:pt x="25830" y="8840"/>
                  </a:cubicBezTo>
                  <a:cubicBezTo>
                    <a:pt x="25988" y="7894"/>
                    <a:pt x="26123" y="6948"/>
                    <a:pt x="26235" y="6002"/>
                  </a:cubicBezTo>
                  <a:close/>
                  <a:moveTo>
                    <a:pt x="20515" y="12694"/>
                  </a:moveTo>
                  <a:cubicBezTo>
                    <a:pt x="21726" y="12694"/>
                    <a:pt x="22915" y="13057"/>
                    <a:pt x="24051" y="13456"/>
                  </a:cubicBezTo>
                  <a:cubicBezTo>
                    <a:pt x="25267" y="13906"/>
                    <a:pt x="26460" y="14469"/>
                    <a:pt x="27541" y="15122"/>
                  </a:cubicBezTo>
                  <a:cubicBezTo>
                    <a:pt x="27721" y="15235"/>
                    <a:pt x="27924" y="15347"/>
                    <a:pt x="28082" y="15460"/>
                  </a:cubicBezTo>
                  <a:cubicBezTo>
                    <a:pt x="26843" y="15572"/>
                    <a:pt x="25582" y="15707"/>
                    <a:pt x="24321" y="15888"/>
                  </a:cubicBezTo>
                  <a:cubicBezTo>
                    <a:pt x="23601" y="16000"/>
                    <a:pt x="22880" y="16135"/>
                    <a:pt x="22182" y="16270"/>
                  </a:cubicBezTo>
                  <a:cubicBezTo>
                    <a:pt x="19502" y="15595"/>
                    <a:pt x="16823" y="14987"/>
                    <a:pt x="14143" y="14446"/>
                  </a:cubicBezTo>
                  <a:cubicBezTo>
                    <a:pt x="13468" y="14311"/>
                    <a:pt x="12815" y="14199"/>
                    <a:pt x="12117" y="14086"/>
                  </a:cubicBezTo>
                  <a:lnTo>
                    <a:pt x="12297" y="13996"/>
                  </a:lnTo>
                  <a:cubicBezTo>
                    <a:pt x="13468" y="13366"/>
                    <a:pt x="14819" y="13546"/>
                    <a:pt x="16102" y="13478"/>
                  </a:cubicBezTo>
                  <a:cubicBezTo>
                    <a:pt x="16733" y="13456"/>
                    <a:pt x="17386" y="13343"/>
                    <a:pt x="18016" y="13163"/>
                  </a:cubicBezTo>
                  <a:cubicBezTo>
                    <a:pt x="18692" y="12983"/>
                    <a:pt x="19367" y="12780"/>
                    <a:pt x="20043" y="12713"/>
                  </a:cubicBezTo>
                  <a:cubicBezTo>
                    <a:pt x="20200" y="12700"/>
                    <a:pt x="20358" y="12694"/>
                    <a:pt x="20515" y="12694"/>
                  </a:cubicBezTo>
                  <a:close/>
                  <a:moveTo>
                    <a:pt x="12072" y="14131"/>
                  </a:moveTo>
                  <a:cubicBezTo>
                    <a:pt x="13333" y="14446"/>
                    <a:pt x="14594" y="14694"/>
                    <a:pt x="15877" y="14942"/>
                  </a:cubicBezTo>
                  <a:cubicBezTo>
                    <a:pt x="17228" y="15257"/>
                    <a:pt x="18579" y="15550"/>
                    <a:pt x="19930" y="15888"/>
                  </a:cubicBezTo>
                  <a:cubicBezTo>
                    <a:pt x="20561" y="16045"/>
                    <a:pt x="21214" y="16180"/>
                    <a:pt x="21867" y="16360"/>
                  </a:cubicBezTo>
                  <a:cubicBezTo>
                    <a:pt x="20336" y="16698"/>
                    <a:pt x="18849" y="17104"/>
                    <a:pt x="17386" y="17621"/>
                  </a:cubicBezTo>
                  <a:cubicBezTo>
                    <a:pt x="15945" y="18139"/>
                    <a:pt x="14549" y="18747"/>
                    <a:pt x="13175" y="19423"/>
                  </a:cubicBezTo>
                  <a:cubicBezTo>
                    <a:pt x="13130" y="19423"/>
                    <a:pt x="13085" y="19400"/>
                    <a:pt x="13062" y="19400"/>
                  </a:cubicBezTo>
                  <a:cubicBezTo>
                    <a:pt x="12905" y="19333"/>
                    <a:pt x="12747" y="19310"/>
                    <a:pt x="12612" y="19288"/>
                  </a:cubicBezTo>
                  <a:cubicBezTo>
                    <a:pt x="11554" y="18995"/>
                    <a:pt x="10495" y="18747"/>
                    <a:pt x="9415" y="18500"/>
                  </a:cubicBezTo>
                  <a:cubicBezTo>
                    <a:pt x="8266" y="18229"/>
                    <a:pt x="7118" y="18049"/>
                    <a:pt x="5969" y="17869"/>
                  </a:cubicBezTo>
                  <a:cubicBezTo>
                    <a:pt x="6014" y="17824"/>
                    <a:pt x="6082" y="17734"/>
                    <a:pt x="6127" y="17689"/>
                  </a:cubicBezTo>
                  <a:cubicBezTo>
                    <a:pt x="6577" y="17239"/>
                    <a:pt x="7095" y="16901"/>
                    <a:pt x="7681" y="16676"/>
                  </a:cubicBezTo>
                  <a:cubicBezTo>
                    <a:pt x="8266" y="16405"/>
                    <a:pt x="8897" y="16248"/>
                    <a:pt x="9460" y="15955"/>
                  </a:cubicBezTo>
                  <a:cubicBezTo>
                    <a:pt x="10405" y="15482"/>
                    <a:pt x="11171" y="14672"/>
                    <a:pt x="12072" y="14131"/>
                  </a:cubicBezTo>
                  <a:close/>
                  <a:moveTo>
                    <a:pt x="5857" y="17982"/>
                  </a:moveTo>
                  <a:cubicBezTo>
                    <a:pt x="7883" y="18297"/>
                    <a:pt x="9887" y="18725"/>
                    <a:pt x="11846" y="19220"/>
                  </a:cubicBezTo>
                  <a:cubicBezTo>
                    <a:pt x="12072" y="19288"/>
                    <a:pt x="12319" y="19378"/>
                    <a:pt x="12545" y="19423"/>
                  </a:cubicBezTo>
                  <a:cubicBezTo>
                    <a:pt x="12657" y="19445"/>
                    <a:pt x="12815" y="19490"/>
                    <a:pt x="12905" y="19535"/>
                  </a:cubicBezTo>
                  <a:lnTo>
                    <a:pt x="12950" y="19535"/>
                  </a:lnTo>
                  <a:cubicBezTo>
                    <a:pt x="12274" y="19896"/>
                    <a:pt x="11576" y="20279"/>
                    <a:pt x="10923" y="20684"/>
                  </a:cubicBezTo>
                  <a:cubicBezTo>
                    <a:pt x="9550" y="21562"/>
                    <a:pt x="8221" y="22530"/>
                    <a:pt x="7005" y="23611"/>
                  </a:cubicBezTo>
                  <a:cubicBezTo>
                    <a:pt x="6195" y="23701"/>
                    <a:pt x="5384" y="23791"/>
                    <a:pt x="4551" y="23904"/>
                  </a:cubicBezTo>
                  <a:cubicBezTo>
                    <a:pt x="4145" y="23949"/>
                    <a:pt x="3718" y="24016"/>
                    <a:pt x="3312" y="24062"/>
                  </a:cubicBezTo>
                  <a:cubicBezTo>
                    <a:pt x="3020" y="24129"/>
                    <a:pt x="2704" y="24152"/>
                    <a:pt x="2389" y="24219"/>
                  </a:cubicBezTo>
                  <a:cubicBezTo>
                    <a:pt x="2412" y="24174"/>
                    <a:pt x="2457" y="24152"/>
                    <a:pt x="2457" y="24107"/>
                  </a:cubicBezTo>
                  <a:cubicBezTo>
                    <a:pt x="2749" y="23566"/>
                    <a:pt x="3155" y="23093"/>
                    <a:pt x="3515" y="22575"/>
                  </a:cubicBezTo>
                  <a:cubicBezTo>
                    <a:pt x="3875" y="22080"/>
                    <a:pt x="4213" y="21562"/>
                    <a:pt x="4438" y="20999"/>
                  </a:cubicBezTo>
                  <a:cubicBezTo>
                    <a:pt x="4708" y="20414"/>
                    <a:pt x="4866" y="19783"/>
                    <a:pt x="5114" y="19198"/>
                  </a:cubicBezTo>
                  <a:cubicBezTo>
                    <a:pt x="5316" y="18747"/>
                    <a:pt x="5541" y="18365"/>
                    <a:pt x="5857" y="17982"/>
                  </a:cubicBezTo>
                  <a:close/>
                  <a:moveTo>
                    <a:pt x="22092" y="16563"/>
                  </a:moveTo>
                  <a:lnTo>
                    <a:pt x="22092" y="16563"/>
                  </a:lnTo>
                  <a:cubicBezTo>
                    <a:pt x="21529" y="17914"/>
                    <a:pt x="20966" y="19288"/>
                    <a:pt x="20403" y="20661"/>
                  </a:cubicBezTo>
                  <a:cubicBezTo>
                    <a:pt x="19818" y="22080"/>
                    <a:pt x="19210" y="23499"/>
                    <a:pt x="18692" y="24917"/>
                  </a:cubicBezTo>
                  <a:cubicBezTo>
                    <a:pt x="18377" y="25007"/>
                    <a:pt x="18039" y="25075"/>
                    <a:pt x="17769" y="25232"/>
                  </a:cubicBezTo>
                  <a:cubicBezTo>
                    <a:pt x="16688" y="25683"/>
                    <a:pt x="15900" y="26493"/>
                    <a:pt x="14954" y="27101"/>
                  </a:cubicBezTo>
                  <a:cubicBezTo>
                    <a:pt x="13941" y="27754"/>
                    <a:pt x="12770" y="27957"/>
                    <a:pt x="11621" y="28002"/>
                  </a:cubicBezTo>
                  <a:cubicBezTo>
                    <a:pt x="12094" y="25840"/>
                    <a:pt x="12612" y="23656"/>
                    <a:pt x="13085" y="21472"/>
                  </a:cubicBezTo>
                  <a:cubicBezTo>
                    <a:pt x="13198" y="20954"/>
                    <a:pt x="13333" y="20391"/>
                    <a:pt x="13445" y="19851"/>
                  </a:cubicBezTo>
                  <a:cubicBezTo>
                    <a:pt x="13468" y="19738"/>
                    <a:pt x="13513" y="19648"/>
                    <a:pt x="13423" y="19558"/>
                  </a:cubicBezTo>
                  <a:cubicBezTo>
                    <a:pt x="14526" y="18995"/>
                    <a:pt x="15652" y="18522"/>
                    <a:pt x="16778" y="18094"/>
                  </a:cubicBezTo>
                  <a:cubicBezTo>
                    <a:pt x="18489" y="17464"/>
                    <a:pt x="20291" y="16946"/>
                    <a:pt x="22092" y="16563"/>
                  </a:cubicBezTo>
                  <a:close/>
                  <a:moveTo>
                    <a:pt x="13198" y="19626"/>
                  </a:moveTo>
                  <a:cubicBezTo>
                    <a:pt x="13220" y="19648"/>
                    <a:pt x="13265" y="19671"/>
                    <a:pt x="13265" y="19716"/>
                  </a:cubicBezTo>
                  <a:cubicBezTo>
                    <a:pt x="13265" y="19738"/>
                    <a:pt x="13220" y="19783"/>
                    <a:pt x="13220" y="19828"/>
                  </a:cubicBezTo>
                  <a:cubicBezTo>
                    <a:pt x="13107" y="20346"/>
                    <a:pt x="12995" y="20864"/>
                    <a:pt x="12882" y="21404"/>
                  </a:cubicBezTo>
                  <a:cubicBezTo>
                    <a:pt x="12657" y="22463"/>
                    <a:pt x="12409" y="23499"/>
                    <a:pt x="12184" y="24579"/>
                  </a:cubicBezTo>
                  <a:cubicBezTo>
                    <a:pt x="11937" y="25728"/>
                    <a:pt x="11689" y="26854"/>
                    <a:pt x="11419" y="28002"/>
                  </a:cubicBezTo>
                  <a:cubicBezTo>
                    <a:pt x="11232" y="28010"/>
                    <a:pt x="11044" y="28013"/>
                    <a:pt x="10855" y="28013"/>
                  </a:cubicBezTo>
                  <a:cubicBezTo>
                    <a:pt x="10139" y="28013"/>
                    <a:pt x="9411" y="27969"/>
                    <a:pt x="8694" y="27969"/>
                  </a:cubicBezTo>
                  <a:cubicBezTo>
                    <a:pt x="8506" y="27969"/>
                    <a:pt x="8318" y="27972"/>
                    <a:pt x="8131" y="27980"/>
                  </a:cubicBezTo>
                  <a:cubicBezTo>
                    <a:pt x="7658" y="28002"/>
                    <a:pt x="7208" y="28070"/>
                    <a:pt x="6735" y="28182"/>
                  </a:cubicBezTo>
                  <a:cubicBezTo>
                    <a:pt x="6893" y="26719"/>
                    <a:pt x="7005" y="25232"/>
                    <a:pt x="7185" y="23724"/>
                  </a:cubicBezTo>
                  <a:cubicBezTo>
                    <a:pt x="8199" y="22801"/>
                    <a:pt x="9279" y="21990"/>
                    <a:pt x="10405" y="21224"/>
                  </a:cubicBezTo>
                  <a:cubicBezTo>
                    <a:pt x="11306" y="20639"/>
                    <a:pt x="12252" y="20098"/>
                    <a:pt x="13198" y="19626"/>
                  </a:cubicBezTo>
                  <a:close/>
                  <a:moveTo>
                    <a:pt x="6870" y="23791"/>
                  </a:moveTo>
                  <a:lnTo>
                    <a:pt x="6870" y="23791"/>
                  </a:lnTo>
                  <a:cubicBezTo>
                    <a:pt x="6510" y="24129"/>
                    <a:pt x="6127" y="24489"/>
                    <a:pt x="5789" y="24850"/>
                  </a:cubicBezTo>
                  <a:cubicBezTo>
                    <a:pt x="4326" y="26426"/>
                    <a:pt x="3087" y="28272"/>
                    <a:pt x="2389" y="30321"/>
                  </a:cubicBezTo>
                  <a:cubicBezTo>
                    <a:pt x="2389" y="30412"/>
                    <a:pt x="2344" y="30547"/>
                    <a:pt x="2299" y="30659"/>
                  </a:cubicBezTo>
                  <a:cubicBezTo>
                    <a:pt x="1781" y="28610"/>
                    <a:pt x="1398" y="26313"/>
                    <a:pt x="2344" y="24377"/>
                  </a:cubicBezTo>
                  <a:cubicBezTo>
                    <a:pt x="2682" y="24377"/>
                    <a:pt x="3042" y="24264"/>
                    <a:pt x="3380" y="24242"/>
                  </a:cubicBezTo>
                  <a:cubicBezTo>
                    <a:pt x="3808" y="24174"/>
                    <a:pt x="4213" y="24129"/>
                    <a:pt x="4618" y="24062"/>
                  </a:cubicBezTo>
                  <a:cubicBezTo>
                    <a:pt x="5384" y="23949"/>
                    <a:pt x="6127" y="23881"/>
                    <a:pt x="6870" y="23791"/>
                  </a:cubicBezTo>
                  <a:close/>
                  <a:moveTo>
                    <a:pt x="7095" y="23881"/>
                  </a:moveTo>
                  <a:cubicBezTo>
                    <a:pt x="6960" y="25300"/>
                    <a:pt x="6780" y="26764"/>
                    <a:pt x="6645" y="28205"/>
                  </a:cubicBezTo>
                  <a:cubicBezTo>
                    <a:pt x="5069" y="28565"/>
                    <a:pt x="3695" y="29398"/>
                    <a:pt x="2637" y="30592"/>
                  </a:cubicBezTo>
                  <a:cubicBezTo>
                    <a:pt x="2569" y="30704"/>
                    <a:pt x="2479" y="30817"/>
                    <a:pt x="2389" y="30907"/>
                  </a:cubicBezTo>
                  <a:cubicBezTo>
                    <a:pt x="3065" y="28903"/>
                    <a:pt x="4145" y="27079"/>
                    <a:pt x="5519" y="25480"/>
                  </a:cubicBezTo>
                  <a:cubicBezTo>
                    <a:pt x="5992" y="24917"/>
                    <a:pt x="6532" y="24377"/>
                    <a:pt x="7095" y="23881"/>
                  </a:cubicBezTo>
                  <a:close/>
                  <a:moveTo>
                    <a:pt x="10585" y="0"/>
                  </a:moveTo>
                  <a:cubicBezTo>
                    <a:pt x="10118" y="0"/>
                    <a:pt x="9647" y="50"/>
                    <a:pt x="9167" y="170"/>
                  </a:cubicBezTo>
                  <a:cubicBezTo>
                    <a:pt x="8491" y="305"/>
                    <a:pt x="7861" y="553"/>
                    <a:pt x="7208" y="823"/>
                  </a:cubicBezTo>
                  <a:cubicBezTo>
                    <a:pt x="4866" y="1814"/>
                    <a:pt x="2614" y="3098"/>
                    <a:pt x="768" y="4854"/>
                  </a:cubicBezTo>
                  <a:lnTo>
                    <a:pt x="92" y="5507"/>
                  </a:lnTo>
                  <a:cubicBezTo>
                    <a:pt x="1" y="5598"/>
                    <a:pt x="87" y="5734"/>
                    <a:pt x="183" y="5734"/>
                  </a:cubicBezTo>
                  <a:cubicBezTo>
                    <a:pt x="206" y="5734"/>
                    <a:pt x="229" y="5727"/>
                    <a:pt x="250" y="5710"/>
                  </a:cubicBezTo>
                  <a:cubicBezTo>
                    <a:pt x="610" y="5529"/>
                    <a:pt x="990" y="5429"/>
                    <a:pt x="1377" y="5429"/>
                  </a:cubicBezTo>
                  <a:cubicBezTo>
                    <a:pt x="1571" y="5429"/>
                    <a:pt x="1766" y="5454"/>
                    <a:pt x="1961" y="5507"/>
                  </a:cubicBezTo>
                  <a:cubicBezTo>
                    <a:pt x="2524" y="5687"/>
                    <a:pt x="2952" y="6070"/>
                    <a:pt x="3312" y="6543"/>
                  </a:cubicBezTo>
                  <a:cubicBezTo>
                    <a:pt x="3695" y="6948"/>
                    <a:pt x="4055" y="7376"/>
                    <a:pt x="4506" y="7691"/>
                  </a:cubicBezTo>
                  <a:cubicBezTo>
                    <a:pt x="4934" y="7961"/>
                    <a:pt x="5406" y="8164"/>
                    <a:pt x="5902" y="8299"/>
                  </a:cubicBezTo>
                  <a:cubicBezTo>
                    <a:pt x="6566" y="8465"/>
                    <a:pt x="7230" y="8515"/>
                    <a:pt x="7898" y="8515"/>
                  </a:cubicBezTo>
                  <a:cubicBezTo>
                    <a:pt x="8408" y="8515"/>
                    <a:pt x="8920" y="8486"/>
                    <a:pt x="9437" y="8457"/>
                  </a:cubicBezTo>
                  <a:cubicBezTo>
                    <a:pt x="9993" y="8401"/>
                    <a:pt x="10549" y="8361"/>
                    <a:pt x="11117" y="8361"/>
                  </a:cubicBezTo>
                  <a:cubicBezTo>
                    <a:pt x="11240" y="8361"/>
                    <a:pt x="11363" y="8363"/>
                    <a:pt x="11486" y="8367"/>
                  </a:cubicBezTo>
                  <a:cubicBezTo>
                    <a:pt x="11801" y="8367"/>
                    <a:pt x="12094" y="8412"/>
                    <a:pt x="12409" y="8479"/>
                  </a:cubicBezTo>
                  <a:lnTo>
                    <a:pt x="12432" y="8479"/>
                  </a:lnTo>
                  <a:cubicBezTo>
                    <a:pt x="12747" y="8524"/>
                    <a:pt x="13085" y="8614"/>
                    <a:pt x="13400" y="8704"/>
                  </a:cubicBezTo>
                  <a:cubicBezTo>
                    <a:pt x="14571" y="9042"/>
                    <a:pt x="15742" y="9515"/>
                    <a:pt x="16980" y="9740"/>
                  </a:cubicBezTo>
                  <a:cubicBezTo>
                    <a:pt x="17920" y="9906"/>
                    <a:pt x="18875" y="9921"/>
                    <a:pt x="19845" y="9921"/>
                  </a:cubicBezTo>
                  <a:cubicBezTo>
                    <a:pt x="20060" y="9921"/>
                    <a:pt x="20276" y="9920"/>
                    <a:pt x="20493" y="9920"/>
                  </a:cubicBezTo>
                  <a:cubicBezTo>
                    <a:pt x="21642" y="9920"/>
                    <a:pt x="22835" y="9943"/>
                    <a:pt x="23961" y="10303"/>
                  </a:cubicBezTo>
                  <a:cubicBezTo>
                    <a:pt x="24929" y="10618"/>
                    <a:pt x="25762" y="11204"/>
                    <a:pt x="26483" y="11879"/>
                  </a:cubicBezTo>
                  <a:cubicBezTo>
                    <a:pt x="27789" y="13118"/>
                    <a:pt x="28937" y="14717"/>
                    <a:pt x="30649" y="15392"/>
                  </a:cubicBezTo>
                  <a:cubicBezTo>
                    <a:pt x="30671" y="15392"/>
                    <a:pt x="30716" y="15437"/>
                    <a:pt x="30739" y="15437"/>
                  </a:cubicBezTo>
                  <a:cubicBezTo>
                    <a:pt x="29951" y="15437"/>
                    <a:pt x="29140" y="15460"/>
                    <a:pt x="28352" y="15505"/>
                  </a:cubicBezTo>
                  <a:cubicBezTo>
                    <a:pt x="27339" y="14784"/>
                    <a:pt x="26235" y="14154"/>
                    <a:pt x="25109" y="13681"/>
                  </a:cubicBezTo>
                  <a:cubicBezTo>
                    <a:pt x="23871" y="13140"/>
                    <a:pt x="22542" y="12690"/>
                    <a:pt x="21191" y="12555"/>
                  </a:cubicBezTo>
                  <a:cubicBezTo>
                    <a:pt x="20987" y="12541"/>
                    <a:pt x="20782" y="12534"/>
                    <a:pt x="20578" y="12534"/>
                  </a:cubicBezTo>
                  <a:cubicBezTo>
                    <a:pt x="20107" y="12534"/>
                    <a:pt x="19636" y="12573"/>
                    <a:pt x="19165" y="12668"/>
                  </a:cubicBezTo>
                  <a:cubicBezTo>
                    <a:pt x="18467" y="12803"/>
                    <a:pt x="17791" y="13073"/>
                    <a:pt x="17048" y="13185"/>
                  </a:cubicBezTo>
                  <a:cubicBezTo>
                    <a:pt x="15765" y="13366"/>
                    <a:pt x="14436" y="13140"/>
                    <a:pt x="13152" y="13456"/>
                  </a:cubicBezTo>
                  <a:cubicBezTo>
                    <a:pt x="11914" y="13748"/>
                    <a:pt x="11058" y="14649"/>
                    <a:pt x="10068" y="15370"/>
                  </a:cubicBezTo>
                  <a:cubicBezTo>
                    <a:pt x="9009" y="16135"/>
                    <a:pt x="7658" y="16293"/>
                    <a:pt x="6577" y="17058"/>
                  </a:cubicBezTo>
                  <a:cubicBezTo>
                    <a:pt x="6104" y="17396"/>
                    <a:pt x="5722" y="17824"/>
                    <a:pt x="5384" y="18297"/>
                  </a:cubicBezTo>
                  <a:cubicBezTo>
                    <a:pt x="5001" y="18837"/>
                    <a:pt x="4776" y="19423"/>
                    <a:pt x="4596" y="20053"/>
                  </a:cubicBezTo>
                  <a:cubicBezTo>
                    <a:pt x="4371" y="20661"/>
                    <a:pt x="4145" y="21314"/>
                    <a:pt x="3808" y="21877"/>
                  </a:cubicBezTo>
                  <a:cubicBezTo>
                    <a:pt x="3425" y="22440"/>
                    <a:pt x="3020" y="22913"/>
                    <a:pt x="2614" y="23454"/>
                  </a:cubicBezTo>
                  <a:cubicBezTo>
                    <a:pt x="1916" y="24467"/>
                    <a:pt x="1556" y="25593"/>
                    <a:pt x="1488" y="26831"/>
                  </a:cubicBezTo>
                  <a:cubicBezTo>
                    <a:pt x="1443" y="28070"/>
                    <a:pt x="1668" y="29308"/>
                    <a:pt x="1939" y="30524"/>
                  </a:cubicBezTo>
                  <a:cubicBezTo>
                    <a:pt x="2029" y="30817"/>
                    <a:pt x="2074" y="31132"/>
                    <a:pt x="2164" y="31447"/>
                  </a:cubicBezTo>
                  <a:cubicBezTo>
                    <a:pt x="2177" y="31513"/>
                    <a:pt x="2244" y="31548"/>
                    <a:pt x="2306" y="31548"/>
                  </a:cubicBezTo>
                  <a:cubicBezTo>
                    <a:pt x="2350" y="31548"/>
                    <a:pt x="2393" y="31530"/>
                    <a:pt x="2412" y="31492"/>
                  </a:cubicBezTo>
                  <a:cubicBezTo>
                    <a:pt x="3650" y="29691"/>
                    <a:pt x="5609" y="28543"/>
                    <a:pt x="7793" y="28340"/>
                  </a:cubicBezTo>
                  <a:cubicBezTo>
                    <a:pt x="8114" y="28314"/>
                    <a:pt x="8438" y="28305"/>
                    <a:pt x="8764" y="28305"/>
                  </a:cubicBezTo>
                  <a:cubicBezTo>
                    <a:pt x="9599" y="28305"/>
                    <a:pt x="10449" y="28365"/>
                    <a:pt x="11291" y="28365"/>
                  </a:cubicBezTo>
                  <a:cubicBezTo>
                    <a:pt x="12433" y="28365"/>
                    <a:pt x="13560" y="28254"/>
                    <a:pt x="14616" y="27732"/>
                  </a:cubicBezTo>
                  <a:cubicBezTo>
                    <a:pt x="15629" y="27214"/>
                    <a:pt x="16418" y="26381"/>
                    <a:pt x="17386" y="25840"/>
                  </a:cubicBezTo>
                  <a:cubicBezTo>
                    <a:pt x="18467" y="25255"/>
                    <a:pt x="19705" y="25165"/>
                    <a:pt x="20854" y="24850"/>
                  </a:cubicBezTo>
                  <a:cubicBezTo>
                    <a:pt x="22723" y="24354"/>
                    <a:pt x="24434" y="23273"/>
                    <a:pt x="25762" y="21855"/>
                  </a:cubicBezTo>
                  <a:cubicBezTo>
                    <a:pt x="27068" y="20436"/>
                    <a:pt x="28059" y="18635"/>
                    <a:pt x="28419" y="16721"/>
                  </a:cubicBezTo>
                  <a:cubicBezTo>
                    <a:pt x="28487" y="16496"/>
                    <a:pt x="28510" y="16248"/>
                    <a:pt x="28532" y="16000"/>
                  </a:cubicBezTo>
                  <a:cubicBezTo>
                    <a:pt x="28558" y="15895"/>
                    <a:pt x="28478" y="15836"/>
                    <a:pt x="28401" y="15836"/>
                  </a:cubicBezTo>
                  <a:cubicBezTo>
                    <a:pt x="28346" y="15836"/>
                    <a:pt x="28294" y="15867"/>
                    <a:pt x="28284" y="15933"/>
                  </a:cubicBezTo>
                  <a:cubicBezTo>
                    <a:pt x="28037" y="17869"/>
                    <a:pt x="27136" y="19716"/>
                    <a:pt x="25898" y="21202"/>
                  </a:cubicBezTo>
                  <a:cubicBezTo>
                    <a:pt x="24637" y="22688"/>
                    <a:pt x="22970" y="23836"/>
                    <a:pt x="21101" y="24444"/>
                  </a:cubicBezTo>
                  <a:cubicBezTo>
                    <a:pt x="20381" y="24669"/>
                    <a:pt x="19593" y="24782"/>
                    <a:pt x="18849" y="24962"/>
                  </a:cubicBezTo>
                  <a:cubicBezTo>
                    <a:pt x="19457" y="23589"/>
                    <a:pt x="19975" y="22215"/>
                    <a:pt x="20538" y="20796"/>
                  </a:cubicBezTo>
                  <a:cubicBezTo>
                    <a:pt x="21101" y="19400"/>
                    <a:pt x="21709" y="17982"/>
                    <a:pt x="22272" y="16586"/>
                  </a:cubicBezTo>
                  <a:cubicBezTo>
                    <a:pt x="22723" y="16496"/>
                    <a:pt x="23173" y="16405"/>
                    <a:pt x="23646" y="16338"/>
                  </a:cubicBezTo>
                  <a:cubicBezTo>
                    <a:pt x="25988" y="15933"/>
                    <a:pt x="28352" y="15775"/>
                    <a:pt x="30716" y="15775"/>
                  </a:cubicBezTo>
                  <a:lnTo>
                    <a:pt x="31572" y="15775"/>
                  </a:lnTo>
                  <a:cubicBezTo>
                    <a:pt x="31730" y="15707"/>
                    <a:pt x="31730" y="15392"/>
                    <a:pt x="31527" y="15392"/>
                  </a:cubicBezTo>
                  <a:cubicBezTo>
                    <a:pt x="31482" y="15347"/>
                    <a:pt x="31459" y="15280"/>
                    <a:pt x="31392" y="15257"/>
                  </a:cubicBezTo>
                  <a:cubicBezTo>
                    <a:pt x="31347" y="15257"/>
                    <a:pt x="31302" y="15235"/>
                    <a:pt x="31279" y="15235"/>
                  </a:cubicBezTo>
                  <a:cubicBezTo>
                    <a:pt x="30649" y="13996"/>
                    <a:pt x="30063" y="12735"/>
                    <a:pt x="29523" y="11452"/>
                  </a:cubicBezTo>
                  <a:cubicBezTo>
                    <a:pt x="29050" y="10303"/>
                    <a:pt x="28645" y="9087"/>
                    <a:pt x="28082" y="7961"/>
                  </a:cubicBezTo>
                  <a:cubicBezTo>
                    <a:pt x="27586" y="6903"/>
                    <a:pt x="26843" y="6002"/>
                    <a:pt x="25807" y="5439"/>
                  </a:cubicBezTo>
                  <a:cubicBezTo>
                    <a:pt x="25244" y="5124"/>
                    <a:pt x="24659" y="4899"/>
                    <a:pt x="24119" y="4584"/>
                  </a:cubicBezTo>
                  <a:cubicBezTo>
                    <a:pt x="23578" y="4291"/>
                    <a:pt x="23150" y="3886"/>
                    <a:pt x="22768" y="3435"/>
                  </a:cubicBezTo>
                  <a:cubicBezTo>
                    <a:pt x="22385" y="3007"/>
                    <a:pt x="22002" y="2557"/>
                    <a:pt x="21552" y="2197"/>
                  </a:cubicBezTo>
                  <a:cubicBezTo>
                    <a:pt x="21079" y="1814"/>
                    <a:pt x="20516" y="1589"/>
                    <a:pt x="19930" y="1409"/>
                  </a:cubicBezTo>
                  <a:cubicBezTo>
                    <a:pt x="19255" y="1251"/>
                    <a:pt x="18557" y="1161"/>
                    <a:pt x="17836" y="1048"/>
                  </a:cubicBezTo>
                  <a:cubicBezTo>
                    <a:pt x="17116" y="936"/>
                    <a:pt x="16373" y="801"/>
                    <a:pt x="15629" y="688"/>
                  </a:cubicBezTo>
                  <a:cubicBezTo>
                    <a:pt x="14188" y="418"/>
                    <a:pt x="12747" y="125"/>
                    <a:pt x="11284" y="35"/>
                  </a:cubicBezTo>
                  <a:cubicBezTo>
                    <a:pt x="11051" y="13"/>
                    <a:pt x="10818" y="0"/>
                    <a:pt x="105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1"/>
          </p:nvPr>
        </p:nvSpPr>
        <p:spPr>
          <a:xfrm>
            <a:off x="1290763" y="1764175"/>
            <a:ext cx="2907600" cy="4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2"/>
          </p:nvPr>
        </p:nvSpPr>
        <p:spPr>
          <a:xfrm>
            <a:off x="4945638" y="1764175"/>
            <a:ext cx="2907600" cy="4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Medium"/>
              <a:buNone/>
              <a:defRPr sz="24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3"/>
          </p:nvPr>
        </p:nvSpPr>
        <p:spPr>
          <a:xfrm>
            <a:off x="1290763" y="2249575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4"/>
          </p:nvPr>
        </p:nvSpPr>
        <p:spPr>
          <a:xfrm>
            <a:off x="4945638" y="2249575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0" name="Google Shape;190;p25"/>
          <p:cNvGrpSpPr/>
          <p:nvPr/>
        </p:nvGrpSpPr>
        <p:grpSpPr>
          <a:xfrm>
            <a:off x="242053" y="3840719"/>
            <a:ext cx="8764883" cy="1078774"/>
            <a:chOff x="242053" y="3840719"/>
            <a:chExt cx="8764883" cy="1078774"/>
          </a:xfrm>
        </p:grpSpPr>
        <p:sp>
          <p:nvSpPr>
            <p:cNvPr id="191" name="Google Shape;191;p25"/>
            <p:cNvSpPr/>
            <p:nvPr/>
          </p:nvSpPr>
          <p:spPr>
            <a:xfrm rot="10800000" flipH="1">
              <a:off x="242053" y="4224372"/>
              <a:ext cx="1526026" cy="695121"/>
            </a:xfrm>
            <a:custGeom>
              <a:avLst/>
              <a:gdLst/>
              <a:ahLst/>
              <a:cxnLst/>
              <a:rect l="l" t="t" r="r" b="b"/>
              <a:pathLst>
                <a:path w="60003" h="27332" extrusionOk="0">
                  <a:moveTo>
                    <a:pt x="59807" y="1"/>
                  </a:moveTo>
                  <a:cubicBezTo>
                    <a:pt x="59772" y="1"/>
                    <a:pt x="59737" y="16"/>
                    <a:pt x="59712" y="53"/>
                  </a:cubicBezTo>
                  <a:cubicBezTo>
                    <a:pt x="57055" y="3498"/>
                    <a:pt x="53475" y="6043"/>
                    <a:pt x="49241" y="7169"/>
                  </a:cubicBezTo>
                  <a:cubicBezTo>
                    <a:pt x="48183" y="7461"/>
                    <a:pt x="47080" y="7641"/>
                    <a:pt x="45954" y="7731"/>
                  </a:cubicBezTo>
                  <a:cubicBezTo>
                    <a:pt x="44670" y="7844"/>
                    <a:pt x="43342" y="7844"/>
                    <a:pt x="42036" y="7979"/>
                  </a:cubicBezTo>
                  <a:cubicBezTo>
                    <a:pt x="39874" y="8204"/>
                    <a:pt x="37915" y="8925"/>
                    <a:pt x="36069" y="10096"/>
                  </a:cubicBezTo>
                  <a:cubicBezTo>
                    <a:pt x="32466" y="12438"/>
                    <a:pt x="29831" y="15950"/>
                    <a:pt x="26724" y="18878"/>
                  </a:cubicBezTo>
                  <a:cubicBezTo>
                    <a:pt x="23346" y="22030"/>
                    <a:pt x="19450" y="24755"/>
                    <a:pt x="14969" y="26173"/>
                  </a:cubicBezTo>
                  <a:cubicBezTo>
                    <a:pt x="12999" y="26792"/>
                    <a:pt x="10897" y="27128"/>
                    <a:pt x="8795" y="27128"/>
                  </a:cubicBezTo>
                  <a:cubicBezTo>
                    <a:pt x="6307" y="27128"/>
                    <a:pt x="3819" y="26658"/>
                    <a:pt x="1549" y="25633"/>
                  </a:cubicBezTo>
                  <a:cubicBezTo>
                    <a:pt x="1031" y="25408"/>
                    <a:pt x="536" y="25160"/>
                    <a:pt x="40" y="24890"/>
                  </a:cubicBezTo>
                  <a:cubicBezTo>
                    <a:pt x="35" y="24879"/>
                    <a:pt x="29" y="24875"/>
                    <a:pt x="25" y="24875"/>
                  </a:cubicBezTo>
                  <a:cubicBezTo>
                    <a:pt x="9" y="24875"/>
                    <a:pt x="1" y="24918"/>
                    <a:pt x="18" y="24935"/>
                  </a:cubicBezTo>
                  <a:cubicBezTo>
                    <a:pt x="2676" y="26595"/>
                    <a:pt x="5733" y="27331"/>
                    <a:pt x="8816" y="27331"/>
                  </a:cubicBezTo>
                  <a:cubicBezTo>
                    <a:pt x="10251" y="27331"/>
                    <a:pt x="11692" y="27172"/>
                    <a:pt x="13100" y="26872"/>
                  </a:cubicBezTo>
                  <a:cubicBezTo>
                    <a:pt x="17627" y="25926"/>
                    <a:pt x="21747" y="23494"/>
                    <a:pt x="25260" y="20522"/>
                  </a:cubicBezTo>
                  <a:cubicBezTo>
                    <a:pt x="26994" y="19058"/>
                    <a:pt x="28570" y="17414"/>
                    <a:pt x="30101" y="15793"/>
                  </a:cubicBezTo>
                  <a:cubicBezTo>
                    <a:pt x="31610" y="14217"/>
                    <a:pt x="33096" y="12640"/>
                    <a:pt x="34808" y="11289"/>
                  </a:cubicBezTo>
                  <a:cubicBezTo>
                    <a:pt x="36474" y="9961"/>
                    <a:pt x="38388" y="8880"/>
                    <a:pt x="40460" y="8429"/>
                  </a:cubicBezTo>
                  <a:cubicBezTo>
                    <a:pt x="42982" y="7912"/>
                    <a:pt x="45594" y="8204"/>
                    <a:pt x="48116" y="7731"/>
                  </a:cubicBezTo>
                  <a:cubicBezTo>
                    <a:pt x="52304" y="6966"/>
                    <a:pt x="56312" y="4692"/>
                    <a:pt x="59037" y="1426"/>
                  </a:cubicBezTo>
                  <a:cubicBezTo>
                    <a:pt x="59374" y="1044"/>
                    <a:pt x="59667" y="616"/>
                    <a:pt x="59937" y="188"/>
                  </a:cubicBezTo>
                  <a:cubicBezTo>
                    <a:pt x="60003" y="106"/>
                    <a:pt x="59902" y="1"/>
                    <a:pt x="598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 rot="916678">
              <a:off x="8074866" y="3936311"/>
              <a:ext cx="837195" cy="832393"/>
            </a:xfrm>
            <a:custGeom>
              <a:avLst/>
              <a:gdLst/>
              <a:ahLst/>
              <a:cxnLst/>
              <a:rect l="l" t="t" r="r" b="b"/>
              <a:pathLst>
                <a:path w="31730" h="31548" extrusionOk="0">
                  <a:moveTo>
                    <a:pt x="10563" y="193"/>
                  </a:moveTo>
                  <a:lnTo>
                    <a:pt x="11396" y="1882"/>
                  </a:lnTo>
                  <a:cubicBezTo>
                    <a:pt x="11644" y="2422"/>
                    <a:pt x="11914" y="2985"/>
                    <a:pt x="12207" y="3525"/>
                  </a:cubicBezTo>
                  <a:cubicBezTo>
                    <a:pt x="11276" y="3405"/>
                    <a:pt x="10325" y="3345"/>
                    <a:pt x="9368" y="3345"/>
                  </a:cubicBezTo>
                  <a:cubicBezTo>
                    <a:pt x="8889" y="3345"/>
                    <a:pt x="8409" y="3360"/>
                    <a:pt x="7928" y="3390"/>
                  </a:cubicBezTo>
                  <a:cubicBezTo>
                    <a:pt x="7230" y="3435"/>
                    <a:pt x="6510" y="3503"/>
                    <a:pt x="5789" y="3615"/>
                  </a:cubicBezTo>
                  <a:cubicBezTo>
                    <a:pt x="5496" y="3120"/>
                    <a:pt x="5204" y="2647"/>
                    <a:pt x="4934" y="2152"/>
                  </a:cubicBezTo>
                  <a:cubicBezTo>
                    <a:pt x="5406" y="1882"/>
                    <a:pt x="5902" y="1634"/>
                    <a:pt x="6442" y="1386"/>
                  </a:cubicBezTo>
                  <a:cubicBezTo>
                    <a:pt x="7681" y="801"/>
                    <a:pt x="8987" y="260"/>
                    <a:pt x="10383" y="193"/>
                  </a:cubicBezTo>
                  <a:close/>
                  <a:moveTo>
                    <a:pt x="10676" y="193"/>
                  </a:moveTo>
                  <a:cubicBezTo>
                    <a:pt x="12027" y="193"/>
                    <a:pt x="13378" y="485"/>
                    <a:pt x="14729" y="711"/>
                  </a:cubicBezTo>
                  <a:cubicBezTo>
                    <a:pt x="15539" y="846"/>
                    <a:pt x="16373" y="981"/>
                    <a:pt x="17206" y="1138"/>
                  </a:cubicBezTo>
                  <a:cubicBezTo>
                    <a:pt x="17363" y="1769"/>
                    <a:pt x="17498" y="2444"/>
                    <a:pt x="17656" y="3120"/>
                  </a:cubicBezTo>
                  <a:cubicBezTo>
                    <a:pt x="17724" y="3503"/>
                    <a:pt x="17791" y="3841"/>
                    <a:pt x="17836" y="4201"/>
                  </a:cubicBezTo>
                  <a:cubicBezTo>
                    <a:pt x="17881" y="4336"/>
                    <a:pt x="17904" y="4516"/>
                    <a:pt x="17926" y="4674"/>
                  </a:cubicBezTo>
                  <a:cubicBezTo>
                    <a:pt x="17926" y="4764"/>
                    <a:pt x="17949" y="4854"/>
                    <a:pt x="17949" y="4899"/>
                  </a:cubicBezTo>
                  <a:cubicBezTo>
                    <a:pt x="17949" y="4966"/>
                    <a:pt x="17994" y="4989"/>
                    <a:pt x="17994" y="5012"/>
                  </a:cubicBezTo>
                  <a:cubicBezTo>
                    <a:pt x="16192" y="4313"/>
                    <a:pt x="14278" y="3796"/>
                    <a:pt x="12364" y="3548"/>
                  </a:cubicBezTo>
                  <a:cubicBezTo>
                    <a:pt x="12139" y="2985"/>
                    <a:pt x="11801" y="2422"/>
                    <a:pt x="11509" y="1859"/>
                  </a:cubicBezTo>
                  <a:cubicBezTo>
                    <a:pt x="11238" y="1296"/>
                    <a:pt x="10946" y="756"/>
                    <a:pt x="10676" y="193"/>
                  </a:cubicBezTo>
                  <a:close/>
                  <a:moveTo>
                    <a:pt x="4821" y="2219"/>
                  </a:moveTo>
                  <a:cubicBezTo>
                    <a:pt x="5091" y="2715"/>
                    <a:pt x="5384" y="3188"/>
                    <a:pt x="5677" y="3638"/>
                  </a:cubicBezTo>
                  <a:cubicBezTo>
                    <a:pt x="5159" y="3728"/>
                    <a:pt x="4596" y="3841"/>
                    <a:pt x="4055" y="3953"/>
                  </a:cubicBezTo>
                  <a:cubicBezTo>
                    <a:pt x="2974" y="4201"/>
                    <a:pt x="1849" y="4516"/>
                    <a:pt x="880" y="5079"/>
                  </a:cubicBezTo>
                  <a:cubicBezTo>
                    <a:pt x="2029" y="3953"/>
                    <a:pt x="3380" y="3007"/>
                    <a:pt x="4821" y="2219"/>
                  </a:cubicBezTo>
                  <a:close/>
                  <a:moveTo>
                    <a:pt x="5496" y="3818"/>
                  </a:moveTo>
                  <a:cubicBezTo>
                    <a:pt x="4641" y="4494"/>
                    <a:pt x="3830" y="5214"/>
                    <a:pt x="3065" y="6002"/>
                  </a:cubicBezTo>
                  <a:cubicBezTo>
                    <a:pt x="2862" y="5867"/>
                    <a:pt x="2704" y="5687"/>
                    <a:pt x="2479" y="5552"/>
                  </a:cubicBezTo>
                  <a:cubicBezTo>
                    <a:pt x="2094" y="5340"/>
                    <a:pt x="1626" y="5227"/>
                    <a:pt x="1160" y="5227"/>
                  </a:cubicBezTo>
                  <a:cubicBezTo>
                    <a:pt x="1082" y="5227"/>
                    <a:pt x="1003" y="5230"/>
                    <a:pt x="925" y="5237"/>
                  </a:cubicBezTo>
                  <a:lnTo>
                    <a:pt x="880" y="5237"/>
                  </a:lnTo>
                  <a:cubicBezTo>
                    <a:pt x="1263" y="5034"/>
                    <a:pt x="1668" y="4854"/>
                    <a:pt x="2074" y="4696"/>
                  </a:cubicBezTo>
                  <a:cubicBezTo>
                    <a:pt x="2614" y="4516"/>
                    <a:pt x="3177" y="4336"/>
                    <a:pt x="3740" y="4201"/>
                  </a:cubicBezTo>
                  <a:cubicBezTo>
                    <a:pt x="4303" y="4066"/>
                    <a:pt x="4888" y="3908"/>
                    <a:pt x="5496" y="3818"/>
                  </a:cubicBezTo>
                  <a:close/>
                  <a:moveTo>
                    <a:pt x="17341" y="1183"/>
                  </a:moveTo>
                  <a:cubicBezTo>
                    <a:pt x="17881" y="1274"/>
                    <a:pt x="18399" y="1364"/>
                    <a:pt x="18962" y="1431"/>
                  </a:cubicBezTo>
                  <a:cubicBezTo>
                    <a:pt x="19615" y="1544"/>
                    <a:pt x="20291" y="1701"/>
                    <a:pt x="20876" y="1994"/>
                  </a:cubicBezTo>
                  <a:cubicBezTo>
                    <a:pt x="21349" y="2264"/>
                    <a:pt x="21732" y="2625"/>
                    <a:pt x="22092" y="3007"/>
                  </a:cubicBezTo>
                  <a:cubicBezTo>
                    <a:pt x="22115" y="3345"/>
                    <a:pt x="22115" y="3683"/>
                    <a:pt x="22115" y="4021"/>
                  </a:cubicBezTo>
                  <a:cubicBezTo>
                    <a:pt x="22137" y="4426"/>
                    <a:pt x="22137" y="4786"/>
                    <a:pt x="22182" y="5192"/>
                  </a:cubicBezTo>
                  <a:cubicBezTo>
                    <a:pt x="22227" y="5890"/>
                    <a:pt x="22250" y="6565"/>
                    <a:pt x="22340" y="7263"/>
                  </a:cubicBezTo>
                  <a:lnTo>
                    <a:pt x="21259" y="6588"/>
                  </a:lnTo>
                  <a:cubicBezTo>
                    <a:pt x="20223" y="6002"/>
                    <a:pt x="19187" y="5484"/>
                    <a:pt x="18129" y="5079"/>
                  </a:cubicBezTo>
                  <a:cubicBezTo>
                    <a:pt x="17904" y="3773"/>
                    <a:pt x="17634" y="2444"/>
                    <a:pt x="17341" y="1183"/>
                  </a:cubicBezTo>
                  <a:close/>
                  <a:moveTo>
                    <a:pt x="9384" y="3493"/>
                  </a:moveTo>
                  <a:cubicBezTo>
                    <a:pt x="10263" y="3493"/>
                    <a:pt x="11145" y="3550"/>
                    <a:pt x="12027" y="3660"/>
                  </a:cubicBezTo>
                  <a:cubicBezTo>
                    <a:pt x="11509" y="3976"/>
                    <a:pt x="10968" y="4291"/>
                    <a:pt x="10473" y="4561"/>
                  </a:cubicBezTo>
                  <a:lnTo>
                    <a:pt x="8694" y="5665"/>
                  </a:lnTo>
                  <a:cubicBezTo>
                    <a:pt x="7546" y="6385"/>
                    <a:pt x="6352" y="7106"/>
                    <a:pt x="5271" y="7916"/>
                  </a:cubicBezTo>
                  <a:cubicBezTo>
                    <a:pt x="5159" y="7849"/>
                    <a:pt x="5046" y="7804"/>
                    <a:pt x="4888" y="7714"/>
                  </a:cubicBezTo>
                  <a:cubicBezTo>
                    <a:pt x="4393" y="7443"/>
                    <a:pt x="3988" y="7038"/>
                    <a:pt x="3605" y="6610"/>
                  </a:cubicBezTo>
                  <a:cubicBezTo>
                    <a:pt x="3425" y="6453"/>
                    <a:pt x="3290" y="6250"/>
                    <a:pt x="3132" y="6092"/>
                  </a:cubicBezTo>
                  <a:cubicBezTo>
                    <a:pt x="3920" y="5259"/>
                    <a:pt x="4776" y="4516"/>
                    <a:pt x="5677" y="3796"/>
                  </a:cubicBezTo>
                  <a:cubicBezTo>
                    <a:pt x="6195" y="3728"/>
                    <a:pt x="6667" y="3660"/>
                    <a:pt x="7185" y="3615"/>
                  </a:cubicBezTo>
                  <a:cubicBezTo>
                    <a:pt x="7914" y="3533"/>
                    <a:pt x="8648" y="3493"/>
                    <a:pt x="9384" y="3493"/>
                  </a:cubicBezTo>
                  <a:close/>
                  <a:moveTo>
                    <a:pt x="12252" y="3660"/>
                  </a:moveTo>
                  <a:cubicBezTo>
                    <a:pt x="12882" y="3751"/>
                    <a:pt x="13558" y="3863"/>
                    <a:pt x="14211" y="3976"/>
                  </a:cubicBezTo>
                  <a:cubicBezTo>
                    <a:pt x="15472" y="4223"/>
                    <a:pt x="16710" y="4629"/>
                    <a:pt x="17904" y="5102"/>
                  </a:cubicBezTo>
                  <a:lnTo>
                    <a:pt x="17881" y="5102"/>
                  </a:lnTo>
                  <a:cubicBezTo>
                    <a:pt x="17588" y="5259"/>
                    <a:pt x="17273" y="5417"/>
                    <a:pt x="17003" y="5574"/>
                  </a:cubicBezTo>
                  <a:cubicBezTo>
                    <a:pt x="16688" y="5755"/>
                    <a:pt x="16418" y="5912"/>
                    <a:pt x="16102" y="6092"/>
                  </a:cubicBezTo>
                  <a:cubicBezTo>
                    <a:pt x="15517" y="6430"/>
                    <a:pt x="14909" y="6768"/>
                    <a:pt x="14323" y="7128"/>
                  </a:cubicBezTo>
                  <a:cubicBezTo>
                    <a:pt x="13738" y="7488"/>
                    <a:pt x="13107" y="7826"/>
                    <a:pt x="12545" y="8232"/>
                  </a:cubicBezTo>
                  <a:cubicBezTo>
                    <a:pt x="12499" y="8232"/>
                    <a:pt x="12409" y="8232"/>
                    <a:pt x="12297" y="8187"/>
                  </a:cubicBezTo>
                  <a:cubicBezTo>
                    <a:pt x="11883" y="8144"/>
                    <a:pt x="11460" y="8128"/>
                    <a:pt x="11045" y="8128"/>
                  </a:cubicBezTo>
                  <a:cubicBezTo>
                    <a:pt x="10805" y="8128"/>
                    <a:pt x="10569" y="8133"/>
                    <a:pt x="10338" y="8141"/>
                  </a:cubicBezTo>
                  <a:cubicBezTo>
                    <a:pt x="9403" y="8174"/>
                    <a:pt x="8481" y="8291"/>
                    <a:pt x="7561" y="8291"/>
                  </a:cubicBezTo>
                  <a:cubicBezTo>
                    <a:pt x="7218" y="8291"/>
                    <a:pt x="6875" y="8274"/>
                    <a:pt x="6532" y="8232"/>
                  </a:cubicBezTo>
                  <a:cubicBezTo>
                    <a:pt x="6127" y="8164"/>
                    <a:pt x="5722" y="8051"/>
                    <a:pt x="5339" y="7916"/>
                  </a:cubicBezTo>
                  <a:cubicBezTo>
                    <a:pt x="6510" y="7218"/>
                    <a:pt x="7636" y="6453"/>
                    <a:pt x="8784" y="5755"/>
                  </a:cubicBezTo>
                  <a:cubicBezTo>
                    <a:pt x="9370" y="5372"/>
                    <a:pt x="9932" y="5034"/>
                    <a:pt x="10518" y="4674"/>
                  </a:cubicBezTo>
                  <a:cubicBezTo>
                    <a:pt x="11081" y="4336"/>
                    <a:pt x="11644" y="3976"/>
                    <a:pt x="12252" y="3660"/>
                  </a:cubicBezTo>
                  <a:close/>
                  <a:moveTo>
                    <a:pt x="18061" y="5192"/>
                  </a:moveTo>
                  <a:cubicBezTo>
                    <a:pt x="19570" y="5777"/>
                    <a:pt x="20966" y="6543"/>
                    <a:pt x="22317" y="7398"/>
                  </a:cubicBezTo>
                  <a:cubicBezTo>
                    <a:pt x="20718" y="8051"/>
                    <a:pt x="19120" y="8727"/>
                    <a:pt x="17566" y="9493"/>
                  </a:cubicBezTo>
                  <a:cubicBezTo>
                    <a:pt x="16373" y="9380"/>
                    <a:pt x="15247" y="8975"/>
                    <a:pt x="14098" y="8637"/>
                  </a:cubicBezTo>
                  <a:cubicBezTo>
                    <a:pt x="13648" y="8502"/>
                    <a:pt x="13198" y="8389"/>
                    <a:pt x="12747" y="8277"/>
                  </a:cubicBezTo>
                  <a:cubicBezTo>
                    <a:pt x="13152" y="8051"/>
                    <a:pt x="13513" y="7826"/>
                    <a:pt x="13873" y="7601"/>
                  </a:cubicBezTo>
                  <a:cubicBezTo>
                    <a:pt x="14323" y="7331"/>
                    <a:pt x="14796" y="7061"/>
                    <a:pt x="15247" y="6790"/>
                  </a:cubicBezTo>
                  <a:cubicBezTo>
                    <a:pt x="16192" y="6250"/>
                    <a:pt x="17116" y="5710"/>
                    <a:pt x="18061" y="5192"/>
                  </a:cubicBezTo>
                  <a:close/>
                  <a:moveTo>
                    <a:pt x="22205" y="3165"/>
                  </a:moveTo>
                  <a:cubicBezTo>
                    <a:pt x="22565" y="3548"/>
                    <a:pt x="22948" y="3998"/>
                    <a:pt x="23398" y="4358"/>
                  </a:cubicBezTo>
                  <a:cubicBezTo>
                    <a:pt x="23848" y="4764"/>
                    <a:pt x="24366" y="5012"/>
                    <a:pt x="24907" y="5259"/>
                  </a:cubicBezTo>
                  <a:cubicBezTo>
                    <a:pt x="25335" y="5462"/>
                    <a:pt x="25762" y="5665"/>
                    <a:pt x="26145" y="5912"/>
                  </a:cubicBezTo>
                  <a:cubicBezTo>
                    <a:pt x="26010" y="6768"/>
                    <a:pt x="25898" y="7624"/>
                    <a:pt x="25762" y="8479"/>
                  </a:cubicBezTo>
                  <a:cubicBezTo>
                    <a:pt x="25717" y="8704"/>
                    <a:pt x="25695" y="8907"/>
                    <a:pt x="25672" y="9132"/>
                  </a:cubicBezTo>
                  <a:cubicBezTo>
                    <a:pt x="25650" y="9245"/>
                    <a:pt x="25650" y="9357"/>
                    <a:pt x="25605" y="9425"/>
                  </a:cubicBezTo>
                  <a:cubicBezTo>
                    <a:pt x="25605" y="9493"/>
                    <a:pt x="25605" y="9583"/>
                    <a:pt x="25582" y="9650"/>
                  </a:cubicBezTo>
                  <a:cubicBezTo>
                    <a:pt x="24591" y="8840"/>
                    <a:pt x="23556" y="8051"/>
                    <a:pt x="22475" y="7353"/>
                  </a:cubicBezTo>
                  <a:cubicBezTo>
                    <a:pt x="22430" y="6610"/>
                    <a:pt x="22385" y="5912"/>
                    <a:pt x="22317" y="5192"/>
                  </a:cubicBezTo>
                  <a:cubicBezTo>
                    <a:pt x="22295" y="4809"/>
                    <a:pt x="22250" y="4449"/>
                    <a:pt x="22250" y="4088"/>
                  </a:cubicBezTo>
                  <a:cubicBezTo>
                    <a:pt x="22227" y="3773"/>
                    <a:pt x="22205" y="3458"/>
                    <a:pt x="22205" y="3165"/>
                  </a:cubicBezTo>
                  <a:close/>
                  <a:moveTo>
                    <a:pt x="22430" y="7511"/>
                  </a:moveTo>
                  <a:cubicBezTo>
                    <a:pt x="23511" y="8232"/>
                    <a:pt x="24546" y="9020"/>
                    <a:pt x="25492" y="9830"/>
                  </a:cubicBezTo>
                  <a:cubicBezTo>
                    <a:pt x="25357" y="9943"/>
                    <a:pt x="25019" y="9965"/>
                    <a:pt x="24862" y="9965"/>
                  </a:cubicBezTo>
                  <a:cubicBezTo>
                    <a:pt x="24682" y="9988"/>
                    <a:pt x="24479" y="10033"/>
                    <a:pt x="24321" y="10078"/>
                  </a:cubicBezTo>
                  <a:cubicBezTo>
                    <a:pt x="23398" y="9718"/>
                    <a:pt x="22340" y="9628"/>
                    <a:pt x="21326" y="9605"/>
                  </a:cubicBezTo>
                  <a:cubicBezTo>
                    <a:pt x="20929" y="9598"/>
                    <a:pt x="20531" y="9598"/>
                    <a:pt x="20132" y="9598"/>
                  </a:cubicBezTo>
                  <a:lnTo>
                    <a:pt x="20132" y="9598"/>
                  </a:lnTo>
                  <a:cubicBezTo>
                    <a:pt x="19335" y="9598"/>
                    <a:pt x="18534" y="9598"/>
                    <a:pt x="17724" y="9538"/>
                  </a:cubicBezTo>
                  <a:lnTo>
                    <a:pt x="17701" y="9538"/>
                  </a:lnTo>
                  <a:cubicBezTo>
                    <a:pt x="19255" y="8794"/>
                    <a:pt x="20831" y="8074"/>
                    <a:pt x="22430" y="7511"/>
                  </a:cubicBezTo>
                  <a:close/>
                  <a:moveTo>
                    <a:pt x="25627" y="9920"/>
                  </a:moveTo>
                  <a:cubicBezTo>
                    <a:pt x="25717" y="9988"/>
                    <a:pt x="25807" y="10055"/>
                    <a:pt x="25898" y="10146"/>
                  </a:cubicBezTo>
                  <a:cubicBezTo>
                    <a:pt x="27609" y="11654"/>
                    <a:pt x="29185" y="13298"/>
                    <a:pt x="30649" y="15032"/>
                  </a:cubicBezTo>
                  <a:cubicBezTo>
                    <a:pt x="29185" y="14424"/>
                    <a:pt x="28104" y="13005"/>
                    <a:pt x="26978" y="11902"/>
                  </a:cubicBezTo>
                  <a:cubicBezTo>
                    <a:pt x="26325" y="11226"/>
                    <a:pt x="25582" y="10618"/>
                    <a:pt x="24704" y="10213"/>
                  </a:cubicBezTo>
                  <a:cubicBezTo>
                    <a:pt x="24659" y="10191"/>
                    <a:pt x="24637" y="10191"/>
                    <a:pt x="24569" y="10168"/>
                  </a:cubicBezTo>
                  <a:cubicBezTo>
                    <a:pt x="24682" y="10146"/>
                    <a:pt x="24772" y="10146"/>
                    <a:pt x="24884" y="10101"/>
                  </a:cubicBezTo>
                  <a:cubicBezTo>
                    <a:pt x="25019" y="10078"/>
                    <a:pt x="25132" y="10055"/>
                    <a:pt x="25267" y="10033"/>
                  </a:cubicBezTo>
                  <a:cubicBezTo>
                    <a:pt x="25357" y="9988"/>
                    <a:pt x="25470" y="9988"/>
                    <a:pt x="25560" y="9965"/>
                  </a:cubicBezTo>
                  <a:cubicBezTo>
                    <a:pt x="25582" y="9965"/>
                    <a:pt x="25605" y="9943"/>
                    <a:pt x="25627" y="9920"/>
                  </a:cubicBezTo>
                  <a:close/>
                  <a:moveTo>
                    <a:pt x="26235" y="6002"/>
                  </a:moveTo>
                  <a:cubicBezTo>
                    <a:pt x="26325" y="6047"/>
                    <a:pt x="26393" y="6137"/>
                    <a:pt x="26483" y="6205"/>
                  </a:cubicBezTo>
                  <a:cubicBezTo>
                    <a:pt x="26911" y="6565"/>
                    <a:pt x="27271" y="7016"/>
                    <a:pt x="27541" y="7488"/>
                  </a:cubicBezTo>
                  <a:cubicBezTo>
                    <a:pt x="28172" y="8524"/>
                    <a:pt x="28532" y="9695"/>
                    <a:pt x="28982" y="10821"/>
                  </a:cubicBezTo>
                  <a:cubicBezTo>
                    <a:pt x="29500" y="12082"/>
                    <a:pt x="30063" y="13366"/>
                    <a:pt x="30739" y="14582"/>
                  </a:cubicBezTo>
                  <a:cubicBezTo>
                    <a:pt x="30851" y="14784"/>
                    <a:pt x="30964" y="14987"/>
                    <a:pt x="31054" y="15167"/>
                  </a:cubicBezTo>
                  <a:cubicBezTo>
                    <a:pt x="29388" y="13253"/>
                    <a:pt x="27631" y="11407"/>
                    <a:pt x="25695" y="9763"/>
                  </a:cubicBezTo>
                  <a:cubicBezTo>
                    <a:pt x="25695" y="9718"/>
                    <a:pt x="25717" y="9650"/>
                    <a:pt x="25717" y="9605"/>
                  </a:cubicBezTo>
                  <a:cubicBezTo>
                    <a:pt x="25762" y="9357"/>
                    <a:pt x="25807" y="9087"/>
                    <a:pt x="25830" y="8840"/>
                  </a:cubicBezTo>
                  <a:cubicBezTo>
                    <a:pt x="25988" y="7894"/>
                    <a:pt x="26123" y="6948"/>
                    <a:pt x="26235" y="6002"/>
                  </a:cubicBezTo>
                  <a:close/>
                  <a:moveTo>
                    <a:pt x="20515" y="12694"/>
                  </a:moveTo>
                  <a:cubicBezTo>
                    <a:pt x="21726" y="12694"/>
                    <a:pt x="22915" y="13057"/>
                    <a:pt x="24051" y="13456"/>
                  </a:cubicBezTo>
                  <a:cubicBezTo>
                    <a:pt x="25267" y="13906"/>
                    <a:pt x="26460" y="14469"/>
                    <a:pt x="27541" y="15122"/>
                  </a:cubicBezTo>
                  <a:cubicBezTo>
                    <a:pt x="27721" y="15235"/>
                    <a:pt x="27924" y="15347"/>
                    <a:pt x="28082" y="15460"/>
                  </a:cubicBezTo>
                  <a:cubicBezTo>
                    <a:pt x="26843" y="15572"/>
                    <a:pt x="25582" y="15707"/>
                    <a:pt x="24321" y="15888"/>
                  </a:cubicBezTo>
                  <a:cubicBezTo>
                    <a:pt x="23601" y="16000"/>
                    <a:pt x="22880" y="16135"/>
                    <a:pt x="22182" y="16270"/>
                  </a:cubicBezTo>
                  <a:cubicBezTo>
                    <a:pt x="19502" y="15595"/>
                    <a:pt x="16823" y="14987"/>
                    <a:pt x="14143" y="14446"/>
                  </a:cubicBezTo>
                  <a:cubicBezTo>
                    <a:pt x="13468" y="14311"/>
                    <a:pt x="12815" y="14199"/>
                    <a:pt x="12117" y="14086"/>
                  </a:cubicBezTo>
                  <a:lnTo>
                    <a:pt x="12297" y="13996"/>
                  </a:lnTo>
                  <a:cubicBezTo>
                    <a:pt x="13468" y="13366"/>
                    <a:pt x="14819" y="13546"/>
                    <a:pt x="16102" y="13478"/>
                  </a:cubicBezTo>
                  <a:cubicBezTo>
                    <a:pt x="16733" y="13456"/>
                    <a:pt x="17386" y="13343"/>
                    <a:pt x="18016" y="13163"/>
                  </a:cubicBezTo>
                  <a:cubicBezTo>
                    <a:pt x="18692" y="12983"/>
                    <a:pt x="19367" y="12780"/>
                    <a:pt x="20043" y="12713"/>
                  </a:cubicBezTo>
                  <a:cubicBezTo>
                    <a:pt x="20200" y="12700"/>
                    <a:pt x="20358" y="12694"/>
                    <a:pt x="20515" y="12694"/>
                  </a:cubicBezTo>
                  <a:close/>
                  <a:moveTo>
                    <a:pt x="12072" y="14131"/>
                  </a:moveTo>
                  <a:cubicBezTo>
                    <a:pt x="13333" y="14446"/>
                    <a:pt x="14594" y="14694"/>
                    <a:pt x="15877" y="14942"/>
                  </a:cubicBezTo>
                  <a:cubicBezTo>
                    <a:pt x="17228" y="15257"/>
                    <a:pt x="18579" y="15550"/>
                    <a:pt x="19930" y="15888"/>
                  </a:cubicBezTo>
                  <a:cubicBezTo>
                    <a:pt x="20561" y="16045"/>
                    <a:pt x="21214" y="16180"/>
                    <a:pt x="21867" y="16360"/>
                  </a:cubicBezTo>
                  <a:cubicBezTo>
                    <a:pt x="20336" y="16698"/>
                    <a:pt x="18849" y="17104"/>
                    <a:pt x="17386" y="17621"/>
                  </a:cubicBezTo>
                  <a:cubicBezTo>
                    <a:pt x="15945" y="18139"/>
                    <a:pt x="14549" y="18747"/>
                    <a:pt x="13175" y="19423"/>
                  </a:cubicBezTo>
                  <a:cubicBezTo>
                    <a:pt x="13130" y="19423"/>
                    <a:pt x="13085" y="19400"/>
                    <a:pt x="13062" y="19400"/>
                  </a:cubicBezTo>
                  <a:cubicBezTo>
                    <a:pt x="12905" y="19333"/>
                    <a:pt x="12747" y="19310"/>
                    <a:pt x="12612" y="19288"/>
                  </a:cubicBezTo>
                  <a:cubicBezTo>
                    <a:pt x="11554" y="18995"/>
                    <a:pt x="10495" y="18747"/>
                    <a:pt x="9415" y="18500"/>
                  </a:cubicBezTo>
                  <a:cubicBezTo>
                    <a:pt x="8266" y="18229"/>
                    <a:pt x="7118" y="18049"/>
                    <a:pt x="5969" y="17869"/>
                  </a:cubicBezTo>
                  <a:cubicBezTo>
                    <a:pt x="6014" y="17824"/>
                    <a:pt x="6082" y="17734"/>
                    <a:pt x="6127" y="17689"/>
                  </a:cubicBezTo>
                  <a:cubicBezTo>
                    <a:pt x="6577" y="17239"/>
                    <a:pt x="7095" y="16901"/>
                    <a:pt x="7681" y="16676"/>
                  </a:cubicBezTo>
                  <a:cubicBezTo>
                    <a:pt x="8266" y="16405"/>
                    <a:pt x="8897" y="16248"/>
                    <a:pt x="9460" y="15955"/>
                  </a:cubicBezTo>
                  <a:cubicBezTo>
                    <a:pt x="10405" y="15482"/>
                    <a:pt x="11171" y="14672"/>
                    <a:pt x="12072" y="14131"/>
                  </a:cubicBezTo>
                  <a:close/>
                  <a:moveTo>
                    <a:pt x="5857" y="17982"/>
                  </a:moveTo>
                  <a:cubicBezTo>
                    <a:pt x="7883" y="18297"/>
                    <a:pt x="9887" y="18725"/>
                    <a:pt x="11846" y="19220"/>
                  </a:cubicBezTo>
                  <a:cubicBezTo>
                    <a:pt x="12072" y="19288"/>
                    <a:pt x="12319" y="19378"/>
                    <a:pt x="12545" y="19423"/>
                  </a:cubicBezTo>
                  <a:cubicBezTo>
                    <a:pt x="12657" y="19445"/>
                    <a:pt x="12815" y="19490"/>
                    <a:pt x="12905" y="19535"/>
                  </a:cubicBezTo>
                  <a:lnTo>
                    <a:pt x="12950" y="19535"/>
                  </a:lnTo>
                  <a:cubicBezTo>
                    <a:pt x="12274" y="19896"/>
                    <a:pt x="11576" y="20279"/>
                    <a:pt x="10923" y="20684"/>
                  </a:cubicBezTo>
                  <a:cubicBezTo>
                    <a:pt x="9550" y="21562"/>
                    <a:pt x="8221" y="22530"/>
                    <a:pt x="7005" y="23611"/>
                  </a:cubicBezTo>
                  <a:cubicBezTo>
                    <a:pt x="6195" y="23701"/>
                    <a:pt x="5384" y="23791"/>
                    <a:pt x="4551" y="23904"/>
                  </a:cubicBezTo>
                  <a:cubicBezTo>
                    <a:pt x="4145" y="23949"/>
                    <a:pt x="3718" y="24016"/>
                    <a:pt x="3312" y="24062"/>
                  </a:cubicBezTo>
                  <a:cubicBezTo>
                    <a:pt x="3020" y="24129"/>
                    <a:pt x="2704" y="24152"/>
                    <a:pt x="2389" y="24219"/>
                  </a:cubicBezTo>
                  <a:cubicBezTo>
                    <a:pt x="2412" y="24174"/>
                    <a:pt x="2457" y="24152"/>
                    <a:pt x="2457" y="24107"/>
                  </a:cubicBezTo>
                  <a:cubicBezTo>
                    <a:pt x="2749" y="23566"/>
                    <a:pt x="3155" y="23093"/>
                    <a:pt x="3515" y="22575"/>
                  </a:cubicBezTo>
                  <a:cubicBezTo>
                    <a:pt x="3875" y="22080"/>
                    <a:pt x="4213" y="21562"/>
                    <a:pt x="4438" y="20999"/>
                  </a:cubicBezTo>
                  <a:cubicBezTo>
                    <a:pt x="4708" y="20414"/>
                    <a:pt x="4866" y="19783"/>
                    <a:pt x="5114" y="19198"/>
                  </a:cubicBezTo>
                  <a:cubicBezTo>
                    <a:pt x="5316" y="18747"/>
                    <a:pt x="5541" y="18365"/>
                    <a:pt x="5857" y="17982"/>
                  </a:cubicBezTo>
                  <a:close/>
                  <a:moveTo>
                    <a:pt x="22092" y="16563"/>
                  </a:moveTo>
                  <a:lnTo>
                    <a:pt x="22092" y="16563"/>
                  </a:lnTo>
                  <a:cubicBezTo>
                    <a:pt x="21529" y="17914"/>
                    <a:pt x="20966" y="19288"/>
                    <a:pt x="20403" y="20661"/>
                  </a:cubicBezTo>
                  <a:cubicBezTo>
                    <a:pt x="19818" y="22080"/>
                    <a:pt x="19210" y="23499"/>
                    <a:pt x="18692" y="24917"/>
                  </a:cubicBezTo>
                  <a:cubicBezTo>
                    <a:pt x="18377" y="25007"/>
                    <a:pt x="18039" y="25075"/>
                    <a:pt x="17769" y="25232"/>
                  </a:cubicBezTo>
                  <a:cubicBezTo>
                    <a:pt x="16688" y="25683"/>
                    <a:pt x="15900" y="26493"/>
                    <a:pt x="14954" y="27101"/>
                  </a:cubicBezTo>
                  <a:cubicBezTo>
                    <a:pt x="13941" y="27754"/>
                    <a:pt x="12770" y="27957"/>
                    <a:pt x="11621" y="28002"/>
                  </a:cubicBezTo>
                  <a:cubicBezTo>
                    <a:pt x="12094" y="25840"/>
                    <a:pt x="12612" y="23656"/>
                    <a:pt x="13085" y="21472"/>
                  </a:cubicBezTo>
                  <a:cubicBezTo>
                    <a:pt x="13198" y="20954"/>
                    <a:pt x="13333" y="20391"/>
                    <a:pt x="13445" y="19851"/>
                  </a:cubicBezTo>
                  <a:cubicBezTo>
                    <a:pt x="13468" y="19738"/>
                    <a:pt x="13513" y="19648"/>
                    <a:pt x="13423" y="19558"/>
                  </a:cubicBezTo>
                  <a:cubicBezTo>
                    <a:pt x="14526" y="18995"/>
                    <a:pt x="15652" y="18522"/>
                    <a:pt x="16778" y="18094"/>
                  </a:cubicBezTo>
                  <a:cubicBezTo>
                    <a:pt x="18489" y="17464"/>
                    <a:pt x="20291" y="16946"/>
                    <a:pt x="22092" y="16563"/>
                  </a:cubicBezTo>
                  <a:close/>
                  <a:moveTo>
                    <a:pt x="13198" y="19626"/>
                  </a:moveTo>
                  <a:cubicBezTo>
                    <a:pt x="13220" y="19648"/>
                    <a:pt x="13265" y="19671"/>
                    <a:pt x="13265" y="19716"/>
                  </a:cubicBezTo>
                  <a:cubicBezTo>
                    <a:pt x="13265" y="19738"/>
                    <a:pt x="13220" y="19783"/>
                    <a:pt x="13220" y="19828"/>
                  </a:cubicBezTo>
                  <a:cubicBezTo>
                    <a:pt x="13107" y="20346"/>
                    <a:pt x="12995" y="20864"/>
                    <a:pt x="12882" y="21404"/>
                  </a:cubicBezTo>
                  <a:cubicBezTo>
                    <a:pt x="12657" y="22463"/>
                    <a:pt x="12409" y="23499"/>
                    <a:pt x="12184" y="24579"/>
                  </a:cubicBezTo>
                  <a:cubicBezTo>
                    <a:pt x="11937" y="25728"/>
                    <a:pt x="11689" y="26854"/>
                    <a:pt x="11419" y="28002"/>
                  </a:cubicBezTo>
                  <a:cubicBezTo>
                    <a:pt x="11232" y="28010"/>
                    <a:pt x="11044" y="28013"/>
                    <a:pt x="10855" y="28013"/>
                  </a:cubicBezTo>
                  <a:cubicBezTo>
                    <a:pt x="10139" y="28013"/>
                    <a:pt x="9411" y="27969"/>
                    <a:pt x="8694" y="27969"/>
                  </a:cubicBezTo>
                  <a:cubicBezTo>
                    <a:pt x="8506" y="27969"/>
                    <a:pt x="8318" y="27972"/>
                    <a:pt x="8131" y="27980"/>
                  </a:cubicBezTo>
                  <a:cubicBezTo>
                    <a:pt x="7658" y="28002"/>
                    <a:pt x="7208" y="28070"/>
                    <a:pt x="6735" y="28182"/>
                  </a:cubicBezTo>
                  <a:cubicBezTo>
                    <a:pt x="6893" y="26719"/>
                    <a:pt x="7005" y="25232"/>
                    <a:pt x="7185" y="23724"/>
                  </a:cubicBezTo>
                  <a:cubicBezTo>
                    <a:pt x="8199" y="22801"/>
                    <a:pt x="9279" y="21990"/>
                    <a:pt x="10405" y="21224"/>
                  </a:cubicBezTo>
                  <a:cubicBezTo>
                    <a:pt x="11306" y="20639"/>
                    <a:pt x="12252" y="20098"/>
                    <a:pt x="13198" y="19626"/>
                  </a:cubicBezTo>
                  <a:close/>
                  <a:moveTo>
                    <a:pt x="6870" y="23791"/>
                  </a:moveTo>
                  <a:lnTo>
                    <a:pt x="6870" y="23791"/>
                  </a:lnTo>
                  <a:cubicBezTo>
                    <a:pt x="6510" y="24129"/>
                    <a:pt x="6127" y="24489"/>
                    <a:pt x="5789" y="24850"/>
                  </a:cubicBezTo>
                  <a:cubicBezTo>
                    <a:pt x="4326" y="26426"/>
                    <a:pt x="3087" y="28272"/>
                    <a:pt x="2389" y="30321"/>
                  </a:cubicBezTo>
                  <a:cubicBezTo>
                    <a:pt x="2389" y="30412"/>
                    <a:pt x="2344" y="30547"/>
                    <a:pt x="2299" y="30659"/>
                  </a:cubicBezTo>
                  <a:cubicBezTo>
                    <a:pt x="1781" y="28610"/>
                    <a:pt x="1398" y="26313"/>
                    <a:pt x="2344" y="24377"/>
                  </a:cubicBezTo>
                  <a:cubicBezTo>
                    <a:pt x="2682" y="24377"/>
                    <a:pt x="3042" y="24264"/>
                    <a:pt x="3380" y="24242"/>
                  </a:cubicBezTo>
                  <a:cubicBezTo>
                    <a:pt x="3808" y="24174"/>
                    <a:pt x="4213" y="24129"/>
                    <a:pt x="4618" y="24062"/>
                  </a:cubicBezTo>
                  <a:cubicBezTo>
                    <a:pt x="5384" y="23949"/>
                    <a:pt x="6127" y="23881"/>
                    <a:pt x="6870" y="23791"/>
                  </a:cubicBezTo>
                  <a:close/>
                  <a:moveTo>
                    <a:pt x="7095" y="23881"/>
                  </a:moveTo>
                  <a:cubicBezTo>
                    <a:pt x="6960" y="25300"/>
                    <a:pt x="6780" y="26764"/>
                    <a:pt x="6645" y="28205"/>
                  </a:cubicBezTo>
                  <a:cubicBezTo>
                    <a:pt x="5069" y="28565"/>
                    <a:pt x="3695" y="29398"/>
                    <a:pt x="2637" y="30592"/>
                  </a:cubicBezTo>
                  <a:cubicBezTo>
                    <a:pt x="2569" y="30704"/>
                    <a:pt x="2479" y="30817"/>
                    <a:pt x="2389" y="30907"/>
                  </a:cubicBezTo>
                  <a:cubicBezTo>
                    <a:pt x="3065" y="28903"/>
                    <a:pt x="4145" y="27079"/>
                    <a:pt x="5519" y="25480"/>
                  </a:cubicBezTo>
                  <a:cubicBezTo>
                    <a:pt x="5992" y="24917"/>
                    <a:pt x="6532" y="24377"/>
                    <a:pt x="7095" y="23881"/>
                  </a:cubicBezTo>
                  <a:close/>
                  <a:moveTo>
                    <a:pt x="10585" y="0"/>
                  </a:moveTo>
                  <a:cubicBezTo>
                    <a:pt x="10118" y="0"/>
                    <a:pt x="9647" y="50"/>
                    <a:pt x="9167" y="170"/>
                  </a:cubicBezTo>
                  <a:cubicBezTo>
                    <a:pt x="8491" y="305"/>
                    <a:pt x="7861" y="553"/>
                    <a:pt x="7208" y="823"/>
                  </a:cubicBezTo>
                  <a:cubicBezTo>
                    <a:pt x="4866" y="1814"/>
                    <a:pt x="2614" y="3098"/>
                    <a:pt x="768" y="4854"/>
                  </a:cubicBezTo>
                  <a:lnTo>
                    <a:pt x="92" y="5507"/>
                  </a:lnTo>
                  <a:cubicBezTo>
                    <a:pt x="1" y="5598"/>
                    <a:pt x="87" y="5734"/>
                    <a:pt x="183" y="5734"/>
                  </a:cubicBezTo>
                  <a:cubicBezTo>
                    <a:pt x="206" y="5734"/>
                    <a:pt x="229" y="5727"/>
                    <a:pt x="250" y="5710"/>
                  </a:cubicBezTo>
                  <a:cubicBezTo>
                    <a:pt x="610" y="5529"/>
                    <a:pt x="990" y="5429"/>
                    <a:pt x="1377" y="5429"/>
                  </a:cubicBezTo>
                  <a:cubicBezTo>
                    <a:pt x="1571" y="5429"/>
                    <a:pt x="1766" y="5454"/>
                    <a:pt x="1961" y="5507"/>
                  </a:cubicBezTo>
                  <a:cubicBezTo>
                    <a:pt x="2524" y="5687"/>
                    <a:pt x="2952" y="6070"/>
                    <a:pt x="3312" y="6543"/>
                  </a:cubicBezTo>
                  <a:cubicBezTo>
                    <a:pt x="3695" y="6948"/>
                    <a:pt x="4055" y="7376"/>
                    <a:pt x="4506" y="7691"/>
                  </a:cubicBezTo>
                  <a:cubicBezTo>
                    <a:pt x="4934" y="7961"/>
                    <a:pt x="5406" y="8164"/>
                    <a:pt x="5902" y="8299"/>
                  </a:cubicBezTo>
                  <a:cubicBezTo>
                    <a:pt x="6566" y="8465"/>
                    <a:pt x="7230" y="8515"/>
                    <a:pt x="7898" y="8515"/>
                  </a:cubicBezTo>
                  <a:cubicBezTo>
                    <a:pt x="8408" y="8515"/>
                    <a:pt x="8920" y="8486"/>
                    <a:pt x="9437" y="8457"/>
                  </a:cubicBezTo>
                  <a:cubicBezTo>
                    <a:pt x="9993" y="8401"/>
                    <a:pt x="10549" y="8361"/>
                    <a:pt x="11117" y="8361"/>
                  </a:cubicBezTo>
                  <a:cubicBezTo>
                    <a:pt x="11240" y="8361"/>
                    <a:pt x="11363" y="8363"/>
                    <a:pt x="11486" y="8367"/>
                  </a:cubicBezTo>
                  <a:cubicBezTo>
                    <a:pt x="11801" y="8367"/>
                    <a:pt x="12094" y="8412"/>
                    <a:pt x="12409" y="8479"/>
                  </a:cubicBezTo>
                  <a:lnTo>
                    <a:pt x="12432" y="8479"/>
                  </a:lnTo>
                  <a:cubicBezTo>
                    <a:pt x="12747" y="8524"/>
                    <a:pt x="13085" y="8614"/>
                    <a:pt x="13400" y="8704"/>
                  </a:cubicBezTo>
                  <a:cubicBezTo>
                    <a:pt x="14571" y="9042"/>
                    <a:pt x="15742" y="9515"/>
                    <a:pt x="16980" y="9740"/>
                  </a:cubicBezTo>
                  <a:cubicBezTo>
                    <a:pt x="17920" y="9906"/>
                    <a:pt x="18875" y="9921"/>
                    <a:pt x="19845" y="9921"/>
                  </a:cubicBezTo>
                  <a:cubicBezTo>
                    <a:pt x="20060" y="9921"/>
                    <a:pt x="20276" y="9920"/>
                    <a:pt x="20493" y="9920"/>
                  </a:cubicBezTo>
                  <a:cubicBezTo>
                    <a:pt x="21642" y="9920"/>
                    <a:pt x="22835" y="9943"/>
                    <a:pt x="23961" y="10303"/>
                  </a:cubicBezTo>
                  <a:cubicBezTo>
                    <a:pt x="24929" y="10618"/>
                    <a:pt x="25762" y="11204"/>
                    <a:pt x="26483" y="11879"/>
                  </a:cubicBezTo>
                  <a:cubicBezTo>
                    <a:pt x="27789" y="13118"/>
                    <a:pt x="28937" y="14717"/>
                    <a:pt x="30649" y="15392"/>
                  </a:cubicBezTo>
                  <a:cubicBezTo>
                    <a:pt x="30671" y="15392"/>
                    <a:pt x="30716" y="15437"/>
                    <a:pt x="30739" y="15437"/>
                  </a:cubicBezTo>
                  <a:cubicBezTo>
                    <a:pt x="29951" y="15437"/>
                    <a:pt x="29140" y="15460"/>
                    <a:pt x="28352" y="15505"/>
                  </a:cubicBezTo>
                  <a:cubicBezTo>
                    <a:pt x="27339" y="14784"/>
                    <a:pt x="26235" y="14154"/>
                    <a:pt x="25109" y="13681"/>
                  </a:cubicBezTo>
                  <a:cubicBezTo>
                    <a:pt x="23871" y="13140"/>
                    <a:pt x="22542" y="12690"/>
                    <a:pt x="21191" y="12555"/>
                  </a:cubicBezTo>
                  <a:cubicBezTo>
                    <a:pt x="20987" y="12541"/>
                    <a:pt x="20782" y="12534"/>
                    <a:pt x="20578" y="12534"/>
                  </a:cubicBezTo>
                  <a:cubicBezTo>
                    <a:pt x="20107" y="12534"/>
                    <a:pt x="19636" y="12573"/>
                    <a:pt x="19165" y="12668"/>
                  </a:cubicBezTo>
                  <a:cubicBezTo>
                    <a:pt x="18467" y="12803"/>
                    <a:pt x="17791" y="13073"/>
                    <a:pt x="17048" y="13185"/>
                  </a:cubicBezTo>
                  <a:cubicBezTo>
                    <a:pt x="15765" y="13366"/>
                    <a:pt x="14436" y="13140"/>
                    <a:pt x="13152" y="13456"/>
                  </a:cubicBezTo>
                  <a:cubicBezTo>
                    <a:pt x="11914" y="13748"/>
                    <a:pt x="11058" y="14649"/>
                    <a:pt x="10068" y="15370"/>
                  </a:cubicBezTo>
                  <a:cubicBezTo>
                    <a:pt x="9009" y="16135"/>
                    <a:pt x="7658" y="16293"/>
                    <a:pt x="6577" y="17058"/>
                  </a:cubicBezTo>
                  <a:cubicBezTo>
                    <a:pt x="6104" y="17396"/>
                    <a:pt x="5722" y="17824"/>
                    <a:pt x="5384" y="18297"/>
                  </a:cubicBezTo>
                  <a:cubicBezTo>
                    <a:pt x="5001" y="18837"/>
                    <a:pt x="4776" y="19423"/>
                    <a:pt x="4596" y="20053"/>
                  </a:cubicBezTo>
                  <a:cubicBezTo>
                    <a:pt x="4371" y="20661"/>
                    <a:pt x="4145" y="21314"/>
                    <a:pt x="3808" y="21877"/>
                  </a:cubicBezTo>
                  <a:cubicBezTo>
                    <a:pt x="3425" y="22440"/>
                    <a:pt x="3020" y="22913"/>
                    <a:pt x="2614" y="23454"/>
                  </a:cubicBezTo>
                  <a:cubicBezTo>
                    <a:pt x="1916" y="24467"/>
                    <a:pt x="1556" y="25593"/>
                    <a:pt x="1488" y="26831"/>
                  </a:cubicBezTo>
                  <a:cubicBezTo>
                    <a:pt x="1443" y="28070"/>
                    <a:pt x="1668" y="29308"/>
                    <a:pt x="1939" y="30524"/>
                  </a:cubicBezTo>
                  <a:cubicBezTo>
                    <a:pt x="2029" y="30817"/>
                    <a:pt x="2074" y="31132"/>
                    <a:pt x="2164" y="31447"/>
                  </a:cubicBezTo>
                  <a:cubicBezTo>
                    <a:pt x="2177" y="31513"/>
                    <a:pt x="2244" y="31548"/>
                    <a:pt x="2306" y="31548"/>
                  </a:cubicBezTo>
                  <a:cubicBezTo>
                    <a:pt x="2350" y="31548"/>
                    <a:pt x="2393" y="31530"/>
                    <a:pt x="2412" y="31492"/>
                  </a:cubicBezTo>
                  <a:cubicBezTo>
                    <a:pt x="3650" y="29691"/>
                    <a:pt x="5609" y="28543"/>
                    <a:pt x="7793" y="28340"/>
                  </a:cubicBezTo>
                  <a:cubicBezTo>
                    <a:pt x="8114" y="28314"/>
                    <a:pt x="8438" y="28305"/>
                    <a:pt x="8764" y="28305"/>
                  </a:cubicBezTo>
                  <a:cubicBezTo>
                    <a:pt x="9599" y="28305"/>
                    <a:pt x="10449" y="28365"/>
                    <a:pt x="11291" y="28365"/>
                  </a:cubicBezTo>
                  <a:cubicBezTo>
                    <a:pt x="12433" y="28365"/>
                    <a:pt x="13560" y="28254"/>
                    <a:pt x="14616" y="27732"/>
                  </a:cubicBezTo>
                  <a:cubicBezTo>
                    <a:pt x="15629" y="27214"/>
                    <a:pt x="16418" y="26381"/>
                    <a:pt x="17386" y="25840"/>
                  </a:cubicBezTo>
                  <a:cubicBezTo>
                    <a:pt x="18467" y="25255"/>
                    <a:pt x="19705" y="25165"/>
                    <a:pt x="20854" y="24850"/>
                  </a:cubicBezTo>
                  <a:cubicBezTo>
                    <a:pt x="22723" y="24354"/>
                    <a:pt x="24434" y="23273"/>
                    <a:pt x="25762" y="21855"/>
                  </a:cubicBezTo>
                  <a:cubicBezTo>
                    <a:pt x="27068" y="20436"/>
                    <a:pt x="28059" y="18635"/>
                    <a:pt x="28419" y="16721"/>
                  </a:cubicBezTo>
                  <a:cubicBezTo>
                    <a:pt x="28487" y="16496"/>
                    <a:pt x="28510" y="16248"/>
                    <a:pt x="28532" y="16000"/>
                  </a:cubicBezTo>
                  <a:cubicBezTo>
                    <a:pt x="28558" y="15895"/>
                    <a:pt x="28478" y="15836"/>
                    <a:pt x="28401" y="15836"/>
                  </a:cubicBezTo>
                  <a:cubicBezTo>
                    <a:pt x="28346" y="15836"/>
                    <a:pt x="28294" y="15867"/>
                    <a:pt x="28284" y="15933"/>
                  </a:cubicBezTo>
                  <a:cubicBezTo>
                    <a:pt x="28037" y="17869"/>
                    <a:pt x="27136" y="19716"/>
                    <a:pt x="25898" y="21202"/>
                  </a:cubicBezTo>
                  <a:cubicBezTo>
                    <a:pt x="24637" y="22688"/>
                    <a:pt x="22970" y="23836"/>
                    <a:pt x="21101" y="24444"/>
                  </a:cubicBezTo>
                  <a:cubicBezTo>
                    <a:pt x="20381" y="24669"/>
                    <a:pt x="19593" y="24782"/>
                    <a:pt x="18849" y="24962"/>
                  </a:cubicBezTo>
                  <a:cubicBezTo>
                    <a:pt x="19457" y="23589"/>
                    <a:pt x="19975" y="22215"/>
                    <a:pt x="20538" y="20796"/>
                  </a:cubicBezTo>
                  <a:cubicBezTo>
                    <a:pt x="21101" y="19400"/>
                    <a:pt x="21709" y="17982"/>
                    <a:pt x="22272" y="16586"/>
                  </a:cubicBezTo>
                  <a:cubicBezTo>
                    <a:pt x="22723" y="16496"/>
                    <a:pt x="23173" y="16405"/>
                    <a:pt x="23646" y="16338"/>
                  </a:cubicBezTo>
                  <a:cubicBezTo>
                    <a:pt x="25988" y="15933"/>
                    <a:pt x="28352" y="15775"/>
                    <a:pt x="30716" y="15775"/>
                  </a:cubicBezTo>
                  <a:lnTo>
                    <a:pt x="31572" y="15775"/>
                  </a:lnTo>
                  <a:cubicBezTo>
                    <a:pt x="31730" y="15707"/>
                    <a:pt x="31730" y="15392"/>
                    <a:pt x="31527" y="15392"/>
                  </a:cubicBezTo>
                  <a:cubicBezTo>
                    <a:pt x="31482" y="15347"/>
                    <a:pt x="31459" y="15280"/>
                    <a:pt x="31392" y="15257"/>
                  </a:cubicBezTo>
                  <a:cubicBezTo>
                    <a:pt x="31347" y="15257"/>
                    <a:pt x="31302" y="15235"/>
                    <a:pt x="31279" y="15235"/>
                  </a:cubicBezTo>
                  <a:cubicBezTo>
                    <a:pt x="30649" y="13996"/>
                    <a:pt x="30063" y="12735"/>
                    <a:pt x="29523" y="11452"/>
                  </a:cubicBezTo>
                  <a:cubicBezTo>
                    <a:pt x="29050" y="10303"/>
                    <a:pt x="28645" y="9087"/>
                    <a:pt x="28082" y="7961"/>
                  </a:cubicBezTo>
                  <a:cubicBezTo>
                    <a:pt x="27586" y="6903"/>
                    <a:pt x="26843" y="6002"/>
                    <a:pt x="25807" y="5439"/>
                  </a:cubicBezTo>
                  <a:cubicBezTo>
                    <a:pt x="25244" y="5124"/>
                    <a:pt x="24659" y="4899"/>
                    <a:pt x="24119" y="4584"/>
                  </a:cubicBezTo>
                  <a:cubicBezTo>
                    <a:pt x="23578" y="4291"/>
                    <a:pt x="23150" y="3886"/>
                    <a:pt x="22768" y="3435"/>
                  </a:cubicBezTo>
                  <a:cubicBezTo>
                    <a:pt x="22385" y="3007"/>
                    <a:pt x="22002" y="2557"/>
                    <a:pt x="21552" y="2197"/>
                  </a:cubicBezTo>
                  <a:cubicBezTo>
                    <a:pt x="21079" y="1814"/>
                    <a:pt x="20516" y="1589"/>
                    <a:pt x="19930" y="1409"/>
                  </a:cubicBezTo>
                  <a:cubicBezTo>
                    <a:pt x="19255" y="1251"/>
                    <a:pt x="18557" y="1161"/>
                    <a:pt x="17836" y="1048"/>
                  </a:cubicBezTo>
                  <a:cubicBezTo>
                    <a:pt x="17116" y="936"/>
                    <a:pt x="16373" y="801"/>
                    <a:pt x="15629" y="688"/>
                  </a:cubicBezTo>
                  <a:cubicBezTo>
                    <a:pt x="14188" y="418"/>
                    <a:pt x="12747" y="125"/>
                    <a:pt x="11284" y="35"/>
                  </a:cubicBezTo>
                  <a:cubicBezTo>
                    <a:pt x="11051" y="13"/>
                    <a:pt x="10818" y="0"/>
                    <a:pt x="105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 rot="10800000">
              <a:off x="7065077" y="4224372"/>
              <a:ext cx="1526026" cy="695121"/>
            </a:xfrm>
            <a:custGeom>
              <a:avLst/>
              <a:gdLst/>
              <a:ahLst/>
              <a:cxnLst/>
              <a:rect l="l" t="t" r="r" b="b"/>
              <a:pathLst>
                <a:path w="60003" h="27332" extrusionOk="0">
                  <a:moveTo>
                    <a:pt x="59807" y="1"/>
                  </a:moveTo>
                  <a:cubicBezTo>
                    <a:pt x="59772" y="1"/>
                    <a:pt x="59737" y="16"/>
                    <a:pt x="59712" y="53"/>
                  </a:cubicBezTo>
                  <a:cubicBezTo>
                    <a:pt x="57055" y="3498"/>
                    <a:pt x="53475" y="6043"/>
                    <a:pt x="49241" y="7169"/>
                  </a:cubicBezTo>
                  <a:cubicBezTo>
                    <a:pt x="48183" y="7461"/>
                    <a:pt x="47080" y="7641"/>
                    <a:pt x="45954" y="7731"/>
                  </a:cubicBezTo>
                  <a:cubicBezTo>
                    <a:pt x="44670" y="7844"/>
                    <a:pt x="43342" y="7844"/>
                    <a:pt x="42036" y="7979"/>
                  </a:cubicBezTo>
                  <a:cubicBezTo>
                    <a:pt x="39874" y="8204"/>
                    <a:pt x="37915" y="8925"/>
                    <a:pt x="36069" y="10096"/>
                  </a:cubicBezTo>
                  <a:cubicBezTo>
                    <a:pt x="32466" y="12438"/>
                    <a:pt x="29831" y="15950"/>
                    <a:pt x="26724" y="18878"/>
                  </a:cubicBezTo>
                  <a:cubicBezTo>
                    <a:pt x="23346" y="22030"/>
                    <a:pt x="19450" y="24755"/>
                    <a:pt x="14969" y="26173"/>
                  </a:cubicBezTo>
                  <a:cubicBezTo>
                    <a:pt x="12999" y="26792"/>
                    <a:pt x="10897" y="27128"/>
                    <a:pt x="8795" y="27128"/>
                  </a:cubicBezTo>
                  <a:cubicBezTo>
                    <a:pt x="6307" y="27128"/>
                    <a:pt x="3819" y="26658"/>
                    <a:pt x="1549" y="25633"/>
                  </a:cubicBezTo>
                  <a:cubicBezTo>
                    <a:pt x="1031" y="25408"/>
                    <a:pt x="536" y="25160"/>
                    <a:pt x="40" y="24890"/>
                  </a:cubicBezTo>
                  <a:cubicBezTo>
                    <a:pt x="35" y="24879"/>
                    <a:pt x="29" y="24875"/>
                    <a:pt x="25" y="24875"/>
                  </a:cubicBezTo>
                  <a:cubicBezTo>
                    <a:pt x="9" y="24875"/>
                    <a:pt x="1" y="24918"/>
                    <a:pt x="18" y="24935"/>
                  </a:cubicBezTo>
                  <a:cubicBezTo>
                    <a:pt x="2676" y="26595"/>
                    <a:pt x="5733" y="27331"/>
                    <a:pt x="8816" y="27331"/>
                  </a:cubicBezTo>
                  <a:cubicBezTo>
                    <a:pt x="10251" y="27331"/>
                    <a:pt x="11692" y="27172"/>
                    <a:pt x="13100" y="26872"/>
                  </a:cubicBezTo>
                  <a:cubicBezTo>
                    <a:pt x="17627" y="25926"/>
                    <a:pt x="21747" y="23494"/>
                    <a:pt x="25260" y="20522"/>
                  </a:cubicBezTo>
                  <a:cubicBezTo>
                    <a:pt x="26994" y="19058"/>
                    <a:pt x="28570" y="17414"/>
                    <a:pt x="30101" y="15793"/>
                  </a:cubicBezTo>
                  <a:cubicBezTo>
                    <a:pt x="31610" y="14217"/>
                    <a:pt x="33096" y="12640"/>
                    <a:pt x="34808" y="11289"/>
                  </a:cubicBezTo>
                  <a:cubicBezTo>
                    <a:pt x="36474" y="9961"/>
                    <a:pt x="38388" y="8880"/>
                    <a:pt x="40460" y="8429"/>
                  </a:cubicBezTo>
                  <a:cubicBezTo>
                    <a:pt x="42982" y="7912"/>
                    <a:pt x="45594" y="8204"/>
                    <a:pt x="48116" y="7731"/>
                  </a:cubicBezTo>
                  <a:cubicBezTo>
                    <a:pt x="52304" y="6966"/>
                    <a:pt x="56312" y="4692"/>
                    <a:pt x="59037" y="1426"/>
                  </a:cubicBezTo>
                  <a:cubicBezTo>
                    <a:pt x="59374" y="1044"/>
                    <a:pt x="59667" y="616"/>
                    <a:pt x="59937" y="188"/>
                  </a:cubicBezTo>
                  <a:cubicBezTo>
                    <a:pt x="60003" y="106"/>
                    <a:pt x="59902" y="1"/>
                    <a:pt x="598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34"/>
          <p:cNvGrpSpPr/>
          <p:nvPr/>
        </p:nvGrpSpPr>
        <p:grpSpPr>
          <a:xfrm>
            <a:off x="241042" y="-161817"/>
            <a:ext cx="8670406" cy="5082088"/>
            <a:chOff x="241042" y="-161817"/>
            <a:chExt cx="8670406" cy="5082088"/>
          </a:xfrm>
        </p:grpSpPr>
        <p:sp>
          <p:nvSpPr>
            <p:cNvPr id="305" name="Google Shape;305;p34"/>
            <p:cNvSpPr/>
            <p:nvPr/>
          </p:nvSpPr>
          <p:spPr>
            <a:xfrm>
              <a:off x="241042" y="2907390"/>
              <a:ext cx="1182013" cy="1305220"/>
            </a:xfrm>
            <a:custGeom>
              <a:avLst/>
              <a:gdLst/>
              <a:ahLst/>
              <a:cxnLst/>
              <a:rect l="l" t="t" r="r" b="b"/>
              <a:pathLst>
                <a:path w="31717" h="35023" extrusionOk="0">
                  <a:moveTo>
                    <a:pt x="15108" y="455"/>
                  </a:moveTo>
                  <a:cubicBezTo>
                    <a:pt x="15716" y="2482"/>
                    <a:pt x="15896" y="4576"/>
                    <a:pt x="15693" y="6693"/>
                  </a:cubicBezTo>
                  <a:cubicBezTo>
                    <a:pt x="15603" y="7458"/>
                    <a:pt x="15491" y="8179"/>
                    <a:pt x="15356" y="8922"/>
                  </a:cubicBezTo>
                  <a:cubicBezTo>
                    <a:pt x="14613" y="7639"/>
                    <a:pt x="13937" y="6378"/>
                    <a:pt x="13217" y="5117"/>
                  </a:cubicBezTo>
                  <a:cubicBezTo>
                    <a:pt x="14252" y="3946"/>
                    <a:pt x="14928" y="2482"/>
                    <a:pt x="15063" y="861"/>
                  </a:cubicBezTo>
                  <a:cubicBezTo>
                    <a:pt x="15063" y="726"/>
                    <a:pt x="15108" y="590"/>
                    <a:pt x="15108" y="455"/>
                  </a:cubicBezTo>
                  <a:close/>
                  <a:moveTo>
                    <a:pt x="15333" y="636"/>
                  </a:moveTo>
                  <a:lnTo>
                    <a:pt x="15333" y="636"/>
                  </a:lnTo>
                  <a:cubicBezTo>
                    <a:pt x="16932" y="2009"/>
                    <a:pt x="18553" y="3653"/>
                    <a:pt x="18936" y="5792"/>
                  </a:cubicBezTo>
                  <a:cubicBezTo>
                    <a:pt x="18643" y="5995"/>
                    <a:pt x="18418" y="6265"/>
                    <a:pt x="18170" y="6535"/>
                  </a:cubicBezTo>
                  <a:cubicBezTo>
                    <a:pt x="17855" y="6805"/>
                    <a:pt x="17540" y="7121"/>
                    <a:pt x="17247" y="7391"/>
                  </a:cubicBezTo>
                  <a:cubicBezTo>
                    <a:pt x="16684" y="7909"/>
                    <a:pt x="16121" y="8449"/>
                    <a:pt x="15558" y="8922"/>
                  </a:cubicBezTo>
                  <a:cubicBezTo>
                    <a:pt x="15671" y="8449"/>
                    <a:pt x="15739" y="7931"/>
                    <a:pt x="15806" y="7436"/>
                  </a:cubicBezTo>
                  <a:cubicBezTo>
                    <a:pt x="16076" y="5297"/>
                    <a:pt x="16031" y="3090"/>
                    <a:pt x="15446" y="1018"/>
                  </a:cubicBezTo>
                  <a:cubicBezTo>
                    <a:pt x="15401" y="861"/>
                    <a:pt x="15356" y="748"/>
                    <a:pt x="15333" y="636"/>
                  </a:cubicBezTo>
                  <a:close/>
                  <a:moveTo>
                    <a:pt x="18981" y="5905"/>
                  </a:moveTo>
                  <a:cubicBezTo>
                    <a:pt x="18959" y="5972"/>
                    <a:pt x="18981" y="6017"/>
                    <a:pt x="18981" y="6085"/>
                  </a:cubicBezTo>
                  <a:cubicBezTo>
                    <a:pt x="19071" y="6693"/>
                    <a:pt x="19004" y="7323"/>
                    <a:pt x="18981" y="7931"/>
                  </a:cubicBezTo>
                  <a:cubicBezTo>
                    <a:pt x="18959" y="8562"/>
                    <a:pt x="18981" y="9170"/>
                    <a:pt x="19116" y="9755"/>
                  </a:cubicBezTo>
                  <a:cubicBezTo>
                    <a:pt x="19274" y="10386"/>
                    <a:pt x="19499" y="10994"/>
                    <a:pt x="19634" y="11624"/>
                  </a:cubicBezTo>
                  <a:cubicBezTo>
                    <a:pt x="19747" y="12097"/>
                    <a:pt x="19769" y="12547"/>
                    <a:pt x="19747" y="13020"/>
                  </a:cubicBezTo>
                  <a:cubicBezTo>
                    <a:pt x="17923" y="13921"/>
                    <a:pt x="16054" y="14754"/>
                    <a:pt x="14140" y="15475"/>
                  </a:cubicBezTo>
                  <a:cubicBezTo>
                    <a:pt x="13915" y="15565"/>
                    <a:pt x="13689" y="15655"/>
                    <a:pt x="13442" y="15722"/>
                  </a:cubicBezTo>
                  <a:cubicBezTo>
                    <a:pt x="13329" y="15790"/>
                    <a:pt x="13194" y="15812"/>
                    <a:pt x="13081" y="15880"/>
                  </a:cubicBezTo>
                  <a:lnTo>
                    <a:pt x="13036" y="15880"/>
                  </a:lnTo>
                  <a:cubicBezTo>
                    <a:pt x="13419" y="15159"/>
                    <a:pt x="13712" y="14461"/>
                    <a:pt x="14027" y="13763"/>
                  </a:cubicBezTo>
                  <a:cubicBezTo>
                    <a:pt x="14680" y="12277"/>
                    <a:pt x="15176" y="10701"/>
                    <a:pt x="15513" y="9080"/>
                  </a:cubicBezTo>
                  <a:cubicBezTo>
                    <a:pt x="16144" y="8562"/>
                    <a:pt x="16752" y="8021"/>
                    <a:pt x="17382" y="7458"/>
                  </a:cubicBezTo>
                  <a:cubicBezTo>
                    <a:pt x="17698" y="7166"/>
                    <a:pt x="17990" y="6895"/>
                    <a:pt x="18306" y="6580"/>
                  </a:cubicBezTo>
                  <a:cubicBezTo>
                    <a:pt x="18531" y="6355"/>
                    <a:pt x="18778" y="6152"/>
                    <a:pt x="18981" y="5905"/>
                  </a:cubicBezTo>
                  <a:close/>
                  <a:moveTo>
                    <a:pt x="13149" y="5229"/>
                  </a:moveTo>
                  <a:lnTo>
                    <a:pt x="15356" y="9125"/>
                  </a:lnTo>
                  <a:cubicBezTo>
                    <a:pt x="15063" y="10431"/>
                    <a:pt x="14658" y="11759"/>
                    <a:pt x="14140" y="13020"/>
                  </a:cubicBezTo>
                  <a:cubicBezTo>
                    <a:pt x="13757" y="14034"/>
                    <a:pt x="13284" y="15002"/>
                    <a:pt x="12789" y="15948"/>
                  </a:cubicBezTo>
                  <a:cubicBezTo>
                    <a:pt x="12766" y="15948"/>
                    <a:pt x="12721" y="15948"/>
                    <a:pt x="12699" y="15925"/>
                  </a:cubicBezTo>
                  <a:cubicBezTo>
                    <a:pt x="12676" y="15903"/>
                    <a:pt x="12676" y="15835"/>
                    <a:pt x="12654" y="15812"/>
                  </a:cubicBezTo>
                  <a:cubicBezTo>
                    <a:pt x="12451" y="15317"/>
                    <a:pt x="12226" y="14822"/>
                    <a:pt x="12023" y="14326"/>
                  </a:cubicBezTo>
                  <a:cubicBezTo>
                    <a:pt x="11595" y="13336"/>
                    <a:pt x="11190" y="12322"/>
                    <a:pt x="10762" y="11309"/>
                  </a:cubicBezTo>
                  <a:cubicBezTo>
                    <a:pt x="10312" y="10251"/>
                    <a:pt x="9861" y="9147"/>
                    <a:pt x="9411" y="8066"/>
                  </a:cubicBezTo>
                  <a:cubicBezTo>
                    <a:pt x="10289" y="7436"/>
                    <a:pt x="11280" y="6828"/>
                    <a:pt x="12113" y="6197"/>
                  </a:cubicBezTo>
                  <a:cubicBezTo>
                    <a:pt x="12473" y="5905"/>
                    <a:pt x="12811" y="5567"/>
                    <a:pt x="13149" y="5229"/>
                  </a:cubicBezTo>
                  <a:close/>
                  <a:moveTo>
                    <a:pt x="9298" y="8156"/>
                  </a:moveTo>
                  <a:cubicBezTo>
                    <a:pt x="10177" y="10206"/>
                    <a:pt x="11010" y="12277"/>
                    <a:pt x="11888" y="14349"/>
                  </a:cubicBezTo>
                  <a:cubicBezTo>
                    <a:pt x="12113" y="14867"/>
                    <a:pt x="12316" y="15385"/>
                    <a:pt x="12541" y="15903"/>
                  </a:cubicBezTo>
                  <a:cubicBezTo>
                    <a:pt x="12564" y="15993"/>
                    <a:pt x="12631" y="16105"/>
                    <a:pt x="12699" y="16128"/>
                  </a:cubicBezTo>
                  <a:cubicBezTo>
                    <a:pt x="12136" y="17186"/>
                    <a:pt x="11505" y="18267"/>
                    <a:pt x="10830" y="19280"/>
                  </a:cubicBezTo>
                  <a:cubicBezTo>
                    <a:pt x="9771" y="20789"/>
                    <a:pt x="8623" y="22253"/>
                    <a:pt x="7362" y="23604"/>
                  </a:cubicBezTo>
                  <a:cubicBezTo>
                    <a:pt x="7024" y="22140"/>
                    <a:pt x="6686" y="20676"/>
                    <a:pt x="6349" y="19258"/>
                  </a:cubicBezTo>
                  <a:cubicBezTo>
                    <a:pt x="6011" y="17749"/>
                    <a:pt x="5673" y="16263"/>
                    <a:pt x="5313" y="14777"/>
                  </a:cubicBezTo>
                  <a:cubicBezTo>
                    <a:pt x="5538" y="14529"/>
                    <a:pt x="5718" y="14259"/>
                    <a:pt x="5898" y="13989"/>
                  </a:cubicBezTo>
                  <a:cubicBezTo>
                    <a:pt x="6506" y="12998"/>
                    <a:pt x="6686" y="11872"/>
                    <a:pt x="7114" y="10814"/>
                  </a:cubicBezTo>
                  <a:cubicBezTo>
                    <a:pt x="7565" y="9688"/>
                    <a:pt x="8375" y="8854"/>
                    <a:pt x="9298" y="8156"/>
                  </a:cubicBezTo>
                  <a:close/>
                  <a:moveTo>
                    <a:pt x="19724" y="13133"/>
                  </a:moveTo>
                  <a:cubicBezTo>
                    <a:pt x="19724" y="13245"/>
                    <a:pt x="19724" y="13336"/>
                    <a:pt x="19679" y="13448"/>
                  </a:cubicBezTo>
                  <a:cubicBezTo>
                    <a:pt x="19567" y="14079"/>
                    <a:pt x="19341" y="14642"/>
                    <a:pt x="19004" y="15159"/>
                  </a:cubicBezTo>
                  <a:cubicBezTo>
                    <a:pt x="18666" y="15700"/>
                    <a:pt x="18283" y="16218"/>
                    <a:pt x="17968" y="16781"/>
                  </a:cubicBezTo>
                  <a:cubicBezTo>
                    <a:pt x="17472" y="17726"/>
                    <a:pt x="17315" y="18807"/>
                    <a:pt x="16909" y="19776"/>
                  </a:cubicBezTo>
                  <a:cubicBezTo>
                    <a:pt x="15693" y="20271"/>
                    <a:pt x="14500" y="20789"/>
                    <a:pt x="13329" y="21307"/>
                  </a:cubicBezTo>
                  <a:cubicBezTo>
                    <a:pt x="12068" y="21825"/>
                    <a:pt x="10762" y="22365"/>
                    <a:pt x="9479" y="22883"/>
                  </a:cubicBezTo>
                  <a:cubicBezTo>
                    <a:pt x="8848" y="23131"/>
                    <a:pt x="8240" y="23356"/>
                    <a:pt x="7610" y="23604"/>
                  </a:cubicBezTo>
                  <a:cubicBezTo>
                    <a:pt x="8645" y="22455"/>
                    <a:pt x="9636" y="21239"/>
                    <a:pt x="10537" y="19978"/>
                  </a:cubicBezTo>
                  <a:cubicBezTo>
                    <a:pt x="11415" y="18740"/>
                    <a:pt x="12226" y="17411"/>
                    <a:pt x="12924" y="16060"/>
                  </a:cubicBezTo>
                  <a:cubicBezTo>
                    <a:pt x="12969" y="16038"/>
                    <a:pt x="13014" y="16038"/>
                    <a:pt x="13036" y="16015"/>
                  </a:cubicBezTo>
                  <a:cubicBezTo>
                    <a:pt x="13194" y="15948"/>
                    <a:pt x="13329" y="15903"/>
                    <a:pt x="13487" y="15835"/>
                  </a:cubicBezTo>
                  <a:cubicBezTo>
                    <a:pt x="14500" y="15475"/>
                    <a:pt x="15558" y="15047"/>
                    <a:pt x="16527" y="14642"/>
                  </a:cubicBezTo>
                  <a:cubicBezTo>
                    <a:pt x="17607" y="14191"/>
                    <a:pt x="18666" y="13673"/>
                    <a:pt x="19724" y="13133"/>
                  </a:cubicBezTo>
                  <a:close/>
                  <a:moveTo>
                    <a:pt x="31141" y="20519"/>
                  </a:moveTo>
                  <a:lnTo>
                    <a:pt x="31141" y="20519"/>
                  </a:lnTo>
                  <a:cubicBezTo>
                    <a:pt x="30915" y="20901"/>
                    <a:pt x="30713" y="21307"/>
                    <a:pt x="30465" y="21667"/>
                  </a:cubicBezTo>
                  <a:cubicBezTo>
                    <a:pt x="30127" y="22140"/>
                    <a:pt x="29790" y="22590"/>
                    <a:pt x="29407" y="23041"/>
                  </a:cubicBezTo>
                  <a:cubicBezTo>
                    <a:pt x="29001" y="23491"/>
                    <a:pt x="28619" y="23941"/>
                    <a:pt x="28191" y="24369"/>
                  </a:cubicBezTo>
                  <a:cubicBezTo>
                    <a:pt x="28506" y="23333"/>
                    <a:pt x="28754" y="22253"/>
                    <a:pt x="28911" y="21194"/>
                  </a:cubicBezTo>
                  <a:cubicBezTo>
                    <a:pt x="29058" y="21205"/>
                    <a:pt x="29193" y="21211"/>
                    <a:pt x="29320" y="21211"/>
                  </a:cubicBezTo>
                  <a:cubicBezTo>
                    <a:pt x="29446" y="21211"/>
                    <a:pt x="29564" y="21205"/>
                    <a:pt x="29677" y="21194"/>
                  </a:cubicBezTo>
                  <a:cubicBezTo>
                    <a:pt x="30217" y="21127"/>
                    <a:pt x="30713" y="20901"/>
                    <a:pt x="31118" y="20541"/>
                  </a:cubicBezTo>
                  <a:lnTo>
                    <a:pt x="31141" y="20519"/>
                  </a:lnTo>
                  <a:close/>
                  <a:moveTo>
                    <a:pt x="31253" y="20676"/>
                  </a:moveTo>
                  <a:cubicBezTo>
                    <a:pt x="30983" y="22253"/>
                    <a:pt x="30420" y="23806"/>
                    <a:pt x="29699" y="25270"/>
                  </a:cubicBezTo>
                  <a:cubicBezTo>
                    <a:pt x="29204" y="25045"/>
                    <a:pt x="28686" y="24820"/>
                    <a:pt x="28191" y="24617"/>
                  </a:cubicBezTo>
                  <a:cubicBezTo>
                    <a:pt x="28574" y="24234"/>
                    <a:pt x="28979" y="23829"/>
                    <a:pt x="29317" y="23446"/>
                  </a:cubicBezTo>
                  <a:cubicBezTo>
                    <a:pt x="30037" y="22635"/>
                    <a:pt x="30780" y="21690"/>
                    <a:pt x="31253" y="20676"/>
                  </a:cubicBezTo>
                  <a:close/>
                  <a:moveTo>
                    <a:pt x="16909" y="19843"/>
                  </a:moveTo>
                  <a:lnTo>
                    <a:pt x="16819" y="20001"/>
                  </a:lnTo>
                  <a:cubicBezTo>
                    <a:pt x="16234" y="21194"/>
                    <a:pt x="15018" y="21847"/>
                    <a:pt x="14005" y="22635"/>
                  </a:cubicBezTo>
                  <a:cubicBezTo>
                    <a:pt x="13464" y="23018"/>
                    <a:pt x="13014" y="23469"/>
                    <a:pt x="12631" y="23986"/>
                  </a:cubicBezTo>
                  <a:cubicBezTo>
                    <a:pt x="12181" y="24504"/>
                    <a:pt x="11753" y="25067"/>
                    <a:pt x="11212" y="25518"/>
                  </a:cubicBezTo>
                  <a:cubicBezTo>
                    <a:pt x="10154" y="26396"/>
                    <a:pt x="8826" y="26914"/>
                    <a:pt x="7497" y="27251"/>
                  </a:cubicBezTo>
                  <a:cubicBezTo>
                    <a:pt x="6259" y="27589"/>
                    <a:pt x="4975" y="27814"/>
                    <a:pt x="3669" y="27882"/>
                  </a:cubicBezTo>
                  <a:cubicBezTo>
                    <a:pt x="3444" y="27927"/>
                    <a:pt x="3241" y="27927"/>
                    <a:pt x="3016" y="27927"/>
                  </a:cubicBezTo>
                  <a:cubicBezTo>
                    <a:pt x="4007" y="27161"/>
                    <a:pt x="4975" y="26306"/>
                    <a:pt x="5898" y="25405"/>
                  </a:cubicBezTo>
                  <a:cubicBezTo>
                    <a:pt x="6439" y="24910"/>
                    <a:pt x="6912" y="24392"/>
                    <a:pt x="7407" y="23874"/>
                  </a:cubicBezTo>
                  <a:cubicBezTo>
                    <a:pt x="9974" y="22883"/>
                    <a:pt x="12518" y="21847"/>
                    <a:pt x="15040" y="20721"/>
                  </a:cubicBezTo>
                  <a:cubicBezTo>
                    <a:pt x="15671" y="20429"/>
                    <a:pt x="16279" y="20158"/>
                    <a:pt x="16909" y="19843"/>
                  </a:cubicBezTo>
                  <a:close/>
                  <a:moveTo>
                    <a:pt x="26874" y="20833"/>
                  </a:moveTo>
                  <a:cubicBezTo>
                    <a:pt x="27306" y="20833"/>
                    <a:pt x="27737" y="20911"/>
                    <a:pt x="28168" y="21014"/>
                  </a:cubicBezTo>
                  <a:cubicBezTo>
                    <a:pt x="28393" y="21082"/>
                    <a:pt x="28641" y="21127"/>
                    <a:pt x="28866" y="21172"/>
                  </a:cubicBezTo>
                  <a:cubicBezTo>
                    <a:pt x="28686" y="22298"/>
                    <a:pt x="28439" y="23423"/>
                    <a:pt x="28078" y="24504"/>
                  </a:cubicBezTo>
                  <a:cubicBezTo>
                    <a:pt x="27718" y="24887"/>
                    <a:pt x="27335" y="25225"/>
                    <a:pt x="26975" y="25563"/>
                  </a:cubicBezTo>
                  <a:cubicBezTo>
                    <a:pt x="25759" y="26621"/>
                    <a:pt x="24408" y="27522"/>
                    <a:pt x="23012" y="28310"/>
                  </a:cubicBezTo>
                  <a:cubicBezTo>
                    <a:pt x="23237" y="27747"/>
                    <a:pt x="23507" y="27206"/>
                    <a:pt x="23732" y="26689"/>
                  </a:cubicBezTo>
                  <a:cubicBezTo>
                    <a:pt x="24025" y="26036"/>
                    <a:pt x="24295" y="25405"/>
                    <a:pt x="24565" y="24775"/>
                  </a:cubicBezTo>
                  <a:cubicBezTo>
                    <a:pt x="25083" y="23491"/>
                    <a:pt x="25624" y="22230"/>
                    <a:pt x="26052" y="20969"/>
                  </a:cubicBezTo>
                  <a:cubicBezTo>
                    <a:pt x="26187" y="20879"/>
                    <a:pt x="26322" y="20856"/>
                    <a:pt x="26479" y="20856"/>
                  </a:cubicBezTo>
                  <a:cubicBezTo>
                    <a:pt x="26611" y="20841"/>
                    <a:pt x="26743" y="20833"/>
                    <a:pt x="26874" y="20833"/>
                  </a:cubicBezTo>
                  <a:close/>
                  <a:moveTo>
                    <a:pt x="28101" y="24707"/>
                  </a:moveTo>
                  <a:cubicBezTo>
                    <a:pt x="28641" y="24932"/>
                    <a:pt x="29137" y="25157"/>
                    <a:pt x="29654" y="25383"/>
                  </a:cubicBezTo>
                  <a:cubicBezTo>
                    <a:pt x="29429" y="25900"/>
                    <a:pt x="29137" y="26396"/>
                    <a:pt x="28866" y="26914"/>
                  </a:cubicBezTo>
                  <a:cubicBezTo>
                    <a:pt x="28191" y="28107"/>
                    <a:pt x="27448" y="29301"/>
                    <a:pt x="26322" y="30134"/>
                  </a:cubicBezTo>
                  <a:cubicBezTo>
                    <a:pt x="26277" y="30179"/>
                    <a:pt x="26254" y="30201"/>
                    <a:pt x="26187" y="30246"/>
                  </a:cubicBezTo>
                  <a:cubicBezTo>
                    <a:pt x="25624" y="29931"/>
                    <a:pt x="25061" y="29661"/>
                    <a:pt x="24520" y="29346"/>
                  </a:cubicBezTo>
                  <a:cubicBezTo>
                    <a:pt x="24003" y="29075"/>
                    <a:pt x="23485" y="28738"/>
                    <a:pt x="22922" y="28467"/>
                  </a:cubicBezTo>
                  <a:cubicBezTo>
                    <a:pt x="24160" y="27814"/>
                    <a:pt x="25376" y="27026"/>
                    <a:pt x="26502" y="26126"/>
                  </a:cubicBezTo>
                  <a:cubicBezTo>
                    <a:pt x="27065" y="25653"/>
                    <a:pt x="27605" y="25180"/>
                    <a:pt x="28101" y="24707"/>
                  </a:cubicBezTo>
                  <a:close/>
                  <a:moveTo>
                    <a:pt x="25962" y="20969"/>
                  </a:moveTo>
                  <a:cubicBezTo>
                    <a:pt x="25421" y="22208"/>
                    <a:pt x="24948" y="23469"/>
                    <a:pt x="24408" y="24707"/>
                  </a:cubicBezTo>
                  <a:cubicBezTo>
                    <a:pt x="24160" y="25337"/>
                    <a:pt x="23890" y="25945"/>
                    <a:pt x="23597" y="26598"/>
                  </a:cubicBezTo>
                  <a:cubicBezTo>
                    <a:pt x="23349" y="27184"/>
                    <a:pt x="23102" y="27814"/>
                    <a:pt x="22787" y="28400"/>
                  </a:cubicBezTo>
                  <a:cubicBezTo>
                    <a:pt x="22201" y="28715"/>
                    <a:pt x="21593" y="29008"/>
                    <a:pt x="20985" y="29278"/>
                  </a:cubicBezTo>
                  <a:cubicBezTo>
                    <a:pt x="19792" y="29773"/>
                    <a:pt x="18553" y="30201"/>
                    <a:pt x="17315" y="30472"/>
                  </a:cubicBezTo>
                  <a:lnTo>
                    <a:pt x="17315" y="30449"/>
                  </a:lnTo>
                  <a:cubicBezTo>
                    <a:pt x="17427" y="30134"/>
                    <a:pt x="17607" y="29864"/>
                    <a:pt x="17743" y="29571"/>
                  </a:cubicBezTo>
                  <a:cubicBezTo>
                    <a:pt x="17878" y="29278"/>
                    <a:pt x="18035" y="28963"/>
                    <a:pt x="18193" y="28648"/>
                  </a:cubicBezTo>
                  <a:lnTo>
                    <a:pt x="19049" y="26779"/>
                  </a:lnTo>
                  <a:cubicBezTo>
                    <a:pt x="19319" y="26148"/>
                    <a:pt x="19634" y="25518"/>
                    <a:pt x="19859" y="24842"/>
                  </a:cubicBezTo>
                  <a:cubicBezTo>
                    <a:pt x="19972" y="24820"/>
                    <a:pt x="20062" y="24775"/>
                    <a:pt x="20129" y="24729"/>
                  </a:cubicBezTo>
                  <a:cubicBezTo>
                    <a:pt x="20737" y="24437"/>
                    <a:pt x="21255" y="24054"/>
                    <a:pt x="21773" y="23649"/>
                  </a:cubicBezTo>
                  <a:cubicBezTo>
                    <a:pt x="22764" y="22861"/>
                    <a:pt x="23687" y="21960"/>
                    <a:pt x="24813" y="21397"/>
                  </a:cubicBezTo>
                  <a:cubicBezTo>
                    <a:pt x="25173" y="21194"/>
                    <a:pt x="25579" y="21059"/>
                    <a:pt x="25962" y="20969"/>
                  </a:cubicBezTo>
                  <a:close/>
                  <a:moveTo>
                    <a:pt x="2310" y="29662"/>
                  </a:moveTo>
                  <a:cubicBezTo>
                    <a:pt x="3548" y="29662"/>
                    <a:pt x="4819" y="30011"/>
                    <a:pt x="6011" y="30201"/>
                  </a:cubicBezTo>
                  <a:cubicBezTo>
                    <a:pt x="6565" y="30282"/>
                    <a:pt x="7143" y="30347"/>
                    <a:pt x="7716" y="30347"/>
                  </a:cubicBezTo>
                  <a:cubicBezTo>
                    <a:pt x="8099" y="30347"/>
                    <a:pt x="8479" y="30318"/>
                    <a:pt x="8848" y="30246"/>
                  </a:cubicBezTo>
                  <a:cubicBezTo>
                    <a:pt x="8916" y="30246"/>
                    <a:pt x="8938" y="30224"/>
                    <a:pt x="8983" y="30224"/>
                  </a:cubicBezTo>
                  <a:lnTo>
                    <a:pt x="8758" y="30449"/>
                  </a:lnTo>
                  <a:cubicBezTo>
                    <a:pt x="8690" y="30539"/>
                    <a:pt x="8600" y="30652"/>
                    <a:pt x="8488" y="30719"/>
                  </a:cubicBezTo>
                  <a:cubicBezTo>
                    <a:pt x="8420" y="30787"/>
                    <a:pt x="8308" y="30877"/>
                    <a:pt x="8285" y="30967"/>
                  </a:cubicBezTo>
                  <a:cubicBezTo>
                    <a:pt x="8263" y="30989"/>
                    <a:pt x="8263" y="31012"/>
                    <a:pt x="8263" y="31034"/>
                  </a:cubicBezTo>
                  <a:cubicBezTo>
                    <a:pt x="8150" y="31034"/>
                    <a:pt x="8037" y="31012"/>
                    <a:pt x="7925" y="31012"/>
                  </a:cubicBezTo>
                  <a:cubicBezTo>
                    <a:pt x="5651" y="30764"/>
                    <a:pt x="3421" y="30336"/>
                    <a:pt x="1192" y="29773"/>
                  </a:cubicBezTo>
                  <a:cubicBezTo>
                    <a:pt x="1560" y="29695"/>
                    <a:pt x="1933" y="29662"/>
                    <a:pt x="2310" y="29662"/>
                  </a:cubicBezTo>
                  <a:close/>
                  <a:moveTo>
                    <a:pt x="19747" y="24910"/>
                  </a:moveTo>
                  <a:lnTo>
                    <a:pt x="19747" y="24910"/>
                  </a:lnTo>
                  <a:cubicBezTo>
                    <a:pt x="19544" y="25292"/>
                    <a:pt x="19409" y="25720"/>
                    <a:pt x="19206" y="26126"/>
                  </a:cubicBezTo>
                  <a:cubicBezTo>
                    <a:pt x="18981" y="26598"/>
                    <a:pt x="18756" y="27094"/>
                    <a:pt x="18553" y="27589"/>
                  </a:cubicBezTo>
                  <a:cubicBezTo>
                    <a:pt x="18103" y="28558"/>
                    <a:pt x="17653" y="29526"/>
                    <a:pt x="17180" y="30494"/>
                  </a:cubicBezTo>
                  <a:cubicBezTo>
                    <a:pt x="15626" y="30877"/>
                    <a:pt x="14027" y="31057"/>
                    <a:pt x="12428" y="31147"/>
                  </a:cubicBezTo>
                  <a:cubicBezTo>
                    <a:pt x="13352" y="29683"/>
                    <a:pt x="14275" y="28220"/>
                    <a:pt x="15108" y="26711"/>
                  </a:cubicBezTo>
                  <a:cubicBezTo>
                    <a:pt x="16144" y="26148"/>
                    <a:pt x="17292" y="25810"/>
                    <a:pt x="18418" y="25405"/>
                  </a:cubicBezTo>
                  <a:cubicBezTo>
                    <a:pt x="18868" y="25270"/>
                    <a:pt x="19296" y="25090"/>
                    <a:pt x="19747" y="24910"/>
                  </a:cubicBezTo>
                  <a:close/>
                  <a:moveTo>
                    <a:pt x="14974" y="26795"/>
                  </a:moveTo>
                  <a:cubicBezTo>
                    <a:pt x="14148" y="28290"/>
                    <a:pt x="13298" y="29763"/>
                    <a:pt x="12316" y="31147"/>
                  </a:cubicBezTo>
                  <a:cubicBezTo>
                    <a:pt x="11969" y="31166"/>
                    <a:pt x="11618" y="31174"/>
                    <a:pt x="11266" y="31174"/>
                  </a:cubicBezTo>
                  <a:cubicBezTo>
                    <a:pt x="10338" y="31174"/>
                    <a:pt x="9396" y="31116"/>
                    <a:pt x="8465" y="31034"/>
                  </a:cubicBezTo>
                  <a:cubicBezTo>
                    <a:pt x="8488" y="30877"/>
                    <a:pt x="8803" y="30652"/>
                    <a:pt x="8871" y="30539"/>
                  </a:cubicBezTo>
                  <a:cubicBezTo>
                    <a:pt x="9028" y="30404"/>
                    <a:pt x="9141" y="30291"/>
                    <a:pt x="9253" y="30111"/>
                  </a:cubicBezTo>
                  <a:cubicBezTo>
                    <a:pt x="10222" y="29886"/>
                    <a:pt x="11122" y="29391"/>
                    <a:pt x="11978" y="28828"/>
                  </a:cubicBezTo>
                  <a:cubicBezTo>
                    <a:pt x="12991" y="28152"/>
                    <a:pt x="13915" y="27409"/>
                    <a:pt x="14950" y="26801"/>
                  </a:cubicBezTo>
                  <a:cubicBezTo>
                    <a:pt x="14950" y="26801"/>
                    <a:pt x="14962" y="26801"/>
                    <a:pt x="14974" y="26795"/>
                  </a:cubicBezTo>
                  <a:close/>
                  <a:moveTo>
                    <a:pt x="22787" y="28535"/>
                  </a:moveTo>
                  <a:cubicBezTo>
                    <a:pt x="23327" y="28873"/>
                    <a:pt x="23890" y="29120"/>
                    <a:pt x="24453" y="29413"/>
                  </a:cubicBezTo>
                  <a:cubicBezTo>
                    <a:pt x="25016" y="29683"/>
                    <a:pt x="25534" y="29999"/>
                    <a:pt x="26074" y="30291"/>
                  </a:cubicBezTo>
                  <a:cubicBezTo>
                    <a:pt x="25016" y="31102"/>
                    <a:pt x="23710" y="31642"/>
                    <a:pt x="22494" y="32228"/>
                  </a:cubicBezTo>
                  <a:cubicBezTo>
                    <a:pt x="21751" y="32588"/>
                    <a:pt x="20985" y="32948"/>
                    <a:pt x="20242" y="33331"/>
                  </a:cubicBezTo>
                  <a:lnTo>
                    <a:pt x="18733" y="31980"/>
                  </a:lnTo>
                  <a:cubicBezTo>
                    <a:pt x="18486" y="31710"/>
                    <a:pt x="18193" y="31462"/>
                    <a:pt x="17945" y="31215"/>
                  </a:cubicBezTo>
                  <a:lnTo>
                    <a:pt x="17607" y="30877"/>
                  </a:lnTo>
                  <a:lnTo>
                    <a:pt x="17427" y="30697"/>
                  </a:lnTo>
                  <a:lnTo>
                    <a:pt x="17360" y="30629"/>
                  </a:lnTo>
                  <a:cubicBezTo>
                    <a:pt x="19229" y="30134"/>
                    <a:pt x="21075" y="29458"/>
                    <a:pt x="22787" y="28535"/>
                  </a:cubicBezTo>
                  <a:close/>
                  <a:moveTo>
                    <a:pt x="832" y="29886"/>
                  </a:moveTo>
                  <a:lnTo>
                    <a:pt x="832" y="29886"/>
                  </a:lnTo>
                  <a:cubicBezTo>
                    <a:pt x="3286" y="30517"/>
                    <a:pt x="5786" y="30989"/>
                    <a:pt x="8308" y="31215"/>
                  </a:cubicBezTo>
                  <a:lnTo>
                    <a:pt x="8398" y="31372"/>
                  </a:lnTo>
                  <a:lnTo>
                    <a:pt x="8735" y="32048"/>
                  </a:lnTo>
                  <a:cubicBezTo>
                    <a:pt x="9163" y="32903"/>
                    <a:pt x="9614" y="33782"/>
                    <a:pt x="10064" y="34592"/>
                  </a:cubicBezTo>
                  <a:lnTo>
                    <a:pt x="9726" y="34592"/>
                  </a:lnTo>
                  <a:cubicBezTo>
                    <a:pt x="9163" y="34525"/>
                    <a:pt x="8623" y="34367"/>
                    <a:pt x="8082" y="34142"/>
                  </a:cubicBezTo>
                  <a:cubicBezTo>
                    <a:pt x="7002" y="33647"/>
                    <a:pt x="6011" y="32903"/>
                    <a:pt x="5020" y="32250"/>
                  </a:cubicBezTo>
                  <a:cubicBezTo>
                    <a:pt x="3872" y="31530"/>
                    <a:pt x="2656" y="30787"/>
                    <a:pt x="1417" y="30201"/>
                  </a:cubicBezTo>
                  <a:cubicBezTo>
                    <a:pt x="1215" y="30089"/>
                    <a:pt x="989" y="29999"/>
                    <a:pt x="832" y="29886"/>
                  </a:cubicBezTo>
                  <a:close/>
                  <a:moveTo>
                    <a:pt x="8488" y="31237"/>
                  </a:moveTo>
                  <a:lnTo>
                    <a:pt x="8488" y="31237"/>
                  </a:lnTo>
                  <a:cubicBezTo>
                    <a:pt x="9365" y="31314"/>
                    <a:pt x="10253" y="31349"/>
                    <a:pt x="11136" y="31349"/>
                  </a:cubicBezTo>
                  <a:cubicBezTo>
                    <a:pt x="11546" y="31349"/>
                    <a:pt x="11954" y="31341"/>
                    <a:pt x="12361" y="31327"/>
                  </a:cubicBezTo>
                  <a:cubicBezTo>
                    <a:pt x="12811" y="31890"/>
                    <a:pt x="13307" y="32431"/>
                    <a:pt x="13757" y="32994"/>
                  </a:cubicBezTo>
                  <a:cubicBezTo>
                    <a:pt x="13982" y="33264"/>
                    <a:pt x="14207" y="33579"/>
                    <a:pt x="14455" y="33849"/>
                  </a:cubicBezTo>
                  <a:cubicBezTo>
                    <a:pt x="14658" y="34097"/>
                    <a:pt x="14838" y="34345"/>
                    <a:pt x="15040" y="34592"/>
                  </a:cubicBezTo>
                  <a:cubicBezTo>
                    <a:pt x="14455" y="34457"/>
                    <a:pt x="13892" y="34300"/>
                    <a:pt x="13329" y="34277"/>
                  </a:cubicBezTo>
                  <a:cubicBezTo>
                    <a:pt x="13213" y="34264"/>
                    <a:pt x="13098" y="34259"/>
                    <a:pt x="12983" y="34259"/>
                  </a:cubicBezTo>
                  <a:cubicBezTo>
                    <a:pt x="12498" y="34259"/>
                    <a:pt x="12028" y="34357"/>
                    <a:pt x="11573" y="34412"/>
                  </a:cubicBezTo>
                  <a:cubicBezTo>
                    <a:pt x="11122" y="34502"/>
                    <a:pt x="10672" y="34592"/>
                    <a:pt x="10199" y="34592"/>
                  </a:cubicBezTo>
                  <a:cubicBezTo>
                    <a:pt x="9839" y="33804"/>
                    <a:pt x="9411" y="33039"/>
                    <a:pt x="9028" y="32273"/>
                  </a:cubicBezTo>
                  <a:cubicBezTo>
                    <a:pt x="8938" y="32093"/>
                    <a:pt x="8826" y="31890"/>
                    <a:pt x="8735" y="31710"/>
                  </a:cubicBezTo>
                  <a:cubicBezTo>
                    <a:pt x="8690" y="31642"/>
                    <a:pt x="8645" y="31530"/>
                    <a:pt x="8600" y="31440"/>
                  </a:cubicBezTo>
                  <a:cubicBezTo>
                    <a:pt x="8578" y="31372"/>
                    <a:pt x="8510" y="31327"/>
                    <a:pt x="8488" y="31237"/>
                  </a:cubicBezTo>
                  <a:close/>
                  <a:moveTo>
                    <a:pt x="17180" y="30652"/>
                  </a:moveTo>
                  <a:cubicBezTo>
                    <a:pt x="18103" y="31575"/>
                    <a:pt x="19071" y="32498"/>
                    <a:pt x="20084" y="33376"/>
                  </a:cubicBezTo>
                  <a:cubicBezTo>
                    <a:pt x="19612" y="33624"/>
                    <a:pt x="19116" y="33849"/>
                    <a:pt x="18621" y="34097"/>
                  </a:cubicBezTo>
                  <a:cubicBezTo>
                    <a:pt x="18035" y="34390"/>
                    <a:pt x="17405" y="34660"/>
                    <a:pt x="16729" y="34750"/>
                  </a:cubicBezTo>
                  <a:cubicBezTo>
                    <a:pt x="16600" y="34766"/>
                    <a:pt x="16473" y="34773"/>
                    <a:pt x="16346" y="34773"/>
                  </a:cubicBezTo>
                  <a:cubicBezTo>
                    <a:pt x="15942" y="34773"/>
                    <a:pt x="15547" y="34700"/>
                    <a:pt x="15153" y="34615"/>
                  </a:cubicBezTo>
                  <a:cubicBezTo>
                    <a:pt x="14928" y="34367"/>
                    <a:pt x="14770" y="34074"/>
                    <a:pt x="14545" y="33804"/>
                  </a:cubicBezTo>
                  <a:cubicBezTo>
                    <a:pt x="14320" y="33489"/>
                    <a:pt x="14050" y="33196"/>
                    <a:pt x="13825" y="32903"/>
                  </a:cubicBezTo>
                  <a:cubicBezTo>
                    <a:pt x="13374" y="32363"/>
                    <a:pt x="12969" y="31823"/>
                    <a:pt x="12473" y="31282"/>
                  </a:cubicBezTo>
                  <a:lnTo>
                    <a:pt x="13757" y="31215"/>
                  </a:lnTo>
                  <a:cubicBezTo>
                    <a:pt x="14905" y="31102"/>
                    <a:pt x="16054" y="30922"/>
                    <a:pt x="17180" y="30652"/>
                  </a:cubicBezTo>
                  <a:close/>
                  <a:moveTo>
                    <a:pt x="15041" y="1"/>
                  </a:moveTo>
                  <a:cubicBezTo>
                    <a:pt x="14955" y="1"/>
                    <a:pt x="14860" y="59"/>
                    <a:pt x="14860" y="140"/>
                  </a:cubicBezTo>
                  <a:cubicBezTo>
                    <a:pt x="14905" y="2324"/>
                    <a:pt x="14005" y="4396"/>
                    <a:pt x="12316" y="5792"/>
                  </a:cubicBezTo>
                  <a:cubicBezTo>
                    <a:pt x="10582" y="7256"/>
                    <a:pt x="8218" y="8134"/>
                    <a:pt x="7092" y="10206"/>
                  </a:cubicBezTo>
                  <a:cubicBezTo>
                    <a:pt x="6574" y="11219"/>
                    <a:pt x="6416" y="12345"/>
                    <a:pt x="5921" y="13358"/>
                  </a:cubicBezTo>
                  <a:cubicBezTo>
                    <a:pt x="5380" y="14461"/>
                    <a:pt x="4435" y="15250"/>
                    <a:pt x="3692" y="16173"/>
                  </a:cubicBezTo>
                  <a:cubicBezTo>
                    <a:pt x="2453" y="17681"/>
                    <a:pt x="1687" y="19528"/>
                    <a:pt x="1440" y="21442"/>
                  </a:cubicBezTo>
                  <a:cubicBezTo>
                    <a:pt x="1192" y="23356"/>
                    <a:pt x="1417" y="25383"/>
                    <a:pt x="2205" y="27161"/>
                  </a:cubicBezTo>
                  <a:cubicBezTo>
                    <a:pt x="2318" y="27387"/>
                    <a:pt x="2431" y="27589"/>
                    <a:pt x="2543" y="27814"/>
                  </a:cubicBezTo>
                  <a:cubicBezTo>
                    <a:pt x="2574" y="27860"/>
                    <a:pt x="2620" y="27880"/>
                    <a:pt x="2664" y="27880"/>
                  </a:cubicBezTo>
                  <a:cubicBezTo>
                    <a:pt x="2750" y="27880"/>
                    <a:pt x="2828" y="27806"/>
                    <a:pt x="2768" y="27702"/>
                  </a:cubicBezTo>
                  <a:cubicBezTo>
                    <a:pt x="1868" y="25968"/>
                    <a:pt x="1507" y="23941"/>
                    <a:pt x="1665" y="22005"/>
                  </a:cubicBezTo>
                  <a:cubicBezTo>
                    <a:pt x="1845" y="20068"/>
                    <a:pt x="2521" y="18154"/>
                    <a:pt x="3692" y="16601"/>
                  </a:cubicBezTo>
                  <a:cubicBezTo>
                    <a:pt x="4164" y="15993"/>
                    <a:pt x="4727" y="15452"/>
                    <a:pt x="5245" y="14867"/>
                  </a:cubicBezTo>
                  <a:cubicBezTo>
                    <a:pt x="5561" y="16330"/>
                    <a:pt x="5921" y="17794"/>
                    <a:pt x="6259" y="19213"/>
                  </a:cubicBezTo>
                  <a:cubicBezTo>
                    <a:pt x="6596" y="20721"/>
                    <a:pt x="6934" y="22185"/>
                    <a:pt x="7294" y="23671"/>
                  </a:cubicBezTo>
                  <a:cubicBezTo>
                    <a:pt x="6979" y="24009"/>
                    <a:pt x="6641" y="24347"/>
                    <a:pt x="6349" y="24684"/>
                  </a:cubicBezTo>
                  <a:cubicBezTo>
                    <a:pt x="4682" y="26351"/>
                    <a:pt x="2858" y="27859"/>
                    <a:pt x="899" y="29211"/>
                  </a:cubicBezTo>
                  <a:cubicBezTo>
                    <a:pt x="674" y="29391"/>
                    <a:pt x="426" y="29548"/>
                    <a:pt x="201" y="29728"/>
                  </a:cubicBezTo>
                  <a:cubicBezTo>
                    <a:pt x="0" y="29838"/>
                    <a:pt x="96" y="30007"/>
                    <a:pt x="211" y="30007"/>
                  </a:cubicBezTo>
                  <a:cubicBezTo>
                    <a:pt x="238" y="30007"/>
                    <a:pt x="266" y="29997"/>
                    <a:pt x="291" y="29976"/>
                  </a:cubicBezTo>
                  <a:cubicBezTo>
                    <a:pt x="323" y="29992"/>
                    <a:pt x="366" y="30008"/>
                    <a:pt x="421" y="30008"/>
                  </a:cubicBezTo>
                  <a:cubicBezTo>
                    <a:pt x="443" y="30008"/>
                    <a:pt x="468" y="30005"/>
                    <a:pt x="494" y="29999"/>
                  </a:cubicBezTo>
                  <a:cubicBezTo>
                    <a:pt x="517" y="29976"/>
                    <a:pt x="539" y="29976"/>
                    <a:pt x="607" y="29976"/>
                  </a:cubicBezTo>
                  <a:cubicBezTo>
                    <a:pt x="1800" y="30629"/>
                    <a:pt x="3016" y="31327"/>
                    <a:pt x="4209" y="32048"/>
                  </a:cubicBezTo>
                  <a:cubicBezTo>
                    <a:pt x="5268" y="32701"/>
                    <a:pt x="6281" y="33466"/>
                    <a:pt x="7384" y="34074"/>
                  </a:cubicBezTo>
                  <a:cubicBezTo>
                    <a:pt x="8259" y="34550"/>
                    <a:pt x="9182" y="34849"/>
                    <a:pt x="10167" y="34849"/>
                  </a:cubicBezTo>
                  <a:cubicBezTo>
                    <a:pt x="10348" y="34849"/>
                    <a:pt x="10532" y="34838"/>
                    <a:pt x="10717" y="34817"/>
                  </a:cubicBezTo>
                  <a:cubicBezTo>
                    <a:pt x="11325" y="34727"/>
                    <a:pt x="11933" y="34592"/>
                    <a:pt x="12586" y="34525"/>
                  </a:cubicBezTo>
                  <a:cubicBezTo>
                    <a:pt x="12694" y="34517"/>
                    <a:pt x="12801" y="34513"/>
                    <a:pt x="12907" y="34513"/>
                  </a:cubicBezTo>
                  <a:cubicBezTo>
                    <a:pt x="13401" y="34513"/>
                    <a:pt x="13883" y="34594"/>
                    <a:pt x="14365" y="34705"/>
                  </a:cubicBezTo>
                  <a:cubicBezTo>
                    <a:pt x="14928" y="34817"/>
                    <a:pt x="15491" y="34975"/>
                    <a:pt x="16076" y="35020"/>
                  </a:cubicBezTo>
                  <a:cubicBezTo>
                    <a:pt x="16129" y="35022"/>
                    <a:pt x="16182" y="35023"/>
                    <a:pt x="16234" y="35023"/>
                  </a:cubicBezTo>
                  <a:cubicBezTo>
                    <a:pt x="16805" y="35023"/>
                    <a:pt x="17339" y="34911"/>
                    <a:pt x="17855" y="34705"/>
                  </a:cubicBezTo>
                  <a:cubicBezTo>
                    <a:pt x="18508" y="34457"/>
                    <a:pt x="19161" y="34119"/>
                    <a:pt x="19769" y="33804"/>
                  </a:cubicBezTo>
                  <a:cubicBezTo>
                    <a:pt x="20445" y="33466"/>
                    <a:pt x="21120" y="33151"/>
                    <a:pt x="21796" y="32813"/>
                  </a:cubicBezTo>
                  <a:cubicBezTo>
                    <a:pt x="23102" y="32205"/>
                    <a:pt x="24475" y="31597"/>
                    <a:pt x="25714" y="30854"/>
                  </a:cubicBezTo>
                  <a:cubicBezTo>
                    <a:pt x="26299" y="30472"/>
                    <a:pt x="26862" y="30021"/>
                    <a:pt x="27380" y="29526"/>
                  </a:cubicBezTo>
                  <a:cubicBezTo>
                    <a:pt x="27853" y="29008"/>
                    <a:pt x="28236" y="28445"/>
                    <a:pt x="28596" y="27859"/>
                  </a:cubicBezTo>
                  <a:cubicBezTo>
                    <a:pt x="29925" y="25698"/>
                    <a:pt x="31028" y="23356"/>
                    <a:pt x="31523" y="20856"/>
                  </a:cubicBezTo>
                  <a:cubicBezTo>
                    <a:pt x="31591" y="20541"/>
                    <a:pt x="31636" y="20226"/>
                    <a:pt x="31704" y="19888"/>
                  </a:cubicBezTo>
                  <a:cubicBezTo>
                    <a:pt x="31716" y="19800"/>
                    <a:pt x="31652" y="19754"/>
                    <a:pt x="31584" y="19754"/>
                  </a:cubicBezTo>
                  <a:cubicBezTo>
                    <a:pt x="31531" y="19754"/>
                    <a:pt x="31476" y="19783"/>
                    <a:pt x="31456" y="19843"/>
                  </a:cubicBezTo>
                  <a:cubicBezTo>
                    <a:pt x="31208" y="20384"/>
                    <a:pt x="30758" y="20789"/>
                    <a:pt x="30150" y="20992"/>
                  </a:cubicBezTo>
                  <a:cubicBezTo>
                    <a:pt x="29919" y="21066"/>
                    <a:pt x="29688" y="21094"/>
                    <a:pt x="29456" y="21094"/>
                  </a:cubicBezTo>
                  <a:cubicBezTo>
                    <a:pt x="29125" y="21094"/>
                    <a:pt x="28793" y="21035"/>
                    <a:pt x="28461" y="20969"/>
                  </a:cubicBezTo>
                  <a:cubicBezTo>
                    <a:pt x="27943" y="20856"/>
                    <a:pt x="27403" y="20721"/>
                    <a:pt x="26840" y="20721"/>
                  </a:cubicBezTo>
                  <a:cubicBezTo>
                    <a:pt x="26322" y="20721"/>
                    <a:pt x="25826" y="20856"/>
                    <a:pt x="25331" y="21014"/>
                  </a:cubicBezTo>
                  <a:cubicBezTo>
                    <a:pt x="24250" y="21442"/>
                    <a:pt x="23304" y="22208"/>
                    <a:pt x="22404" y="22928"/>
                  </a:cubicBezTo>
                  <a:cubicBezTo>
                    <a:pt x="21886" y="23356"/>
                    <a:pt x="21368" y="23806"/>
                    <a:pt x="20782" y="24167"/>
                  </a:cubicBezTo>
                  <a:cubicBezTo>
                    <a:pt x="20535" y="24347"/>
                    <a:pt x="20242" y="24482"/>
                    <a:pt x="19972" y="24617"/>
                  </a:cubicBezTo>
                  <a:cubicBezTo>
                    <a:pt x="19972" y="24617"/>
                    <a:pt x="19927" y="24617"/>
                    <a:pt x="19927" y="24662"/>
                  </a:cubicBezTo>
                  <a:cubicBezTo>
                    <a:pt x="19657" y="24797"/>
                    <a:pt x="19341" y="24910"/>
                    <a:pt x="19026" y="25022"/>
                  </a:cubicBezTo>
                  <a:cubicBezTo>
                    <a:pt x="17878" y="25450"/>
                    <a:pt x="16639" y="25720"/>
                    <a:pt x="15513" y="26261"/>
                  </a:cubicBezTo>
                  <a:cubicBezTo>
                    <a:pt x="14455" y="26756"/>
                    <a:pt x="13487" y="27477"/>
                    <a:pt x="12541" y="28152"/>
                  </a:cubicBezTo>
                  <a:cubicBezTo>
                    <a:pt x="11573" y="28828"/>
                    <a:pt x="10582" y="29458"/>
                    <a:pt x="9501" y="29841"/>
                  </a:cubicBezTo>
                  <a:cubicBezTo>
                    <a:pt x="8911" y="30015"/>
                    <a:pt x="8313" y="30086"/>
                    <a:pt x="7717" y="30086"/>
                  </a:cubicBezTo>
                  <a:cubicBezTo>
                    <a:pt x="7312" y="30086"/>
                    <a:pt x="6907" y="30053"/>
                    <a:pt x="6506" y="29999"/>
                  </a:cubicBezTo>
                  <a:cubicBezTo>
                    <a:pt x="5169" y="29812"/>
                    <a:pt x="3793" y="29384"/>
                    <a:pt x="2427" y="29384"/>
                  </a:cubicBezTo>
                  <a:cubicBezTo>
                    <a:pt x="1976" y="29384"/>
                    <a:pt x="1526" y="29431"/>
                    <a:pt x="1079" y="29548"/>
                  </a:cubicBezTo>
                  <a:cubicBezTo>
                    <a:pt x="1057" y="29548"/>
                    <a:pt x="1012" y="29571"/>
                    <a:pt x="989" y="29571"/>
                  </a:cubicBezTo>
                  <a:cubicBezTo>
                    <a:pt x="1642" y="29098"/>
                    <a:pt x="2295" y="28625"/>
                    <a:pt x="2903" y="28152"/>
                  </a:cubicBezTo>
                  <a:cubicBezTo>
                    <a:pt x="4142" y="28152"/>
                    <a:pt x="5403" y="28040"/>
                    <a:pt x="6619" y="27769"/>
                  </a:cubicBezTo>
                  <a:cubicBezTo>
                    <a:pt x="7947" y="27499"/>
                    <a:pt x="9298" y="27094"/>
                    <a:pt x="10447" y="26418"/>
                  </a:cubicBezTo>
                  <a:cubicBezTo>
                    <a:pt x="11032" y="26081"/>
                    <a:pt x="11573" y="25675"/>
                    <a:pt x="12046" y="25157"/>
                  </a:cubicBezTo>
                  <a:cubicBezTo>
                    <a:pt x="12541" y="24617"/>
                    <a:pt x="12946" y="24031"/>
                    <a:pt x="13487" y="23536"/>
                  </a:cubicBezTo>
                  <a:cubicBezTo>
                    <a:pt x="14410" y="22590"/>
                    <a:pt x="15648" y="22027"/>
                    <a:pt x="16527" y="21059"/>
                  </a:cubicBezTo>
                  <a:cubicBezTo>
                    <a:pt x="17337" y="20091"/>
                    <a:pt x="17540" y="18875"/>
                    <a:pt x="17945" y="17726"/>
                  </a:cubicBezTo>
                  <a:cubicBezTo>
                    <a:pt x="18351" y="16488"/>
                    <a:pt x="19364" y="15565"/>
                    <a:pt x="19814" y="14326"/>
                  </a:cubicBezTo>
                  <a:cubicBezTo>
                    <a:pt x="20017" y="13763"/>
                    <a:pt x="20107" y="13200"/>
                    <a:pt x="20107" y="12615"/>
                  </a:cubicBezTo>
                  <a:cubicBezTo>
                    <a:pt x="20107" y="11962"/>
                    <a:pt x="19927" y="11331"/>
                    <a:pt x="19747" y="10723"/>
                  </a:cubicBezTo>
                  <a:cubicBezTo>
                    <a:pt x="19544" y="10070"/>
                    <a:pt x="19364" y="9462"/>
                    <a:pt x="19341" y="8787"/>
                  </a:cubicBezTo>
                  <a:cubicBezTo>
                    <a:pt x="19319" y="8134"/>
                    <a:pt x="19409" y="7458"/>
                    <a:pt x="19409" y="6805"/>
                  </a:cubicBezTo>
                  <a:cubicBezTo>
                    <a:pt x="19409" y="5567"/>
                    <a:pt x="19026" y="4441"/>
                    <a:pt x="18351" y="3405"/>
                  </a:cubicBezTo>
                  <a:cubicBezTo>
                    <a:pt x="17675" y="2369"/>
                    <a:pt x="16774" y="1469"/>
                    <a:pt x="15851" y="636"/>
                  </a:cubicBezTo>
                  <a:cubicBezTo>
                    <a:pt x="15626" y="455"/>
                    <a:pt x="15378" y="230"/>
                    <a:pt x="15131" y="28"/>
                  </a:cubicBezTo>
                  <a:cubicBezTo>
                    <a:pt x="15106" y="9"/>
                    <a:pt x="15074" y="1"/>
                    <a:pt x="1504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 rot="10800000">
              <a:off x="241054" y="4288810"/>
              <a:ext cx="2116160" cy="631461"/>
            </a:xfrm>
            <a:custGeom>
              <a:avLst/>
              <a:gdLst/>
              <a:ahLst/>
              <a:cxnLst/>
              <a:rect l="l" t="t" r="r" b="b"/>
              <a:pathLst>
                <a:path w="56783" h="16944" extrusionOk="0">
                  <a:moveTo>
                    <a:pt x="46" y="1"/>
                  </a:moveTo>
                  <a:cubicBezTo>
                    <a:pt x="23" y="1"/>
                    <a:pt x="1" y="18"/>
                    <a:pt x="1" y="51"/>
                  </a:cubicBezTo>
                  <a:cubicBezTo>
                    <a:pt x="91" y="1898"/>
                    <a:pt x="901" y="3699"/>
                    <a:pt x="2343" y="4915"/>
                  </a:cubicBezTo>
                  <a:cubicBezTo>
                    <a:pt x="3831" y="6194"/>
                    <a:pt x="5769" y="6634"/>
                    <a:pt x="7682" y="6634"/>
                  </a:cubicBezTo>
                  <a:cubicBezTo>
                    <a:pt x="7824" y="6634"/>
                    <a:pt x="7966" y="6631"/>
                    <a:pt x="8107" y="6627"/>
                  </a:cubicBezTo>
                  <a:cubicBezTo>
                    <a:pt x="10291" y="6582"/>
                    <a:pt x="12430" y="6041"/>
                    <a:pt x="14592" y="5884"/>
                  </a:cubicBezTo>
                  <a:cubicBezTo>
                    <a:pt x="15045" y="5843"/>
                    <a:pt x="15508" y="5819"/>
                    <a:pt x="15972" y="5819"/>
                  </a:cubicBezTo>
                  <a:cubicBezTo>
                    <a:pt x="17589" y="5819"/>
                    <a:pt x="19230" y="6115"/>
                    <a:pt x="20559" y="7077"/>
                  </a:cubicBezTo>
                  <a:cubicBezTo>
                    <a:pt x="22226" y="8270"/>
                    <a:pt x="23081" y="10184"/>
                    <a:pt x="24590" y="11513"/>
                  </a:cubicBezTo>
                  <a:cubicBezTo>
                    <a:pt x="26007" y="12758"/>
                    <a:pt x="27894" y="13205"/>
                    <a:pt x="29745" y="13205"/>
                  </a:cubicBezTo>
                  <a:cubicBezTo>
                    <a:pt x="29836" y="13205"/>
                    <a:pt x="29926" y="13204"/>
                    <a:pt x="30017" y="13202"/>
                  </a:cubicBezTo>
                  <a:cubicBezTo>
                    <a:pt x="31008" y="13157"/>
                    <a:pt x="32021" y="12999"/>
                    <a:pt x="32967" y="12751"/>
                  </a:cubicBezTo>
                  <a:cubicBezTo>
                    <a:pt x="34092" y="12459"/>
                    <a:pt x="35218" y="12098"/>
                    <a:pt x="36344" y="11851"/>
                  </a:cubicBezTo>
                  <a:cubicBezTo>
                    <a:pt x="36921" y="11742"/>
                    <a:pt x="37513" y="11665"/>
                    <a:pt x="38099" y="11665"/>
                  </a:cubicBezTo>
                  <a:cubicBezTo>
                    <a:pt x="38725" y="11665"/>
                    <a:pt x="39343" y="11753"/>
                    <a:pt x="39925" y="11986"/>
                  </a:cubicBezTo>
                  <a:cubicBezTo>
                    <a:pt x="40870" y="12346"/>
                    <a:pt x="41658" y="13022"/>
                    <a:pt x="42402" y="13675"/>
                  </a:cubicBezTo>
                  <a:cubicBezTo>
                    <a:pt x="43167" y="14350"/>
                    <a:pt x="43910" y="15048"/>
                    <a:pt x="44811" y="15566"/>
                  </a:cubicBezTo>
                  <a:cubicBezTo>
                    <a:pt x="45757" y="16084"/>
                    <a:pt x="46770" y="16422"/>
                    <a:pt x="47783" y="16647"/>
                  </a:cubicBezTo>
                  <a:cubicBezTo>
                    <a:pt x="48769" y="16860"/>
                    <a:pt x="49771" y="16944"/>
                    <a:pt x="50777" y="16944"/>
                  </a:cubicBezTo>
                  <a:cubicBezTo>
                    <a:pt x="52116" y="16944"/>
                    <a:pt x="53462" y="16795"/>
                    <a:pt x="54786" y="16602"/>
                  </a:cubicBezTo>
                  <a:cubicBezTo>
                    <a:pt x="55372" y="16512"/>
                    <a:pt x="55957" y="16399"/>
                    <a:pt x="56565" y="16287"/>
                  </a:cubicBezTo>
                  <a:cubicBezTo>
                    <a:pt x="56782" y="16243"/>
                    <a:pt x="56727" y="15970"/>
                    <a:pt x="56582" y="15970"/>
                  </a:cubicBezTo>
                  <a:cubicBezTo>
                    <a:pt x="56577" y="15970"/>
                    <a:pt x="56571" y="15971"/>
                    <a:pt x="56565" y="15971"/>
                  </a:cubicBezTo>
                  <a:cubicBezTo>
                    <a:pt x="54584" y="16286"/>
                    <a:pt x="52602" y="16632"/>
                    <a:pt x="50596" y="16632"/>
                  </a:cubicBezTo>
                  <a:cubicBezTo>
                    <a:pt x="50162" y="16632"/>
                    <a:pt x="49728" y="16615"/>
                    <a:pt x="49292" y="16579"/>
                  </a:cubicBezTo>
                  <a:cubicBezTo>
                    <a:pt x="47130" y="16377"/>
                    <a:pt x="45126" y="15634"/>
                    <a:pt x="43437" y="14215"/>
                  </a:cubicBezTo>
                  <a:cubicBezTo>
                    <a:pt x="42672" y="13562"/>
                    <a:pt x="41996" y="12864"/>
                    <a:pt x="41186" y="12301"/>
                  </a:cubicBezTo>
                  <a:cubicBezTo>
                    <a:pt x="40352" y="11738"/>
                    <a:pt x="39407" y="11400"/>
                    <a:pt x="38393" y="11333"/>
                  </a:cubicBezTo>
                  <a:cubicBezTo>
                    <a:pt x="38278" y="11327"/>
                    <a:pt x="38164" y="11324"/>
                    <a:pt x="38049" y="11324"/>
                  </a:cubicBezTo>
                  <a:cubicBezTo>
                    <a:pt x="35966" y="11324"/>
                    <a:pt x="33959" y="12256"/>
                    <a:pt x="31931" y="12661"/>
                  </a:cubicBezTo>
                  <a:cubicBezTo>
                    <a:pt x="31125" y="12817"/>
                    <a:pt x="30289" y="12917"/>
                    <a:pt x="29460" y="12917"/>
                  </a:cubicBezTo>
                  <a:cubicBezTo>
                    <a:pt x="28250" y="12917"/>
                    <a:pt x="27055" y="12705"/>
                    <a:pt x="25986" y="12143"/>
                  </a:cubicBezTo>
                  <a:cubicBezTo>
                    <a:pt x="24162" y="11220"/>
                    <a:pt x="23194" y="9396"/>
                    <a:pt x="21888" y="7933"/>
                  </a:cubicBezTo>
                  <a:cubicBezTo>
                    <a:pt x="21235" y="7190"/>
                    <a:pt x="20447" y="6604"/>
                    <a:pt x="19546" y="6221"/>
                  </a:cubicBezTo>
                  <a:cubicBezTo>
                    <a:pt x="18668" y="5838"/>
                    <a:pt x="17722" y="5658"/>
                    <a:pt x="16776" y="5591"/>
                  </a:cubicBezTo>
                  <a:cubicBezTo>
                    <a:pt x="16483" y="5572"/>
                    <a:pt x="16190" y="5563"/>
                    <a:pt x="15898" y="5563"/>
                  </a:cubicBezTo>
                  <a:cubicBezTo>
                    <a:pt x="14130" y="5563"/>
                    <a:pt x="12391" y="5883"/>
                    <a:pt x="10652" y="6154"/>
                  </a:cubicBezTo>
                  <a:cubicBezTo>
                    <a:pt x="9653" y="6299"/>
                    <a:pt x="8617" y="6421"/>
                    <a:pt x="7584" y="6421"/>
                  </a:cubicBezTo>
                  <a:cubicBezTo>
                    <a:pt x="6380" y="6421"/>
                    <a:pt x="5181" y="6256"/>
                    <a:pt x="4054" y="5771"/>
                  </a:cubicBezTo>
                  <a:cubicBezTo>
                    <a:pt x="2297" y="4983"/>
                    <a:pt x="901" y="3339"/>
                    <a:pt x="338" y="1493"/>
                  </a:cubicBezTo>
                  <a:cubicBezTo>
                    <a:pt x="203" y="997"/>
                    <a:pt x="113" y="547"/>
                    <a:pt x="91" y="51"/>
                  </a:cubicBezTo>
                  <a:cubicBezTo>
                    <a:pt x="91" y="18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 rot="-8100000">
              <a:off x="7052411" y="411912"/>
              <a:ext cx="1900375" cy="670241"/>
            </a:xfrm>
            <a:custGeom>
              <a:avLst/>
              <a:gdLst/>
              <a:ahLst/>
              <a:cxnLst/>
              <a:rect l="l" t="t" r="r" b="b"/>
              <a:pathLst>
                <a:path w="77652" h="27387" extrusionOk="0">
                  <a:moveTo>
                    <a:pt x="42758" y="221"/>
                  </a:moveTo>
                  <a:cubicBezTo>
                    <a:pt x="42867" y="221"/>
                    <a:pt x="42977" y="233"/>
                    <a:pt x="43087" y="260"/>
                  </a:cubicBezTo>
                  <a:cubicBezTo>
                    <a:pt x="43785" y="418"/>
                    <a:pt x="44213" y="1116"/>
                    <a:pt x="44303" y="1836"/>
                  </a:cubicBezTo>
                  <a:cubicBezTo>
                    <a:pt x="44506" y="3300"/>
                    <a:pt x="43290" y="4313"/>
                    <a:pt x="42119" y="5011"/>
                  </a:cubicBezTo>
                  <a:cubicBezTo>
                    <a:pt x="41263" y="3998"/>
                    <a:pt x="40610" y="2669"/>
                    <a:pt x="41128" y="1431"/>
                  </a:cubicBezTo>
                  <a:cubicBezTo>
                    <a:pt x="41382" y="766"/>
                    <a:pt x="42043" y="221"/>
                    <a:pt x="42758" y="221"/>
                  </a:cubicBezTo>
                  <a:close/>
                  <a:moveTo>
                    <a:pt x="42786" y="0"/>
                  </a:moveTo>
                  <a:cubicBezTo>
                    <a:pt x="42623" y="0"/>
                    <a:pt x="42453" y="25"/>
                    <a:pt x="42276" y="80"/>
                  </a:cubicBezTo>
                  <a:cubicBezTo>
                    <a:pt x="40745" y="598"/>
                    <a:pt x="40520" y="2354"/>
                    <a:pt x="41038" y="3660"/>
                  </a:cubicBezTo>
                  <a:cubicBezTo>
                    <a:pt x="41263" y="4201"/>
                    <a:pt x="41533" y="4674"/>
                    <a:pt x="41894" y="5124"/>
                  </a:cubicBezTo>
                  <a:cubicBezTo>
                    <a:pt x="41826" y="5169"/>
                    <a:pt x="41736" y="5214"/>
                    <a:pt x="41646" y="5259"/>
                  </a:cubicBezTo>
                  <a:cubicBezTo>
                    <a:pt x="38674" y="6835"/>
                    <a:pt x="35296" y="7376"/>
                    <a:pt x="31963" y="7736"/>
                  </a:cubicBezTo>
                  <a:cubicBezTo>
                    <a:pt x="28698" y="8096"/>
                    <a:pt x="25411" y="8299"/>
                    <a:pt x="22236" y="9110"/>
                  </a:cubicBezTo>
                  <a:cubicBezTo>
                    <a:pt x="19353" y="9853"/>
                    <a:pt x="16629" y="11091"/>
                    <a:pt x="14084" y="12667"/>
                  </a:cubicBezTo>
                  <a:cubicBezTo>
                    <a:pt x="8950" y="15865"/>
                    <a:pt x="4694" y="20413"/>
                    <a:pt x="1294" y="25367"/>
                  </a:cubicBezTo>
                  <a:cubicBezTo>
                    <a:pt x="866" y="25953"/>
                    <a:pt x="461" y="26561"/>
                    <a:pt x="78" y="27191"/>
                  </a:cubicBezTo>
                  <a:cubicBezTo>
                    <a:pt x="1" y="27300"/>
                    <a:pt x="104" y="27387"/>
                    <a:pt x="206" y="27387"/>
                  </a:cubicBezTo>
                  <a:cubicBezTo>
                    <a:pt x="252" y="27387"/>
                    <a:pt x="298" y="27369"/>
                    <a:pt x="326" y="27326"/>
                  </a:cubicBezTo>
                  <a:cubicBezTo>
                    <a:pt x="3771" y="21877"/>
                    <a:pt x="8095" y="16833"/>
                    <a:pt x="13499" y="13275"/>
                  </a:cubicBezTo>
                  <a:cubicBezTo>
                    <a:pt x="16178" y="11541"/>
                    <a:pt x="19083" y="10190"/>
                    <a:pt x="22168" y="9380"/>
                  </a:cubicBezTo>
                  <a:cubicBezTo>
                    <a:pt x="25568" y="8479"/>
                    <a:pt x="29149" y="8321"/>
                    <a:pt x="32639" y="7961"/>
                  </a:cubicBezTo>
                  <a:cubicBezTo>
                    <a:pt x="35881" y="7601"/>
                    <a:pt x="39237" y="7015"/>
                    <a:pt x="42074" y="5372"/>
                  </a:cubicBezTo>
                  <a:cubicBezTo>
                    <a:pt x="42682" y="6070"/>
                    <a:pt x="43447" y="6700"/>
                    <a:pt x="44235" y="7196"/>
                  </a:cubicBezTo>
                  <a:cubicBezTo>
                    <a:pt x="47185" y="9110"/>
                    <a:pt x="50743" y="10168"/>
                    <a:pt x="54233" y="10326"/>
                  </a:cubicBezTo>
                  <a:cubicBezTo>
                    <a:pt x="54523" y="10339"/>
                    <a:pt x="54812" y="10346"/>
                    <a:pt x="55099" y="10346"/>
                  </a:cubicBezTo>
                  <a:cubicBezTo>
                    <a:pt x="61997" y="10346"/>
                    <a:pt x="68161" y="6590"/>
                    <a:pt x="74927" y="5574"/>
                  </a:cubicBezTo>
                  <a:cubicBezTo>
                    <a:pt x="75783" y="5439"/>
                    <a:pt x="76661" y="5349"/>
                    <a:pt x="77562" y="5349"/>
                  </a:cubicBezTo>
                  <a:cubicBezTo>
                    <a:pt x="77652" y="5282"/>
                    <a:pt x="77629" y="5124"/>
                    <a:pt x="77539" y="5124"/>
                  </a:cubicBezTo>
                  <a:cubicBezTo>
                    <a:pt x="70694" y="5237"/>
                    <a:pt x="64614" y="8884"/>
                    <a:pt x="57926" y="9763"/>
                  </a:cubicBezTo>
                  <a:cubicBezTo>
                    <a:pt x="57028" y="9878"/>
                    <a:pt x="56124" y="9936"/>
                    <a:pt x="55222" y="9936"/>
                  </a:cubicBezTo>
                  <a:cubicBezTo>
                    <a:pt x="52615" y="9936"/>
                    <a:pt x="50016" y="9455"/>
                    <a:pt x="47591" y="8502"/>
                  </a:cubicBezTo>
                  <a:cubicBezTo>
                    <a:pt x="46037" y="7871"/>
                    <a:pt x="44461" y="7128"/>
                    <a:pt x="43177" y="6025"/>
                  </a:cubicBezTo>
                  <a:cubicBezTo>
                    <a:pt x="42884" y="5799"/>
                    <a:pt x="42614" y="5507"/>
                    <a:pt x="42321" y="5214"/>
                  </a:cubicBezTo>
                  <a:lnTo>
                    <a:pt x="42344" y="5214"/>
                  </a:lnTo>
                  <a:cubicBezTo>
                    <a:pt x="43515" y="4493"/>
                    <a:pt x="44708" y="3413"/>
                    <a:pt x="44573" y="1904"/>
                  </a:cubicBezTo>
                  <a:cubicBezTo>
                    <a:pt x="44477" y="919"/>
                    <a:pt x="43767" y="0"/>
                    <a:pt x="42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/>
          <p:nvPr/>
        </p:nvSpPr>
        <p:spPr>
          <a:xfrm>
            <a:off x="234150" y="222600"/>
            <a:ext cx="8675700" cy="46983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71450" dist="142875" dir="8700000" algn="bl" rotWithShape="0">
              <a:schemeClr val="dk1">
                <a:alpha val="9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5"/>
          <p:cNvGrpSpPr/>
          <p:nvPr/>
        </p:nvGrpSpPr>
        <p:grpSpPr>
          <a:xfrm>
            <a:off x="241056" y="219272"/>
            <a:ext cx="8681480" cy="4959322"/>
            <a:chOff x="241056" y="219272"/>
            <a:chExt cx="8681480" cy="4959322"/>
          </a:xfrm>
        </p:grpSpPr>
        <p:sp>
          <p:nvSpPr>
            <p:cNvPr id="311" name="Google Shape;311;p35"/>
            <p:cNvSpPr/>
            <p:nvPr/>
          </p:nvSpPr>
          <p:spPr>
            <a:xfrm rot="10800000" flipH="1">
              <a:off x="528252" y="4005193"/>
              <a:ext cx="598985" cy="910431"/>
            </a:xfrm>
            <a:custGeom>
              <a:avLst/>
              <a:gdLst/>
              <a:ahLst/>
              <a:cxnLst/>
              <a:rect l="l" t="t" r="r" b="b"/>
              <a:pathLst>
                <a:path w="24754" h="37625" extrusionOk="0">
                  <a:moveTo>
                    <a:pt x="12497" y="2329"/>
                  </a:moveTo>
                  <a:cubicBezTo>
                    <a:pt x="12643" y="2329"/>
                    <a:pt x="12787" y="2332"/>
                    <a:pt x="12931" y="2336"/>
                  </a:cubicBezTo>
                  <a:cubicBezTo>
                    <a:pt x="13810" y="2381"/>
                    <a:pt x="14643" y="2494"/>
                    <a:pt x="15498" y="2674"/>
                  </a:cubicBezTo>
                  <a:cubicBezTo>
                    <a:pt x="17187" y="3057"/>
                    <a:pt x="18786" y="3687"/>
                    <a:pt x="20340" y="4430"/>
                  </a:cubicBezTo>
                  <a:cubicBezTo>
                    <a:pt x="21060" y="4790"/>
                    <a:pt x="21803" y="5173"/>
                    <a:pt x="22524" y="5556"/>
                  </a:cubicBezTo>
                  <a:cubicBezTo>
                    <a:pt x="19304" y="5466"/>
                    <a:pt x="15881" y="5128"/>
                    <a:pt x="12999" y="3575"/>
                  </a:cubicBezTo>
                  <a:cubicBezTo>
                    <a:pt x="12233" y="3192"/>
                    <a:pt x="11468" y="2696"/>
                    <a:pt x="10635" y="2561"/>
                  </a:cubicBezTo>
                  <a:cubicBezTo>
                    <a:pt x="11238" y="2378"/>
                    <a:pt x="11871" y="2329"/>
                    <a:pt x="12497" y="2329"/>
                  </a:cubicBezTo>
                  <a:close/>
                  <a:moveTo>
                    <a:pt x="12459" y="5579"/>
                  </a:moveTo>
                  <a:cubicBezTo>
                    <a:pt x="13629" y="6344"/>
                    <a:pt x="15093" y="6569"/>
                    <a:pt x="16489" y="6795"/>
                  </a:cubicBezTo>
                  <a:cubicBezTo>
                    <a:pt x="18403" y="7110"/>
                    <a:pt x="20227" y="7695"/>
                    <a:pt x="21916" y="8596"/>
                  </a:cubicBezTo>
                  <a:cubicBezTo>
                    <a:pt x="22794" y="9069"/>
                    <a:pt x="23582" y="9609"/>
                    <a:pt x="24303" y="10285"/>
                  </a:cubicBezTo>
                  <a:cubicBezTo>
                    <a:pt x="23691" y="10300"/>
                    <a:pt x="23058" y="10347"/>
                    <a:pt x="22419" y="10347"/>
                  </a:cubicBezTo>
                  <a:cubicBezTo>
                    <a:pt x="22117" y="10347"/>
                    <a:pt x="21814" y="10336"/>
                    <a:pt x="21511" y="10307"/>
                  </a:cubicBezTo>
                  <a:cubicBezTo>
                    <a:pt x="20587" y="10217"/>
                    <a:pt x="19687" y="10015"/>
                    <a:pt x="18786" y="9722"/>
                  </a:cubicBezTo>
                  <a:cubicBezTo>
                    <a:pt x="17052" y="9136"/>
                    <a:pt x="15476" y="8146"/>
                    <a:pt x="14035" y="6997"/>
                  </a:cubicBezTo>
                  <a:cubicBezTo>
                    <a:pt x="13494" y="6547"/>
                    <a:pt x="12954" y="6051"/>
                    <a:pt x="12459" y="5579"/>
                  </a:cubicBezTo>
                  <a:close/>
                  <a:moveTo>
                    <a:pt x="24753" y="10397"/>
                  </a:moveTo>
                  <a:lnTo>
                    <a:pt x="24753" y="10397"/>
                  </a:lnTo>
                  <a:cubicBezTo>
                    <a:pt x="24744" y="10398"/>
                    <a:pt x="24735" y="10399"/>
                    <a:pt x="24726" y="10401"/>
                  </a:cubicBezTo>
                  <a:lnTo>
                    <a:pt x="24726" y="10401"/>
                  </a:lnTo>
                  <a:cubicBezTo>
                    <a:pt x="24729" y="10415"/>
                    <a:pt x="24730" y="10425"/>
                    <a:pt x="24734" y="10425"/>
                  </a:cubicBezTo>
                  <a:cubicBezTo>
                    <a:pt x="24738" y="10425"/>
                    <a:pt x="24743" y="10417"/>
                    <a:pt x="24753" y="10397"/>
                  </a:cubicBezTo>
                  <a:close/>
                  <a:moveTo>
                    <a:pt x="14104" y="10290"/>
                  </a:moveTo>
                  <a:cubicBezTo>
                    <a:pt x="14493" y="10829"/>
                    <a:pt x="14907" y="11326"/>
                    <a:pt x="15386" y="11771"/>
                  </a:cubicBezTo>
                  <a:cubicBezTo>
                    <a:pt x="15517" y="11893"/>
                    <a:pt x="15648" y="12013"/>
                    <a:pt x="15781" y="12130"/>
                  </a:cubicBezTo>
                  <a:lnTo>
                    <a:pt x="15781" y="12130"/>
                  </a:lnTo>
                  <a:cubicBezTo>
                    <a:pt x="15162" y="11573"/>
                    <a:pt x="14595" y="10954"/>
                    <a:pt x="14104" y="10290"/>
                  </a:cubicBezTo>
                  <a:close/>
                  <a:moveTo>
                    <a:pt x="15781" y="12130"/>
                  </a:moveTo>
                  <a:lnTo>
                    <a:pt x="15781" y="12130"/>
                  </a:lnTo>
                  <a:cubicBezTo>
                    <a:pt x="16178" y="12488"/>
                    <a:pt x="16596" y="12820"/>
                    <a:pt x="17030" y="13122"/>
                  </a:cubicBezTo>
                  <a:cubicBezTo>
                    <a:pt x="17248" y="13272"/>
                    <a:pt x="17471" y="13411"/>
                    <a:pt x="17698" y="13540"/>
                  </a:cubicBezTo>
                  <a:lnTo>
                    <a:pt x="17698" y="13540"/>
                  </a:lnTo>
                  <a:cubicBezTo>
                    <a:pt x="17618" y="13492"/>
                    <a:pt x="17537" y="13443"/>
                    <a:pt x="17457" y="13392"/>
                  </a:cubicBezTo>
                  <a:cubicBezTo>
                    <a:pt x="16863" y="13032"/>
                    <a:pt x="16312" y="12600"/>
                    <a:pt x="15781" y="12130"/>
                  </a:cubicBezTo>
                  <a:close/>
                  <a:moveTo>
                    <a:pt x="17698" y="13540"/>
                  </a:moveTo>
                  <a:lnTo>
                    <a:pt x="17698" y="13540"/>
                  </a:lnTo>
                  <a:cubicBezTo>
                    <a:pt x="18366" y="13938"/>
                    <a:pt x="19051" y="14237"/>
                    <a:pt x="19754" y="14518"/>
                  </a:cubicBezTo>
                  <a:cubicBezTo>
                    <a:pt x="20542" y="14856"/>
                    <a:pt x="21331" y="15171"/>
                    <a:pt x="22074" y="15576"/>
                  </a:cubicBezTo>
                  <a:cubicBezTo>
                    <a:pt x="22637" y="15847"/>
                    <a:pt x="23154" y="16184"/>
                    <a:pt x="23650" y="16545"/>
                  </a:cubicBezTo>
                  <a:cubicBezTo>
                    <a:pt x="23607" y="16490"/>
                    <a:pt x="23565" y="16434"/>
                    <a:pt x="23522" y="16379"/>
                  </a:cubicBezTo>
                  <a:lnTo>
                    <a:pt x="23522" y="16379"/>
                  </a:lnTo>
                  <a:cubicBezTo>
                    <a:pt x="22956" y="15948"/>
                    <a:pt x="22295" y="15622"/>
                    <a:pt x="21691" y="15351"/>
                  </a:cubicBezTo>
                  <a:cubicBezTo>
                    <a:pt x="20372" y="14721"/>
                    <a:pt x="18972" y="14268"/>
                    <a:pt x="17698" y="13540"/>
                  </a:cubicBezTo>
                  <a:close/>
                  <a:moveTo>
                    <a:pt x="9914" y="4565"/>
                  </a:moveTo>
                  <a:cubicBezTo>
                    <a:pt x="9554" y="6254"/>
                    <a:pt x="8901" y="7830"/>
                    <a:pt x="8045" y="9294"/>
                  </a:cubicBezTo>
                  <a:cubicBezTo>
                    <a:pt x="6829" y="11321"/>
                    <a:pt x="5163" y="13077"/>
                    <a:pt x="3339" y="14563"/>
                  </a:cubicBezTo>
                  <a:cubicBezTo>
                    <a:pt x="2416" y="15329"/>
                    <a:pt x="1425" y="16027"/>
                    <a:pt x="412" y="16680"/>
                  </a:cubicBezTo>
                  <a:cubicBezTo>
                    <a:pt x="1425" y="14698"/>
                    <a:pt x="2663" y="12807"/>
                    <a:pt x="4037" y="11073"/>
                  </a:cubicBezTo>
                  <a:cubicBezTo>
                    <a:pt x="4780" y="10172"/>
                    <a:pt x="5523" y="9272"/>
                    <a:pt x="6379" y="8461"/>
                  </a:cubicBezTo>
                  <a:cubicBezTo>
                    <a:pt x="7212" y="7605"/>
                    <a:pt x="8158" y="6817"/>
                    <a:pt x="8968" y="5916"/>
                  </a:cubicBezTo>
                  <a:cubicBezTo>
                    <a:pt x="9329" y="5489"/>
                    <a:pt x="9666" y="5038"/>
                    <a:pt x="9914" y="4565"/>
                  </a:cubicBezTo>
                  <a:close/>
                  <a:moveTo>
                    <a:pt x="11310" y="6502"/>
                  </a:moveTo>
                  <a:lnTo>
                    <a:pt x="11310" y="6502"/>
                  </a:lnTo>
                  <a:cubicBezTo>
                    <a:pt x="11243" y="7245"/>
                    <a:pt x="11198" y="8033"/>
                    <a:pt x="11130" y="8821"/>
                  </a:cubicBezTo>
                  <a:cubicBezTo>
                    <a:pt x="11017" y="10037"/>
                    <a:pt x="10815" y="11208"/>
                    <a:pt x="10522" y="12401"/>
                  </a:cubicBezTo>
                  <a:cubicBezTo>
                    <a:pt x="9914" y="14541"/>
                    <a:pt x="8878" y="16567"/>
                    <a:pt x="7189" y="18031"/>
                  </a:cubicBezTo>
                  <a:cubicBezTo>
                    <a:pt x="6266" y="18819"/>
                    <a:pt x="5230" y="19450"/>
                    <a:pt x="4172" y="20080"/>
                  </a:cubicBezTo>
                  <a:cubicBezTo>
                    <a:pt x="4960" y="17986"/>
                    <a:pt x="5793" y="15892"/>
                    <a:pt x="6762" y="13888"/>
                  </a:cubicBezTo>
                  <a:cubicBezTo>
                    <a:pt x="7279" y="12852"/>
                    <a:pt x="7820" y="11839"/>
                    <a:pt x="8405" y="10848"/>
                  </a:cubicBezTo>
                  <a:cubicBezTo>
                    <a:pt x="8991" y="9857"/>
                    <a:pt x="9666" y="8934"/>
                    <a:pt x="10364" y="8011"/>
                  </a:cubicBezTo>
                  <a:cubicBezTo>
                    <a:pt x="10702" y="7560"/>
                    <a:pt x="11040" y="7042"/>
                    <a:pt x="11310" y="6502"/>
                  </a:cubicBezTo>
                  <a:close/>
                  <a:moveTo>
                    <a:pt x="13404" y="10645"/>
                  </a:moveTo>
                  <a:cubicBezTo>
                    <a:pt x="13404" y="12401"/>
                    <a:pt x="13044" y="14113"/>
                    <a:pt x="12323" y="15689"/>
                  </a:cubicBezTo>
                  <a:cubicBezTo>
                    <a:pt x="11490" y="17468"/>
                    <a:pt x="10319" y="19067"/>
                    <a:pt x="8878" y="20395"/>
                  </a:cubicBezTo>
                  <a:cubicBezTo>
                    <a:pt x="8135" y="21048"/>
                    <a:pt x="7370" y="21679"/>
                    <a:pt x="6514" y="22219"/>
                  </a:cubicBezTo>
                  <a:cubicBezTo>
                    <a:pt x="7505" y="20553"/>
                    <a:pt x="8450" y="18842"/>
                    <a:pt x="9441" y="17175"/>
                  </a:cubicBezTo>
                  <a:cubicBezTo>
                    <a:pt x="9959" y="16342"/>
                    <a:pt x="10522" y="15486"/>
                    <a:pt x="11107" y="14698"/>
                  </a:cubicBezTo>
                  <a:cubicBezTo>
                    <a:pt x="11670" y="13933"/>
                    <a:pt x="12278" y="13212"/>
                    <a:pt x="12751" y="12356"/>
                  </a:cubicBezTo>
                  <a:cubicBezTo>
                    <a:pt x="13067" y="11839"/>
                    <a:pt x="13292" y="11276"/>
                    <a:pt x="13404" y="10645"/>
                  </a:cubicBezTo>
                  <a:close/>
                  <a:moveTo>
                    <a:pt x="20601" y="20844"/>
                  </a:moveTo>
                  <a:cubicBezTo>
                    <a:pt x="21111" y="21174"/>
                    <a:pt x="21643" y="21460"/>
                    <a:pt x="22164" y="21769"/>
                  </a:cubicBezTo>
                  <a:cubicBezTo>
                    <a:pt x="22794" y="22129"/>
                    <a:pt x="23380" y="22534"/>
                    <a:pt x="23943" y="22940"/>
                  </a:cubicBezTo>
                  <a:cubicBezTo>
                    <a:pt x="23927" y="22913"/>
                    <a:pt x="23912" y="22886"/>
                    <a:pt x="23897" y="22859"/>
                  </a:cubicBezTo>
                  <a:lnTo>
                    <a:pt x="23897" y="22859"/>
                  </a:lnTo>
                  <a:cubicBezTo>
                    <a:pt x="23265" y="22329"/>
                    <a:pt x="22537" y="21928"/>
                    <a:pt x="21826" y="21544"/>
                  </a:cubicBezTo>
                  <a:cubicBezTo>
                    <a:pt x="21424" y="21310"/>
                    <a:pt x="21007" y="21084"/>
                    <a:pt x="20601" y="20844"/>
                  </a:cubicBezTo>
                  <a:close/>
                  <a:moveTo>
                    <a:pt x="15822" y="24099"/>
                  </a:moveTo>
                  <a:lnTo>
                    <a:pt x="15822" y="24099"/>
                  </a:lnTo>
                  <a:cubicBezTo>
                    <a:pt x="15827" y="24118"/>
                    <a:pt x="15832" y="24137"/>
                    <a:pt x="15836" y="24156"/>
                  </a:cubicBezTo>
                  <a:cubicBezTo>
                    <a:pt x="15857" y="24232"/>
                    <a:pt x="15877" y="24309"/>
                    <a:pt x="15898" y="24386"/>
                  </a:cubicBezTo>
                  <a:lnTo>
                    <a:pt x="15898" y="24386"/>
                  </a:lnTo>
                  <a:cubicBezTo>
                    <a:pt x="15873" y="24290"/>
                    <a:pt x="15848" y="24194"/>
                    <a:pt x="15822" y="24099"/>
                  </a:cubicBezTo>
                  <a:close/>
                  <a:moveTo>
                    <a:pt x="14755" y="18166"/>
                  </a:moveTo>
                  <a:lnTo>
                    <a:pt x="14755" y="18166"/>
                  </a:lnTo>
                  <a:cubicBezTo>
                    <a:pt x="13382" y="20553"/>
                    <a:pt x="11333" y="22444"/>
                    <a:pt x="8946" y="23840"/>
                  </a:cubicBezTo>
                  <a:cubicBezTo>
                    <a:pt x="8315" y="24223"/>
                    <a:pt x="7640" y="24561"/>
                    <a:pt x="6987" y="24899"/>
                  </a:cubicBezTo>
                  <a:cubicBezTo>
                    <a:pt x="8608" y="22602"/>
                    <a:pt x="10657" y="20643"/>
                    <a:pt x="13021" y="19157"/>
                  </a:cubicBezTo>
                  <a:cubicBezTo>
                    <a:pt x="13584" y="18774"/>
                    <a:pt x="14170" y="18481"/>
                    <a:pt x="14755" y="18166"/>
                  </a:cubicBezTo>
                  <a:close/>
                  <a:moveTo>
                    <a:pt x="15898" y="24386"/>
                  </a:moveTo>
                  <a:cubicBezTo>
                    <a:pt x="16012" y="24841"/>
                    <a:pt x="16110" y="25301"/>
                    <a:pt x="16219" y="25754"/>
                  </a:cubicBezTo>
                  <a:cubicBezTo>
                    <a:pt x="16254" y="25897"/>
                    <a:pt x="16291" y="26039"/>
                    <a:pt x="16331" y="26179"/>
                  </a:cubicBezTo>
                  <a:lnTo>
                    <a:pt x="16331" y="26179"/>
                  </a:lnTo>
                  <a:cubicBezTo>
                    <a:pt x="16315" y="26113"/>
                    <a:pt x="16300" y="26046"/>
                    <a:pt x="16287" y="25980"/>
                  </a:cubicBezTo>
                  <a:cubicBezTo>
                    <a:pt x="16169" y="25451"/>
                    <a:pt x="16034" y="24905"/>
                    <a:pt x="15898" y="24386"/>
                  </a:cubicBezTo>
                  <a:close/>
                  <a:moveTo>
                    <a:pt x="19423" y="25708"/>
                  </a:moveTo>
                  <a:lnTo>
                    <a:pt x="19423" y="25708"/>
                  </a:lnTo>
                  <a:cubicBezTo>
                    <a:pt x="19552" y="25894"/>
                    <a:pt x="19678" y="26081"/>
                    <a:pt x="19799" y="26272"/>
                  </a:cubicBezTo>
                  <a:cubicBezTo>
                    <a:pt x="19955" y="26516"/>
                    <a:pt x="20103" y="26769"/>
                    <a:pt x="20246" y="27026"/>
                  </a:cubicBezTo>
                  <a:lnTo>
                    <a:pt x="20246" y="27026"/>
                  </a:lnTo>
                  <a:cubicBezTo>
                    <a:pt x="20050" y="26659"/>
                    <a:pt x="19839" y="26301"/>
                    <a:pt x="19597" y="25957"/>
                  </a:cubicBezTo>
                  <a:cubicBezTo>
                    <a:pt x="19539" y="25874"/>
                    <a:pt x="19481" y="25791"/>
                    <a:pt x="19423" y="25708"/>
                  </a:cubicBezTo>
                  <a:close/>
                  <a:moveTo>
                    <a:pt x="14733" y="22579"/>
                  </a:moveTo>
                  <a:lnTo>
                    <a:pt x="14733" y="22579"/>
                  </a:lnTo>
                  <a:cubicBezTo>
                    <a:pt x="13900" y="23615"/>
                    <a:pt x="13044" y="24584"/>
                    <a:pt x="12053" y="25417"/>
                  </a:cubicBezTo>
                  <a:cubicBezTo>
                    <a:pt x="10995" y="26362"/>
                    <a:pt x="9801" y="27173"/>
                    <a:pt x="8540" y="27826"/>
                  </a:cubicBezTo>
                  <a:cubicBezTo>
                    <a:pt x="7932" y="28164"/>
                    <a:pt x="7279" y="28412"/>
                    <a:pt x="6626" y="28682"/>
                  </a:cubicBezTo>
                  <a:cubicBezTo>
                    <a:pt x="6987" y="28186"/>
                    <a:pt x="7415" y="27714"/>
                    <a:pt x="7820" y="27263"/>
                  </a:cubicBezTo>
                  <a:cubicBezTo>
                    <a:pt x="8293" y="26723"/>
                    <a:pt x="8788" y="26250"/>
                    <a:pt x="9351" y="25754"/>
                  </a:cubicBezTo>
                  <a:cubicBezTo>
                    <a:pt x="10432" y="24831"/>
                    <a:pt x="11603" y="24043"/>
                    <a:pt x="12886" y="23390"/>
                  </a:cubicBezTo>
                  <a:cubicBezTo>
                    <a:pt x="13472" y="23097"/>
                    <a:pt x="14102" y="22805"/>
                    <a:pt x="14733" y="22579"/>
                  </a:cubicBezTo>
                  <a:close/>
                  <a:moveTo>
                    <a:pt x="16331" y="26179"/>
                  </a:moveTo>
                  <a:lnTo>
                    <a:pt x="16331" y="26179"/>
                  </a:lnTo>
                  <a:cubicBezTo>
                    <a:pt x="16468" y="26765"/>
                    <a:pt x="16670" y="27348"/>
                    <a:pt x="16872" y="27894"/>
                  </a:cubicBezTo>
                  <a:cubicBezTo>
                    <a:pt x="17300" y="29065"/>
                    <a:pt x="17773" y="30190"/>
                    <a:pt x="18201" y="31339"/>
                  </a:cubicBezTo>
                  <a:cubicBezTo>
                    <a:pt x="18202" y="31308"/>
                    <a:pt x="18203" y="31278"/>
                    <a:pt x="18204" y="31247"/>
                  </a:cubicBezTo>
                  <a:lnTo>
                    <a:pt x="18204" y="31247"/>
                  </a:lnTo>
                  <a:cubicBezTo>
                    <a:pt x="18013" y="30653"/>
                    <a:pt x="17772" y="30069"/>
                    <a:pt x="17548" y="29470"/>
                  </a:cubicBezTo>
                  <a:cubicBezTo>
                    <a:pt x="17087" y="28369"/>
                    <a:pt x="16645" y="27304"/>
                    <a:pt x="16331" y="26179"/>
                  </a:cubicBezTo>
                  <a:close/>
                  <a:moveTo>
                    <a:pt x="14147" y="26543"/>
                  </a:moveTo>
                  <a:lnTo>
                    <a:pt x="14147" y="26543"/>
                  </a:lnTo>
                  <a:cubicBezTo>
                    <a:pt x="12391" y="28547"/>
                    <a:pt x="10342" y="30236"/>
                    <a:pt x="8045" y="31474"/>
                  </a:cubicBezTo>
                  <a:cubicBezTo>
                    <a:pt x="7392" y="31812"/>
                    <a:pt x="6739" y="32150"/>
                    <a:pt x="6041" y="32352"/>
                  </a:cubicBezTo>
                  <a:cubicBezTo>
                    <a:pt x="6964" y="31429"/>
                    <a:pt x="7865" y="30528"/>
                    <a:pt x="8901" y="29740"/>
                  </a:cubicBezTo>
                  <a:cubicBezTo>
                    <a:pt x="10004" y="28862"/>
                    <a:pt x="11198" y="28096"/>
                    <a:pt x="12414" y="27443"/>
                  </a:cubicBezTo>
                  <a:cubicBezTo>
                    <a:pt x="12976" y="27151"/>
                    <a:pt x="13584" y="26880"/>
                    <a:pt x="14147" y="26543"/>
                  </a:cubicBezTo>
                  <a:close/>
                  <a:moveTo>
                    <a:pt x="14598" y="26475"/>
                  </a:moveTo>
                  <a:cubicBezTo>
                    <a:pt x="15093" y="27601"/>
                    <a:pt x="15588" y="28682"/>
                    <a:pt x="15949" y="29853"/>
                  </a:cubicBezTo>
                  <a:cubicBezTo>
                    <a:pt x="16377" y="31136"/>
                    <a:pt x="16624" y="32487"/>
                    <a:pt x="16624" y="33838"/>
                  </a:cubicBezTo>
                  <a:cubicBezTo>
                    <a:pt x="16624" y="34536"/>
                    <a:pt x="16534" y="35212"/>
                    <a:pt x="16489" y="35933"/>
                  </a:cubicBezTo>
                  <a:lnTo>
                    <a:pt x="15971" y="34311"/>
                  </a:lnTo>
                  <a:cubicBezTo>
                    <a:pt x="15769" y="33681"/>
                    <a:pt x="15588" y="33028"/>
                    <a:pt x="15408" y="32375"/>
                  </a:cubicBezTo>
                  <a:cubicBezTo>
                    <a:pt x="15071" y="31046"/>
                    <a:pt x="14800" y="29695"/>
                    <a:pt x="14688" y="28344"/>
                  </a:cubicBezTo>
                  <a:cubicBezTo>
                    <a:pt x="14620" y="27736"/>
                    <a:pt x="14598" y="27083"/>
                    <a:pt x="14598" y="26475"/>
                  </a:cubicBezTo>
                  <a:close/>
                  <a:moveTo>
                    <a:pt x="13900" y="27984"/>
                  </a:moveTo>
                  <a:lnTo>
                    <a:pt x="13900" y="27984"/>
                  </a:lnTo>
                  <a:cubicBezTo>
                    <a:pt x="13720" y="28637"/>
                    <a:pt x="13562" y="29290"/>
                    <a:pt x="13359" y="29920"/>
                  </a:cubicBezTo>
                  <a:cubicBezTo>
                    <a:pt x="13044" y="30776"/>
                    <a:pt x="12639" y="31609"/>
                    <a:pt x="12166" y="32375"/>
                  </a:cubicBezTo>
                  <a:cubicBezTo>
                    <a:pt x="11445" y="33613"/>
                    <a:pt x="10522" y="34762"/>
                    <a:pt x="9509" y="35820"/>
                  </a:cubicBezTo>
                  <a:cubicBezTo>
                    <a:pt x="9013" y="36315"/>
                    <a:pt x="8473" y="36833"/>
                    <a:pt x="7978" y="37306"/>
                  </a:cubicBezTo>
                  <a:cubicBezTo>
                    <a:pt x="8315" y="35707"/>
                    <a:pt x="9284" y="34289"/>
                    <a:pt x="10207" y="32960"/>
                  </a:cubicBezTo>
                  <a:cubicBezTo>
                    <a:pt x="10725" y="32240"/>
                    <a:pt x="11265" y="31542"/>
                    <a:pt x="11828" y="30821"/>
                  </a:cubicBezTo>
                  <a:cubicBezTo>
                    <a:pt x="12346" y="30213"/>
                    <a:pt x="12886" y="29583"/>
                    <a:pt x="13337" y="28907"/>
                  </a:cubicBezTo>
                  <a:cubicBezTo>
                    <a:pt x="13517" y="28637"/>
                    <a:pt x="13720" y="28322"/>
                    <a:pt x="13900" y="27984"/>
                  </a:cubicBezTo>
                  <a:close/>
                  <a:moveTo>
                    <a:pt x="8547" y="1"/>
                  </a:moveTo>
                  <a:cubicBezTo>
                    <a:pt x="8463" y="1"/>
                    <a:pt x="8394" y="112"/>
                    <a:pt x="8428" y="197"/>
                  </a:cubicBezTo>
                  <a:cubicBezTo>
                    <a:pt x="8676" y="647"/>
                    <a:pt x="8991" y="1053"/>
                    <a:pt x="9284" y="1480"/>
                  </a:cubicBezTo>
                  <a:cubicBezTo>
                    <a:pt x="9554" y="1863"/>
                    <a:pt x="9801" y="2291"/>
                    <a:pt x="10072" y="2674"/>
                  </a:cubicBezTo>
                  <a:lnTo>
                    <a:pt x="10139" y="2854"/>
                  </a:lnTo>
                  <a:cubicBezTo>
                    <a:pt x="10117" y="3102"/>
                    <a:pt x="10094" y="3394"/>
                    <a:pt x="10072" y="3642"/>
                  </a:cubicBezTo>
                  <a:cubicBezTo>
                    <a:pt x="9801" y="4408"/>
                    <a:pt x="9329" y="5106"/>
                    <a:pt x="8788" y="5691"/>
                  </a:cubicBezTo>
                  <a:cubicBezTo>
                    <a:pt x="8000" y="6592"/>
                    <a:pt x="7077" y="7358"/>
                    <a:pt x="6244" y="8191"/>
                  </a:cubicBezTo>
                  <a:cubicBezTo>
                    <a:pt x="4622" y="9834"/>
                    <a:pt x="3204" y="11613"/>
                    <a:pt x="1965" y="13527"/>
                  </a:cubicBezTo>
                  <a:cubicBezTo>
                    <a:pt x="1245" y="14586"/>
                    <a:pt x="637" y="15712"/>
                    <a:pt x="51" y="16860"/>
                  </a:cubicBezTo>
                  <a:cubicBezTo>
                    <a:pt x="0" y="16928"/>
                    <a:pt x="52" y="16996"/>
                    <a:pt x="119" y="16996"/>
                  </a:cubicBezTo>
                  <a:cubicBezTo>
                    <a:pt x="141" y="16996"/>
                    <a:pt x="164" y="16989"/>
                    <a:pt x="186" y="16973"/>
                  </a:cubicBezTo>
                  <a:cubicBezTo>
                    <a:pt x="2213" y="15712"/>
                    <a:pt x="4127" y="14248"/>
                    <a:pt x="5793" y="12514"/>
                  </a:cubicBezTo>
                  <a:cubicBezTo>
                    <a:pt x="7415" y="10758"/>
                    <a:pt x="8743" y="8754"/>
                    <a:pt x="9554" y="6502"/>
                  </a:cubicBezTo>
                  <a:cubicBezTo>
                    <a:pt x="9869" y="5601"/>
                    <a:pt x="10117" y="4678"/>
                    <a:pt x="10229" y="3755"/>
                  </a:cubicBezTo>
                  <a:cubicBezTo>
                    <a:pt x="10274" y="3575"/>
                    <a:pt x="10342" y="3372"/>
                    <a:pt x="10364" y="3214"/>
                  </a:cubicBezTo>
                  <a:cubicBezTo>
                    <a:pt x="10702" y="3777"/>
                    <a:pt x="11040" y="4363"/>
                    <a:pt x="11355" y="4948"/>
                  </a:cubicBezTo>
                  <a:cubicBezTo>
                    <a:pt x="11355" y="5961"/>
                    <a:pt x="10792" y="6862"/>
                    <a:pt x="10229" y="7695"/>
                  </a:cubicBezTo>
                  <a:cubicBezTo>
                    <a:pt x="9576" y="8596"/>
                    <a:pt x="8923" y="9452"/>
                    <a:pt x="8360" y="10420"/>
                  </a:cubicBezTo>
                  <a:cubicBezTo>
                    <a:pt x="7189" y="12379"/>
                    <a:pt x="6221" y="14473"/>
                    <a:pt x="5320" y="16590"/>
                  </a:cubicBezTo>
                  <a:cubicBezTo>
                    <a:pt x="4825" y="17783"/>
                    <a:pt x="4352" y="18999"/>
                    <a:pt x="3834" y="20215"/>
                  </a:cubicBezTo>
                  <a:cubicBezTo>
                    <a:pt x="3817" y="20286"/>
                    <a:pt x="3869" y="20371"/>
                    <a:pt x="3924" y="20371"/>
                  </a:cubicBezTo>
                  <a:cubicBezTo>
                    <a:pt x="3940" y="20371"/>
                    <a:pt x="3955" y="20365"/>
                    <a:pt x="3969" y="20350"/>
                  </a:cubicBezTo>
                  <a:cubicBezTo>
                    <a:pt x="4983" y="19742"/>
                    <a:pt x="5996" y="19112"/>
                    <a:pt x="6942" y="18391"/>
                  </a:cubicBezTo>
                  <a:cubicBezTo>
                    <a:pt x="7797" y="17671"/>
                    <a:pt x="8540" y="16860"/>
                    <a:pt x="9148" y="15914"/>
                  </a:cubicBezTo>
                  <a:cubicBezTo>
                    <a:pt x="10432" y="13933"/>
                    <a:pt x="11017" y="11591"/>
                    <a:pt x="11265" y="9272"/>
                  </a:cubicBezTo>
                  <a:cubicBezTo>
                    <a:pt x="11400" y="8101"/>
                    <a:pt x="11468" y="6952"/>
                    <a:pt x="11490" y="5804"/>
                  </a:cubicBezTo>
                  <a:cubicBezTo>
                    <a:pt x="11513" y="5669"/>
                    <a:pt x="11558" y="5556"/>
                    <a:pt x="11580" y="5398"/>
                  </a:cubicBezTo>
                  <a:cubicBezTo>
                    <a:pt x="12278" y="6840"/>
                    <a:pt x="12909" y="8303"/>
                    <a:pt x="13404" y="9834"/>
                  </a:cubicBezTo>
                  <a:cubicBezTo>
                    <a:pt x="13292" y="11636"/>
                    <a:pt x="12031" y="13100"/>
                    <a:pt x="10995" y="14496"/>
                  </a:cubicBezTo>
                  <a:cubicBezTo>
                    <a:pt x="9824" y="16027"/>
                    <a:pt x="8878" y="17716"/>
                    <a:pt x="7955" y="19359"/>
                  </a:cubicBezTo>
                  <a:lnTo>
                    <a:pt x="6266" y="22399"/>
                  </a:lnTo>
                  <a:cubicBezTo>
                    <a:pt x="6232" y="22450"/>
                    <a:pt x="6275" y="22513"/>
                    <a:pt x="6326" y="22513"/>
                  </a:cubicBezTo>
                  <a:cubicBezTo>
                    <a:pt x="6344" y="22513"/>
                    <a:pt x="6362" y="22506"/>
                    <a:pt x="6379" y="22489"/>
                  </a:cubicBezTo>
                  <a:cubicBezTo>
                    <a:pt x="8068" y="21454"/>
                    <a:pt x="9644" y="20125"/>
                    <a:pt x="10837" y="18571"/>
                  </a:cubicBezTo>
                  <a:cubicBezTo>
                    <a:pt x="12076" y="16973"/>
                    <a:pt x="13021" y="15126"/>
                    <a:pt x="13427" y="13122"/>
                  </a:cubicBezTo>
                  <a:cubicBezTo>
                    <a:pt x="13607" y="12311"/>
                    <a:pt x="13697" y="11456"/>
                    <a:pt x="13697" y="10645"/>
                  </a:cubicBezTo>
                  <a:lnTo>
                    <a:pt x="13765" y="10893"/>
                  </a:lnTo>
                  <a:cubicBezTo>
                    <a:pt x="14418" y="13167"/>
                    <a:pt x="14823" y="15509"/>
                    <a:pt x="14958" y="17873"/>
                  </a:cubicBezTo>
                  <a:cubicBezTo>
                    <a:pt x="12368" y="19112"/>
                    <a:pt x="10027" y="20913"/>
                    <a:pt x="8180" y="23120"/>
                  </a:cubicBezTo>
                  <a:cubicBezTo>
                    <a:pt x="7640" y="23728"/>
                    <a:pt x="7122" y="24403"/>
                    <a:pt x="6671" y="25079"/>
                  </a:cubicBezTo>
                  <a:cubicBezTo>
                    <a:pt x="6635" y="25153"/>
                    <a:pt x="6703" y="25226"/>
                    <a:pt x="6778" y="25226"/>
                  </a:cubicBezTo>
                  <a:cubicBezTo>
                    <a:pt x="6795" y="25226"/>
                    <a:pt x="6813" y="25222"/>
                    <a:pt x="6829" y="25214"/>
                  </a:cubicBezTo>
                  <a:cubicBezTo>
                    <a:pt x="9531" y="23998"/>
                    <a:pt x="12076" y="22309"/>
                    <a:pt x="13922" y="19900"/>
                  </a:cubicBezTo>
                  <a:cubicBezTo>
                    <a:pt x="14328" y="19382"/>
                    <a:pt x="14710" y="18774"/>
                    <a:pt x="14981" y="18189"/>
                  </a:cubicBezTo>
                  <a:lnTo>
                    <a:pt x="14981" y="18189"/>
                  </a:lnTo>
                  <a:cubicBezTo>
                    <a:pt x="15048" y="19585"/>
                    <a:pt x="15003" y="20981"/>
                    <a:pt x="14890" y="22377"/>
                  </a:cubicBezTo>
                  <a:cubicBezTo>
                    <a:pt x="13607" y="22895"/>
                    <a:pt x="12391" y="23458"/>
                    <a:pt x="11220" y="24201"/>
                  </a:cubicBezTo>
                  <a:cubicBezTo>
                    <a:pt x="10004" y="24989"/>
                    <a:pt x="8878" y="25935"/>
                    <a:pt x="7887" y="26970"/>
                  </a:cubicBezTo>
                  <a:cubicBezTo>
                    <a:pt x="7324" y="27556"/>
                    <a:pt x="6852" y="28209"/>
                    <a:pt x="6334" y="28884"/>
                  </a:cubicBezTo>
                  <a:cubicBezTo>
                    <a:pt x="6297" y="28958"/>
                    <a:pt x="6320" y="29032"/>
                    <a:pt x="6391" y="29032"/>
                  </a:cubicBezTo>
                  <a:cubicBezTo>
                    <a:pt x="6407" y="29032"/>
                    <a:pt x="6426" y="29028"/>
                    <a:pt x="6446" y="29020"/>
                  </a:cubicBezTo>
                  <a:cubicBezTo>
                    <a:pt x="7122" y="28794"/>
                    <a:pt x="7775" y="28502"/>
                    <a:pt x="8428" y="28186"/>
                  </a:cubicBezTo>
                  <a:cubicBezTo>
                    <a:pt x="9081" y="27849"/>
                    <a:pt x="9689" y="27466"/>
                    <a:pt x="10319" y="27083"/>
                  </a:cubicBezTo>
                  <a:cubicBezTo>
                    <a:pt x="11490" y="26295"/>
                    <a:pt x="12616" y="25372"/>
                    <a:pt x="13607" y="24291"/>
                  </a:cubicBezTo>
                  <a:cubicBezTo>
                    <a:pt x="14080" y="23795"/>
                    <a:pt x="14508" y="23255"/>
                    <a:pt x="14890" y="22670"/>
                  </a:cubicBezTo>
                  <a:lnTo>
                    <a:pt x="14890" y="22670"/>
                  </a:lnTo>
                  <a:cubicBezTo>
                    <a:pt x="14868" y="22895"/>
                    <a:pt x="14845" y="23120"/>
                    <a:pt x="14845" y="23345"/>
                  </a:cubicBezTo>
                  <a:cubicBezTo>
                    <a:pt x="14733" y="24291"/>
                    <a:pt x="14598" y="25214"/>
                    <a:pt x="14395" y="26182"/>
                  </a:cubicBezTo>
                  <a:cubicBezTo>
                    <a:pt x="13832" y="26588"/>
                    <a:pt x="13202" y="26813"/>
                    <a:pt x="12594" y="27106"/>
                  </a:cubicBezTo>
                  <a:cubicBezTo>
                    <a:pt x="11963" y="27443"/>
                    <a:pt x="11355" y="27781"/>
                    <a:pt x="10770" y="28186"/>
                  </a:cubicBezTo>
                  <a:cubicBezTo>
                    <a:pt x="9576" y="28952"/>
                    <a:pt x="8473" y="29785"/>
                    <a:pt x="7437" y="30753"/>
                  </a:cubicBezTo>
                  <a:cubicBezTo>
                    <a:pt x="6852" y="31271"/>
                    <a:pt x="6266" y="31834"/>
                    <a:pt x="5748" y="32465"/>
                  </a:cubicBezTo>
                  <a:cubicBezTo>
                    <a:pt x="5709" y="32543"/>
                    <a:pt x="5738" y="32604"/>
                    <a:pt x="5820" y="32604"/>
                  </a:cubicBezTo>
                  <a:cubicBezTo>
                    <a:pt x="5832" y="32604"/>
                    <a:pt x="5846" y="32603"/>
                    <a:pt x="5861" y="32600"/>
                  </a:cubicBezTo>
                  <a:cubicBezTo>
                    <a:pt x="7279" y="32217"/>
                    <a:pt x="8563" y="31474"/>
                    <a:pt x="9756" y="30663"/>
                  </a:cubicBezTo>
                  <a:cubicBezTo>
                    <a:pt x="10927" y="29898"/>
                    <a:pt x="12008" y="28997"/>
                    <a:pt x="13021" y="28006"/>
                  </a:cubicBezTo>
                  <a:cubicBezTo>
                    <a:pt x="13494" y="27556"/>
                    <a:pt x="13922" y="27061"/>
                    <a:pt x="14328" y="26543"/>
                  </a:cubicBezTo>
                  <a:lnTo>
                    <a:pt x="14328" y="26543"/>
                  </a:lnTo>
                  <a:cubicBezTo>
                    <a:pt x="14305" y="26633"/>
                    <a:pt x="14305" y="26723"/>
                    <a:pt x="14282" y="26813"/>
                  </a:cubicBezTo>
                  <a:cubicBezTo>
                    <a:pt x="14035" y="27488"/>
                    <a:pt x="13720" y="28074"/>
                    <a:pt x="13292" y="28659"/>
                  </a:cubicBezTo>
                  <a:cubicBezTo>
                    <a:pt x="12841" y="29335"/>
                    <a:pt x="12301" y="29965"/>
                    <a:pt x="11806" y="30573"/>
                  </a:cubicBezTo>
                  <a:cubicBezTo>
                    <a:pt x="10702" y="31924"/>
                    <a:pt x="9644" y="33343"/>
                    <a:pt x="8788" y="34874"/>
                  </a:cubicBezTo>
                  <a:cubicBezTo>
                    <a:pt x="8338" y="35707"/>
                    <a:pt x="8000" y="36608"/>
                    <a:pt x="7842" y="37509"/>
                  </a:cubicBezTo>
                  <a:cubicBezTo>
                    <a:pt x="7814" y="37580"/>
                    <a:pt x="7867" y="37624"/>
                    <a:pt x="7921" y="37624"/>
                  </a:cubicBezTo>
                  <a:cubicBezTo>
                    <a:pt x="7952" y="37624"/>
                    <a:pt x="7984" y="37609"/>
                    <a:pt x="8000" y="37576"/>
                  </a:cubicBezTo>
                  <a:cubicBezTo>
                    <a:pt x="10139" y="35640"/>
                    <a:pt x="12143" y="33365"/>
                    <a:pt x="13269" y="30686"/>
                  </a:cubicBezTo>
                  <a:cubicBezTo>
                    <a:pt x="13539" y="30078"/>
                    <a:pt x="13742" y="29425"/>
                    <a:pt x="13877" y="28749"/>
                  </a:cubicBezTo>
                  <a:cubicBezTo>
                    <a:pt x="14102" y="28006"/>
                    <a:pt x="14305" y="27286"/>
                    <a:pt x="14508" y="26520"/>
                  </a:cubicBezTo>
                  <a:lnTo>
                    <a:pt x="14508" y="26520"/>
                  </a:lnTo>
                  <a:cubicBezTo>
                    <a:pt x="14485" y="29065"/>
                    <a:pt x="15116" y="31564"/>
                    <a:pt x="15836" y="33951"/>
                  </a:cubicBezTo>
                  <a:cubicBezTo>
                    <a:pt x="16061" y="34717"/>
                    <a:pt x="16309" y="35437"/>
                    <a:pt x="16534" y="36203"/>
                  </a:cubicBezTo>
                  <a:cubicBezTo>
                    <a:pt x="16546" y="36248"/>
                    <a:pt x="16579" y="36270"/>
                    <a:pt x="16613" y="36270"/>
                  </a:cubicBezTo>
                  <a:cubicBezTo>
                    <a:pt x="16647" y="36270"/>
                    <a:pt x="16681" y="36248"/>
                    <a:pt x="16692" y="36203"/>
                  </a:cubicBezTo>
                  <a:cubicBezTo>
                    <a:pt x="16985" y="34829"/>
                    <a:pt x="16985" y="33365"/>
                    <a:pt x="16782" y="31947"/>
                  </a:cubicBezTo>
                  <a:cubicBezTo>
                    <a:pt x="16579" y="30596"/>
                    <a:pt x="16129" y="29335"/>
                    <a:pt x="15634" y="28074"/>
                  </a:cubicBezTo>
                  <a:cubicBezTo>
                    <a:pt x="15341" y="27376"/>
                    <a:pt x="15003" y="26700"/>
                    <a:pt x="14710" y="25980"/>
                  </a:cubicBezTo>
                  <a:lnTo>
                    <a:pt x="14710" y="25935"/>
                  </a:lnTo>
                  <a:cubicBezTo>
                    <a:pt x="14710" y="25867"/>
                    <a:pt x="14665" y="25845"/>
                    <a:pt x="14643" y="25845"/>
                  </a:cubicBezTo>
                  <a:cubicBezTo>
                    <a:pt x="14778" y="25237"/>
                    <a:pt x="14890" y="24629"/>
                    <a:pt x="14981" y="24021"/>
                  </a:cubicBezTo>
                  <a:cubicBezTo>
                    <a:pt x="15071" y="23480"/>
                    <a:pt x="15116" y="22985"/>
                    <a:pt x="15183" y="22444"/>
                  </a:cubicBezTo>
                  <a:cubicBezTo>
                    <a:pt x="15472" y="22964"/>
                    <a:pt x="15665" y="23524"/>
                    <a:pt x="15822" y="24099"/>
                  </a:cubicBezTo>
                  <a:lnTo>
                    <a:pt x="15822" y="24099"/>
                  </a:lnTo>
                  <a:cubicBezTo>
                    <a:pt x="15687" y="23556"/>
                    <a:pt x="15490" y="23036"/>
                    <a:pt x="15251" y="22557"/>
                  </a:cubicBezTo>
                  <a:lnTo>
                    <a:pt x="15251" y="22557"/>
                  </a:lnTo>
                  <a:cubicBezTo>
                    <a:pt x="16940" y="24471"/>
                    <a:pt x="17998" y="26903"/>
                    <a:pt x="18201" y="29470"/>
                  </a:cubicBezTo>
                  <a:cubicBezTo>
                    <a:pt x="18243" y="30070"/>
                    <a:pt x="18225" y="30649"/>
                    <a:pt x="18204" y="31247"/>
                  </a:cubicBezTo>
                  <a:lnTo>
                    <a:pt x="18204" y="31247"/>
                  </a:lnTo>
                  <a:cubicBezTo>
                    <a:pt x="18242" y="31367"/>
                    <a:pt x="18279" y="31488"/>
                    <a:pt x="18313" y="31609"/>
                  </a:cubicBezTo>
                  <a:cubicBezTo>
                    <a:pt x="18324" y="31651"/>
                    <a:pt x="18354" y="31669"/>
                    <a:pt x="18383" y="31669"/>
                  </a:cubicBezTo>
                  <a:cubicBezTo>
                    <a:pt x="18416" y="31669"/>
                    <a:pt x="18448" y="31645"/>
                    <a:pt x="18448" y="31609"/>
                  </a:cubicBezTo>
                  <a:cubicBezTo>
                    <a:pt x="18651" y="30326"/>
                    <a:pt x="18493" y="28907"/>
                    <a:pt x="18223" y="27623"/>
                  </a:cubicBezTo>
                  <a:cubicBezTo>
                    <a:pt x="17908" y="26295"/>
                    <a:pt x="17367" y="25034"/>
                    <a:pt x="16647" y="23886"/>
                  </a:cubicBezTo>
                  <a:cubicBezTo>
                    <a:pt x="16242" y="23233"/>
                    <a:pt x="15746" y="22647"/>
                    <a:pt x="15228" y="22107"/>
                  </a:cubicBezTo>
                  <a:cubicBezTo>
                    <a:pt x="15341" y="20846"/>
                    <a:pt x="15386" y="19540"/>
                    <a:pt x="15318" y="18279"/>
                  </a:cubicBezTo>
                  <a:lnTo>
                    <a:pt x="15318" y="18279"/>
                  </a:lnTo>
                  <a:cubicBezTo>
                    <a:pt x="15521" y="18842"/>
                    <a:pt x="15746" y="19382"/>
                    <a:pt x="15971" y="19900"/>
                  </a:cubicBezTo>
                  <a:cubicBezTo>
                    <a:pt x="16287" y="20620"/>
                    <a:pt x="16647" y="21319"/>
                    <a:pt x="17007" y="21994"/>
                  </a:cubicBezTo>
                  <a:cubicBezTo>
                    <a:pt x="17367" y="22670"/>
                    <a:pt x="17795" y="23345"/>
                    <a:pt x="18223" y="23998"/>
                  </a:cubicBezTo>
                  <a:cubicBezTo>
                    <a:pt x="18616" y="24587"/>
                    <a:pt x="19026" y="25142"/>
                    <a:pt x="19423" y="25708"/>
                  </a:cubicBezTo>
                  <a:lnTo>
                    <a:pt x="19423" y="25708"/>
                  </a:lnTo>
                  <a:cubicBezTo>
                    <a:pt x="19097" y="25236"/>
                    <a:pt x="18755" y="24775"/>
                    <a:pt x="18448" y="24291"/>
                  </a:cubicBezTo>
                  <a:cubicBezTo>
                    <a:pt x="17570" y="22985"/>
                    <a:pt x="16827" y="21589"/>
                    <a:pt x="16174" y="20193"/>
                  </a:cubicBezTo>
                  <a:cubicBezTo>
                    <a:pt x="15836" y="19427"/>
                    <a:pt x="15476" y="18639"/>
                    <a:pt x="15183" y="17851"/>
                  </a:cubicBezTo>
                  <a:lnTo>
                    <a:pt x="15183" y="17851"/>
                  </a:lnTo>
                  <a:cubicBezTo>
                    <a:pt x="16377" y="18706"/>
                    <a:pt x="17210" y="19967"/>
                    <a:pt x="17975" y="21206"/>
                  </a:cubicBezTo>
                  <a:cubicBezTo>
                    <a:pt x="18876" y="22602"/>
                    <a:pt x="19777" y="24043"/>
                    <a:pt x="20317" y="25642"/>
                  </a:cubicBezTo>
                  <a:cubicBezTo>
                    <a:pt x="20565" y="26430"/>
                    <a:pt x="20723" y="27218"/>
                    <a:pt x="20790" y="28051"/>
                  </a:cubicBezTo>
                  <a:cubicBezTo>
                    <a:pt x="20611" y="27707"/>
                    <a:pt x="20433" y="27362"/>
                    <a:pt x="20246" y="27026"/>
                  </a:cubicBezTo>
                  <a:lnTo>
                    <a:pt x="20246" y="27026"/>
                  </a:lnTo>
                  <a:cubicBezTo>
                    <a:pt x="20486" y="27476"/>
                    <a:pt x="20702" y="27940"/>
                    <a:pt x="20925" y="28412"/>
                  </a:cubicBezTo>
                  <a:cubicBezTo>
                    <a:pt x="20940" y="28442"/>
                    <a:pt x="20963" y="28454"/>
                    <a:pt x="20986" y="28454"/>
                  </a:cubicBezTo>
                  <a:cubicBezTo>
                    <a:pt x="21033" y="28454"/>
                    <a:pt x="21083" y="28404"/>
                    <a:pt x="21083" y="28344"/>
                  </a:cubicBezTo>
                  <a:cubicBezTo>
                    <a:pt x="21083" y="26655"/>
                    <a:pt x="20475" y="25034"/>
                    <a:pt x="19709" y="23548"/>
                  </a:cubicBezTo>
                  <a:cubicBezTo>
                    <a:pt x="19326" y="22760"/>
                    <a:pt x="18831" y="22017"/>
                    <a:pt x="18381" y="21296"/>
                  </a:cubicBezTo>
                  <a:cubicBezTo>
                    <a:pt x="17975" y="20643"/>
                    <a:pt x="17570" y="19967"/>
                    <a:pt x="17097" y="19337"/>
                  </a:cubicBezTo>
                  <a:cubicBezTo>
                    <a:pt x="16579" y="18661"/>
                    <a:pt x="15994" y="18076"/>
                    <a:pt x="15296" y="17603"/>
                  </a:cubicBezTo>
                  <a:cubicBezTo>
                    <a:pt x="15228" y="16747"/>
                    <a:pt x="15161" y="15914"/>
                    <a:pt x="15048" y="15059"/>
                  </a:cubicBezTo>
                  <a:lnTo>
                    <a:pt x="15048" y="15059"/>
                  </a:lnTo>
                  <a:cubicBezTo>
                    <a:pt x="15949" y="16297"/>
                    <a:pt x="16849" y="17536"/>
                    <a:pt x="17908" y="18639"/>
                  </a:cubicBezTo>
                  <a:cubicBezTo>
                    <a:pt x="18471" y="19224"/>
                    <a:pt x="19101" y="19787"/>
                    <a:pt x="19732" y="20283"/>
                  </a:cubicBezTo>
                  <a:cubicBezTo>
                    <a:pt x="20009" y="20483"/>
                    <a:pt x="20302" y="20667"/>
                    <a:pt x="20601" y="20844"/>
                  </a:cubicBezTo>
                  <a:lnTo>
                    <a:pt x="20601" y="20844"/>
                  </a:lnTo>
                  <a:cubicBezTo>
                    <a:pt x="20405" y="20717"/>
                    <a:pt x="20212" y="20584"/>
                    <a:pt x="20024" y="20440"/>
                  </a:cubicBezTo>
                  <a:cubicBezTo>
                    <a:pt x="18673" y="19495"/>
                    <a:pt x="17570" y="18279"/>
                    <a:pt x="16557" y="16973"/>
                  </a:cubicBezTo>
                  <a:cubicBezTo>
                    <a:pt x="16061" y="16342"/>
                    <a:pt x="15543" y="15667"/>
                    <a:pt x="15071" y="14946"/>
                  </a:cubicBezTo>
                  <a:lnTo>
                    <a:pt x="15071" y="14946"/>
                  </a:lnTo>
                  <a:cubicBezTo>
                    <a:pt x="18110" y="16117"/>
                    <a:pt x="20813" y="18144"/>
                    <a:pt x="22682" y="20778"/>
                  </a:cubicBezTo>
                  <a:cubicBezTo>
                    <a:pt x="23137" y="21450"/>
                    <a:pt x="23508" y="22163"/>
                    <a:pt x="23897" y="22859"/>
                  </a:cubicBezTo>
                  <a:lnTo>
                    <a:pt x="23897" y="22859"/>
                  </a:lnTo>
                  <a:cubicBezTo>
                    <a:pt x="24005" y="22949"/>
                    <a:pt x="24111" y="23044"/>
                    <a:pt x="24213" y="23142"/>
                  </a:cubicBezTo>
                  <a:cubicBezTo>
                    <a:pt x="24233" y="23163"/>
                    <a:pt x="24254" y="23171"/>
                    <a:pt x="24272" y="23171"/>
                  </a:cubicBezTo>
                  <a:cubicBezTo>
                    <a:pt x="24313" y="23171"/>
                    <a:pt x="24341" y="23129"/>
                    <a:pt x="24325" y="23097"/>
                  </a:cubicBezTo>
                  <a:cubicBezTo>
                    <a:pt x="24010" y="22309"/>
                    <a:pt x="23605" y="21566"/>
                    <a:pt x="23109" y="20868"/>
                  </a:cubicBezTo>
                  <a:cubicBezTo>
                    <a:pt x="22637" y="20170"/>
                    <a:pt x="22141" y="19517"/>
                    <a:pt x="21533" y="18887"/>
                  </a:cubicBezTo>
                  <a:cubicBezTo>
                    <a:pt x="20385" y="17648"/>
                    <a:pt x="19034" y="16567"/>
                    <a:pt x="17525" y="15734"/>
                  </a:cubicBezTo>
                  <a:cubicBezTo>
                    <a:pt x="16737" y="15329"/>
                    <a:pt x="15881" y="14991"/>
                    <a:pt x="15048" y="14698"/>
                  </a:cubicBezTo>
                  <a:cubicBezTo>
                    <a:pt x="15048" y="14698"/>
                    <a:pt x="15048" y="14676"/>
                    <a:pt x="15003" y="14676"/>
                  </a:cubicBezTo>
                  <a:cubicBezTo>
                    <a:pt x="14981" y="14653"/>
                    <a:pt x="14981" y="14653"/>
                    <a:pt x="14958" y="14653"/>
                  </a:cubicBezTo>
                  <a:cubicBezTo>
                    <a:pt x="14733" y="13100"/>
                    <a:pt x="14373" y="11546"/>
                    <a:pt x="13922" y="10037"/>
                  </a:cubicBezTo>
                  <a:lnTo>
                    <a:pt x="13922" y="10037"/>
                  </a:lnTo>
                  <a:cubicBezTo>
                    <a:pt x="13982" y="10122"/>
                    <a:pt x="14042" y="10206"/>
                    <a:pt x="14104" y="10290"/>
                  </a:cubicBezTo>
                  <a:lnTo>
                    <a:pt x="14104" y="10290"/>
                  </a:lnTo>
                  <a:cubicBezTo>
                    <a:pt x="13981" y="10120"/>
                    <a:pt x="13861" y="9945"/>
                    <a:pt x="13742" y="9767"/>
                  </a:cubicBezTo>
                  <a:lnTo>
                    <a:pt x="13742" y="9767"/>
                  </a:lnTo>
                  <a:cubicBezTo>
                    <a:pt x="15048" y="10713"/>
                    <a:pt x="16669" y="11073"/>
                    <a:pt x="18065" y="11794"/>
                  </a:cubicBezTo>
                  <a:cubicBezTo>
                    <a:pt x="19574" y="12582"/>
                    <a:pt x="20948" y="13595"/>
                    <a:pt x="22164" y="14811"/>
                  </a:cubicBezTo>
                  <a:cubicBezTo>
                    <a:pt x="22674" y="15300"/>
                    <a:pt x="23110" y="15845"/>
                    <a:pt x="23522" y="16379"/>
                  </a:cubicBezTo>
                  <a:lnTo>
                    <a:pt x="23522" y="16379"/>
                  </a:lnTo>
                  <a:cubicBezTo>
                    <a:pt x="23757" y="16558"/>
                    <a:pt x="23976" y="16754"/>
                    <a:pt x="24168" y="16973"/>
                  </a:cubicBezTo>
                  <a:cubicBezTo>
                    <a:pt x="24181" y="17000"/>
                    <a:pt x="24203" y="17010"/>
                    <a:pt x="24226" y="17010"/>
                  </a:cubicBezTo>
                  <a:cubicBezTo>
                    <a:pt x="24278" y="17010"/>
                    <a:pt x="24334" y="16952"/>
                    <a:pt x="24303" y="16905"/>
                  </a:cubicBezTo>
                  <a:cubicBezTo>
                    <a:pt x="23875" y="16162"/>
                    <a:pt x="23312" y="15486"/>
                    <a:pt x="22749" y="14878"/>
                  </a:cubicBezTo>
                  <a:cubicBezTo>
                    <a:pt x="22164" y="14225"/>
                    <a:pt x="21511" y="13662"/>
                    <a:pt x="20835" y="13122"/>
                  </a:cubicBezTo>
                  <a:cubicBezTo>
                    <a:pt x="20182" y="12627"/>
                    <a:pt x="19484" y="12176"/>
                    <a:pt x="18763" y="11771"/>
                  </a:cubicBezTo>
                  <a:cubicBezTo>
                    <a:pt x="17998" y="11343"/>
                    <a:pt x="17187" y="11050"/>
                    <a:pt x="16332" y="10735"/>
                  </a:cubicBezTo>
                  <a:cubicBezTo>
                    <a:pt x="15431" y="10397"/>
                    <a:pt x="14530" y="10060"/>
                    <a:pt x="13765" y="9497"/>
                  </a:cubicBezTo>
                  <a:cubicBezTo>
                    <a:pt x="13742" y="9474"/>
                    <a:pt x="13742" y="9429"/>
                    <a:pt x="13720" y="9407"/>
                  </a:cubicBezTo>
                  <a:cubicBezTo>
                    <a:pt x="13314" y="8168"/>
                    <a:pt x="12819" y="6952"/>
                    <a:pt x="12278" y="5781"/>
                  </a:cubicBezTo>
                  <a:cubicBezTo>
                    <a:pt x="12166" y="5556"/>
                    <a:pt x="12076" y="5353"/>
                    <a:pt x="11963" y="5128"/>
                  </a:cubicBezTo>
                  <a:lnTo>
                    <a:pt x="11963" y="5128"/>
                  </a:lnTo>
                  <a:cubicBezTo>
                    <a:pt x="14418" y="7740"/>
                    <a:pt x="17638" y="9992"/>
                    <a:pt x="21285" y="10420"/>
                  </a:cubicBezTo>
                  <a:cubicBezTo>
                    <a:pt x="21802" y="10482"/>
                    <a:pt x="22332" y="10511"/>
                    <a:pt x="22866" y="10511"/>
                  </a:cubicBezTo>
                  <a:cubicBezTo>
                    <a:pt x="23488" y="10511"/>
                    <a:pt x="24113" y="10472"/>
                    <a:pt x="24726" y="10401"/>
                  </a:cubicBezTo>
                  <a:lnTo>
                    <a:pt x="24726" y="10401"/>
                  </a:lnTo>
                  <a:cubicBezTo>
                    <a:pt x="24721" y="10367"/>
                    <a:pt x="24712" y="10309"/>
                    <a:pt x="24663" y="10285"/>
                  </a:cubicBezTo>
                  <a:cubicBezTo>
                    <a:pt x="23199" y="9181"/>
                    <a:pt x="21668" y="8191"/>
                    <a:pt x="19934" y="7515"/>
                  </a:cubicBezTo>
                  <a:cubicBezTo>
                    <a:pt x="19101" y="7177"/>
                    <a:pt x="18201" y="6930"/>
                    <a:pt x="17300" y="6727"/>
                  </a:cubicBezTo>
                  <a:cubicBezTo>
                    <a:pt x="16287" y="6547"/>
                    <a:pt x="15251" y="6434"/>
                    <a:pt x="14260" y="6142"/>
                  </a:cubicBezTo>
                  <a:cubicBezTo>
                    <a:pt x="13787" y="6006"/>
                    <a:pt x="13337" y="5804"/>
                    <a:pt x="12886" y="5556"/>
                  </a:cubicBezTo>
                  <a:cubicBezTo>
                    <a:pt x="12616" y="5421"/>
                    <a:pt x="12368" y="5218"/>
                    <a:pt x="12143" y="5016"/>
                  </a:cubicBezTo>
                  <a:cubicBezTo>
                    <a:pt x="11918" y="4813"/>
                    <a:pt x="11670" y="4655"/>
                    <a:pt x="11468" y="4408"/>
                  </a:cubicBezTo>
                  <a:cubicBezTo>
                    <a:pt x="11310" y="4183"/>
                    <a:pt x="11198" y="3890"/>
                    <a:pt x="11040" y="3642"/>
                  </a:cubicBezTo>
                  <a:cubicBezTo>
                    <a:pt x="10905" y="3349"/>
                    <a:pt x="10702" y="3102"/>
                    <a:pt x="10567" y="2831"/>
                  </a:cubicBezTo>
                  <a:cubicBezTo>
                    <a:pt x="10567" y="2786"/>
                    <a:pt x="10545" y="2786"/>
                    <a:pt x="10545" y="2764"/>
                  </a:cubicBezTo>
                  <a:lnTo>
                    <a:pt x="10545" y="2764"/>
                  </a:lnTo>
                  <a:cubicBezTo>
                    <a:pt x="11355" y="2876"/>
                    <a:pt x="12053" y="3304"/>
                    <a:pt x="12796" y="3665"/>
                  </a:cubicBezTo>
                  <a:cubicBezTo>
                    <a:pt x="13517" y="4070"/>
                    <a:pt x="14282" y="4363"/>
                    <a:pt x="15093" y="4633"/>
                  </a:cubicBezTo>
                  <a:cubicBezTo>
                    <a:pt x="16714" y="5128"/>
                    <a:pt x="18426" y="5376"/>
                    <a:pt x="20092" y="5534"/>
                  </a:cubicBezTo>
                  <a:cubicBezTo>
                    <a:pt x="21038" y="5601"/>
                    <a:pt x="22006" y="5669"/>
                    <a:pt x="22952" y="5759"/>
                  </a:cubicBezTo>
                  <a:cubicBezTo>
                    <a:pt x="23064" y="5759"/>
                    <a:pt x="23132" y="5646"/>
                    <a:pt x="23019" y="5556"/>
                  </a:cubicBezTo>
                  <a:cubicBezTo>
                    <a:pt x="21488" y="4633"/>
                    <a:pt x="19889" y="3845"/>
                    <a:pt x="18223" y="3214"/>
                  </a:cubicBezTo>
                  <a:cubicBezTo>
                    <a:pt x="16624" y="2606"/>
                    <a:pt x="14935" y="2178"/>
                    <a:pt x="13202" y="2088"/>
                  </a:cubicBezTo>
                  <a:cubicBezTo>
                    <a:pt x="12965" y="2077"/>
                    <a:pt x="12725" y="2069"/>
                    <a:pt x="12482" y="2069"/>
                  </a:cubicBezTo>
                  <a:cubicBezTo>
                    <a:pt x="11756" y="2069"/>
                    <a:pt x="11017" y="2145"/>
                    <a:pt x="10342" y="2449"/>
                  </a:cubicBezTo>
                  <a:cubicBezTo>
                    <a:pt x="10117" y="2088"/>
                    <a:pt x="9892" y="1751"/>
                    <a:pt x="9666" y="1390"/>
                  </a:cubicBezTo>
                  <a:cubicBezTo>
                    <a:pt x="9351" y="917"/>
                    <a:pt x="9013" y="467"/>
                    <a:pt x="8631" y="39"/>
                  </a:cubicBezTo>
                  <a:cubicBezTo>
                    <a:pt x="8603" y="12"/>
                    <a:pt x="8575" y="1"/>
                    <a:pt x="85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 flipH="1">
              <a:off x="241056" y="219272"/>
              <a:ext cx="1352145" cy="403479"/>
            </a:xfrm>
            <a:custGeom>
              <a:avLst/>
              <a:gdLst/>
              <a:ahLst/>
              <a:cxnLst/>
              <a:rect l="l" t="t" r="r" b="b"/>
              <a:pathLst>
                <a:path w="56783" h="16944" extrusionOk="0">
                  <a:moveTo>
                    <a:pt x="46" y="1"/>
                  </a:moveTo>
                  <a:cubicBezTo>
                    <a:pt x="23" y="1"/>
                    <a:pt x="1" y="18"/>
                    <a:pt x="1" y="51"/>
                  </a:cubicBezTo>
                  <a:cubicBezTo>
                    <a:pt x="91" y="1898"/>
                    <a:pt x="901" y="3699"/>
                    <a:pt x="2343" y="4915"/>
                  </a:cubicBezTo>
                  <a:cubicBezTo>
                    <a:pt x="3831" y="6194"/>
                    <a:pt x="5769" y="6634"/>
                    <a:pt x="7682" y="6634"/>
                  </a:cubicBezTo>
                  <a:cubicBezTo>
                    <a:pt x="7824" y="6634"/>
                    <a:pt x="7966" y="6631"/>
                    <a:pt x="8107" y="6627"/>
                  </a:cubicBezTo>
                  <a:cubicBezTo>
                    <a:pt x="10291" y="6582"/>
                    <a:pt x="12430" y="6041"/>
                    <a:pt x="14592" y="5884"/>
                  </a:cubicBezTo>
                  <a:cubicBezTo>
                    <a:pt x="15045" y="5843"/>
                    <a:pt x="15508" y="5819"/>
                    <a:pt x="15972" y="5819"/>
                  </a:cubicBezTo>
                  <a:cubicBezTo>
                    <a:pt x="17589" y="5819"/>
                    <a:pt x="19230" y="6115"/>
                    <a:pt x="20559" y="7077"/>
                  </a:cubicBezTo>
                  <a:cubicBezTo>
                    <a:pt x="22226" y="8270"/>
                    <a:pt x="23081" y="10184"/>
                    <a:pt x="24590" y="11513"/>
                  </a:cubicBezTo>
                  <a:cubicBezTo>
                    <a:pt x="26007" y="12758"/>
                    <a:pt x="27894" y="13205"/>
                    <a:pt x="29745" y="13205"/>
                  </a:cubicBezTo>
                  <a:cubicBezTo>
                    <a:pt x="29836" y="13205"/>
                    <a:pt x="29926" y="13204"/>
                    <a:pt x="30017" y="13202"/>
                  </a:cubicBezTo>
                  <a:cubicBezTo>
                    <a:pt x="31008" y="13157"/>
                    <a:pt x="32021" y="12999"/>
                    <a:pt x="32967" y="12751"/>
                  </a:cubicBezTo>
                  <a:cubicBezTo>
                    <a:pt x="34092" y="12459"/>
                    <a:pt x="35218" y="12098"/>
                    <a:pt x="36344" y="11851"/>
                  </a:cubicBezTo>
                  <a:cubicBezTo>
                    <a:pt x="36921" y="11742"/>
                    <a:pt x="37513" y="11665"/>
                    <a:pt x="38099" y="11665"/>
                  </a:cubicBezTo>
                  <a:cubicBezTo>
                    <a:pt x="38725" y="11665"/>
                    <a:pt x="39343" y="11753"/>
                    <a:pt x="39925" y="11986"/>
                  </a:cubicBezTo>
                  <a:cubicBezTo>
                    <a:pt x="40870" y="12346"/>
                    <a:pt x="41658" y="13022"/>
                    <a:pt x="42402" y="13675"/>
                  </a:cubicBezTo>
                  <a:cubicBezTo>
                    <a:pt x="43167" y="14350"/>
                    <a:pt x="43910" y="15048"/>
                    <a:pt x="44811" y="15566"/>
                  </a:cubicBezTo>
                  <a:cubicBezTo>
                    <a:pt x="45757" y="16084"/>
                    <a:pt x="46770" y="16422"/>
                    <a:pt x="47783" y="16647"/>
                  </a:cubicBezTo>
                  <a:cubicBezTo>
                    <a:pt x="48769" y="16860"/>
                    <a:pt x="49771" y="16944"/>
                    <a:pt x="50777" y="16944"/>
                  </a:cubicBezTo>
                  <a:cubicBezTo>
                    <a:pt x="52116" y="16944"/>
                    <a:pt x="53462" y="16795"/>
                    <a:pt x="54786" y="16602"/>
                  </a:cubicBezTo>
                  <a:cubicBezTo>
                    <a:pt x="55372" y="16512"/>
                    <a:pt x="55957" y="16399"/>
                    <a:pt x="56565" y="16287"/>
                  </a:cubicBezTo>
                  <a:cubicBezTo>
                    <a:pt x="56782" y="16243"/>
                    <a:pt x="56727" y="15970"/>
                    <a:pt x="56582" y="15970"/>
                  </a:cubicBezTo>
                  <a:cubicBezTo>
                    <a:pt x="56577" y="15970"/>
                    <a:pt x="56571" y="15971"/>
                    <a:pt x="56565" y="15971"/>
                  </a:cubicBezTo>
                  <a:cubicBezTo>
                    <a:pt x="54584" y="16286"/>
                    <a:pt x="52602" y="16632"/>
                    <a:pt x="50596" y="16632"/>
                  </a:cubicBezTo>
                  <a:cubicBezTo>
                    <a:pt x="50162" y="16632"/>
                    <a:pt x="49728" y="16615"/>
                    <a:pt x="49292" y="16579"/>
                  </a:cubicBezTo>
                  <a:cubicBezTo>
                    <a:pt x="47130" y="16377"/>
                    <a:pt x="45126" y="15634"/>
                    <a:pt x="43437" y="14215"/>
                  </a:cubicBezTo>
                  <a:cubicBezTo>
                    <a:pt x="42672" y="13562"/>
                    <a:pt x="41996" y="12864"/>
                    <a:pt x="41186" y="12301"/>
                  </a:cubicBezTo>
                  <a:cubicBezTo>
                    <a:pt x="40352" y="11738"/>
                    <a:pt x="39407" y="11400"/>
                    <a:pt x="38393" y="11333"/>
                  </a:cubicBezTo>
                  <a:cubicBezTo>
                    <a:pt x="38278" y="11327"/>
                    <a:pt x="38164" y="11324"/>
                    <a:pt x="38049" y="11324"/>
                  </a:cubicBezTo>
                  <a:cubicBezTo>
                    <a:pt x="35966" y="11324"/>
                    <a:pt x="33959" y="12256"/>
                    <a:pt x="31931" y="12661"/>
                  </a:cubicBezTo>
                  <a:cubicBezTo>
                    <a:pt x="31125" y="12817"/>
                    <a:pt x="30289" y="12917"/>
                    <a:pt x="29460" y="12917"/>
                  </a:cubicBezTo>
                  <a:cubicBezTo>
                    <a:pt x="28250" y="12917"/>
                    <a:pt x="27055" y="12705"/>
                    <a:pt x="25986" y="12143"/>
                  </a:cubicBezTo>
                  <a:cubicBezTo>
                    <a:pt x="24162" y="11220"/>
                    <a:pt x="23194" y="9396"/>
                    <a:pt x="21888" y="7933"/>
                  </a:cubicBezTo>
                  <a:cubicBezTo>
                    <a:pt x="21235" y="7190"/>
                    <a:pt x="20447" y="6604"/>
                    <a:pt x="19546" y="6221"/>
                  </a:cubicBezTo>
                  <a:cubicBezTo>
                    <a:pt x="18668" y="5838"/>
                    <a:pt x="17722" y="5658"/>
                    <a:pt x="16776" y="5591"/>
                  </a:cubicBezTo>
                  <a:cubicBezTo>
                    <a:pt x="16483" y="5572"/>
                    <a:pt x="16190" y="5563"/>
                    <a:pt x="15898" y="5563"/>
                  </a:cubicBezTo>
                  <a:cubicBezTo>
                    <a:pt x="14130" y="5563"/>
                    <a:pt x="12391" y="5883"/>
                    <a:pt x="10652" y="6154"/>
                  </a:cubicBezTo>
                  <a:cubicBezTo>
                    <a:pt x="9653" y="6299"/>
                    <a:pt x="8617" y="6421"/>
                    <a:pt x="7584" y="6421"/>
                  </a:cubicBezTo>
                  <a:cubicBezTo>
                    <a:pt x="6380" y="6421"/>
                    <a:pt x="5181" y="6256"/>
                    <a:pt x="4054" y="5771"/>
                  </a:cubicBezTo>
                  <a:cubicBezTo>
                    <a:pt x="2297" y="4983"/>
                    <a:pt x="901" y="3339"/>
                    <a:pt x="338" y="1493"/>
                  </a:cubicBezTo>
                  <a:cubicBezTo>
                    <a:pt x="203" y="997"/>
                    <a:pt x="113" y="547"/>
                    <a:pt x="91" y="51"/>
                  </a:cubicBezTo>
                  <a:cubicBezTo>
                    <a:pt x="91" y="18"/>
                    <a:pt x="68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 rot="-2700000" flipH="1">
              <a:off x="7690877" y="4354432"/>
              <a:ext cx="1259046" cy="444052"/>
            </a:xfrm>
            <a:custGeom>
              <a:avLst/>
              <a:gdLst/>
              <a:ahLst/>
              <a:cxnLst/>
              <a:rect l="l" t="t" r="r" b="b"/>
              <a:pathLst>
                <a:path w="77652" h="27387" extrusionOk="0">
                  <a:moveTo>
                    <a:pt x="42758" y="221"/>
                  </a:moveTo>
                  <a:cubicBezTo>
                    <a:pt x="42867" y="221"/>
                    <a:pt x="42977" y="233"/>
                    <a:pt x="43087" y="260"/>
                  </a:cubicBezTo>
                  <a:cubicBezTo>
                    <a:pt x="43785" y="418"/>
                    <a:pt x="44213" y="1116"/>
                    <a:pt x="44303" y="1836"/>
                  </a:cubicBezTo>
                  <a:cubicBezTo>
                    <a:pt x="44506" y="3300"/>
                    <a:pt x="43290" y="4313"/>
                    <a:pt x="42119" y="5011"/>
                  </a:cubicBezTo>
                  <a:cubicBezTo>
                    <a:pt x="41263" y="3998"/>
                    <a:pt x="40610" y="2669"/>
                    <a:pt x="41128" y="1431"/>
                  </a:cubicBezTo>
                  <a:cubicBezTo>
                    <a:pt x="41382" y="766"/>
                    <a:pt x="42043" y="221"/>
                    <a:pt x="42758" y="221"/>
                  </a:cubicBezTo>
                  <a:close/>
                  <a:moveTo>
                    <a:pt x="42786" y="0"/>
                  </a:moveTo>
                  <a:cubicBezTo>
                    <a:pt x="42623" y="0"/>
                    <a:pt x="42453" y="25"/>
                    <a:pt x="42276" y="80"/>
                  </a:cubicBezTo>
                  <a:cubicBezTo>
                    <a:pt x="40745" y="598"/>
                    <a:pt x="40520" y="2354"/>
                    <a:pt x="41038" y="3660"/>
                  </a:cubicBezTo>
                  <a:cubicBezTo>
                    <a:pt x="41263" y="4201"/>
                    <a:pt x="41533" y="4674"/>
                    <a:pt x="41894" y="5124"/>
                  </a:cubicBezTo>
                  <a:cubicBezTo>
                    <a:pt x="41826" y="5169"/>
                    <a:pt x="41736" y="5214"/>
                    <a:pt x="41646" y="5259"/>
                  </a:cubicBezTo>
                  <a:cubicBezTo>
                    <a:pt x="38674" y="6835"/>
                    <a:pt x="35296" y="7376"/>
                    <a:pt x="31963" y="7736"/>
                  </a:cubicBezTo>
                  <a:cubicBezTo>
                    <a:pt x="28698" y="8096"/>
                    <a:pt x="25411" y="8299"/>
                    <a:pt x="22236" y="9110"/>
                  </a:cubicBezTo>
                  <a:cubicBezTo>
                    <a:pt x="19353" y="9853"/>
                    <a:pt x="16629" y="11091"/>
                    <a:pt x="14084" y="12667"/>
                  </a:cubicBezTo>
                  <a:cubicBezTo>
                    <a:pt x="8950" y="15865"/>
                    <a:pt x="4694" y="20413"/>
                    <a:pt x="1294" y="25367"/>
                  </a:cubicBezTo>
                  <a:cubicBezTo>
                    <a:pt x="866" y="25953"/>
                    <a:pt x="461" y="26561"/>
                    <a:pt x="78" y="27191"/>
                  </a:cubicBezTo>
                  <a:cubicBezTo>
                    <a:pt x="1" y="27300"/>
                    <a:pt x="104" y="27387"/>
                    <a:pt x="206" y="27387"/>
                  </a:cubicBezTo>
                  <a:cubicBezTo>
                    <a:pt x="252" y="27387"/>
                    <a:pt x="298" y="27369"/>
                    <a:pt x="326" y="27326"/>
                  </a:cubicBezTo>
                  <a:cubicBezTo>
                    <a:pt x="3771" y="21877"/>
                    <a:pt x="8095" y="16833"/>
                    <a:pt x="13499" y="13275"/>
                  </a:cubicBezTo>
                  <a:cubicBezTo>
                    <a:pt x="16178" y="11541"/>
                    <a:pt x="19083" y="10190"/>
                    <a:pt x="22168" y="9380"/>
                  </a:cubicBezTo>
                  <a:cubicBezTo>
                    <a:pt x="25568" y="8479"/>
                    <a:pt x="29149" y="8321"/>
                    <a:pt x="32639" y="7961"/>
                  </a:cubicBezTo>
                  <a:cubicBezTo>
                    <a:pt x="35881" y="7601"/>
                    <a:pt x="39237" y="7015"/>
                    <a:pt x="42074" y="5372"/>
                  </a:cubicBezTo>
                  <a:cubicBezTo>
                    <a:pt x="42682" y="6070"/>
                    <a:pt x="43447" y="6700"/>
                    <a:pt x="44235" y="7196"/>
                  </a:cubicBezTo>
                  <a:cubicBezTo>
                    <a:pt x="47185" y="9110"/>
                    <a:pt x="50743" y="10168"/>
                    <a:pt x="54233" y="10326"/>
                  </a:cubicBezTo>
                  <a:cubicBezTo>
                    <a:pt x="54523" y="10339"/>
                    <a:pt x="54812" y="10346"/>
                    <a:pt x="55099" y="10346"/>
                  </a:cubicBezTo>
                  <a:cubicBezTo>
                    <a:pt x="61997" y="10346"/>
                    <a:pt x="68161" y="6590"/>
                    <a:pt x="74927" y="5574"/>
                  </a:cubicBezTo>
                  <a:cubicBezTo>
                    <a:pt x="75783" y="5439"/>
                    <a:pt x="76661" y="5349"/>
                    <a:pt x="77562" y="5349"/>
                  </a:cubicBezTo>
                  <a:cubicBezTo>
                    <a:pt x="77652" y="5282"/>
                    <a:pt x="77629" y="5124"/>
                    <a:pt x="77539" y="5124"/>
                  </a:cubicBezTo>
                  <a:cubicBezTo>
                    <a:pt x="70694" y="5237"/>
                    <a:pt x="64614" y="8884"/>
                    <a:pt x="57926" y="9763"/>
                  </a:cubicBezTo>
                  <a:cubicBezTo>
                    <a:pt x="57028" y="9878"/>
                    <a:pt x="56124" y="9936"/>
                    <a:pt x="55222" y="9936"/>
                  </a:cubicBezTo>
                  <a:cubicBezTo>
                    <a:pt x="52615" y="9936"/>
                    <a:pt x="50016" y="9455"/>
                    <a:pt x="47591" y="8502"/>
                  </a:cubicBezTo>
                  <a:cubicBezTo>
                    <a:pt x="46037" y="7871"/>
                    <a:pt x="44461" y="7128"/>
                    <a:pt x="43177" y="6025"/>
                  </a:cubicBezTo>
                  <a:cubicBezTo>
                    <a:pt x="42884" y="5799"/>
                    <a:pt x="42614" y="5507"/>
                    <a:pt x="42321" y="5214"/>
                  </a:cubicBezTo>
                  <a:lnTo>
                    <a:pt x="42344" y="5214"/>
                  </a:lnTo>
                  <a:cubicBezTo>
                    <a:pt x="43515" y="4493"/>
                    <a:pt x="44708" y="3413"/>
                    <a:pt x="44573" y="1904"/>
                  </a:cubicBezTo>
                  <a:cubicBezTo>
                    <a:pt x="44477" y="919"/>
                    <a:pt x="43767" y="0"/>
                    <a:pt x="42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 rot="10800000" flipH="1">
              <a:off x="8268879" y="933985"/>
              <a:ext cx="653638" cy="649889"/>
            </a:xfrm>
            <a:custGeom>
              <a:avLst/>
              <a:gdLst/>
              <a:ahLst/>
              <a:cxnLst/>
              <a:rect l="l" t="t" r="r" b="b"/>
              <a:pathLst>
                <a:path w="31730" h="31548" extrusionOk="0">
                  <a:moveTo>
                    <a:pt x="10563" y="193"/>
                  </a:moveTo>
                  <a:lnTo>
                    <a:pt x="11396" y="1882"/>
                  </a:lnTo>
                  <a:cubicBezTo>
                    <a:pt x="11644" y="2422"/>
                    <a:pt x="11914" y="2985"/>
                    <a:pt x="12207" y="3525"/>
                  </a:cubicBezTo>
                  <a:cubicBezTo>
                    <a:pt x="11276" y="3405"/>
                    <a:pt x="10325" y="3345"/>
                    <a:pt x="9368" y="3345"/>
                  </a:cubicBezTo>
                  <a:cubicBezTo>
                    <a:pt x="8889" y="3345"/>
                    <a:pt x="8409" y="3360"/>
                    <a:pt x="7928" y="3390"/>
                  </a:cubicBezTo>
                  <a:cubicBezTo>
                    <a:pt x="7230" y="3435"/>
                    <a:pt x="6510" y="3503"/>
                    <a:pt x="5789" y="3615"/>
                  </a:cubicBezTo>
                  <a:cubicBezTo>
                    <a:pt x="5496" y="3120"/>
                    <a:pt x="5204" y="2647"/>
                    <a:pt x="4934" y="2152"/>
                  </a:cubicBezTo>
                  <a:cubicBezTo>
                    <a:pt x="5406" y="1882"/>
                    <a:pt x="5902" y="1634"/>
                    <a:pt x="6442" y="1386"/>
                  </a:cubicBezTo>
                  <a:cubicBezTo>
                    <a:pt x="7681" y="801"/>
                    <a:pt x="8987" y="260"/>
                    <a:pt x="10383" y="193"/>
                  </a:cubicBezTo>
                  <a:close/>
                  <a:moveTo>
                    <a:pt x="10676" y="193"/>
                  </a:moveTo>
                  <a:cubicBezTo>
                    <a:pt x="12027" y="193"/>
                    <a:pt x="13378" y="485"/>
                    <a:pt x="14729" y="711"/>
                  </a:cubicBezTo>
                  <a:cubicBezTo>
                    <a:pt x="15539" y="846"/>
                    <a:pt x="16373" y="981"/>
                    <a:pt x="17206" y="1138"/>
                  </a:cubicBezTo>
                  <a:cubicBezTo>
                    <a:pt x="17363" y="1769"/>
                    <a:pt x="17498" y="2444"/>
                    <a:pt x="17656" y="3120"/>
                  </a:cubicBezTo>
                  <a:cubicBezTo>
                    <a:pt x="17724" y="3503"/>
                    <a:pt x="17791" y="3841"/>
                    <a:pt x="17836" y="4201"/>
                  </a:cubicBezTo>
                  <a:cubicBezTo>
                    <a:pt x="17881" y="4336"/>
                    <a:pt x="17904" y="4516"/>
                    <a:pt x="17926" y="4674"/>
                  </a:cubicBezTo>
                  <a:cubicBezTo>
                    <a:pt x="17926" y="4764"/>
                    <a:pt x="17949" y="4854"/>
                    <a:pt x="17949" y="4899"/>
                  </a:cubicBezTo>
                  <a:cubicBezTo>
                    <a:pt x="17949" y="4966"/>
                    <a:pt x="17994" y="4989"/>
                    <a:pt x="17994" y="5012"/>
                  </a:cubicBezTo>
                  <a:cubicBezTo>
                    <a:pt x="16192" y="4313"/>
                    <a:pt x="14278" y="3796"/>
                    <a:pt x="12364" y="3548"/>
                  </a:cubicBezTo>
                  <a:cubicBezTo>
                    <a:pt x="12139" y="2985"/>
                    <a:pt x="11801" y="2422"/>
                    <a:pt x="11509" y="1859"/>
                  </a:cubicBezTo>
                  <a:cubicBezTo>
                    <a:pt x="11238" y="1296"/>
                    <a:pt x="10946" y="756"/>
                    <a:pt x="10676" y="193"/>
                  </a:cubicBezTo>
                  <a:close/>
                  <a:moveTo>
                    <a:pt x="4821" y="2219"/>
                  </a:moveTo>
                  <a:cubicBezTo>
                    <a:pt x="5091" y="2715"/>
                    <a:pt x="5384" y="3188"/>
                    <a:pt x="5677" y="3638"/>
                  </a:cubicBezTo>
                  <a:cubicBezTo>
                    <a:pt x="5159" y="3728"/>
                    <a:pt x="4596" y="3841"/>
                    <a:pt x="4055" y="3953"/>
                  </a:cubicBezTo>
                  <a:cubicBezTo>
                    <a:pt x="2974" y="4201"/>
                    <a:pt x="1849" y="4516"/>
                    <a:pt x="880" y="5079"/>
                  </a:cubicBezTo>
                  <a:cubicBezTo>
                    <a:pt x="2029" y="3953"/>
                    <a:pt x="3380" y="3007"/>
                    <a:pt x="4821" y="2219"/>
                  </a:cubicBezTo>
                  <a:close/>
                  <a:moveTo>
                    <a:pt x="5496" y="3818"/>
                  </a:moveTo>
                  <a:cubicBezTo>
                    <a:pt x="4641" y="4494"/>
                    <a:pt x="3830" y="5214"/>
                    <a:pt x="3065" y="6002"/>
                  </a:cubicBezTo>
                  <a:cubicBezTo>
                    <a:pt x="2862" y="5867"/>
                    <a:pt x="2704" y="5687"/>
                    <a:pt x="2479" y="5552"/>
                  </a:cubicBezTo>
                  <a:cubicBezTo>
                    <a:pt x="2094" y="5340"/>
                    <a:pt x="1626" y="5227"/>
                    <a:pt x="1160" y="5227"/>
                  </a:cubicBezTo>
                  <a:cubicBezTo>
                    <a:pt x="1082" y="5227"/>
                    <a:pt x="1003" y="5230"/>
                    <a:pt x="925" y="5237"/>
                  </a:cubicBezTo>
                  <a:lnTo>
                    <a:pt x="880" y="5237"/>
                  </a:lnTo>
                  <a:cubicBezTo>
                    <a:pt x="1263" y="5034"/>
                    <a:pt x="1668" y="4854"/>
                    <a:pt x="2074" y="4696"/>
                  </a:cubicBezTo>
                  <a:cubicBezTo>
                    <a:pt x="2614" y="4516"/>
                    <a:pt x="3177" y="4336"/>
                    <a:pt x="3740" y="4201"/>
                  </a:cubicBezTo>
                  <a:cubicBezTo>
                    <a:pt x="4303" y="4066"/>
                    <a:pt x="4888" y="3908"/>
                    <a:pt x="5496" y="3818"/>
                  </a:cubicBezTo>
                  <a:close/>
                  <a:moveTo>
                    <a:pt x="17341" y="1183"/>
                  </a:moveTo>
                  <a:cubicBezTo>
                    <a:pt x="17881" y="1274"/>
                    <a:pt x="18399" y="1364"/>
                    <a:pt x="18962" y="1431"/>
                  </a:cubicBezTo>
                  <a:cubicBezTo>
                    <a:pt x="19615" y="1544"/>
                    <a:pt x="20291" y="1701"/>
                    <a:pt x="20876" y="1994"/>
                  </a:cubicBezTo>
                  <a:cubicBezTo>
                    <a:pt x="21349" y="2264"/>
                    <a:pt x="21732" y="2625"/>
                    <a:pt x="22092" y="3007"/>
                  </a:cubicBezTo>
                  <a:cubicBezTo>
                    <a:pt x="22115" y="3345"/>
                    <a:pt x="22115" y="3683"/>
                    <a:pt x="22115" y="4021"/>
                  </a:cubicBezTo>
                  <a:cubicBezTo>
                    <a:pt x="22137" y="4426"/>
                    <a:pt x="22137" y="4786"/>
                    <a:pt x="22182" y="5192"/>
                  </a:cubicBezTo>
                  <a:cubicBezTo>
                    <a:pt x="22227" y="5890"/>
                    <a:pt x="22250" y="6565"/>
                    <a:pt x="22340" y="7263"/>
                  </a:cubicBezTo>
                  <a:lnTo>
                    <a:pt x="21259" y="6588"/>
                  </a:lnTo>
                  <a:cubicBezTo>
                    <a:pt x="20223" y="6002"/>
                    <a:pt x="19187" y="5484"/>
                    <a:pt x="18129" y="5079"/>
                  </a:cubicBezTo>
                  <a:cubicBezTo>
                    <a:pt x="17904" y="3773"/>
                    <a:pt x="17634" y="2444"/>
                    <a:pt x="17341" y="1183"/>
                  </a:cubicBezTo>
                  <a:close/>
                  <a:moveTo>
                    <a:pt x="9384" y="3493"/>
                  </a:moveTo>
                  <a:cubicBezTo>
                    <a:pt x="10263" y="3493"/>
                    <a:pt x="11145" y="3550"/>
                    <a:pt x="12027" y="3660"/>
                  </a:cubicBezTo>
                  <a:cubicBezTo>
                    <a:pt x="11509" y="3976"/>
                    <a:pt x="10968" y="4291"/>
                    <a:pt x="10473" y="4561"/>
                  </a:cubicBezTo>
                  <a:lnTo>
                    <a:pt x="8694" y="5665"/>
                  </a:lnTo>
                  <a:cubicBezTo>
                    <a:pt x="7546" y="6385"/>
                    <a:pt x="6352" y="7106"/>
                    <a:pt x="5271" y="7916"/>
                  </a:cubicBezTo>
                  <a:cubicBezTo>
                    <a:pt x="5159" y="7849"/>
                    <a:pt x="5046" y="7804"/>
                    <a:pt x="4888" y="7714"/>
                  </a:cubicBezTo>
                  <a:cubicBezTo>
                    <a:pt x="4393" y="7443"/>
                    <a:pt x="3988" y="7038"/>
                    <a:pt x="3605" y="6610"/>
                  </a:cubicBezTo>
                  <a:cubicBezTo>
                    <a:pt x="3425" y="6453"/>
                    <a:pt x="3290" y="6250"/>
                    <a:pt x="3132" y="6092"/>
                  </a:cubicBezTo>
                  <a:cubicBezTo>
                    <a:pt x="3920" y="5259"/>
                    <a:pt x="4776" y="4516"/>
                    <a:pt x="5677" y="3796"/>
                  </a:cubicBezTo>
                  <a:cubicBezTo>
                    <a:pt x="6195" y="3728"/>
                    <a:pt x="6667" y="3660"/>
                    <a:pt x="7185" y="3615"/>
                  </a:cubicBezTo>
                  <a:cubicBezTo>
                    <a:pt x="7914" y="3533"/>
                    <a:pt x="8648" y="3493"/>
                    <a:pt x="9384" y="3493"/>
                  </a:cubicBezTo>
                  <a:close/>
                  <a:moveTo>
                    <a:pt x="12252" y="3660"/>
                  </a:moveTo>
                  <a:cubicBezTo>
                    <a:pt x="12882" y="3751"/>
                    <a:pt x="13558" y="3863"/>
                    <a:pt x="14211" y="3976"/>
                  </a:cubicBezTo>
                  <a:cubicBezTo>
                    <a:pt x="15472" y="4223"/>
                    <a:pt x="16710" y="4629"/>
                    <a:pt x="17904" y="5102"/>
                  </a:cubicBezTo>
                  <a:lnTo>
                    <a:pt x="17881" y="5102"/>
                  </a:lnTo>
                  <a:cubicBezTo>
                    <a:pt x="17588" y="5259"/>
                    <a:pt x="17273" y="5417"/>
                    <a:pt x="17003" y="5574"/>
                  </a:cubicBezTo>
                  <a:cubicBezTo>
                    <a:pt x="16688" y="5755"/>
                    <a:pt x="16418" y="5912"/>
                    <a:pt x="16102" y="6092"/>
                  </a:cubicBezTo>
                  <a:cubicBezTo>
                    <a:pt x="15517" y="6430"/>
                    <a:pt x="14909" y="6768"/>
                    <a:pt x="14323" y="7128"/>
                  </a:cubicBezTo>
                  <a:cubicBezTo>
                    <a:pt x="13738" y="7488"/>
                    <a:pt x="13107" y="7826"/>
                    <a:pt x="12545" y="8232"/>
                  </a:cubicBezTo>
                  <a:cubicBezTo>
                    <a:pt x="12499" y="8232"/>
                    <a:pt x="12409" y="8232"/>
                    <a:pt x="12297" y="8187"/>
                  </a:cubicBezTo>
                  <a:cubicBezTo>
                    <a:pt x="11883" y="8144"/>
                    <a:pt x="11460" y="8128"/>
                    <a:pt x="11045" y="8128"/>
                  </a:cubicBezTo>
                  <a:cubicBezTo>
                    <a:pt x="10805" y="8128"/>
                    <a:pt x="10569" y="8133"/>
                    <a:pt x="10338" y="8141"/>
                  </a:cubicBezTo>
                  <a:cubicBezTo>
                    <a:pt x="9403" y="8174"/>
                    <a:pt x="8481" y="8291"/>
                    <a:pt x="7561" y="8291"/>
                  </a:cubicBezTo>
                  <a:cubicBezTo>
                    <a:pt x="7218" y="8291"/>
                    <a:pt x="6875" y="8274"/>
                    <a:pt x="6532" y="8232"/>
                  </a:cubicBezTo>
                  <a:cubicBezTo>
                    <a:pt x="6127" y="8164"/>
                    <a:pt x="5722" y="8051"/>
                    <a:pt x="5339" y="7916"/>
                  </a:cubicBezTo>
                  <a:cubicBezTo>
                    <a:pt x="6510" y="7218"/>
                    <a:pt x="7636" y="6453"/>
                    <a:pt x="8784" y="5755"/>
                  </a:cubicBezTo>
                  <a:cubicBezTo>
                    <a:pt x="9370" y="5372"/>
                    <a:pt x="9932" y="5034"/>
                    <a:pt x="10518" y="4674"/>
                  </a:cubicBezTo>
                  <a:cubicBezTo>
                    <a:pt x="11081" y="4336"/>
                    <a:pt x="11644" y="3976"/>
                    <a:pt x="12252" y="3660"/>
                  </a:cubicBezTo>
                  <a:close/>
                  <a:moveTo>
                    <a:pt x="18061" y="5192"/>
                  </a:moveTo>
                  <a:cubicBezTo>
                    <a:pt x="19570" y="5777"/>
                    <a:pt x="20966" y="6543"/>
                    <a:pt x="22317" y="7398"/>
                  </a:cubicBezTo>
                  <a:cubicBezTo>
                    <a:pt x="20718" y="8051"/>
                    <a:pt x="19120" y="8727"/>
                    <a:pt x="17566" y="9493"/>
                  </a:cubicBezTo>
                  <a:cubicBezTo>
                    <a:pt x="16373" y="9380"/>
                    <a:pt x="15247" y="8975"/>
                    <a:pt x="14098" y="8637"/>
                  </a:cubicBezTo>
                  <a:cubicBezTo>
                    <a:pt x="13648" y="8502"/>
                    <a:pt x="13198" y="8389"/>
                    <a:pt x="12747" y="8277"/>
                  </a:cubicBezTo>
                  <a:cubicBezTo>
                    <a:pt x="13152" y="8051"/>
                    <a:pt x="13513" y="7826"/>
                    <a:pt x="13873" y="7601"/>
                  </a:cubicBezTo>
                  <a:cubicBezTo>
                    <a:pt x="14323" y="7331"/>
                    <a:pt x="14796" y="7061"/>
                    <a:pt x="15247" y="6790"/>
                  </a:cubicBezTo>
                  <a:cubicBezTo>
                    <a:pt x="16192" y="6250"/>
                    <a:pt x="17116" y="5710"/>
                    <a:pt x="18061" y="5192"/>
                  </a:cubicBezTo>
                  <a:close/>
                  <a:moveTo>
                    <a:pt x="22205" y="3165"/>
                  </a:moveTo>
                  <a:cubicBezTo>
                    <a:pt x="22565" y="3548"/>
                    <a:pt x="22948" y="3998"/>
                    <a:pt x="23398" y="4358"/>
                  </a:cubicBezTo>
                  <a:cubicBezTo>
                    <a:pt x="23848" y="4764"/>
                    <a:pt x="24366" y="5012"/>
                    <a:pt x="24907" y="5259"/>
                  </a:cubicBezTo>
                  <a:cubicBezTo>
                    <a:pt x="25335" y="5462"/>
                    <a:pt x="25762" y="5665"/>
                    <a:pt x="26145" y="5912"/>
                  </a:cubicBezTo>
                  <a:cubicBezTo>
                    <a:pt x="26010" y="6768"/>
                    <a:pt x="25898" y="7624"/>
                    <a:pt x="25762" y="8479"/>
                  </a:cubicBezTo>
                  <a:cubicBezTo>
                    <a:pt x="25717" y="8704"/>
                    <a:pt x="25695" y="8907"/>
                    <a:pt x="25672" y="9132"/>
                  </a:cubicBezTo>
                  <a:cubicBezTo>
                    <a:pt x="25650" y="9245"/>
                    <a:pt x="25650" y="9357"/>
                    <a:pt x="25605" y="9425"/>
                  </a:cubicBezTo>
                  <a:cubicBezTo>
                    <a:pt x="25605" y="9493"/>
                    <a:pt x="25605" y="9583"/>
                    <a:pt x="25582" y="9650"/>
                  </a:cubicBezTo>
                  <a:cubicBezTo>
                    <a:pt x="24591" y="8840"/>
                    <a:pt x="23556" y="8051"/>
                    <a:pt x="22475" y="7353"/>
                  </a:cubicBezTo>
                  <a:cubicBezTo>
                    <a:pt x="22430" y="6610"/>
                    <a:pt x="22385" y="5912"/>
                    <a:pt x="22317" y="5192"/>
                  </a:cubicBezTo>
                  <a:cubicBezTo>
                    <a:pt x="22295" y="4809"/>
                    <a:pt x="22250" y="4449"/>
                    <a:pt x="22250" y="4088"/>
                  </a:cubicBezTo>
                  <a:cubicBezTo>
                    <a:pt x="22227" y="3773"/>
                    <a:pt x="22205" y="3458"/>
                    <a:pt x="22205" y="3165"/>
                  </a:cubicBezTo>
                  <a:close/>
                  <a:moveTo>
                    <a:pt x="22430" y="7511"/>
                  </a:moveTo>
                  <a:cubicBezTo>
                    <a:pt x="23511" y="8232"/>
                    <a:pt x="24546" y="9020"/>
                    <a:pt x="25492" y="9830"/>
                  </a:cubicBezTo>
                  <a:cubicBezTo>
                    <a:pt x="25357" y="9943"/>
                    <a:pt x="25019" y="9965"/>
                    <a:pt x="24862" y="9965"/>
                  </a:cubicBezTo>
                  <a:cubicBezTo>
                    <a:pt x="24682" y="9988"/>
                    <a:pt x="24479" y="10033"/>
                    <a:pt x="24321" y="10078"/>
                  </a:cubicBezTo>
                  <a:cubicBezTo>
                    <a:pt x="23398" y="9718"/>
                    <a:pt x="22340" y="9628"/>
                    <a:pt x="21326" y="9605"/>
                  </a:cubicBezTo>
                  <a:cubicBezTo>
                    <a:pt x="20929" y="9598"/>
                    <a:pt x="20531" y="9598"/>
                    <a:pt x="20132" y="9598"/>
                  </a:cubicBezTo>
                  <a:lnTo>
                    <a:pt x="20132" y="9598"/>
                  </a:lnTo>
                  <a:cubicBezTo>
                    <a:pt x="19335" y="9598"/>
                    <a:pt x="18534" y="9598"/>
                    <a:pt x="17724" y="9538"/>
                  </a:cubicBezTo>
                  <a:lnTo>
                    <a:pt x="17701" y="9538"/>
                  </a:lnTo>
                  <a:cubicBezTo>
                    <a:pt x="19255" y="8794"/>
                    <a:pt x="20831" y="8074"/>
                    <a:pt x="22430" y="7511"/>
                  </a:cubicBezTo>
                  <a:close/>
                  <a:moveTo>
                    <a:pt x="25627" y="9920"/>
                  </a:moveTo>
                  <a:cubicBezTo>
                    <a:pt x="25717" y="9988"/>
                    <a:pt x="25807" y="10055"/>
                    <a:pt x="25898" y="10146"/>
                  </a:cubicBezTo>
                  <a:cubicBezTo>
                    <a:pt x="27609" y="11654"/>
                    <a:pt x="29185" y="13298"/>
                    <a:pt x="30649" y="15032"/>
                  </a:cubicBezTo>
                  <a:cubicBezTo>
                    <a:pt x="29185" y="14424"/>
                    <a:pt x="28104" y="13005"/>
                    <a:pt x="26978" y="11902"/>
                  </a:cubicBezTo>
                  <a:cubicBezTo>
                    <a:pt x="26325" y="11226"/>
                    <a:pt x="25582" y="10618"/>
                    <a:pt x="24704" y="10213"/>
                  </a:cubicBezTo>
                  <a:cubicBezTo>
                    <a:pt x="24659" y="10191"/>
                    <a:pt x="24637" y="10191"/>
                    <a:pt x="24569" y="10168"/>
                  </a:cubicBezTo>
                  <a:cubicBezTo>
                    <a:pt x="24682" y="10146"/>
                    <a:pt x="24772" y="10146"/>
                    <a:pt x="24884" y="10101"/>
                  </a:cubicBezTo>
                  <a:cubicBezTo>
                    <a:pt x="25019" y="10078"/>
                    <a:pt x="25132" y="10055"/>
                    <a:pt x="25267" y="10033"/>
                  </a:cubicBezTo>
                  <a:cubicBezTo>
                    <a:pt x="25357" y="9988"/>
                    <a:pt x="25470" y="9988"/>
                    <a:pt x="25560" y="9965"/>
                  </a:cubicBezTo>
                  <a:cubicBezTo>
                    <a:pt x="25582" y="9965"/>
                    <a:pt x="25605" y="9943"/>
                    <a:pt x="25627" y="9920"/>
                  </a:cubicBezTo>
                  <a:close/>
                  <a:moveTo>
                    <a:pt x="26235" y="6002"/>
                  </a:moveTo>
                  <a:cubicBezTo>
                    <a:pt x="26325" y="6047"/>
                    <a:pt x="26393" y="6137"/>
                    <a:pt x="26483" y="6205"/>
                  </a:cubicBezTo>
                  <a:cubicBezTo>
                    <a:pt x="26911" y="6565"/>
                    <a:pt x="27271" y="7016"/>
                    <a:pt x="27541" y="7488"/>
                  </a:cubicBezTo>
                  <a:cubicBezTo>
                    <a:pt x="28172" y="8524"/>
                    <a:pt x="28532" y="9695"/>
                    <a:pt x="28982" y="10821"/>
                  </a:cubicBezTo>
                  <a:cubicBezTo>
                    <a:pt x="29500" y="12082"/>
                    <a:pt x="30063" y="13366"/>
                    <a:pt x="30739" y="14582"/>
                  </a:cubicBezTo>
                  <a:cubicBezTo>
                    <a:pt x="30851" y="14784"/>
                    <a:pt x="30964" y="14987"/>
                    <a:pt x="31054" y="15167"/>
                  </a:cubicBezTo>
                  <a:cubicBezTo>
                    <a:pt x="29388" y="13253"/>
                    <a:pt x="27631" y="11407"/>
                    <a:pt x="25695" y="9763"/>
                  </a:cubicBezTo>
                  <a:cubicBezTo>
                    <a:pt x="25695" y="9718"/>
                    <a:pt x="25717" y="9650"/>
                    <a:pt x="25717" y="9605"/>
                  </a:cubicBezTo>
                  <a:cubicBezTo>
                    <a:pt x="25762" y="9357"/>
                    <a:pt x="25807" y="9087"/>
                    <a:pt x="25830" y="8840"/>
                  </a:cubicBezTo>
                  <a:cubicBezTo>
                    <a:pt x="25988" y="7894"/>
                    <a:pt x="26123" y="6948"/>
                    <a:pt x="26235" y="6002"/>
                  </a:cubicBezTo>
                  <a:close/>
                  <a:moveTo>
                    <a:pt x="20515" y="12694"/>
                  </a:moveTo>
                  <a:cubicBezTo>
                    <a:pt x="21726" y="12694"/>
                    <a:pt x="22915" y="13057"/>
                    <a:pt x="24051" y="13456"/>
                  </a:cubicBezTo>
                  <a:cubicBezTo>
                    <a:pt x="25267" y="13906"/>
                    <a:pt x="26460" y="14469"/>
                    <a:pt x="27541" y="15122"/>
                  </a:cubicBezTo>
                  <a:cubicBezTo>
                    <a:pt x="27721" y="15235"/>
                    <a:pt x="27924" y="15347"/>
                    <a:pt x="28082" y="15460"/>
                  </a:cubicBezTo>
                  <a:cubicBezTo>
                    <a:pt x="26843" y="15572"/>
                    <a:pt x="25582" y="15707"/>
                    <a:pt x="24321" y="15888"/>
                  </a:cubicBezTo>
                  <a:cubicBezTo>
                    <a:pt x="23601" y="16000"/>
                    <a:pt x="22880" y="16135"/>
                    <a:pt x="22182" y="16270"/>
                  </a:cubicBezTo>
                  <a:cubicBezTo>
                    <a:pt x="19502" y="15595"/>
                    <a:pt x="16823" y="14987"/>
                    <a:pt x="14143" y="14446"/>
                  </a:cubicBezTo>
                  <a:cubicBezTo>
                    <a:pt x="13468" y="14311"/>
                    <a:pt x="12815" y="14199"/>
                    <a:pt x="12117" y="14086"/>
                  </a:cubicBezTo>
                  <a:lnTo>
                    <a:pt x="12297" y="13996"/>
                  </a:lnTo>
                  <a:cubicBezTo>
                    <a:pt x="13468" y="13366"/>
                    <a:pt x="14819" y="13546"/>
                    <a:pt x="16102" y="13478"/>
                  </a:cubicBezTo>
                  <a:cubicBezTo>
                    <a:pt x="16733" y="13456"/>
                    <a:pt x="17386" y="13343"/>
                    <a:pt x="18016" y="13163"/>
                  </a:cubicBezTo>
                  <a:cubicBezTo>
                    <a:pt x="18692" y="12983"/>
                    <a:pt x="19367" y="12780"/>
                    <a:pt x="20043" y="12713"/>
                  </a:cubicBezTo>
                  <a:cubicBezTo>
                    <a:pt x="20200" y="12700"/>
                    <a:pt x="20358" y="12694"/>
                    <a:pt x="20515" y="12694"/>
                  </a:cubicBezTo>
                  <a:close/>
                  <a:moveTo>
                    <a:pt x="12072" y="14131"/>
                  </a:moveTo>
                  <a:cubicBezTo>
                    <a:pt x="13333" y="14446"/>
                    <a:pt x="14594" y="14694"/>
                    <a:pt x="15877" y="14942"/>
                  </a:cubicBezTo>
                  <a:cubicBezTo>
                    <a:pt x="17228" y="15257"/>
                    <a:pt x="18579" y="15550"/>
                    <a:pt x="19930" y="15888"/>
                  </a:cubicBezTo>
                  <a:cubicBezTo>
                    <a:pt x="20561" y="16045"/>
                    <a:pt x="21214" y="16180"/>
                    <a:pt x="21867" y="16360"/>
                  </a:cubicBezTo>
                  <a:cubicBezTo>
                    <a:pt x="20336" y="16698"/>
                    <a:pt x="18849" y="17104"/>
                    <a:pt x="17386" y="17621"/>
                  </a:cubicBezTo>
                  <a:cubicBezTo>
                    <a:pt x="15945" y="18139"/>
                    <a:pt x="14549" y="18747"/>
                    <a:pt x="13175" y="19423"/>
                  </a:cubicBezTo>
                  <a:cubicBezTo>
                    <a:pt x="13130" y="19423"/>
                    <a:pt x="13085" y="19400"/>
                    <a:pt x="13062" y="19400"/>
                  </a:cubicBezTo>
                  <a:cubicBezTo>
                    <a:pt x="12905" y="19333"/>
                    <a:pt x="12747" y="19310"/>
                    <a:pt x="12612" y="19288"/>
                  </a:cubicBezTo>
                  <a:cubicBezTo>
                    <a:pt x="11554" y="18995"/>
                    <a:pt x="10495" y="18747"/>
                    <a:pt x="9415" y="18500"/>
                  </a:cubicBezTo>
                  <a:cubicBezTo>
                    <a:pt x="8266" y="18229"/>
                    <a:pt x="7118" y="18049"/>
                    <a:pt x="5969" y="17869"/>
                  </a:cubicBezTo>
                  <a:cubicBezTo>
                    <a:pt x="6014" y="17824"/>
                    <a:pt x="6082" y="17734"/>
                    <a:pt x="6127" y="17689"/>
                  </a:cubicBezTo>
                  <a:cubicBezTo>
                    <a:pt x="6577" y="17239"/>
                    <a:pt x="7095" y="16901"/>
                    <a:pt x="7681" y="16676"/>
                  </a:cubicBezTo>
                  <a:cubicBezTo>
                    <a:pt x="8266" y="16405"/>
                    <a:pt x="8897" y="16248"/>
                    <a:pt x="9460" y="15955"/>
                  </a:cubicBezTo>
                  <a:cubicBezTo>
                    <a:pt x="10405" y="15482"/>
                    <a:pt x="11171" y="14672"/>
                    <a:pt x="12072" y="14131"/>
                  </a:cubicBezTo>
                  <a:close/>
                  <a:moveTo>
                    <a:pt x="5857" y="17982"/>
                  </a:moveTo>
                  <a:cubicBezTo>
                    <a:pt x="7883" y="18297"/>
                    <a:pt x="9887" y="18725"/>
                    <a:pt x="11846" y="19220"/>
                  </a:cubicBezTo>
                  <a:cubicBezTo>
                    <a:pt x="12072" y="19288"/>
                    <a:pt x="12319" y="19378"/>
                    <a:pt x="12545" y="19423"/>
                  </a:cubicBezTo>
                  <a:cubicBezTo>
                    <a:pt x="12657" y="19445"/>
                    <a:pt x="12815" y="19490"/>
                    <a:pt x="12905" y="19535"/>
                  </a:cubicBezTo>
                  <a:lnTo>
                    <a:pt x="12950" y="19535"/>
                  </a:lnTo>
                  <a:cubicBezTo>
                    <a:pt x="12274" y="19896"/>
                    <a:pt x="11576" y="20279"/>
                    <a:pt x="10923" y="20684"/>
                  </a:cubicBezTo>
                  <a:cubicBezTo>
                    <a:pt x="9550" y="21562"/>
                    <a:pt x="8221" y="22530"/>
                    <a:pt x="7005" y="23611"/>
                  </a:cubicBezTo>
                  <a:cubicBezTo>
                    <a:pt x="6195" y="23701"/>
                    <a:pt x="5384" y="23791"/>
                    <a:pt x="4551" y="23904"/>
                  </a:cubicBezTo>
                  <a:cubicBezTo>
                    <a:pt x="4145" y="23949"/>
                    <a:pt x="3718" y="24016"/>
                    <a:pt x="3312" y="24062"/>
                  </a:cubicBezTo>
                  <a:cubicBezTo>
                    <a:pt x="3020" y="24129"/>
                    <a:pt x="2704" y="24152"/>
                    <a:pt x="2389" y="24219"/>
                  </a:cubicBezTo>
                  <a:cubicBezTo>
                    <a:pt x="2412" y="24174"/>
                    <a:pt x="2457" y="24152"/>
                    <a:pt x="2457" y="24107"/>
                  </a:cubicBezTo>
                  <a:cubicBezTo>
                    <a:pt x="2749" y="23566"/>
                    <a:pt x="3155" y="23093"/>
                    <a:pt x="3515" y="22575"/>
                  </a:cubicBezTo>
                  <a:cubicBezTo>
                    <a:pt x="3875" y="22080"/>
                    <a:pt x="4213" y="21562"/>
                    <a:pt x="4438" y="20999"/>
                  </a:cubicBezTo>
                  <a:cubicBezTo>
                    <a:pt x="4708" y="20414"/>
                    <a:pt x="4866" y="19783"/>
                    <a:pt x="5114" y="19198"/>
                  </a:cubicBezTo>
                  <a:cubicBezTo>
                    <a:pt x="5316" y="18747"/>
                    <a:pt x="5541" y="18365"/>
                    <a:pt x="5857" y="17982"/>
                  </a:cubicBezTo>
                  <a:close/>
                  <a:moveTo>
                    <a:pt x="22092" y="16563"/>
                  </a:moveTo>
                  <a:lnTo>
                    <a:pt x="22092" y="16563"/>
                  </a:lnTo>
                  <a:cubicBezTo>
                    <a:pt x="21529" y="17914"/>
                    <a:pt x="20966" y="19288"/>
                    <a:pt x="20403" y="20661"/>
                  </a:cubicBezTo>
                  <a:cubicBezTo>
                    <a:pt x="19818" y="22080"/>
                    <a:pt x="19210" y="23499"/>
                    <a:pt x="18692" y="24917"/>
                  </a:cubicBezTo>
                  <a:cubicBezTo>
                    <a:pt x="18377" y="25007"/>
                    <a:pt x="18039" y="25075"/>
                    <a:pt x="17769" y="25232"/>
                  </a:cubicBezTo>
                  <a:cubicBezTo>
                    <a:pt x="16688" y="25683"/>
                    <a:pt x="15900" y="26493"/>
                    <a:pt x="14954" y="27101"/>
                  </a:cubicBezTo>
                  <a:cubicBezTo>
                    <a:pt x="13941" y="27754"/>
                    <a:pt x="12770" y="27957"/>
                    <a:pt x="11621" y="28002"/>
                  </a:cubicBezTo>
                  <a:cubicBezTo>
                    <a:pt x="12094" y="25840"/>
                    <a:pt x="12612" y="23656"/>
                    <a:pt x="13085" y="21472"/>
                  </a:cubicBezTo>
                  <a:cubicBezTo>
                    <a:pt x="13198" y="20954"/>
                    <a:pt x="13333" y="20391"/>
                    <a:pt x="13445" y="19851"/>
                  </a:cubicBezTo>
                  <a:cubicBezTo>
                    <a:pt x="13468" y="19738"/>
                    <a:pt x="13513" y="19648"/>
                    <a:pt x="13423" y="19558"/>
                  </a:cubicBezTo>
                  <a:cubicBezTo>
                    <a:pt x="14526" y="18995"/>
                    <a:pt x="15652" y="18522"/>
                    <a:pt x="16778" y="18094"/>
                  </a:cubicBezTo>
                  <a:cubicBezTo>
                    <a:pt x="18489" y="17464"/>
                    <a:pt x="20291" y="16946"/>
                    <a:pt x="22092" y="16563"/>
                  </a:cubicBezTo>
                  <a:close/>
                  <a:moveTo>
                    <a:pt x="13198" y="19626"/>
                  </a:moveTo>
                  <a:cubicBezTo>
                    <a:pt x="13220" y="19648"/>
                    <a:pt x="13265" y="19671"/>
                    <a:pt x="13265" y="19716"/>
                  </a:cubicBezTo>
                  <a:cubicBezTo>
                    <a:pt x="13265" y="19738"/>
                    <a:pt x="13220" y="19783"/>
                    <a:pt x="13220" y="19828"/>
                  </a:cubicBezTo>
                  <a:cubicBezTo>
                    <a:pt x="13107" y="20346"/>
                    <a:pt x="12995" y="20864"/>
                    <a:pt x="12882" y="21404"/>
                  </a:cubicBezTo>
                  <a:cubicBezTo>
                    <a:pt x="12657" y="22463"/>
                    <a:pt x="12409" y="23499"/>
                    <a:pt x="12184" y="24579"/>
                  </a:cubicBezTo>
                  <a:cubicBezTo>
                    <a:pt x="11937" y="25728"/>
                    <a:pt x="11689" y="26854"/>
                    <a:pt x="11419" y="28002"/>
                  </a:cubicBezTo>
                  <a:cubicBezTo>
                    <a:pt x="11232" y="28010"/>
                    <a:pt x="11044" y="28013"/>
                    <a:pt x="10855" y="28013"/>
                  </a:cubicBezTo>
                  <a:cubicBezTo>
                    <a:pt x="10139" y="28013"/>
                    <a:pt x="9411" y="27969"/>
                    <a:pt x="8694" y="27969"/>
                  </a:cubicBezTo>
                  <a:cubicBezTo>
                    <a:pt x="8506" y="27969"/>
                    <a:pt x="8318" y="27972"/>
                    <a:pt x="8131" y="27980"/>
                  </a:cubicBezTo>
                  <a:cubicBezTo>
                    <a:pt x="7658" y="28002"/>
                    <a:pt x="7208" y="28070"/>
                    <a:pt x="6735" y="28182"/>
                  </a:cubicBezTo>
                  <a:cubicBezTo>
                    <a:pt x="6893" y="26719"/>
                    <a:pt x="7005" y="25232"/>
                    <a:pt x="7185" y="23724"/>
                  </a:cubicBezTo>
                  <a:cubicBezTo>
                    <a:pt x="8199" y="22801"/>
                    <a:pt x="9279" y="21990"/>
                    <a:pt x="10405" y="21224"/>
                  </a:cubicBezTo>
                  <a:cubicBezTo>
                    <a:pt x="11306" y="20639"/>
                    <a:pt x="12252" y="20098"/>
                    <a:pt x="13198" y="19626"/>
                  </a:cubicBezTo>
                  <a:close/>
                  <a:moveTo>
                    <a:pt x="6870" y="23791"/>
                  </a:moveTo>
                  <a:lnTo>
                    <a:pt x="6870" y="23791"/>
                  </a:lnTo>
                  <a:cubicBezTo>
                    <a:pt x="6510" y="24129"/>
                    <a:pt x="6127" y="24489"/>
                    <a:pt x="5789" y="24850"/>
                  </a:cubicBezTo>
                  <a:cubicBezTo>
                    <a:pt x="4326" y="26426"/>
                    <a:pt x="3087" y="28272"/>
                    <a:pt x="2389" y="30321"/>
                  </a:cubicBezTo>
                  <a:cubicBezTo>
                    <a:pt x="2389" y="30412"/>
                    <a:pt x="2344" y="30547"/>
                    <a:pt x="2299" y="30659"/>
                  </a:cubicBezTo>
                  <a:cubicBezTo>
                    <a:pt x="1781" y="28610"/>
                    <a:pt x="1398" y="26313"/>
                    <a:pt x="2344" y="24377"/>
                  </a:cubicBezTo>
                  <a:cubicBezTo>
                    <a:pt x="2682" y="24377"/>
                    <a:pt x="3042" y="24264"/>
                    <a:pt x="3380" y="24242"/>
                  </a:cubicBezTo>
                  <a:cubicBezTo>
                    <a:pt x="3808" y="24174"/>
                    <a:pt x="4213" y="24129"/>
                    <a:pt x="4618" y="24062"/>
                  </a:cubicBezTo>
                  <a:cubicBezTo>
                    <a:pt x="5384" y="23949"/>
                    <a:pt x="6127" y="23881"/>
                    <a:pt x="6870" y="23791"/>
                  </a:cubicBezTo>
                  <a:close/>
                  <a:moveTo>
                    <a:pt x="7095" y="23881"/>
                  </a:moveTo>
                  <a:cubicBezTo>
                    <a:pt x="6960" y="25300"/>
                    <a:pt x="6780" y="26764"/>
                    <a:pt x="6645" y="28205"/>
                  </a:cubicBezTo>
                  <a:cubicBezTo>
                    <a:pt x="5069" y="28565"/>
                    <a:pt x="3695" y="29398"/>
                    <a:pt x="2637" y="30592"/>
                  </a:cubicBezTo>
                  <a:cubicBezTo>
                    <a:pt x="2569" y="30704"/>
                    <a:pt x="2479" y="30817"/>
                    <a:pt x="2389" y="30907"/>
                  </a:cubicBezTo>
                  <a:cubicBezTo>
                    <a:pt x="3065" y="28903"/>
                    <a:pt x="4145" y="27079"/>
                    <a:pt x="5519" y="25480"/>
                  </a:cubicBezTo>
                  <a:cubicBezTo>
                    <a:pt x="5992" y="24917"/>
                    <a:pt x="6532" y="24377"/>
                    <a:pt x="7095" y="23881"/>
                  </a:cubicBezTo>
                  <a:close/>
                  <a:moveTo>
                    <a:pt x="10585" y="0"/>
                  </a:moveTo>
                  <a:cubicBezTo>
                    <a:pt x="10118" y="0"/>
                    <a:pt x="9647" y="50"/>
                    <a:pt x="9167" y="170"/>
                  </a:cubicBezTo>
                  <a:cubicBezTo>
                    <a:pt x="8491" y="305"/>
                    <a:pt x="7861" y="553"/>
                    <a:pt x="7208" y="823"/>
                  </a:cubicBezTo>
                  <a:cubicBezTo>
                    <a:pt x="4866" y="1814"/>
                    <a:pt x="2614" y="3098"/>
                    <a:pt x="768" y="4854"/>
                  </a:cubicBezTo>
                  <a:lnTo>
                    <a:pt x="92" y="5507"/>
                  </a:lnTo>
                  <a:cubicBezTo>
                    <a:pt x="1" y="5598"/>
                    <a:pt x="87" y="5734"/>
                    <a:pt x="183" y="5734"/>
                  </a:cubicBezTo>
                  <a:cubicBezTo>
                    <a:pt x="206" y="5734"/>
                    <a:pt x="229" y="5727"/>
                    <a:pt x="250" y="5710"/>
                  </a:cubicBezTo>
                  <a:cubicBezTo>
                    <a:pt x="610" y="5529"/>
                    <a:pt x="990" y="5429"/>
                    <a:pt x="1377" y="5429"/>
                  </a:cubicBezTo>
                  <a:cubicBezTo>
                    <a:pt x="1571" y="5429"/>
                    <a:pt x="1766" y="5454"/>
                    <a:pt x="1961" y="5507"/>
                  </a:cubicBezTo>
                  <a:cubicBezTo>
                    <a:pt x="2524" y="5687"/>
                    <a:pt x="2952" y="6070"/>
                    <a:pt x="3312" y="6543"/>
                  </a:cubicBezTo>
                  <a:cubicBezTo>
                    <a:pt x="3695" y="6948"/>
                    <a:pt x="4055" y="7376"/>
                    <a:pt x="4506" y="7691"/>
                  </a:cubicBezTo>
                  <a:cubicBezTo>
                    <a:pt x="4934" y="7961"/>
                    <a:pt x="5406" y="8164"/>
                    <a:pt x="5902" y="8299"/>
                  </a:cubicBezTo>
                  <a:cubicBezTo>
                    <a:pt x="6566" y="8465"/>
                    <a:pt x="7230" y="8515"/>
                    <a:pt x="7898" y="8515"/>
                  </a:cubicBezTo>
                  <a:cubicBezTo>
                    <a:pt x="8408" y="8515"/>
                    <a:pt x="8920" y="8486"/>
                    <a:pt x="9437" y="8457"/>
                  </a:cubicBezTo>
                  <a:cubicBezTo>
                    <a:pt x="9993" y="8401"/>
                    <a:pt x="10549" y="8361"/>
                    <a:pt x="11117" y="8361"/>
                  </a:cubicBezTo>
                  <a:cubicBezTo>
                    <a:pt x="11240" y="8361"/>
                    <a:pt x="11363" y="8363"/>
                    <a:pt x="11486" y="8367"/>
                  </a:cubicBezTo>
                  <a:cubicBezTo>
                    <a:pt x="11801" y="8367"/>
                    <a:pt x="12094" y="8412"/>
                    <a:pt x="12409" y="8479"/>
                  </a:cubicBezTo>
                  <a:lnTo>
                    <a:pt x="12432" y="8479"/>
                  </a:lnTo>
                  <a:cubicBezTo>
                    <a:pt x="12747" y="8524"/>
                    <a:pt x="13085" y="8614"/>
                    <a:pt x="13400" y="8704"/>
                  </a:cubicBezTo>
                  <a:cubicBezTo>
                    <a:pt x="14571" y="9042"/>
                    <a:pt x="15742" y="9515"/>
                    <a:pt x="16980" y="9740"/>
                  </a:cubicBezTo>
                  <a:cubicBezTo>
                    <a:pt x="17920" y="9906"/>
                    <a:pt x="18875" y="9921"/>
                    <a:pt x="19845" y="9921"/>
                  </a:cubicBezTo>
                  <a:cubicBezTo>
                    <a:pt x="20060" y="9921"/>
                    <a:pt x="20276" y="9920"/>
                    <a:pt x="20493" y="9920"/>
                  </a:cubicBezTo>
                  <a:cubicBezTo>
                    <a:pt x="21642" y="9920"/>
                    <a:pt x="22835" y="9943"/>
                    <a:pt x="23961" y="10303"/>
                  </a:cubicBezTo>
                  <a:cubicBezTo>
                    <a:pt x="24929" y="10618"/>
                    <a:pt x="25762" y="11204"/>
                    <a:pt x="26483" y="11879"/>
                  </a:cubicBezTo>
                  <a:cubicBezTo>
                    <a:pt x="27789" y="13118"/>
                    <a:pt x="28937" y="14717"/>
                    <a:pt x="30649" y="15392"/>
                  </a:cubicBezTo>
                  <a:cubicBezTo>
                    <a:pt x="30671" y="15392"/>
                    <a:pt x="30716" y="15437"/>
                    <a:pt x="30739" y="15437"/>
                  </a:cubicBezTo>
                  <a:cubicBezTo>
                    <a:pt x="29951" y="15437"/>
                    <a:pt x="29140" y="15460"/>
                    <a:pt x="28352" y="15505"/>
                  </a:cubicBezTo>
                  <a:cubicBezTo>
                    <a:pt x="27339" y="14784"/>
                    <a:pt x="26235" y="14154"/>
                    <a:pt x="25109" y="13681"/>
                  </a:cubicBezTo>
                  <a:cubicBezTo>
                    <a:pt x="23871" y="13140"/>
                    <a:pt x="22542" y="12690"/>
                    <a:pt x="21191" y="12555"/>
                  </a:cubicBezTo>
                  <a:cubicBezTo>
                    <a:pt x="20987" y="12541"/>
                    <a:pt x="20782" y="12534"/>
                    <a:pt x="20578" y="12534"/>
                  </a:cubicBezTo>
                  <a:cubicBezTo>
                    <a:pt x="20107" y="12534"/>
                    <a:pt x="19636" y="12573"/>
                    <a:pt x="19165" y="12668"/>
                  </a:cubicBezTo>
                  <a:cubicBezTo>
                    <a:pt x="18467" y="12803"/>
                    <a:pt x="17791" y="13073"/>
                    <a:pt x="17048" y="13185"/>
                  </a:cubicBezTo>
                  <a:cubicBezTo>
                    <a:pt x="15765" y="13366"/>
                    <a:pt x="14436" y="13140"/>
                    <a:pt x="13152" y="13456"/>
                  </a:cubicBezTo>
                  <a:cubicBezTo>
                    <a:pt x="11914" y="13748"/>
                    <a:pt x="11058" y="14649"/>
                    <a:pt x="10068" y="15370"/>
                  </a:cubicBezTo>
                  <a:cubicBezTo>
                    <a:pt x="9009" y="16135"/>
                    <a:pt x="7658" y="16293"/>
                    <a:pt x="6577" y="17058"/>
                  </a:cubicBezTo>
                  <a:cubicBezTo>
                    <a:pt x="6104" y="17396"/>
                    <a:pt x="5722" y="17824"/>
                    <a:pt x="5384" y="18297"/>
                  </a:cubicBezTo>
                  <a:cubicBezTo>
                    <a:pt x="5001" y="18837"/>
                    <a:pt x="4776" y="19423"/>
                    <a:pt x="4596" y="20053"/>
                  </a:cubicBezTo>
                  <a:cubicBezTo>
                    <a:pt x="4371" y="20661"/>
                    <a:pt x="4145" y="21314"/>
                    <a:pt x="3808" y="21877"/>
                  </a:cubicBezTo>
                  <a:cubicBezTo>
                    <a:pt x="3425" y="22440"/>
                    <a:pt x="3020" y="22913"/>
                    <a:pt x="2614" y="23454"/>
                  </a:cubicBezTo>
                  <a:cubicBezTo>
                    <a:pt x="1916" y="24467"/>
                    <a:pt x="1556" y="25593"/>
                    <a:pt x="1488" y="26831"/>
                  </a:cubicBezTo>
                  <a:cubicBezTo>
                    <a:pt x="1443" y="28070"/>
                    <a:pt x="1668" y="29308"/>
                    <a:pt x="1939" y="30524"/>
                  </a:cubicBezTo>
                  <a:cubicBezTo>
                    <a:pt x="2029" y="30817"/>
                    <a:pt x="2074" y="31132"/>
                    <a:pt x="2164" y="31447"/>
                  </a:cubicBezTo>
                  <a:cubicBezTo>
                    <a:pt x="2177" y="31513"/>
                    <a:pt x="2244" y="31548"/>
                    <a:pt x="2306" y="31548"/>
                  </a:cubicBezTo>
                  <a:cubicBezTo>
                    <a:pt x="2350" y="31548"/>
                    <a:pt x="2393" y="31530"/>
                    <a:pt x="2412" y="31492"/>
                  </a:cubicBezTo>
                  <a:cubicBezTo>
                    <a:pt x="3650" y="29691"/>
                    <a:pt x="5609" y="28543"/>
                    <a:pt x="7793" y="28340"/>
                  </a:cubicBezTo>
                  <a:cubicBezTo>
                    <a:pt x="8114" y="28314"/>
                    <a:pt x="8438" y="28305"/>
                    <a:pt x="8764" y="28305"/>
                  </a:cubicBezTo>
                  <a:cubicBezTo>
                    <a:pt x="9599" y="28305"/>
                    <a:pt x="10449" y="28365"/>
                    <a:pt x="11291" y="28365"/>
                  </a:cubicBezTo>
                  <a:cubicBezTo>
                    <a:pt x="12433" y="28365"/>
                    <a:pt x="13560" y="28254"/>
                    <a:pt x="14616" y="27732"/>
                  </a:cubicBezTo>
                  <a:cubicBezTo>
                    <a:pt x="15629" y="27214"/>
                    <a:pt x="16418" y="26381"/>
                    <a:pt x="17386" y="25840"/>
                  </a:cubicBezTo>
                  <a:cubicBezTo>
                    <a:pt x="18467" y="25255"/>
                    <a:pt x="19705" y="25165"/>
                    <a:pt x="20854" y="24850"/>
                  </a:cubicBezTo>
                  <a:cubicBezTo>
                    <a:pt x="22723" y="24354"/>
                    <a:pt x="24434" y="23273"/>
                    <a:pt x="25762" y="21855"/>
                  </a:cubicBezTo>
                  <a:cubicBezTo>
                    <a:pt x="27068" y="20436"/>
                    <a:pt x="28059" y="18635"/>
                    <a:pt x="28419" y="16721"/>
                  </a:cubicBezTo>
                  <a:cubicBezTo>
                    <a:pt x="28487" y="16496"/>
                    <a:pt x="28510" y="16248"/>
                    <a:pt x="28532" y="16000"/>
                  </a:cubicBezTo>
                  <a:cubicBezTo>
                    <a:pt x="28558" y="15895"/>
                    <a:pt x="28478" y="15836"/>
                    <a:pt x="28401" y="15836"/>
                  </a:cubicBezTo>
                  <a:cubicBezTo>
                    <a:pt x="28346" y="15836"/>
                    <a:pt x="28294" y="15867"/>
                    <a:pt x="28284" y="15933"/>
                  </a:cubicBezTo>
                  <a:cubicBezTo>
                    <a:pt x="28037" y="17869"/>
                    <a:pt x="27136" y="19716"/>
                    <a:pt x="25898" y="21202"/>
                  </a:cubicBezTo>
                  <a:cubicBezTo>
                    <a:pt x="24637" y="22688"/>
                    <a:pt x="22970" y="23836"/>
                    <a:pt x="21101" y="24444"/>
                  </a:cubicBezTo>
                  <a:cubicBezTo>
                    <a:pt x="20381" y="24669"/>
                    <a:pt x="19593" y="24782"/>
                    <a:pt x="18849" y="24962"/>
                  </a:cubicBezTo>
                  <a:cubicBezTo>
                    <a:pt x="19457" y="23589"/>
                    <a:pt x="19975" y="22215"/>
                    <a:pt x="20538" y="20796"/>
                  </a:cubicBezTo>
                  <a:cubicBezTo>
                    <a:pt x="21101" y="19400"/>
                    <a:pt x="21709" y="17982"/>
                    <a:pt x="22272" y="16586"/>
                  </a:cubicBezTo>
                  <a:cubicBezTo>
                    <a:pt x="22723" y="16496"/>
                    <a:pt x="23173" y="16405"/>
                    <a:pt x="23646" y="16338"/>
                  </a:cubicBezTo>
                  <a:cubicBezTo>
                    <a:pt x="25988" y="15933"/>
                    <a:pt x="28352" y="15775"/>
                    <a:pt x="30716" y="15775"/>
                  </a:cubicBezTo>
                  <a:lnTo>
                    <a:pt x="31572" y="15775"/>
                  </a:lnTo>
                  <a:cubicBezTo>
                    <a:pt x="31730" y="15707"/>
                    <a:pt x="31730" y="15392"/>
                    <a:pt x="31527" y="15392"/>
                  </a:cubicBezTo>
                  <a:cubicBezTo>
                    <a:pt x="31482" y="15347"/>
                    <a:pt x="31459" y="15280"/>
                    <a:pt x="31392" y="15257"/>
                  </a:cubicBezTo>
                  <a:cubicBezTo>
                    <a:pt x="31347" y="15257"/>
                    <a:pt x="31302" y="15235"/>
                    <a:pt x="31279" y="15235"/>
                  </a:cubicBezTo>
                  <a:cubicBezTo>
                    <a:pt x="30649" y="13996"/>
                    <a:pt x="30063" y="12735"/>
                    <a:pt x="29523" y="11452"/>
                  </a:cubicBezTo>
                  <a:cubicBezTo>
                    <a:pt x="29050" y="10303"/>
                    <a:pt x="28645" y="9087"/>
                    <a:pt x="28082" y="7961"/>
                  </a:cubicBezTo>
                  <a:cubicBezTo>
                    <a:pt x="27586" y="6903"/>
                    <a:pt x="26843" y="6002"/>
                    <a:pt x="25807" y="5439"/>
                  </a:cubicBezTo>
                  <a:cubicBezTo>
                    <a:pt x="25244" y="5124"/>
                    <a:pt x="24659" y="4899"/>
                    <a:pt x="24119" y="4584"/>
                  </a:cubicBezTo>
                  <a:cubicBezTo>
                    <a:pt x="23578" y="4291"/>
                    <a:pt x="23150" y="3886"/>
                    <a:pt x="22768" y="3435"/>
                  </a:cubicBezTo>
                  <a:cubicBezTo>
                    <a:pt x="22385" y="3007"/>
                    <a:pt x="22002" y="2557"/>
                    <a:pt x="21552" y="2197"/>
                  </a:cubicBezTo>
                  <a:cubicBezTo>
                    <a:pt x="21079" y="1814"/>
                    <a:pt x="20516" y="1589"/>
                    <a:pt x="19930" y="1409"/>
                  </a:cubicBezTo>
                  <a:cubicBezTo>
                    <a:pt x="19255" y="1251"/>
                    <a:pt x="18557" y="1161"/>
                    <a:pt x="17836" y="1048"/>
                  </a:cubicBezTo>
                  <a:cubicBezTo>
                    <a:pt x="17116" y="936"/>
                    <a:pt x="16373" y="801"/>
                    <a:pt x="15629" y="688"/>
                  </a:cubicBezTo>
                  <a:cubicBezTo>
                    <a:pt x="14188" y="418"/>
                    <a:pt x="12747" y="125"/>
                    <a:pt x="11284" y="35"/>
                  </a:cubicBezTo>
                  <a:cubicBezTo>
                    <a:pt x="11051" y="13"/>
                    <a:pt x="10818" y="0"/>
                    <a:pt x="105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5" r:id="rId4"/>
    <p:sldLayoutId id="2147483671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ctrTitle"/>
          </p:nvPr>
        </p:nvSpPr>
        <p:spPr>
          <a:xfrm>
            <a:off x="1132500" y="1483250"/>
            <a:ext cx="5666700" cy="16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Vietnamese</a:t>
            </a:r>
            <a:br>
              <a:rPr lang="en-US" dirty="0"/>
            </a:br>
            <a:r>
              <a:rPr lang="en-US" dirty="0"/>
              <a:t>Graduation Exam</a:t>
            </a:r>
            <a:br>
              <a:rPr lang="en-US" dirty="0"/>
            </a:br>
            <a:r>
              <a:rPr lang="en-US" dirty="0"/>
              <a:t>Analytics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subTitle" idx="1"/>
          </p:nvPr>
        </p:nvSpPr>
        <p:spPr>
          <a:xfrm>
            <a:off x="1186500" y="3169748"/>
            <a:ext cx="5666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Name: Dat Tran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 ID: BJ24DSYU08</a:t>
            </a: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698085F4-5297-2CF7-D7E2-F2ABF109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6" y="444746"/>
            <a:ext cx="2066927" cy="1038504"/>
          </a:xfrm>
          <a:prstGeom prst="rect">
            <a:avLst/>
          </a:prstGeom>
        </p:spPr>
      </p:pic>
      <p:sp>
        <p:nvSpPr>
          <p:cNvPr id="2" name="Google Shape;326;p39">
            <a:extLst>
              <a:ext uri="{FF2B5EF4-FFF2-40B4-BE49-F238E27FC236}">
                <a16:creationId xmlns:a16="http://schemas.microsoft.com/office/drawing/2014/main" id="{C419964A-7D03-9D5A-FA34-E59D2A7D90EB}"/>
              </a:ext>
            </a:extLst>
          </p:cNvPr>
          <p:cNvSpPr txBox="1">
            <a:spLocks/>
          </p:cNvSpPr>
          <p:nvPr/>
        </p:nvSpPr>
        <p:spPr>
          <a:xfrm>
            <a:off x="1186500" y="3929204"/>
            <a:ext cx="56667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5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marR="0" indent="0" algn="l" rtl="0"/>
            <a:r>
              <a:rPr lang="en-US" sz="800" b="0" i="0" dirty="0">
                <a:solidFill>
                  <a:srgbClr val="2D3517"/>
                </a:solidFill>
                <a:effectLst/>
                <a:latin typeface="Karla Medium" pitchFamily="2" charset="0"/>
                <a:ea typeface="Karla Medium" pitchFamily="2" charset="0"/>
                <a:cs typeface="Karla Medium" pitchFamily="2" charset="0"/>
              </a:rPr>
              <a:t>Proof of Work:</a:t>
            </a:r>
            <a:endParaRPr lang="en-US" sz="800" dirty="0">
              <a:effectLst/>
            </a:endParaRPr>
          </a:p>
          <a:p>
            <a:pPr marL="0" marR="0" indent="0" algn="l" rtl="0"/>
            <a:r>
              <a:rPr lang="en-US" sz="800" b="0" i="0" dirty="0">
                <a:solidFill>
                  <a:srgbClr val="2D3517"/>
                </a:solidFill>
                <a:effectLst/>
                <a:latin typeface="Karla Medium" pitchFamily="2" charset="0"/>
                <a:ea typeface="Karla Medium" pitchFamily="2" charset="0"/>
                <a:cs typeface="Karla Medium" pitchFamily="2" charset="0"/>
              </a:rPr>
              <a:t>https://github.com/sydneycally-inclane-2812/data_vis_uni2024</a:t>
            </a:r>
            <a:endParaRPr lang="en-US" sz="8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6CE74B25-253A-6230-9E6F-829A48B12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695A466A-6B96-3075-821C-26AF0A6CE0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61" y="1328256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mean score </a:t>
            </a:r>
            <a:r>
              <a:rPr lang="en-US" dirty="0"/>
              <a:t>of each STEM subjects maintained </a:t>
            </a:r>
            <a:r>
              <a:rPr lang="en-US" b="1" dirty="0"/>
              <a:t>relatively stable</a:t>
            </a:r>
            <a:r>
              <a:rPr lang="en-US" dirty="0"/>
              <a:t>, except for 2022 after COVID-19 (overly ambitious test makers)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The last two years has </a:t>
            </a:r>
            <a:r>
              <a:rPr lang="en-US" b="1" dirty="0"/>
              <a:t>mostly stabilized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Social science scores, in contrast, has larger range and more fluctuation.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b="1" dirty="0"/>
              <a:t>Vietnamese education put more effort into </a:t>
            </a:r>
            <a:r>
              <a:rPr lang="en-US" b="1" dirty="0">
                <a:solidFill>
                  <a:srgbClr val="7030A0"/>
                </a:solidFill>
              </a:rPr>
              <a:t>education</a:t>
            </a:r>
            <a:r>
              <a:rPr lang="en-US" b="1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evaluation</a:t>
            </a:r>
            <a:r>
              <a:rPr lang="en-US" b="1" dirty="0"/>
              <a:t> for STEM subjects.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3F7FF-BBBE-9E26-D323-250A17445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63" y="40148"/>
            <a:ext cx="3930721" cy="2514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75051-3C96-0A12-7209-FA599C9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63" y="2554891"/>
            <a:ext cx="3889346" cy="2514743"/>
          </a:xfrm>
          <a:prstGeom prst="rect">
            <a:avLst/>
          </a:prstGeom>
        </p:spPr>
      </p:pic>
      <p:sp>
        <p:nvSpPr>
          <p:cNvPr id="2" name="Google Shape;373;p45">
            <a:extLst>
              <a:ext uri="{FF2B5EF4-FFF2-40B4-BE49-F238E27FC236}">
                <a16:creationId xmlns:a16="http://schemas.microsoft.com/office/drawing/2014/main" id="{74BA25A5-C787-325F-E35E-DCC424835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Average Score by Year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3445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91566-E9F1-1694-2956-893EBC53F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2;p45">
            <a:extLst>
              <a:ext uri="{FF2B5EF4-FFF2-40B4-BE49-F238E27FC236}">
                <a16:creationId xmlns:a16="http://schemas.microsoft.com/office/drawing/2014/main" id="{F490451A-8094-B221-84FA-B92249D230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5489" y="1258590"/>
            <a:ext cx="3375497" cy="570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This is the number of students that failed the exam, grouped by region in 2021.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All subsequent years are </a:t>
            </a:r>
            <a:r>
              <a:rPr lang="en-US" b="1" dirty="0"/>
              <a:t>almost identical.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Most regions are similar, but 1 and 2 are the two major metropolitans of Vietnam, Ho Chi Minh City and Hanoi, so the number of drop-outs also scale up.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5C281-93F0-BAAD-FBB7-7A8CCB60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10" y="234585"/>
            <a:ext cx="4200942" cy="4673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9D98B2-A469-06FB-2F3D-DAFAB28B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078" y="3314443"/>
            <a:ext cx="1038908" cy="1448247"/>
          </a:xfrm>
          <a:prstGeom prst="rect">
            <a:avLst/>
          </a:prstGeom>
        </p:spPr>
      </p:pic>
      <p:sp>
        <p:nvSpPr>
          <p:cNvPr id="16" name="Google Shape;372;p45">
            <a:extLst>
              <a:ext uri="{FF2B5EF4-FFF2-40B4-BE49-F238E27FC236}">
                <a16:creationId xmlns:a16="http://schemas.microsoft.com/office/drawing/2014/main" id="{299A53E8-7209-6097-E881-1209487C2A53}"/>
              </a:ext>
            </a:extLst>
          </p:cNvPr>
          <p:cNvSpPr txBox="1">
            <a:spLocks/>
          </p:cNvSpPr>
          <p:nvPr/>
        </p:nvSpPr>
        <p:spPr>
          <a:xfrm>
            <a:off x="598973" y="3599209"/>
            <a:ext cx="2502753" cy="570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b="1" dirty="0"/>
              <a:t>Provinces with the highest # of failing student:</a:t>
            </a:r>
          </a:p>
        </p:txBody>
      </p:sp>
      <p:sp>
        <p:nvSpPr>
          <p:cNvPr id="6" name="Google Shape;373;p45">
            <a:extLst>
              <a:ext uri="{FF2B5EF4-FFF2-40B4-BE49-F238E27FC236}">
                <a16:creationId xmlns:a16="http://schemas.microsoft.com/office/drawing/2014/main" id="{BF32EE1C-FFFA-B8C4-755C-828A08ADD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Under-performing provinces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4456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B639-15DD-976E-F890-4C2628CBF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D8DF668-99B3-814D-E159-12E6EDE9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29" y="3749463"/>
            <a:ext cx="2361796" cy="1175319"/>
          </a:xfrm>
          <a:prstGeom prst="rect">
            <a:avLst/>
          </a:prstGeom>
        </p:spPr>
      </p:pic>
      <p:sp>
        <p:nvSpPr>
          <p:cNvPr id="15" name="Google Shape;372;p45">
            <a:extLst>
              <a:ext uri="{FF2B5EF4-FFF2-40B4-BE49-F238E27FC236}">
                <a16:creationId xmlns:a16="http://schemas.microsoft.com/office/drawing/2014/main" id="{AE4F9CFE-0646-0E25-5F32-3653E52CF8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2580" y="961765"/>
            <a:ext cx="3983623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Looking at the other end of the spectrum, the provinces </a:t>
            </a:r>
            <a:r>
              <a:rPr lang="en-US" b="1" dirty="0"/>
              <a:t>consistently</a:t>
            </a:r>
            <a:r>
              <a:rPr lang="en-US" dirty="0"/>
              <a:t> having the </a:t>
            </a:r>
            <a:r>
              <a:rPr lang="en-US" b="1" dirty="0"/>
              <a:t>lowest</a:t>
            </a:r>
            <a:r>
              <a:rPr lang="en-US" dirty="0"/>
              <a:t> number of failing students are: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6: Cao Bang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7: Lai Chau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11: Bac Kan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27: Ninh Binh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36: Kon Tum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44: Binh Duong 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45: Ninh Thuan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60: Bac Lieu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64: Hau Giang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dirty="0"/>
              <a:t>Except for 44, 45, 27,  most are the poorer regions of Vietnam.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US" b="1" dirty="0"/>
              <a:t>The ones going through hardships are the hardest working ones. </a:t>
            </a:r>
            <a:r>
              <a:rPr lang="en-US" b="1" i="1" dirty="0"/>
              <a:t>Maybe we can help empower them?</a:t>
            </a:r>
          </a:p>
        </p:txBody>
      </p:sp>
      <p:sp>
        <p:nvSpPr>
          <p:cNvPr id="18" name="Google Shape;372;p45">
            <a:extLst>
              <a:ext uri="{FF2B5EF4-FFF2-40B4-BE49-F238E27FC236}">
                <a16:creationId xmlns:a16="http://schemas.microsoft.com/office/drawing/2014/main" id="{23C6D54B-73A2-F05A-24D9-9AFD061D2A23}"/>
              </a:ext>
            </a:extLst>
          </p:cNvPr>
          <p:cNvSpPr txBox="1">
            <a:spLocks/>
          </p:cNvSpPr>
          <p:nvPr/>
        </p:nvSpPr>
        <p:spPr>
          <a:xfrm>
            <a:off x="8091037" y="321388"/>
            <a:ext cx="673854" cy="24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Font typeface="Nunito Light"/>
              <a:buNone/>
            </a:pPr>
            <a:r>
              <a:rPr lang="en-US" sz="800" b="1" dirty="0"/>
              <a:t>Same color, </a:t>
            </a:r>
          </a:p>
          <a:p>
            <a:pPr marL="0" indent="0" algn="l">
              <a:buFont typeface="Nunito Light"/>
              <a:buNone/>
            </a:pPr>
            <a:r>
              <a:rPr lang="en-US" sz="800" b="1" dirty="0"/>
              <a:t>same province.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A9A939-BE4E-BABA-AA52-53F38C80D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15" y="218713"/>
            <a:ext cx="2361798" cy="1175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DECB65-692C-1081-342A-0B83CE3B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616" y="2571749"/>
            <a:ext cx="2361797" cy="1175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54502A-A003-4724-F7E5-891665DA4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616" y="1394033"/>
            <a:ext cx="2361798" cy="1175320"/>
          </a:xfrm>
          <a:prstGeom prst="rect">
            <a:avLst/>
          </a:prstGeom>
        </p:spPr>
      </p:pic>
      <p:sp>
        <p:nvSpPr>
          <p:cNvPr id="5" name="Google Shape;373;p45">
            <a:extLst>
              <a:ext uri="{FF2B5EF4-FFF2-40B4-BE49-F238E27FC236}">
                <a16:creationId xmlns:a16="http://schemas.microsoft.com/office/drawing/2014/main" id="{839FDA9D-EA3C-2B33-4004-EA7B7A2D8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Provinces with least failing students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00111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72;p45">
            <a:extLst>
              <a:ext uri="{FF2B5EF4-FFF2-40B4-BE49-F238E27FC236}">
                <a16:creationId xmlns:a16="http://schemas.microsoft.com/office/drawing/2014/main" id="{182F7394-1E4B-8296-291A-F8C5817AE1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5378" y="1385705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cumulative STEM subjects’ score between regions, surprisingly, are </a:t>
            </a:r>
            <a:r>
              <a:rPr lang="en-US" b="1" dirty="0"/>
              <a:t>similarly distributed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might be because different regions prioritize different subjects (due to cultural influences), but the accumulated differences </a:t>
            </a:r>
            <a:r>
              <a:rPr lang="en-US" b="1" dirty="0"/>
              <a:t>cancel out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However, a different story is told with the Math score.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6FC072A-C78F-3C14-2507-C224BC39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510" y="1119550"/>
            <a:ext cx="5061251" cy="2782209"/>
          </a:xfrm>
          <a:prstGeom prst="rect">
            <a:avLst/>
          </a:prstGeom>
        </p:spPr>
      </p:pic>
      <p:sp>
        <p:nvSpPr>
          <p:cNvPr id="2" name="Google Shape;373;p45">
            <a:extLst>
              <a:ext uri="{FF2B5EF4-FFF2-40B4-BE49-F238E27FC236}">
                <a16:creationId xmlns:a16="http://schemas.microsoft.com/office/drawing/2014/main" id="{6DB2D453-3787-70C0-1F2B-EFBD68C91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STEM Score Distribution Across Regions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88975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8FFA-DE9C-5EC3-3BC4-3B520D01F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72;p45">
            <a:extLst>
              <a:ext uri="{FF2B5EF4-FFF2-40B4-BE49-F238E27FC236}">
                <a16:creationId xmlns:a16="http://schemas.microsoft.com/office/drawing/2014/main" id="{C6363BDE-EA56-9FDD-3D9C-A1F03D0F13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59" y="1131124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math scores reflects </a:t>
            </a:r>
            <a:r>
              <a:rPr lang="en-US" b="1" dirty="0"/>
              <a:t>in order </a:t>
            </a:r>
            <a:r>
              <a:rPr lang="en-US" dirty="0"/>
              <a:t>the </a:t>
            </a:r>
            <a:r>
              <a:rPr lang="en-US" b="1" dirty="0"/>
              <a:t>top, middle and bottom</a:t>
            </a:r>
            <a:r>
              <a:rPr lang="en-US" dirty="0"/>
              <a:t> economically provinces of Vietnam.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Note that the top has the </a:t>
            </a:r>
            <a:r>
              <a:rPr lang="en-US" b="1" dirty="0"/>
              <a:t>sharpest point</a:t>
            </a:r>
            <a:r>
              <a:rPr lang="en-US" dirty="0"/>
              <a:t>, indicating that a </a:t>
            </a:r>
            <a:r>
              <a:rPr lang="en-US" b="1" dirty="0"/>
              <a:t>larger portion </a:t>
            </a:r>
            <a:r>
              <a:rPr lang="en-US" dirty="0"/>
              <a:t>of students from </a:t>
            </a:r>
            <a:r>
              <a:rPr lang="en-US" b="1" dirty="0"/>
              <a:t>top earning </a:t>
            </a:r>
            <a:r>
              <a:rPr lang="en-US" dirty="0"/>
              <a:t>cities got good scores.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From a </a:t>
            </a:r>
            <a:r>
              <a:rPr lang="en-US" b="1" dirty="0"/>
              <a:t>population</a:t>
            </a:r>
            <a:r>
              <a:rPr lang="en-US" dirty="0"/>
              <a:t> point of view, the 10 largest cities has many more high scorers, and the bottom 10 is more spread out and peaking almost 2 points lower.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 want to aim to appeal to the </a:t>
            </a:r>
            <a:r>
              <a:rPr lang="en-US" b="1" dirty="0"/>
              <a:t>top 75</a:t>
            </a:r>
            <a:r>
              <a:rPr lang="en-US" b="1" baseline="30000" dirty="0"/>
              <a:t>th</a:t>
            </a:r>
            <a:r>
              <a:rPr lang="en-US" b="1" dirty="0"/>
              <a:t> percentile</a:t>
            </a:r>
            <a:r>
              <a:rPr lang="en-US" dirty="0"/>
              <a:t> for our institute, a balance between target size and performance.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Scores </a:t>
            </a:r>
            <a:r>
              <a:rPr lang="en-US" b="1" dirty="0">
                <a:solidFill>
                  <a:srgbClr val="7030A0"/>
                </a:solidFill>
              </a:rPr>
              <a:t>vary significantly </a:t>
            </a:r>
            <a:r>
              <a:rPr lang="en-US" b="1" dirty="0"/>
              <a:t>between economic and population regions of Vietnam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12D0AC-6293-F5F1-4964-7F8319AC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777" y="2547696"/>
            <a:ext cx="4348850" cy="23905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FF24BA-B25B-A5AF-1FF0-C30E3B02F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77" y="222373"/>
            <a:ext cx="4348850" cy="2325323"/>
          </a:xfrm>
          <a:prstGeom prst="rect">
            <a:avLst/>
          </a:prstGeom>
        </p:spPr>
      </p:pic>
      <p:sp>
        <p:nvSpPr>
          <p:cNvPr id="4" name="Google Shape;373;p45">
            <a:extLst>
              <a:ext uri="{FF2B5EF4-FFF2-40B4-BE49-F238E27FC236}">
                <a16:creationId xmlns:a16="http://schemas.microsoft.com/office/drawing/2014/main" id="{C7F5C660-1338-5F10-600D-3017FB8C9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346859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STEM Score Distribution Across Regions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6349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>
          <a:extLst>
            <a:ext uri="{FF2B5EF4-FFF2-40B4-BE49-F238E27FC236}">
              <a16:creationId xmlns:a16="http://schemas.microsoft.com/office/drawing/2014/main" id="{D32224B5-0D27-4CE8-E54C-2991EE4A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>
            <a:extLst>
              <a:ext uri="{FF2B5EF4-FFF2-40B4-BE49-F238E27FC236}">
                <a16:creationId xmlns:a16="http://schemas.microsoft.com/office/drawing/2014/main" id="{CC405233-6246-9ED3-BF62-A20658A65C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9250" y="2663250"/>
            <a:ext cx="45855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60" name="Google Shape;360;p43">
            <a:extLst>
              <a:ext uri="{FF2B5EF4-FFF2-40B4-BE49-F238E27FC236}">
                <a16:creationId xmlns:a16="http://schemas.microsoft.com/office/drawing/2014/main" id="{BE3272FF-04EA-7151-09F0-F50E3FB835E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93250" y="1683750"/>
            <a:ext cx="1357500" cy="9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02A0B-6953-7F2D-E2A4-03D233C0F74C}"/>
              </a:ext>
            </a:extLst>
          </p:cNvPr>
          <p:cNvSpPr txBox="1"/>
          <p:nvPr/>
        </p:nvSpPr>
        <p:spPr>
          <a:xfrm>
            <a:off x="2264176" y="3459750"/>
            <a:ext cx="4600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Karla" pitchFamily="2" charset="0"/>
              </a:rPr>
              <a:t>From the perspective of this presentation,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Karla" pitchFamily="2" charset="0"/>
              </a:rPr>
              <a:t>you are the </a:t>
            </a:r>
            <a:r>
              <a:rPr lang="en-US" sz="1200" b="1" dirty="0">
                <a:latin typeface="Karla" pitchFamily="2" charset="0"/>
              </a:rPr>
              <a:t>admission officer </a:t>
            </a:r>
            <a:r>
              <a:rPr lang="en-US" sz="1200" dirty="0">
                <a:latin typeface="Karla" pitchFamily="2" charset="0"/>
              </a:rPr>
              <a:t>for the BDS course of SP Jain.</a:t>
            </a:r>
          </a:p>
        </p:txBody>
      </p:sp>
    </p:spTree>
    <p:extLst>
      <p:ext uri="{BB962C8B-B14F-4D97-AF65-F5344CB8AC3E}">
        <p14:creationId xmlns:p14="http://schemas.microsoft.com/office/powerpoint/2010/main" val="392996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>
            <a:spLocks noGrp="1"/>
          </p:cNvSpPr>
          <p:nvPr>
            <p:ph type="subTitle" idx="3"/>
          </p:nvPr>
        </p:nvSpPr>
        <p:spPr>
          <a:xfrm>
            <a:off x="1290762" y="1372827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Vietnamese graduation test </a:t>
            </a:r>
            <a:r>
              <a:rPr lang="en-US" b="1" dirty="0"/>
              <a:t>is fully comprehensive, stable</a:t>
            </a:r>
            <a:r>
              <a:rPr lang="en-US" dirty="0"/>
              <a:t> and provide a </a:t>
            </a:r>
            <a:r>
              <a:rPr lang="en-US" b="1" dirty="0"/>
              <a:t>reasonable baseline </a:t>
            </a:r>
            <a:r>
              <a:rPr lang="en-US" dirty="0"/>
              <a:t>to assess a student’s performance.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Vietnamese people place heavy emphasis on </a:t>
            </a:r>
            <a:r>
              <a:rPr lang="en-US" b="1" dirty="0"/>
              <a:t>STEM education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Students are usually </a:t>
            </a:r>
            <a:r>
              <a:rPr lang="en-US" b="1" dirty="0"/>
              <a:t>all rounders </a:t>
            </a:r>
            <a:r>
              <a:rPr lang="en-US" dirty="0"/>
              <a:t>for these subjects but </a:t>
            </a:r>
            <a:r>
              <a:rPr lang="en-US" b="1" dirty="0"/>
              <a:t>focuses</a:t>
            </a:r>
            <a:r>
              <a:rPr lang="en-US" dirty="0"/>
              <a:t> on ones that gets them into University.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379" name="Google Shape;3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82" name="Google Shape;382;p46"/>
          <p:cNvSpPr txBox="1">
            <a:spLocks noGrp="1"/>
          </p:cNvSpPr>
          <p:nvPr>
            <p:ph type="subTitle" idx="4"/>
          </p:nvPr>
        </p:nvSpPr>
        <p:spPr>
          <a:xfrm>
            <a:off x="4945638" y="1372827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Vietnamese students’ performance </a:t>
            </a:r>
            <a:r>
              <a:rPr lang="en-US" b="1" dirty="0"/>
              <a:t>vary wildly </a:t>
            </a:r>
            <a:r>
              <a:rPr lang="en-US" dirty="0"/>
              <a:t>between </a:t>
            </a:r>
            <a:r>
              <a:rPr lang="en-US" b="1" dirty="0"/>
              <a:t>economic</a:t>
            </a:r>
            <a:r>
              <a:rPr lang="en-US" dirty="0"/>
              <a:t> and </a:t>
            </a:r>
            <a:r>
              <a:rPr lang="en-US" b="1" dirty="0"/>
              <a:t>population</a:t>
            </a:r>
            <a:r>
              <a:rPr lang="en-US" dirty="0"/>
              <a:t> regions, but </a:t>
            </a:r>
            <a:r>
              <a:rPr lang="en-US" b="1" dirty="0"/>
              <a:t>cumulative performance </a:t>
            </a:r>
            <a:r>
              <a:rPr lang="en-US" dirty="0"/>
              <a:t>is </a:t>
            </a:r>
            <a:r>
              <a:rPr lang="en-US" b="1" dirty="0"/>
              <a:t>similar</a:t>
            </a:r>
            <a:r>
              <a:rPr lang="en-US" dirty="0"/>
              <a:t> throughout Vietnam.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Regions with </a:t>
            </a:r>
            <a:r>
              <a:rPr lang="en-US" b="1" dirty="0"/>
              <a:t>lower economies </a:t>
            </a:r>
            <a:r>
              <a:rPr lang="en-US" dirty="0"/>
              <a:t>have </a:t>
            </a:r>
            <a:r>
              <a:rPr lang="en-US" b="1" dirty="0"/>
              <a:t>less</a:t>
            </a:r>
            <a:r>
              <a:rPr lang="en-US" dirty="0"/>
              <a:t> people failing the exam. </a:t>
            </a:r>
            <a:r>
              <a:rPr lang="en-US" b="1" dirty="0"/>
              <a:t>Major citie</a:t>
            </a:r>
            <a:r>
              <a:rPr lang="en-US" dirty="0"/>
              <a:t>s, where education is more accessible, saw </a:t>
            </a:r>
            <a:r>
              <a:rPr lang="en-US" b="1" dirty="0"/>
              <a:t>more</a:t>
            </a:r>
            <a:r>
              <a:rPr lang="en-US" dirty="0"/>
              <a:t> failing people.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Scores should be interpreted </a:t>
            </a:r>
            <a:r>
              <a:rPr lang="en-US" b="1" dirty="0"/>
              <a:t>in context.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>
          <a:extLst>
            <a:ext uri="{FF2B5EF4-FFF2-40B4-BE49-F238E27FC236}">
              <a16:creationId xmlns:a16="http://schemas.microsoft.com/office/drawing/2014/main" id="{13EE4E14-4A89-9416-A9B1-DC56E481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>
            <a:extLst>
              <a:ext uri="{FF2B5EF4-FFF2-40B4-BE49-F238E27FC236}">
                <a16:creationId xmlns:a16="http://schemas.microsoft.com/office/drawing/2014/main" id="{D31ED328-8411-C42F-C2D3-A3620A3A758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90762" y="1372827"/>
            <a:ext cx="2907600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Based on the insights,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here are my recommendations for the institute:</a:t>
            </a:r>
          </a:p>
        </p:txBody>
      </p:sp>
      <p:sp>
        <p:nvSpPr>
          <p:cNvPr id="379" name="Google Shape;379;p46">
            <a:extLst>
              <a:ext uri="{FF2B5EF4-FFF2-40B4-BE49-F238E27FC236}">
                <a16:creationId xmlns:a16="http://schemas.microsoft.com/office/drawing/2014/main" id="{C1FC4D3B-0D96-0677-334A-48857806D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382" name="Google Shape;382;p46">
            <a:extLst>
              <a:ext uri="{FF2B5EF4-FFF2-40B4-BE49-F238E27FC236}">
                <a16:creationId xmlns:a16="http://schemas.microsoft.com/office/drawing/2014/main" id="{17F37379-F24D-3B33-8FD0-837E461581B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45638" y="1372827"/>
            <a:ext cx="3061712" cy="14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The Vietnamese Graduation Exam results should be available as an </a:t>
            </a:r>
            <a:r>
              <a:rPr lang="en-US" b="1" dirty="0"/>
              <a:t>additional metric </a:t>
            </a:r>
            <a:r>
              <a:rPr lang="en-US" dirty="0"/>
              <a:t>for admission. </a:t>
            </a:r>
            <a:r>
              <a:rPr lang="en-US" b="1" dirty="0"/>
              <a:t>Collaboration</a:t>
            </a:r>
            <a:r>
              <a:rPr lang="en-US" dirty="0"/>
              <a:t> with Vietnamese </a:t>
            </a:r>
            <a:r>
              <a:rPr lang="en-US" b="1" dirty="0"/>
              <a:t>top high school</a:t>
            </a:r>
            <a:r>
              <a:rPr lang="en-US" dirty="0"/>
              <a:t> in major economic hubs can also bring a stream of successful applicant, but </a:t>
            </a:r>
            <a:r>
              <a:rPr lang="en-US" b="1" dirty="0"/>
              <a:t>do not overlook </a:t>
            </a:r>
            <a:r>
              <a:rPr lang="en-US" dirty="0"/>
              <a:t>applicants from </a:t>
            </a:r>
            <a:r>
              <a:rPr lang="en-US" b="1" dirty="0"/>
              <a:t>other areas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When using exam results, the </a:t>
            </a:r>
            <a:r>
              <a:rPr lang="en-US" b="1" dirty="0"/>
              <a:t>region</a:t>
            </a:r>
            <a:r>
              <a:rPr lang="en-US" dirty="0"/>
              <a:t> in which the applicant resides is also important for a </a:t>
            </a:r>
            <a:r>
              <a:rPr lang="en-US" b="1" dirty="0"/>
              <a:t>holistic evaluation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It is also important to continuously improve </a:t>
            </a:r>
            <a:r>
              <a:rPr lang="en-US" b="1" dirty="0"/>
              <a:t>academic standards</a:t>
            </a:r>
            <a:r>
              <a:rPr lang="en-US" dirty="0"/>
              <a:t>, </a:t>
            </a:r>
            <a:r>
              <a:rPr lang="en-US" b="1" dirty="0"/>
              <a:t>curriculum</a:t>
            </a:r>
            <a:r>
              <a:rPr lang="en-US" dirty="0"/>
              <a:t> and </a:t>
            </a:r>
            <a:r>
              <a:rPr lang="en-US" b="1" dirty="0"/>
              <a:t>resources</a:t>
            </a:r>
            <a:r>
              <a:rPr lang="en-US" dirty="0"/>
              <a:t> to attract talented individuals.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60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subTitle" idx="1"/>
          </p:nvPr>
        </p:nvSpPr>
        <p:spPr>
          <a:xfrm>
            <a:off x="720000" y="1636650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amount of data produced worldwide is </a:t>
            </a:r>
            <a:r>
              <a:rPr lang="en-US" b="1" i="1" dirty="0">
                <a:solidFill>
                  <a:srgbClr val="FF0000"/>
                </a:solidFill>
              </a:rPr>
              <a:t>increasing exponentially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every year.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40%</a:t>
            </a:r>
            <a:r>
              <a:rPr lang="en-US" dirty="0"/>
              <a:t> of companies use </a:t>
            </a:r>
            <a:r>
              <a:rPr lang="en-US" b="1" dirty="0"/>
              <a:t>Big Data Analytics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44% </a:t>
            </a:r>
            <a:r>
              <a:rPr lang="en-US" dirty="0"/>
              <a:t>use </a:t>
            </a:r>
            <a:r>
              <a:rPr lang="en-US" b="1" dirty="0"/>
              <a:t>data-driven</a:t>
            </a:r>
            <a:r>
              <a:rPr lang="en-US" dirty="0"/>
              <a:t> decisions making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90%</a:t>
            </a:r>
            <a:r>
              <a:rPr lang="en-US" dirty="0"/>
              <a:t> believe data is </a:t>
            </a:r>
            <a:r>
              <a:rPr lang="en-US" b="1" dirty="0"/>
              <a:t>important</a:t>
            </a:r>
            <a:r>
              <a:rPr lang="en-US" dirty="0"/>
              <a:t> to business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offer a </a:t>
            </a:r>
            <a:r>
              <a:rPr lang="en-US" b="1" dirty="0"/>
              <a:t>great course </a:t>
            </a:r>
            <a:r>
              <a:rPr lang="en-US" dirty="0"/>
              <a:t>for a </a:t>
            </a:r>
            <a:r>
              <a:rPr lang="en-US" b="1" dirty="0"/>
              <a:t>promising field</a:t>
            </a:r>
            <a:r>
              <a:rPr lang="en-US" dirty="0"/>
              <a:t>, in a </a:t>
            </a:r>
            <a:r>
              <a:rPr lang="en-US" b="1" dirty="0"/>
              <a:t>rapidly growing economy</a:t>
            </a:r>
            <a:r>
              <a:rPr lang="en-US" dirty="0"/>
              <a:t>; how do we make the most of our efforts?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Optimize the curriculum, find inspiring educators and </a:t>
            </a:r>
            <a:r>
              <a:rPr lang="en-US" b="1" dirty="0"/>
              <a:t>empowering the right student.</a:t>
            </a:r>
          </a:p>
        </p:txBody>
      </p:sp>
      <p:sp>
        <p:nvSpPr>
          <p:cNvPr id="373" name="Google Shape;37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Importance of Data</a:t>
            </a:r>
            <a:endParaRPr dirty="0"/>
          </a:p>
        </p:txBody>
      </p:sp>
      <p:pic>
        <p:nvPicPr>
          <p:cNvPr id="3" name="Picture 2" descr="A graph of data being created and replaced&#10;&#10;Description automatically generated with medium confidence">
            <a:extLst>
              <a:ext uri="{FF2B5EF4-FFF2-40B4-BE49-F238E27FC236}">
                <a16:creationId xmlns:a16="http://schemas.microsoft.com/office/drawing/2014/main" id="{BA0FF082-05F9-CF43-4862-1AA3B46B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084" y="1636650"/>
            <a:ext cx="3777916" cy="2032844"/>
          </a:xfrm>
          <a:prstGeom prst="rect">
            <a:avLst/>
          </a:prstGeom>
        </p:spPr>
      </p:pic>
      <p:sp>
        <p:nvSpPr>
          <p:cNvPr id="6" name="Google Shape;372;p45">
            <a:extLst>
              <a:ext uri="{FF2B5EF4-FFF2-40B4-BE49-F238E27FC236}">
                <a16:creationId xmlns:a16="http://schemas.microsoft.com/office/drawing/2014/main" id="{74934590-4E20-2FAF-7A30-A52DCEEDF2D3}"/>
              </a:ext>
            </a:extLst>
          </p:cNvPr>
          <p:cNvSpPr txBox="1">
            <a:spLocks/>
          </p:cNvSpPr>
          <p:nvPr/>
        </p:nvSpPr>
        <p:spPr>
          <a:xfrm>
            <a:off x="7489134" y="3621753"/>
            <a:ext cx="1003852" cy="33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Font typeface="Nunito Light"/>
              <a:buNone/>
            </a:pPr>
            <a:r>
              <a:rPr lang="en-US" sz="700" dirty="0"/>
              <a:t>Source: QuantHub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66BF62A9-AD0B-8BDC-7ED2-52A4B517F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FB58E16D-DCC7-9809-288C-F02A20CBB2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5569" y="1827150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Vietnamese migrants are </a:t>
            </a:r>
            <a:r>
              <a:rPr lang="en-US" dirty="0">
                <a:solidFill>
                  <a:srgbClr val="FF0000"/>
                </a:solidFill>
              </a:rPr>
              <a:t>becoming </a:t>
            </a:r>
            <a:r>
              <a:rPr lang="en-US" b="1" dirty="0">
                <a:solidFill>
                  <a:srgbClr val="FF0000"/>
                </a:solidFill>
              </a:rPr>
              <a:t>larger and larger contributors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the Australian economy.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Vietnam has a comprehensive, SAT-like national examination which result is used by all domestic universities.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FFB0D-D4AA-6071-04C9-58A73FAA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00" y="1574509"/>
            <a:ext cx="4323631" cy="1872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5A2CC5-FCD2-FC6F-8F03-D2720FA93894}"/>
              </a:ext>
            </a:extLst>
          </p:cNvPr>
          <p:cNvSpPr txBox="1"/>
          <p:nvPr/>
        </p:nvSpPr>
        <p:spPr>
          <a:xfrm>
            <a:off x="2271713" y="3775145"/>
            <a:ext cx="4600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None/>
              <a:tabLst/>
              <a:defRPr/>
            </a:pPr>
            <a:r>
              <a:rPr kumimoji="0" lang="en-US" sz="20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arla"/>
                <a:sym typeface="Karla"/>
              </a:rPr>
              <a:t>Can that be a good indicator of promising talents for our program?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223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AD93AADD-E8F5-EEDA-8371-472F27F25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FE95A90B-DE0F-A14B-96A1-4858934524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58" y="1074522"/>
            <a:ext cx="3658415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Overview of Vietnamese HS Graduation Test: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Usually occurs over </a:t>
            </a:r>
            <a:r>
              <a:rPr lang="en-US" b="1" dirty="0"/>
              <a:t>2 days </a:t>
            </a:r>
            <a:r>
              <a:rPr lang="en-US" dirty="0"/>
              <a:t>in July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Taken by </a:t>
            </a:r>
            <a:r>
              <a:rPr lang="en-US" b="1" dirty="0"/>
              <a:t>12</a:t>
            </a:r>
            <a:r>
              <a:rPr lang="en-US" b="1" baseline="30000" dirty="0"/>
              <a:t>th</a:t>
            </a:r>
            <a:r>
              <a:rPr lang="en-US" b="1" dirty="0"/>
              <a:t> graders </a:t>
            </a:r>
            <a:r>
              <a:rPr lang="en-US" dirty="0"/>
              <a:t>or anyone who wishes to be enrolled into a </a:t>
            </a:r>
            <a:r>
              <a:rPr lang="en-US" b="1" dirty="0"/>
              <a:t>tertiary education </a:t>
            </a:r>
            <a:r>
              <a:rPr lang="en-US" dirty="0"/>
              <a:t>institute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3 compulsory subjects: </a:t>
            </a:r>
            <a:r>
              <a:rPr lang="en-US" b="1" dirty="0"/>
              <a:t>Math</a:t>
            </a:r>
            <a:r>
              <a:rPr lang="en-US" dirty="0"/>
              <a:t>, </a:t>
            </a:r>
            <a:r>
              <a:rPr lang="en-US" b="1" dirty="0"/>
              <a:t>Vietnamese</a:t>
            </a:r>
            <a:r>
              <a:rPr lang="en-US" dirty="0"/>
              <a:t> Literature and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language </a:t>
            </a:r>
            <a:r>
              <a:rPr lang="en-US" dirty="0"/>
              <a:t>(typically English)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     Choose 1 in 2 groups: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Natural Sciences (</a:t>
            </a:r>
            <a:r>
              <a:rPr lang="en-US" b="1" dirty="0"/>
              <a:t>Biology</a:t>
            </a:r>
            <a:r>
              <a:rPr lang="en-US" dirty="0"/>
              <a:t>, </a:t>
            </a:r>
            <a:r>
              <a:rPr lang="en-US" b="1" dirty="0"/>
              <a:t>Physics</a:t>
            </a:r>
            <a:r>
              <a:rPr lang="en-US" dirty="0"/>
              <a:t>, </a:t>
            </a:r>
            <a:r>
              <a:rPr lang="en-US" b="1" dirty="0"/>
              <a:t>Chemistry</a:t>
            </a:r>
            <a:r>
              <a:rPr lang="en-US" dirty="0"/>
              <a:t>)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Social Sciences (</a:t>
            </a:r>
            <a:r>
              <a:rPr lang="en-US" b="1" dirty="0"/>
              <a:t>History</a:t>
            </a:r>
            <a:r>
              <a:rPr lang="en-US" dirty="0"/>
              <a:t>, </a:t>
            </a:r>
            <a:r>
              <a:rPr lang="en-US" b="1" dirty="0"/>
              <a:t>Geography</a:t>
            </a:r>
            <a:r>
              <a:rPr lang="en-US" dirty="0"/>
              <a:t>, </a:t>
            </a:r>
            <a:r>
              <a:rPr lang="en-US" b="1" dirty="0"/>
              <a:t>Civics)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All tests are </a:t>
            </a:r>
            <a:r>
              <a:rPr lang="en-US" b="1" dirty="0"/>
              <a:t>Multiple Choice</a:t>
            </a:r>
            <a:r>
              <a:rPr lang="en-US" dirty="0"/>
              <a:t>, except for Vietnamese Literature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To graduate, all subjects must be taken, none has scores &lt;= 1 and the average must be &gt;= 5</a:t>
            </a:r>
          </a:p>
          <a:p>
            <a:pPr marL="171450" indent="-171450" algn="l">
              <a:buFontTx/>
              <a:buChar char="-"/>
            </a:pPr>
            <a:endParaRPr lang="en-US" dirty="0"/>
          </a:p>
        </p:txBody>
      </p:sp>
      <p:sp>
        <p:nvSpPr>
          <p:cNvPr id="373" name="Google Shape;373;p45">
            <a:extLst>
              <a:ext uri="{FF2B5EF4-FFF2-40B4-BE49-F238E27FC236}">
                <a16:creationId xmlns:a16="http://schemas.microsoft.com/office/drawing/2014/main" id="{37A54A22-5848-0B03-6591-40C317B1E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4" name="Google Shape;372;p45">
            <a:extLst>
              <a:ext uri="{FF2B5EF4-FFF2-40B4-BE49-F238E27FC236}">
                <a16:creationId xmlns:a16="http://schemas.microsoft.com/office/drawing/2014/main" id="{FC868C0E-021F-2EBE-996B-A1303449A8BA}"/>
              </a:ext>
            </a:extLst>
          </p:cNvPr>
          <p:cNvSpPr txBox="1">
            <a:spLocks/>
          </p:cNvSpPr>
          <p:nvPr/>
        </p:nvSpPr>
        <p:spPr>
          <a:xfrm>
            <a:off x="4572000" y="1074522"/>
            <a:ext cx="3658415" cy="39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52400" indent="0">
              <a:spcBef>
                <a:spcPts val="600"/>
              </a:spcBef>
              <a:buNone/>
            </a:pPr>
            <a:r>
              <a:rPr lang="en-US" dirty="0"/>
              <a:t>In 2024, after nine years of implementation, the test was administered in this format </a:t>
            </a:r>
            <a:r>
              <a:rPr lang="en-US" b="1" dirty="0"/>
              <a:t>for the final time.</a:t>
            </a:r>
            <a:endParaRPr lang="en-US" dirty="0"/>
          </a:p>
          <a:p>
            <a:pPr marL="152400" indent="0">
              <a:spcBef>
                <a:spcPts val="600"/>
              </a:spcBef>
              <a:buNone/>
            </a:pPr>
            <a:r>
              <a:rPr lang="en-US" dirty="0"/>
              <a:t>People who wants to go to university and have been studying for this format has </a:t>
            </a:r>
            <a:r>
              <a:rPr lang="en-US" b="1" dirty="0"/>
              <a:t>one last attempt</a:t>
            </a:r>
            <a:r>
              <a:rPr lang="en-US" dirty="0"/>
              <a:t>, so the number of test takers saw a </a:t>
            </a:r>
            <a:r>
              <a:rPr lang="en-US" b="1" dirty="0"/>
              <a:t>substantial increase</a:t>
            </a:r>
            <a:r>
              <a:rPr lang="en-US" dirty="0"/>
              <a:t>.</a:t>
            </a:r>
          </a:p>
        </p:txBody>
      </p:sp>
      <p:pic>
        <p:nvPicPr>
          <p:cNvPr id="3" name="Picture 2" descr="A group of students in a classroom&#10;&#10;Description automatically generated">
            <a:extLst>
              <a:ext uri="{FF2B5EF4-FFF2-40B4-BE49-F238E27FC236}">
                <a16:creationId xmlns:a16="http://schemas.microsoft.com/office/drawing/2014/main" id="{88240356-0E88-A496-1398-E5A0DD4F2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97" y="2808334"/>
            <a:ext cx="2787054" cy="174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51D72C10-ADCF-469D-717F-F989C94DA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>
            <a:extLst>
              <a:ext uri="{FF2B5EF4-FFF2-40B4-BE49-F238E27FC236}">
                <a16:creationId xmlns:a16="http://schemas.microsoft.com/office/drawing/2014/main" id="{9FE37859-E5DE-2B9D-AD5F-F89A408E9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Questions</a:t>
            </a:r>
            <a:endParaRPr dirty="0"/>
          </a:p>
        </p:txBody>
      </p:sp>
      <p:sp>
        <p:nvSpPr>
          <p:cNvPr id="2" name="Google Shape;372;p45">
            <a:extLst>
              <a:ext uri="{FF2B5EF4-FFF2-40B4-BE49-F238E27FC236}">
                <a16:creationId xmlns:a16="http://schemas.microsoft.com/office/drawing/2014/main" id="{6F6CF36F-DBB4-4DD1-55AB-71A3C3F64C11}"/>
              </a:ext>
            </a:extLst>
          </p:cNvPr>
          <p:cNvSpPr txBox="1">
            <a:spLocks/>
          </p:cNvSpPr>
          <p:nvPr/>
        </p:nvSpPr>
        <p:spPr>
          <a:xfrm>
            <a:off x="846558" y="1197756"/>
            <a:ext cx="3658415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None/>
            </a:pPr>
            <a:r>
              <a:rPr lang="en-US" u="sng" dirty="0"/>
              <a:t>We are looking to verify: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The quality of Vietnamese students are gradually </a:t>
            </a:r>
            <a:r>
              <a:rPr lang="en-US" u="sng" dirty="0"/>
              <a:t>increasing</a:t>
            </a:r>
            <a:r>
              <a:rPr lang="en-US" dirty="0"/>
              <a:t> to meet our standards, especially STEM subjects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The test is </a:t>
            </a:r>
            <a:r>
              <a:rPr lang="en-US" b="1" dirty="0"/>
              <a:t>standardized</a:t>
            </a:r>
            <a:r>
              <a:rPr lang="en-US" dirty="0"/>
              <a:t> and </a:t>
            </a:r>
            <a:r>
              <a:rPr lang="en-US" b="1" dirty="0"/>
              <a:t>stable</a:t>
            </a:r>
            <a:r>
              <a:rPr lang="en-US" dirty="0"/>
              <a:t> </a:t>
            </a:r>
            <a:r>
              <a:rPr lang="en-US" b="1" dirty="0"/>
              <a:t>over multiple years, </a:t>
            </a:r>
            <a:r>
              <a:rPr lang="en-US" dirty="0"/>
              <a:t>so student’s results are representative of their ability.</a:t>
            </a:r>
          </a:p>
        </p:txBody>
      </p:sp>
      <p:sp>
        <p:nvSpPr>
          <p:cNvPr id="3" name="Google Shape;372;p45">
            <a:extLst>
              <a:ext uri="{FF2B5EF4-FFF2-40B4-BE49-F238E27FC236}">
                <a16:creationId xmlns:a16="http://schemas.microsoft.com/office/drawing/2014/main" id="{79372B9B-ADF2-F29F-3595-30265C05516D}"/>
              </a:ext>
            </a:extLst>
          </p:cNvPr>
          <p:cNvSpPr txBox="1">
            <a:spLocks/>
          </p:cNvSpPr>
          <p:nvPr/>
        </p:nvSpPr>
        <p:spPr>
          <a:xfrm>
            <a:off x="4572000" y="1197756"/>
            <a:ext cx="3658415" cy="18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>
              <a:buNone/>
            </a:pPr>
            <a:r>
              <a:rPr lang="en-US" u="sng" dirty="0"/>
              <a:t>We will use data visualizations to find out: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much the </a:t>
            </a:r>
            <a:r>
              <a:rPr lang="en-US" b="1" dirty="0"/>
              <a:t>distribution</a:t>
            </a:r>
            <a:r>
              <a:rPr lang="en-US" dirty="0"/>
              <a:t> changes?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Which subjects significantly </a:t>
            </a:r>
            <a:r>
              <a:rPr lang="en-US" b="1" dirty="0"/>
              <a:t>improved/declined</a:t>
            </a:r>
            <a:r>
              <a:rPr lang="en-US" dirty="0"/>
              <a:t>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many students don’t meet the </a:t>
            </a:r>
            <a:r>
              <a:rPr lang="en-US" b="1" dirty="0"/>
              <a:t>graduation criteria</a:t>
            </a:r>
            <a:r>
              <a:rPr lang="en-US" dirty="0"/>
              <a:t>? </a:t>
            </a:r>
            <a:r>
              <a:rPr lang="en-US" b="1" dirty="0"/>
              <a:t>Where</a:t>
            </a:r>
            <a:r>
              <a:rPr lang="en-US" dirty="0"/>
              <a:t> are they?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do scores vary by </a:t>
            </a:r>
            <a:r>
              <a:rPr lang="en-US" b="1" dirty="0"/>
              <a:t>region</a:t>
            </a:r>
            <a:r>
              <a:rPr lang="en-US" dirty="0"/>
              <a:t>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Is there </a:t>
            </a:r>
            <a:r>
              <a:rPr lang="en-US" b="1" dirty="0"/>
              <a:t>correlation</a:t>
            </a:r>
            <a:r>
              <a:rPr lang="en-US" dirty="0"/>
              <a:t> between </a:t>
            </a:r>
            <a:r>
              <a:rPr lang="en-US" b="1" dirty="0"/>
              <a:t>STEM subject scores</a:t>
            </a:r>
            <a:r>
              <a:rPr lang="en-US" dirty="0"/>
              <a:t>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does </a:t>
            </a:r>
            <a:r>
              <a:rPr lang="en-US" b="1" dirty="0"/>
              <a:t>COVID-19</a:t>
            </a:r>
            <a:r>
              <a:rPr lang="en-US" dirty="0"/>
              <a:t> affect 2021?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different is </a:t>
            </a:r>
            <a:r>
              <a:rPr lang="en-US" b="1" dirty="0"/>
              <a:t>2024</a:t>
            </a:r>
            <a:r>
              <a:rPr lang="en-US" dirty="0"/>
              <a:t> is from the previous years, considering the change in test format?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How can we further our </a:t>
            </a:r>
            <a:r>
              <a:rPr lang="en-US" b="1" dirty="0"/>
              <a:t>admission campaigns</a:t>
            </a:r>
            <a:r>
              <a:rPr lang="en-US" dirty="0"/>
              <a:t> in Vietnam with this findings?</a:t>
            </a:r>
          </a:p>
        </p:txBody>
      </p:sp>
    </p:spTree>
    <p:extLst>
      <p:ext uri="{BB962C8B-B14F-4D97-AF65-F5344CB8AC3E}">
        <p14:creationId xmlns:p14="http://schemas.microsoft.com/office/powerpoint/2010/main" val="392229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58FFFF5D-276C-9659-39B9-0F27494A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277F23DD-96DC-4D6D-5C74-CA6D4B1D80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61" y="1328256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Aft>
                <a:spcPts val="600"/>
              </a:spcAft>
              <a:buFontTx/>
              <a:buChar char="-"/>
            </a:pPr>
            <a:r>
              <a:rPr lang="en-US" dirty="0"/>
              <a:t>The number of test takers </a:t>
            </a:r>
            <a:r>
              <a:rPr lang="en-US" b="1" dirty="0"/>
              <a:t>increases</a:t>
            </a:r>
            <a:r>
              <a:rPr lang="en-US" dirty="0"/>
              <a:t> year by year, but 2024 saw an increase by as much as </a:t>
            </a:r>
            <a:r>
              <a:rPr lang="en-US" b="1" dirty="0"/>
              <a:t>the previous two combined</a:t>
            </a:r>
            <a:r>
              <a:rPr lang="en-US" dirty="0"/>
              <a:t>.</a:t>
            </a:r>
          </a:p>
          <a:p>
            <a:pPr marL="171450" lvl="0" indent="-171450" algn="l" rtl="0">
              <a:spcAft>
                <a:spcPts val="600"/>
              </a:spcAft>
              <a:buFontTx/>
              <a:buChar char="-"/>
            </a:pPr>
            <a:r>
              <a:rPr lang="en-US" dirty="0"/>
              <a:t>The graduation rate also inclined rapidly, indicating an increase in </a:t>
            </a:r>
            <a:r>
              <a:rPr lang="en-US" b="1" dirty="0"/>
              <a:t>learner’s quality</a:t>
            </a:r>
            <a:r>
              <a:rPr lang="en-US" dirty="0"/>
              <a:t>.</a:t>
            </a:r>
          </a:p>
        </p:txBody>
      </p:sp>
      <p:sp>
        <p:nvSpPr>
          <p:cNvPr id="373" name="Google Shape;373;p45">
            <a:extLst>
              <a:ext uri="{FF2B5EF4-FFF2-40B4-BE49-F238E27FC236}">
                <a16:creationId xmlns:a16="http://schemas.microsoft.com/office/drawing/2014/main" id="{E8F65BFD-DE09-B290-1D1D-950ED943D3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Number of Students and </a:t>
            </a:r>
            <a:br>
              <a:rPr lang="en" sz="1800" dirty="0"/>
            </a:br>
            <a:r>
              <a:rPr lang="en" sz="1800" dirty="0"/>
              <a:t>Percentage of Graduates by Year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C682C-A807-A28D-F9B7-626A7B391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6" y="235345"/>
            <a:ext cx="3372715" cy="46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6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4B27CD1B-6F42-5DFD-06E4-1264FDEC7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68E37904-C6C6-76FB-4BCD-5F6C6B1618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2247" y="1636650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The distribution of 9 subjects, over 4 years, are shown in the adjacent graphic.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Results mostly follow </a:t>
            </a:r>
            <a:r>
              <a:rPr lang="en-US" b="1" dirty="0"/>
              <a:t>normal distribution </a:t>
            </a:r>
            <a:r>
              <a:rPr lang="en-US" dirty="0"/>
              <a:t>centered at the middle of the scale, showing </a:t>
            </a:r>
            <a:r>
              <a:rPr lang="en-US" b="1" dirty="0"/>
              <a:t>effective classification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Despite being the last year, results of 2024   </a:t>
            </a:r>
            <a:r>
              <a:rPr lang="en-US" dirty="0">
                <a:solidFill>
                  <a:srgbClr val="FF0000"/>
                </a:solidFill>
              </a:rPr>
              <a:t>(in red) </a:t>
            </a:r>
            <a:r>
              <a:rPr lang="en-US" b="1" dirty="0"/>
              <a:t>does not deviate</a:t>
            </a:r>
            <a:r>
              <a:rPr lang="en-US" dirty="0"/>
              <a:t> </a:t>
            </a:r>
            <a:r>
              <a:rPr lang="en-US" b="1" dirty="0"/>
              <a:t>much</a:t>
            </a:r>
            <a:r>
              <a:rPr lang="en-US" dirty="0"/>
              <a:t> from previous year, except for a </a:t>
            </a:r>
            <a:r>
              <a:rPr lang="en-US" b="1" dirty="0"/>
              <a:t>small bump </a:t>
            </a:r>
            <a:r>
              <a:rPr lang="en-US" dirty="0"/>
              <a:t>for Literature and Geography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9027E-5E89-6A25-B913-9DD2880A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798" y="963674"/>
            <a:ext cx="5406952" cy="1753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30110-05A3-320A-EF7F-E4A8475C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798" y="2717463"/>
            <a:ext cx="5406952" cy="1753789"/>
          </a:xfrm>
          <a:prstGeom prst="rect">
            <a:avLst/>
          </a:prstGeom>
        </p:spPr>
      </p:pic>
      <p:sp>
        <p:nvSpPr>
          <p:cNvPr id="8" name="Google Shape;373;p45">
            <a:extLst>
              <a:ext uri="{FF2B5EF4-FFF2-40B4-BE49-F238E27FC236}">
                <a16:creationId xmlns:a16="http://schemas.microsoft.com/office/drawing/2014/main" id="{AE86F6F1-5517-D20C-2B46-71A03229A9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Score Distribution:</a:t>
            </a:r>
            <a:br>
              <a:rPr lang="en-US" sz="1800" dirty="0"/>
            </a:br>
            <a:r>
              <a:rPr lang="en-US" sz="1800" dirty="0"/>
              <a:t>STEM vs Social Science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4100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5118CA87-9B9A-43BC-25FC-A7B97FC29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A9FFC92F-7394-A958-D1B8-BDD306E5ED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42393" y="1280259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Performance of the STEM subject tests (1</a:t>
            </a:r>
            <a:r>
              <a:rPr lang="en-US" baseline="30000" dirty="0"/>
              <a:t>st</a:t>
            </a:r>
            <a:r>
              <a:rPr lang="en-US" dirty="0"/>
              <a:t> row) is also </a:t>
            </a:r>
            <a:r>
              <a:rPr lang="en-US" b="1" dirty="0">
                <a:solidFill>
                  <a:srgbClr val="7030A0"/>
                </a:solidFill>
              </a:rPr>
              <a:t>more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consistent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than social science (2</a:t>
            </a:r>
            <a:r>
              <a:rPr lang="en-US" baseline="30000" dirty="0"/>
              <a:t>nd</a:t>
            </a:r>
            <a:r>
              <a:rPr lang="en-US" dirty="0"/>
              <a:t> row), indicating more </a:t>
            </a:r>
            <a:r>
              <a:rPr lang="en-US" b="1" dirty="0"/>
              <a:t>reliable</a:t>
            </a:r>
            <a:r>
              <a:rPr lang="en-US" dirty="0"/>
              <a:t> testing and results.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504FD-7244-F321-3BD5-38CA1590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" y="2753183"/>
            <a:ext cx="5381351" cy="1745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E6007-85F9-13A5-813F-9528BBCA2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007698"/>
            <a:ext cx="5381354" cy="17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0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E40B6A51-4E67-B5F3-E95E-72B3D370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>
            <a:extLst>
              <a:ext uri="{FF2B5EF4-FFF2-40B4-BE49-F238E27FC236}">
                <a16:creationId xmlns:a16="http://schemas.microsoft.com/office/drawing/2014/main" id="{2E6CAA2E-7C1E-162B-381C-DB0B2211CE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561" y="1328256"/>
            <a:ext cx="35448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Throughout the four years, the correlation between STEM subject scores stay </a:t>
            </a:r>
            <a:r>
              <a:rPr lang="en-US" b="1" dirty="0"/>
              <a:t>relatively unchanged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Math, Physics and Chemistry </a:t>
            </a:r>
            <a:r>
              <a:rPr lang="en-US" dirty="0"/>
              <a:t>all show significance correlation.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Chemistry and Biology </a:t>
            </a:r>
            <a:r>
              <a:rPr lang="en-US" dirty="0"/>
              <a:t>are also correlated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This can be explained by: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STEM students would usually be interested in all four.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Universities often use Math, Physics and Chemistry scores for admission.</a:t>
            </a:r>
          </a:p>
          <a:p>
            <a:pPr marL="628650" lvl="1" indent="-171450" algn="l">
              <a:spcBef>
                <a:spcPts val="600"/>
              </a:spcBef>
              <a:buFontTx/>
              <a:buChar char="-"/>
            </a:pPr>
            <a:r>
              <a:rPr lang="en-US" dirty="0"/>
              <a:t>Chemistry and Biology is another combination for medicine schools.</a:t>
            </a:r>
          </a:p>
          <a:p>
            <a:pPr marL="628650" lvl="1" indent="-171450" algn="l">
              <a:buFontTx/>
              <a:buChar char="-"/>
            </a:pPr>
            <a:endParaRPr lang="en-US" dirty="0"/>
          </a:p>
          <a:p>
            <a:pPr marL="628650" lvl="1" indent="-171450" algn="l"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EE84B-8EA1-7BF2-23AE-4FE650BA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26" y="231722"/>
            <a:ext cx="4544610" cy="4680055"/>
          </a:xfrm>
          <a:prstGeom prst="rect">
            <a:avLst/>
          </a:prstGeom>
        </p:spPr>
      </p:pic>
      <p:sp>
        <p:nvSpPr>
          <p:cNvPr id="2" name="Google Shape;373;p45">
            <a:extLst>
              <a:ext uri="{FF2B5EF4-FFF2-40B4-BE49-F238E27FC236}">
                <a16:creationId xmlns:a16="http://schemas.microsoft.com/office/drawing/2014/main" id="{915AB962-E282-0A17-C1B3-BDEF615D2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2761" y="5262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STEM Score Correlation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51987895"/>
      </p:ext>
    </p:extLst>
  </p:cSld>
  <p:clrMapOvr>
    <a:masterClrMapping/>
  </p:clrMapOvr>
</p:sld>
</file>

<file path=ppt/theme/theme1.xml><?xml version="1.0" encoding="utf-8"?>
<a:theme xmlns:a="http://schemas.openxmlformats.org/drawingml/2006/main" name="Sustainability Guide for Business by Slidesgo">
  <a:themeElements>
    <a:clrScheme name="Simple Light">
      <a:dk1>
        <a:srgbClr val="2D3517"/>
      </a:dk1>
      <a:lt1>
        <a:srgbClr val="50583C"/>
      </a:lt1>
      <a:dk2>
        <a:srgbClr val="F6F9F3"/>
      </a:dk2>
      <a:lt2>
        <a:srgbClr val="98A284"/>
      </a:lt2>
      <a:accent1>
        <a:srgbClr val="9EB86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1268</Words>
  <Application>Microsoft Office PowerPoint</Application>
  <PresentationFormat>On-screen Show (16:9)</PresentationFormat>
  <Paragraphs>127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Playfair Display Medium</vt:lpstr>
      <vt:lpstr>Nunito Light</vt:lpstr>
      <vt:lpstr>Karla</vt:lpstr>
      <vt:lpstr>Karla Medium</vt:lpstr>
      <vt:lpstr>Arial</vt:lpstr>
      <vt:lpstr>Playfair Display</vt:lpstr>
      <vt:lpstr>Sustainability Guide for Business by Slidesgo</vt:lpstr>
      <vt:lpstr> Vietnamese Graduation Exam Analytics</vt:lpstr>
      <vt:lpstr>Importance of Data</vt:lpstr>
      <vt:lpstr>PowerPoint Presentation</vt:lpstr>
      <vt:lpstr>Context</vt:lpstr>
      <vt:lpstr>Business Questions</vt:lpstr>
      <vt:lpstr>Number of Students and  Percentage of Graduates by Year</vt:lpstr>
      <vt:lpstr>Score Distribution: STEM vs Social Science</vt:lpstr>
      <vt:lpstr>PowerPoint Presentation</vt:lpstr>
      <vt:lpstr>STEM Score Correlation</vt:lpstr>
      <vt:lpstr>Average Score by Year</vt:lpstr>
      <vt:lpstr>Under-performing provinces</vt:lpstr>
      <vt:lpstr>Provinces with least failing students</vt:lpstr>
      <vt:lpstr>STEM Score Distribution Across Regions</vt:lpstr>
      <vt:lpstr>STEM Score Distribution Across Regions</vt:lpstr>
      <vt:lpstr>Conclusion</vt:lpstr>
      <vt:lpstr>Conclusion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Hung-Dat Tran</dc:creator>
  <cp:lastModifiedBy>Dat Tran</cp:lastModifiedBy>
  <cp:revision>17</cp:revision>
  <dcterms:modified xsi:type="dcterms:W3CDTF">2024-12-05T11:01:55Z</dcterms:modified>
</cp:coreProperties>
</file>