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8" r:id="rId1"/>
  </p:sldMasterIdLst>
  <p:notesMasterIdLst>
    <p:notesMasterId r:id="rId7"/>
  </p:notesMasterIdLst>
  <p:sldIdLst>
    <p:sldId id="256" r:id="rId2"/>
    <p:sldId id="257" r:id="rId3"/>
    <p:sldId id="258" r:id="rId4"/>
    <p:sldId id="261"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265"/>
    <p:restoredTop sz="70343"/>
  </p:normalViewPr>
  <p:slideViewPr>
    <p:cSldViewPr snapToGrid="0" snapToObjects="1">
      <p:cViewPr varScale="1">
        <p:scale>
          <a:sx n="45" d="100"/>
          <a:sy n="45" d="100"/>
        </p:scale>
        <p:origin x="208" y="7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DB71B1-4B87-5F4C-A857-0D9BC1A0DCB0}" type="datetimeFigureOut">
              <a:rPr lang="en-US" smtClean="0"/>
              <a:t>12/16/19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F441D-149E-EA40-A4B4-DBE54466C197}" type="slidenum">
              <a:rPr lang="en-US" smtClean="0"/>
              <a:t>‹#›</a:t>
            </a:fld>
            <a:endParaRPr lang="en-US"/>
          </a:p>
        </p:txBody>
      </p:sp>
    </p:spTree>
    <p:extLst>
      <p:ext uri="{BB962C8B-B14F-4D97-AF65-F5344CB8AC3E}">
        <p14:creationId xmlns:p14="http://schemas.microsoft.com/office/powerpoint/2010/main" val="3176257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purpose of this project was to create a command-line tool of various functions used to work with Excel files. These functions include:</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Importing / exporting Excel files from csv</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Data validation and cleanup features for common cleanup functions (phone numbers, email addresses, state codes, zip codes, dates, web addresses, character limits, etc.)</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Compressing files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Sending a copy of a file to a list of email addresses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Removing duplicate rows based on a set of criteria</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Data Analysis: Sum, Count, Max, Min, Unique Values, Average, etc.</a:t>
            </a:r>
          </a:p>
          <a:p>
            <a:endParaRPr lang="en-US" dirty="0"/>
          </a:p>
        </p:txBody>
      </p:sp>
      <p:sp>
        <p:nvSpPr>
          <p:cNvPr id="4" name="Slide Number Placeholder 3"/>
          <p:cNvSpPr>
            <a:spLocks noGrp="1"/>
          </p:cNvSpPr>
          <p:nvPr>
            <p:ph type="sldNum" sz="quarter" idx="5"/>
          </p:nvPr>
        </p:nvSpPr>
        <p:spPr/>
        <p:txBody>
          <a:bodyPr/>
          <a:lstStyle/>
          <a:p>
            <a:fld id="{807F441D-149E-EA40-A4B4-DBE54466C197}" type="slidenum">
              <a:rPr lang="en-US" smtClean="0"/>
              <a:t>2</a:t>
            </a:fld>
            <a:endParaRPr lang="en-US"/>
          </a:p>
        </p:txBody>
      </p:sp>
    </p:spTree>
    <p:extLst>
      <p:ext uri="{BB962C8B-B14F-4D97-AF65-F5344CB8AC3E}">
        <p14:creationId xmlns:p14="http://schemas.microsoft.com/office/powerpoint/2010/main" val="4253605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order to launch the utility, one will have to execute </a:t>
            </a:r>
            <a:r>
              <a:rPr lang="en-US" sz="1200" kern="1200" dirty="0" err="1">
                <a:solidFill>
                  <a:schemeClr val="tx1"/>
                </a:solidFill>
                <a:effectLst/>
                <a:latin typeface="+mn-lt"/>
                <a:ea typeface="+mn-ea"/>
                <a:cs typeface="+mn-cs"/>
              </a:rPr>
              <a:t>main.py</a:t>
            </a:r>
            <a:r>
              <a:rPr lang="en-US" sz="1200" kern="1200" dirty="0">
                <a:solidFill>
                  <a:schemeClr val="tx1"/>
                </a:solidFill>
                <a:effectLst/>
                <a:latin typeface="+mn-lt"/>
                <a:ea typeface="+mn-ea"/>
                <a:cs typeface="+mn-cs"/>
              </a:rPr>
              <a:t>. From there, the user will be directed to their desired tool whereupon completion will direct them back to main. The flow of the program is based on the file “</a:t>
            </a:r>
            <a:r>
              <a:rPr lang="en-US" sz="1200" kern="1200" dirty="0" err="1">
                <a:solidFill>
                  <a:schemeClr val="tx1"/>
                </a:solidFill>
                <a:effectLst/>
                <a:latin typeface="+mn-lt"/>
                <a:ea typeface="+mn-ea"/>
                <a:cs typeface="+mn-cs"/>
              </a:rPr>
              <a:t>menus.py</a:t>
            </a:r>
            <a:r>
              <a:rPr lang="en-US" sz="1200" kern="1200" dirty="0">
                <a:solidFill>
                  <a:schemeClr val="tx1"/>
                </a:solidFill>
                <a:effectLst/>
                <a:latin typeface="+mn-lt"/>
                <a:ea typeface="+mn-ea"/>
                <a:cs typeface="+mn-cs"/>
              </a:rPr>
              <a:t>,” which utilizes a class to navigate the entire program. When the user reaches a key tool or file, a menus object is created where a description and options are provided based on this menus class.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project is dependent on the following, which has no check as of now: </a:t>
            </a:r>
            <a:r>
              <a:rPr lang="en-US" sz="1200" kern="1200" dirty="0" err="1">
                <a:solidFill>
                  <a:schemeClr val="tx1"/>
                </a:solidFill>
                <a:effectLst/>
                <a:latin typeface="+mn-lt"/>
                <a:ea typeface="+mn-ea"/>
                <a:cs typeface="+mn-cs"/>
              </a:rPr>
              <a:t>openpyxl</a:t>
            </a:r>
            <a:r>
              <a:rPr lang="en-US" sz="1200" kern="1200" dirty="0">
                <a:solidFill>
                  <a:schemeClr val="tx1"/>
                </a:solidFill>
                <a:effectLst/>
                <a:latin typeface="+mn-lt"/>
                <a:ea typeface="+mn-ea"/>
                <a:cs typeface="+mn-cs"/>
              </a:rPr>
              <a:t>, pandas, matplotlib, </a:t>
            </a:r>
            <a:r>
              <a:rPr lang="en-US" sz="1200" kern="1200" dirty="0" err="1">
                <a:solidFill>
                  <a:schemeClr val="tx1"/>
                </a:solidFill>
                <a:effectLst/>
                <a:latin typeface="+mn-lt"/>
                <a:ea typeface="+mn-ea"/>
                <a:cs typeface="+mn-cs"/>
              </a:rPr>
              <a:t>numpy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importlib</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smtplib</a:t>
            </a:r>
            <a:r>
              <a:rPr lang="en-US" sz="1200" kern="1200" dirty="0">
                <a:solidFill>
                  <a:schemeClr val="tx1"/>
                </a:solidFill>
                <a:effectLst/>
                <a:latin typeface="+mn-lt"/>
                <a:ea typeface="+mn-ea"/>
                <a:cs typeface="+mn-cs"/>
              </a:rPr>
              <a:t>. Ideally, the program would check if these imports are found and ask the user to install if they are not already installed.</a:t>
            </a:r>
          </a:p>
          <a:p>
            <a:endParaRPr lang="en-US" dirty="0"/>
          </a:p>
        </p:txBody>
      </p:sp>
      <p:sp>
        <p:nvSpPr>
          <p:cNvPr id="4" name="Slide Number Placeholder 3"/>
          <p:cNvSpPr>
            <a:spLocks noGrp="1"/>
          </p:cNvSpPr>
          <p:nvPr>
            <p:ph type="sldNum" sz="quarter" idx="5"/>
          </p:nvPr>
        </p:nvSpPr>
        <p:spPr/>
        <p:txBody>
          <a:bodyPr/>
          <a:lstStyle/>
          <a:p>
            <a:fld id="{807F441D-149E-EA40-A4B4-DBE54466C197}" type="slidenum">
              <a:rPr lang="en-US" smtClean="0"/>
              <a:t>3</a:t>
            </a:fld>
            <a:endParaRPr lang="en-US"/>
          </a:p>
        </p:txBody>
      </p:sp>
    </p:spTree>
    <p:extLst>
      <p:ext uri="{BB962C8B-B14F-4D97-AF65-F5344CB8AC3E}">
        <p14:creationId xmlns:p14="http://schemas.microsoft.com/office/powerpoint/2010/main" val="788796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Keeping to the goal of our project, creating a more diverse user interface that allows a user to interact with a UI, or perhaps a Python-based app, would prove beneficial. Further standardizing the code and reducing the number of required imports, or having them bunched into the app without the need to install, would also be beneficial. This project is still in its early stage - the key functionality and tools have been created and loosely integrated with each other but could use refinement. For example, </a:t>
            </a:r>
            <a:r>
              <a:rPr lang="en-US" sz="1200" kern="1200" dirty="0" err="1">
                <a:solidFill>
                  <a:schemeClr val="tx1"/>
                </a:solidFill>
                <a:effectLst/>
                <a:latin typeface="+mn-lt"/>
                <a:ea typeface="+mn-ea"/>
                <a:cs typeface="+mn-cs"/>
              </a:rPr>
              <a:t>graph.py</a:t>
            </a:r>
            <a:r>
              <a:rPr lang="en-US" sz="1200" kern="1200" dirty="0">
                <a:solidFill>
                  <a:schemeClr val="tx1"/>
                </a:solidFill>
                <a:effectLst/>
                <a:latin typeface="+mn-lt"/>
                <a:ea typeface="+mn-ea"/>
                <a:cs typeface="+mn-cs"/>
              </a:rPr>
              <a:t> can only handle columns of data that are floats or integers, and it can only print a basic plot. In future, this could be expanded to include pie charts, bar graphs, etc. that could handle strings, enumerations, etc. In addition, the import/export functions can only handle csv. In future, this could be expanded to delimited text files, JSON files, etc.</a:t>
            </a:r>
          </a:p>
          <a:p>
            <a:endParaRPr lang="en-US" dirty="0"/>
          </a:p>
        </p:txBody>
      </p:sp>
      <p:sp>
        <p:nvSpPr>
          <p:cNvPr id="4" name="Slide Number Placeholder 3"/>
          <p:cNvSpPr>
            <a:spLocks noGrp="1"/>
          </p:cNvSpPr>
          <p:nvPr>
            <p:ph type="sldNum" sz="quarter" idx="5"/>
          </p:nvPr>
        </p:nvSpPr>
        <p:spPr/>
        <p:txBody>
          <a:bodyPr/>
          <a:lstStyle/>
          <a:p>
            <a:fld id="{807F441D-149E-EA40-A4B4-DBE54466C197}" type="slidenum">
              <a:rPr lang="en-US" smtClean="0"/>
              <a:t>5</a:t>
            </a:fld>
            <a:endParaRPr lang="en-US"/>
          </a:p>
        </p:txBody>
      </p:sp>
    </p:spTree>
    <p:extLst>
      <p:ext uri="{BB962C8B-B14F-4D97-AF65-F5344CB8AC3E}">
        <p14:creationId xmlns:p14="http://schemas.microsoft.com/office/powerpoint/2010/main" val="1900356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12/16/19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678594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7787392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081186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895822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831654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32697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12/16/19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98631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12/16/19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621992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12/16/19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518006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16692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12/16/19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629038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12/16/19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2344980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12/16/19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35791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12/16/19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2987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12/16/19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588031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12/16/19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7771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60EA64-D806-43AC-9DF2-F8C432F32B4C}" type="datetimeFigureOut">
              <a:rPr lang="en-US" smtClean="0"/>
              <a:t>12/16/19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24995880"/>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D1C5F-27FD-1748-BF27-0BD6EF3A73D8}"/>
              </a:ext>
            </a:extLst>
          </p:cNvPr>
          <p:cNvSpPr>
            <a:spLocks noGrp="1"/>
          </p:cNvSpPr>
          <p:nvPr>
            <p:ph type="ctrTitle"/>
          </p:nvPr>
        </p:nvSpPr>
        <p:spPr/>
        <p:txBody>
          <a:bodyPr/>
          <a:lstStyle/>
          <a:p>
            <a:r>
              <a:rPr lang="en-US" dirty="0"/>
              <a:t>EXCEL COMMAND LINE TOOL</a:t>
            </a:r>
          </a:p>
        </p:txBody>
      </p:sp>
      <p:sp>
        <p:nvSpPr>
          <p:cNvPr id="3" name="Subtitle 2">
            <a:extLst>
              <a:ext uri="{FF2B5EF4-FFF2-40B4-BE49-F238E27FC236}">
                <a16:creationId xmlns:a16="http://schemas.microsoft.com/office/drawing/2014/main" id="{69784281-DAD3-3846-B76D-3D737913ABF9}"/>
              </a:ext>
            </a:extLst>
          </p:cNvPr>
          <p:cNvSpPr>
            <a:spLocks noGrp="1"/>
          </p:cNvSpPr>
          <p:nvPr>
            <p:ph type="subTitle" idx="1"/>
          </p:nvPr>
        </p:nvSpPr>
        <p:spPr/>
        <p:txBody>
          <a:bodyPr/>
          <a:lstStyle/>
          <a:p>
            <a:r>
              <a:rPr lang="en-US" dirty="0"/>
              <a:t>Matthew Hileman &amp; Sydney Fowler</a:t>
            </a:r>
          </a:p>
        </p:txBody>
      </p:sp>
    </p:spTree>
    <p:extLst>
      <p:ext uri="{BB962C8B-B14F-4D97-AF65-F5344CB8AC3E}">
        <p14:creationId xmlns:p14="http://schemas.microsoft.com/office/powerpoint/2010/main" val="2388988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A3271-E087-664D-A558-99E436D9C73E}"/>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F7ECC7AB-57D6-3A49-8B3A-A002F5F88A5E}"/>
              </a:ext>
            </a:extLst>
          </p:cNvPr>
          <p:cNvSpPr>
            <a:spLocks noGrp="1"/>
          </p:cNvSpPr>
          <p:nvPr>
            <p:ph idx="1"/>
          </p:nvPr>
        </p:nvSpPr>
        <p:spPr/>
        <p:txBody>
          <a:bodyPr>
            <a:normAutofit/>
          </a:bodyPr>
          <a:lstStyle/>
          <a:p>
            <a:r>
              <a:rPr lang="en-US" dirty="0"/>
              <a:t>Command-line tool used to work with Excel files</a:t>
            </a:r>
          </a:p>
          <a:p>
            <a:pPr lvl="1"/>
            <a:r>
              <a:rPr lang="en-US" dirty="0"/>
              <a:t>Import/ Export</a:t>
            </a:r>
          </a:p>
          <a:p>
            <a:pPr lvl="1"/>
            <a:r>
              <a:rPr lang="en-US" dirty="0"/>
              <a:t>Data validation and cleanup</a:t>
            </a:r>
          </a:p>
          <a:p>
            <a:pPr lvl="1"/>
            <a:r>
              <a:rPr lang="en-US" dirty="0"/>
              <a:t>Compressing files</a:t>
            </a:r>
          </a:p>
          <a:p>
            <a:pPr lvl="1"/>
            <a:r>
              <a:rPr lang="en-US" dirty="0"/>
              <a:t>Sending a copy of a file to a list of email addresses</a:t>
            </a:r>
          </a:p>
          <a:p>
            <a:pPr lvl="1"/>
            <a:r>
              <a:rPr lang="en-US" dirty="0"/>
              <a:t>Removing duplicate rows based on a set of criteria</a:t>
            </a:r>
          </a:p>
          <a:p>
            <a:pPr lvl="1"/>
            <a:r>
              <a:rPr lang="en-US" dirty="0"/>
              <a:t>Data analysis</a:t>
            </a:r>
          </a:p>
        </p:txBody>
      </p:sp>
    </p:spTree>
    <p:extLst>
      <p:ext uri="{BB962C8B-B14F-4D97-AF65-F5344CB8AC3E}">
        <p14:creationId xmlns:p14="http://schemas.microsoft.com/office/powerpoint/2010/main" val="3069910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52CE8-3DAA-784B-B056-17FA565A43FF}"/>
              </a:ext>
            </a:extLst>
          </p:cNvPr>
          <p:cNvSpPr>
            <a:spLocks noGrp="1"/>
          </p:cNvSpPr>
          <p:nvPr>
            <p:ph type="title"/>
          </p:nvPr>
        </p:nvSpPr>
        <p:spPr/>
        <p:txBody>
          <a:bodyPr/>
          <a:lstStyle/>
          <a:p>
            <a:r>
              <a:rPr lang="en-US" dirty="0"/>
              <a:t>Workflow</a:t>
            </a:r>
          </a:p>
        </p:txBody>
      </p:sp>
      <p:sp>
        <p:nvSpPr>
          <p:cNvPr id="3" name="Content Placeholder 2">
            <a:extLst>
              <a:ext uri="{FF2B5EF4-FFF2-40B4-BE49-F238E27FC236}">
                <a16:creationId xmlns:a16="http://schemas.microsoft.com/office/drawing/2014/main" id="{B6A6B2D3-2F5B-5541-BFD1-C9D7559ADE8C}"/>
              </a:ext>
            </a:extLst>
          </p:cNvPr>
          <p:cNvSpPr>
            <a:spLocks noGrp="1"/>
          </p:cNvSpPr>
          <p:nvPr>
            <p:ph idx="1"/>
          </p:nvPr>
        </p:nvSpPr>
        <p:spPr/>
        <p:txBody>
          <a:bodyPr/>
          <a:lstStyle/>
          <a:p>
            <a:r>
              <a:rPr lang="en-US" dirty="0"/>
              <a:t>8 key features integrated into a main</a:t>
            </a:r>
          </a:p>
          <a:p>
            <a:pPr lvl="1"/>
            <a:r>
              <a:rPr lang="en-US" dirty="0" err="1"/>
              <a:t>analysis.py</a:t>
            </a:r>
            <a:endParaRPr lang="en-US" dirty="0"/>
          </a:p>
          <a:p>
            <a:pPr lvl="1"/>
            <a:r>
              <a:rPr lang="en-US" dirty="0" err="1"/>
              <a:t>cleanup.py</a:t>
            </a:r>
            <a:endParaRPr lang="en-US" dirty="0"/>
          </a:p>
          <a:p>
            <a:pPr lvl="1"/>
            <a:r>
              <a:rPr lang="en-US" dirty="0" err="1"/>
              <a:t>compress.py</a:t>
            </a:r>
            <a:endParaRPr lang="en-US" dirty="0"/>
          </a:p>
          <a:p>
            <a:pPr lvl="1"/>
            <a:r>
              <a:rPr lang="en-US" dirty="0" err="1"/>
              <a:t>duplicate_removal.py</a:t>
            </a:r>
            <a:endParaRPr lang="en-US" dirty="0"/>
          </a:p>
          <a:p>
            <a:pPr lvl="1"/>
            <a:r>
              <a:rPr lang="en-US" dirty="0" err="1"/>
              <a:t>file_in.py</a:t>
            </a:r>
            <a:endParaRPr lang="en-US" dirty="0"/>
          </a:p>
          <a:p>
            <a:pPr lvl="1"/>
            <a:r>
              <a:rPr lang="en-US" dirty="0" err="1"/>
              <a:t>file_out.py</a:t>
            </a:r>
            <a:endParaRPr lang="en-US" dirty="0"/>
          </a:p>
          <a:p>
            <a:pPr lvl="1"/>
            <a:r>
              <a:rPr lang="en-US" dirty="0" err="1"/>
              <a:t>graph.py</a:t>
            </a:r>
            <a:endParaRPr lang="en-US" dirty="0"/>
          </a:p>
          <a:p>
            <a:pPr lvl="1"/>
            <a:r>
              <a:rPr lang="en-US" dirty="0" err="1"/>
              <a:t>share.py</a:t>
            </a:r>
            <a:r>
              <a:rPr lang="en-US" dirty="0"/>
              <a:t> </a:t>
            </a:r>
          </a:p>
        </p:txBody>
      </p:sp>
    </p:spTree>
    <p:extLst>
      <p:ext uri="{BB962C8B-B14F-4D97-AF65-F5344CB8AC3E}">
        <p14:creationId xmlns:p14="http://schemas.microsoft.com/office/powerpoint/2010/main" val="458425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6B3C0-8391-AA4D-8BA6-99575BACF9E8}"/>
              </a:ext>
            </a:extLst>
          </p:cNvPr>
          <p:cNvSpPr>
            <a:spLocks noGrp="1"/>
          </p:cNvSpPr>
          <p:nvPr>
            <p:ph type="title"/>
          </p:nvPr>
        </p:nvSpPr>
        <p:spPr>
          <a:xfrm>
            <a:off x="665143" y="2879776"/>
            <a:ext cx="8596668" cy="1098448"/>
          </a:xfrm>
        </p:spPr>
        <p:txBody>
          <a:bodyPr>
            <a:normAutofit fontScale="90000"/>
          </a:bodyPr>
          <a:lstStyle/>
          <a:p>
            <a:pPr algn="ctr"/>
            <a:r>
              <a:rPr lang="en-US" sz="7200" dirty="0"/>
              <a:t>DEMO</a:t>
            </a:r>
            <a:endParaRPr lang="en-US" dirty="0"/>
          </a:p>
        </p:txBody>
      </p:sp>
    </p:spTree>
    <p:extLst>
      <p:ext uri="{BB962C8B-B14F-4D97-AF65-F5344CB8AC3E}">
        <p14:creationId xmlns:p14="http://schemas.microsoft.com/office/powerpoint/2010/main" val="929738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C43DC-1C9E-4043-BF54-9C5CBDF870C9}"/>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861E72F7-7C9E-424E-8C11-9EA93B9BC069}"/>
              </a:ext>
            </a:extLst>
          </p:cNvPr>
          <p:cNvSpPr>
            <a:spLocks noGrp="1"/>
          </p:cNvSpPr>
          <p:nvPr>
            <p:ph idx="1"/>
          </p:nvPr>
        </p:nvSpPr>
        <p:spPr/>
        <p:txBody>
          <a:bodyPr/>
          <a:lstStyle/>
          <a:p>
            <a:r>
              <a:rPr lang="en-US" dirty="0"/>
              <a:t>Enhanced UI</a:t>
            </a:r>
          </a:p>
          <a:p>
            <a:r>
              <a:rPr lang="en-US" dirty="0"/>
              <a:t>Expanding </a:t>
            </a:r>
            <a:r>
              <a:rPr lang="en-US" dirty="0" err="1"/>
              <a:t>graph.py</a:t>
            </a:r>
            <a:endParaRPr lang="en-US" dirty="0"/>
          </a:p>
          <a:p>
            <a:r>
              <a:rPr lang="en-US" dirty="0"/>
              <a:t>Expanding </a:t>
            </a:r>
            <a:r>
              <a:rPr lang="en-US" dirty="0" err="1"/>
              <a:t>import.py</a:t>
            </a:r>
            <a:r>
              <a:rPr lang="en-US" dirty="0"/>
              <a:t> and </a:t>
            </a:r>
            <a:r>
              <a:rPr lang="en-US" dirty="0" err="1"/>
              <a:t>export.py</a:t>
            </a:r>
            <a:endParaRPr lang="en-US" dirty="0"/>
          </a:p>
        </p:txBody>
      </p:sp>
    </p:spTree>
    <p:extLst>
      <p:ext uri="{BB962C8B-B14F-4D97-AF65-F5344CB8AC3E}">
        <p14:creationId xmlns:p14="http://schemas.microsoft.com/office/powerpoint/2010/main" val="4088366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{8FA4996C-E7DA-2B4F-8E4B-5356BED8FC98}tf10001060</Template>
  <TotalTime>18</TotalTime>
  <Words>532</Words>
  <Application>Microsoft Macintosh PowerPoint</Application>
  <PresentationFormat>Widescreen</PresentationFormat>
  <Paragraphs>39</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Trebuchet MS</vt:lpstr>
      <vt:lpstr>Wingdings 3</vt:lpstr>
      <vt:lpstr>Facet</vt:lpstr>
      <vt:lpstr>EXCEL COMMAND LINE TOOL</vt:lpstr>
      <vt:lpstr>Purpose</vt:lpstr>
      <vt:lpstr>Workflow</vt:lpstr>
      <vt:lpstr>DEMO</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COMMAND LINE TOOL</dc:title>
  <dc:creator>Microsoft Office User</dc:creator>
  <cp:lastModifiedBy>Microsoft Office User</cp:lastModifiedBy>
  <cp:revision>2</cp:revision>
  <dcterms:created xsi:type="dcterms:W3CDTF">2019-12-16T18:58:58Z</dcterms:created>
  <dcterms:modified xsi:type="dcterms:W3CDTF">2019-12-16T19:17:05Z</dcterms:modified>
</cp:coreProperties>
</file>