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cde76a3e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cde76a3e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cde76a3e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cde76a3e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cde76a3e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cde76a3e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cde76a3e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cde76a3e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cde76a3e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cde76a3e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cde76a3e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cde76a3e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cde76a3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cde76a3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cde76a3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cde76a3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cde76a3e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cde76a3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cde76a3e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cde76a3e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cde76a3e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cde76a3e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cde76a3e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cde76a3e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cde76a3e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cde76a3e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cde76a3e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cde76a3e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Estimated Cell Line Ancestry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Sydney Greeno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Supervised</a:t>
            </a:r>
            <a:r>
              <a:rPr lang="en" sz="1500"/>
              <a:t> by Steven Eschrich and Anders Berglund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050" y="147800"/>
            <a:ext cx="6275200" cy="472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after running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25" y="1122925"/>
            <a:ext cx="28003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0600" y="2725750"/>
            <a:ext cx="615315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“Final” parameters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62308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0" l="0" r="0" t="3679"/>
          <a:stretch/>
        </p:blipFill>
        <p:spPr>
          <a:xfrm>
            <a:off x="1691500" y="532075"/>
            <a:ext cx="7140802" cy="412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Coming up with a more visually readable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Being able to replicate with a data set that has more variables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machine learning algorithm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PCA? UMAP? T-SNE?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PCA- principal component analysis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 reduction using linear algebra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Outdated -&gt; from the 30s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375" y="1461575"/>
            <a:ext cx="3850549" cy="345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71" y="2227750"/>
            <a:ext cx="3717899" cy="269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UMAP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Faster version of t-sne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Doesn’t have too much documentation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75" y="2098775"/>
            <a:ext cx="4350748" cy="293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625" y="1152475"/>
            <a:ext cx="4037876" cy="31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the best parameter-wise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Took out “cell”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50946"/>
            <a:ext cx="5419401" cy="276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7150" y="323426"/>
            <a:ext cx="3718349" cy="240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Rtsne package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faster as it parses through a C interpreter rather than rstudio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88325"/>
            <a:ext cx="6493426" cy="24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parameters to </a:t>
            </a:r>
            <a:r>
              <a:rPr lang="en"/>
              <a:t>make</a:t>
            </a:r>
            <a:r>
              <a:rPr lang="en"/>
              <a:t> graph look better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Testing different things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725" y="3883075"/>
            <a:ext cx="24384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6050" y="1017713"/>
            <a:ext cx="4286250" cy="1925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489200"/>
            <a:ext cx="59245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off KNN alg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750" y="2436838"/>
            <a:ext cx="5480821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accurate is the DBSCAN vs  the data we know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to have a numerical measurement for how accurate the clusters 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each subpopulation represented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