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329" r:id="rId4"/>
    <p:sldId id="330" r:id="rId5"/>
    <p:sldId id="331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73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35"/>
  </p:normalViewPr>
  <p:slideViewPr>
    <p:cSldViewPr>
      <p:cViewPr varScale="1">
        <p:scale>
          <a:sx n="120" d="100"/>
          <a:sy n="120" d="100"/>
        </p:scale>
        <p:origin x="127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5004-8DF5-426A-BB96-A906A731F4D3}" type="datetimeFigureOut">
              <a:rPr lang="en-US" smtClean="0"/>
              <a:pPr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4C1-E74A-4E86-9CD0-33701E3713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5004-8DF5-426A-BB96-A906A731F4D3}" type="datetimeFigureOut">
              <a:rPr lang="en-US" smtClean="0"/>
              <a:pPr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4C1-E74A-4E86-9CD0-33701E3713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2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5004-8DF5-426A-BB96-A906A731F4D3}" type="datetimeFigureOut">
              <a:rPr lang="en-US" smtClean="0"/>
              <a:pPr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4C1-E74A-4E86-9CD0-33701E3713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8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5004-8DF5-426A-BB96-A906A731F4D3}" type="datetimeFigureOut">
              <a:rPr lang="en-US" smtClean="0"/>
              <a:pPr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4C1-E74A-4E86-9CD0-33701E3713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5004-8DF5-426A-BB96-A906A731F4D3}" type="datetimeFigureOut">
              <a:rPr lang="en-US" smtClean="0"/>
              <a:pPr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4C1-E74A-4E86-9CD0-33701E3713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5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5004-8DF5-426A-BB96-A906A731F4D3}" type="datetimeFigureOut">
              <a:rPr lang="en-US" smtClean="0"/>
              <a:pPr/>
              <a:t>9/2/19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4C1-E74A-4E86-9CD0-33701E3713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4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5004-8DF5-426A-BB96-A906A731F4D3}" type="datetimeFigureOut">
              <a:rPr lang="en-US" smtClean="0"/>
              <a:pPr/>
              <a:t>9/2/19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4C1-E74A-4E86-9CD0-33701E3713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0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5004-8DF5-426A-BB96-A906A731F4D3}" type="datetimeFigureOut">
              <a:rPr lang="en-US" smtClean="0"/>
              <a:pPr/>
              <a:t>9/2/19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4C1-E74A-4E86-9CD0-33701E3713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1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5004-8DF5-426A-BB96-A906A731F4D3}" type="datetimeFigureOut">
              <a:rPr lang="en-US" smtClean="0"/>
              <a:pPr/>
              <a:t>9/2/19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4C1-E74A-4E86-9CD0-33701E3713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2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5004-8DF5-426A-BB96-A906A731F4D3}" type="datetimeFigureOut">
              <a:rPr lang="en-US" smtClean="0"/>
              <a:pPr/>
              <a:t>9/2/19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4C1-E74A-4E86-9CD0-33701E3713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2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5004-8DF5-426A-BB96-A906A731F4D3}" type="datetimeFigureOut">
              <a:rPr lang="en-US" smtClean="0"/>
              <a:pPr/>
              <a:t>9/2/19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4C1-E74A-4E86-9CD0-33701E3713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15004-8DF5-426A-BB96-A906A731F4D3}" type="datetimeFigureOut">
              <a:rPr lang="en-US" smtClean="0"/>
              <a:pPr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EE4C1-E74A-4E86-9CD0-33701E3713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1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B0D72-F9CA-2146-8FA9-24C86DC03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8E8F9-558B-724F-84E7-169DCF47A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58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6928"/>
            <a:ext cx="5090867" cy="17456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110111"/>
            <a:ext cx="1423776" cy="1168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22" y="110837"/>
            <a:ext cx="1200023" cy="1657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859952"/>
            <a:ext cx="1619381" cy="198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40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6928"/>
            <a:ext cx="5090867" cy="17456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110111"/>
            <a:ext cx="1423776" cy="1168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51" y="762000"/>
            <a:ext cx="1200023" cy="1657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859952"/>
            <a:ext cx="1619381" cy="198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1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6928"/>
            <a:ext cx="5090867" cy="17456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962400"/>
            <a:ext cx="1423776" cy="1168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876" y="1447800"/>
            <a:ext cx="1200023" cy="1657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352800"/>
            <a:ext cx="1619381" cy="198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09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6928"/>
            <a:ext cx="5090867" cy="17456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962400"/>
            <a:ext cx="1423776" cy="1168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312" y="1905000"/>
            <a:ext cx="1200023" cy="1657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563697"/>
            <a:ext cx="1619381" cy="198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22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6928"/>
            <a:ext cx="5090867" cy="17456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357" y="3682984"/>
            <a:ext cx="1423776" cy="1168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971105"/>
            <a:ext cx="1619381" cy="198291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526" b="87719" l="12281" r="92982">
                        <a14:backgroundMark x1="14035" y1="19298" x2="14035" y2="19298"/>
                        <a14:backgroundMark x1="14035" y1="15789" x2="14035" y2="15789"/>
                        <a14:backgroundMark x1="17544" y1="14035" x2="22807" y2="12281"/>
                        <a14:backgroundMark x1="24561" y1="12281" x2="26316" y2="7018"/>
                        <a14:backgroundMark x1="26316" y1="7018" x2="26316" y2="7018"/>
                        <a14:backgroundMark x1="22807" y1="3509" x2="17544" y2="3509"/>
                        <a14:backgroundMark x1="12281" y1="5263" x2="12281" y2="5263"/>
                        <a14:backgroundMark x1="8772" y1="7018" x2="8772" y2="7018"/>
                        <a14:backgroundMark x1="5263" y1="12281" x2="5263" y2="12281"/>
                        <a14:backgroundMark x1="5263" y1="15789" x2="3509" y2="19298"/>
                        <a14:backgroundMark x1="8772" y1="22807" x2="8772" y2="22807"/>
                        <a14:backgroundMark x1="8772" y1="22807" x2="8772" y2="26316"/>
                        <a14:backgroundMark x1="8772" y1="29825" x2="8772" y2="29825"/>
                        <a14:backgroundMark x1="8772" y1="33333" x2="8772" y2="33333"/>
                        <a14:backgroundMark x1="7018" y1="38596" x2="7018" y2="38596"/>
                        <a14:backgroundMark x1="7018" y1="38596" x2="7018" y2="38596"/>
                        <a14:backgroundMark x1="14035" y1="82456" x2="14035" y2="82456"/>
                        <a14:backgroundMark x1="19298" y1="84211" x2="21053" y2="80702"/>
                        <a14:backgroundMark x1="21053" y1="77193" x2="17544" y2="77193"/>
                        <a14:backgroundMark x1="14035" y1="77193" x2="14035" y2="77193"/>
                        <a14:backgroundMark x1="10526" y1="73684" x2="10526" y2="68421"/>
                        <a14:backgroundMark x1="10526" y1="64912" x2="10526" y2="64912"/>
                        <a14:backgroundMark x1="10526" y1="61404" x2="10526" y2="61404"/>
                        <a14:backgroundMark x1="10526" y1="59649" x2="10526" y2="59649"/>
                        <a14:backgroundMark x1="8772" y1="56140" x2="8772" y2="68421"/>
                        <a14:backgroundMark x1="8772" y1="77193" x2="8772" y2="84211"/>
                        <a14:backgroundMark x1="8772" y1="85965" x2="8772" y2="85965"/>
                        <a14:backgroundMark x1="8772" y1="85965" x2="12281" y2="85965"/>
                        <a14:backgroundMark x1="15789" y1="85965" x2="22807" y2="85965"/>
                        <a14:backgroundMark x1="26316" y1="85965" x2="35088" y2="87719"/>
                        <a14:backgroundMark x1="36842" y1="87719" x2="36842" y2="87719"/>
                        <a14:backgroundMark x1="38596" y1="89474" x2="31579" y2="89474"/>
                        <a14:backgroundMark x1="22807" y1="91228" x2="22807" y2="91228"/>
                        <a14:backgroundMark x1="19298" y1="92982" x2="24561" y2="92982"/>
                        <a14:backgroundMark x1="29825" y1="92982" x2="38596" y2="89474"/>
                        <a14:backgroundMark x1="61404" y1="91228" x2="64912" y2="92982"/>
                        <a14:backgroundMark x1="66667" y1="92982" x2="66667" y2="92982"/>
                        <a14:backgroundMark x1="70175" y1="92982" x2="77193" y2="91228"/>
                        <a14:backgroundMark x1="77193" y1="91228" x2="80702" y2="91228"/>
                        <a14:backgroundMark x1="84211" y1="91228" x2="84211" y2="91228"/>
                        <a14:backgroundMark x1="87719" y1="91228" x2="94737" y2="87719"/>
                        <a14:backgroundMark x1="98246" y1="85965" x2="98246" y2="85965"/>
                        <a14:backgroundMark x1="92982" y1="84211" x2="89474" y2="80702"/>
                        <a14:backgroundMark x1="87719" y1="77193" x2="87719" y2="77193"/>
                        <a14:backgroundMark x1="84211" y1="77193" x2="84211" y2="77193"/>
                        <a14:backgroundMark x1="70175" y1="85965" x2="70175" y2="85965"/>
                        <a14:backgroundMark x1="66667" y1="91228" x2="52632" y2="94737"/>
                        <a14:backgroundMark x1="42105" y1="94737" x2="42105" y2="94737"/>
                        <a14:backgroundMark x1="49123" y1="96491" x2="49123" y2="96491"/>
                        <a14:backgroundMark x1="49123" y1="94737" x2="36842" y2="94737"/>
                        <a14:backgroundMark x1="14035" y1="94737" x2="14035" y2="94737"/>
                        <a14:backgroundMark x1="8772" y1="94737" x2="8772" y2="94737"/>
                        <a14:backgroundMark x1="29825" y1="12281" x2="29825" y2="12281"/>
                        <a14:backgroundMark x1="31579" y1="7018" x2="31579" y2="7018"/>
                        <a14:backgroundMark x1="42105" y1="1754" x2="42105" y2="1754"/>
                        <a14:backgroundMark x1="43860" y1="1754" x2="49123" y2="1754"/>
                        <a14:backgroundMark x1="57895" y1="1754" x2="63158" y2="1754"/>
                        <a14:backgroundMark x1="66667" y1="1754" x2="66667" y2="1754"/>
                        <a14:backgroundMark x1="68421" y1="1754" x2="68421" y2="1754"/>
                        <a14:backgroundMark x1="82456" y1="1754" x2="82456" y2="1754"/>
                        <a14:backgroundMark x1="84211" y1="5263" x2="89474" y2="7018"/>
                        <a14:backgroundMark x1="92982" y1="8772" x2="92982" y2="8772"/>
                        <a14:backgroundMark x1="96491" y1="14035" x2="96491" y2="14035"/>
                        <a14:backgroundMark x1="96491" y1="15789" x2="96491" y2="15789"/>
                        <a14:backgroundMark x1="78947" y1="14035" x2="78947" y2="14035"/>
                        <a14:backgroundMark x1="71930" y1="7018" x2="71930" y2="7018"/>
                        <a14:backgroundMark x1="82456" y1="14035" x2="82456" y2="14035"/>
                        <a14:backgroundMark x1="85965" y1="15789" x2="89474" y2="17544"/>
                        <a14:backgroundMark x1="96491" y1="29825" x2="96491" y2="29825"/>
                        <a14:backgroundMark x1="96491" y1="28070" x2="96491" y2="28070"/>
                        <a14:backgroundMark x1="94737" y1="22807" x2="94737" y2="22807"/>
                        <a14:backgroundMark x1="94737" y1="17544" x2="94737" y2="17544"/>
                        <a14:backgroundMark x1="94737" y1="12281" x2="94737" y2="12281"/>
                        <a14:backgroundMark x1="3509" y1="50877" x2="3509" y2="50877"/>
                        <a14:backgroundMark x1="3509" y1="47368" x2="3509" y2="47368"/>
                        <a14:backgroundMark x1="26316" y1="75439" x2="26316" y2="75439"/>
                        <a14:backgroundMark x1="17544" y1="68421" x2="17544" y2="68421"/>
                        <a14:backgroundMark x1="31579" y1="98246" x2="31579" y2="98246"/>
                        <a14:backgroundMark x1="49123" y1="94737" x2="52632" y2="94737"/>
                        <a14:backgroundMark x1="68421" y1="94737" x2="73684" y2="94737"/>
                        <a14:backgroundMark x1="80702" y1="94737" x2="80702" y2="94737"/>
                        <a14:backgroundMark x1="87719" y1="94737" x2="87719" y2="94737"/>
                        <a14:backgroundMark x1="92982" y1="94737" x2="92982" y2="94737"/>
                        <a14:backgroundMark x1="92982" y1="92982" x2="92982" y2="92982"/>
                        <a14:backgroundMark x1="96491" y1="92982" x2="96491" y2="92982"/>
                        <a14:backgroundMark x1="94737" y1="84211" x2="94737" y2="80702"/>
                        <a14:backgroundMark x1="94737" y1="77193" x2="94737" y2="77193"/>
                        <a14:backgroundMark x1="94737" y1="73684" x2="96491" y2="68421"/>
                        <a14:backgroundMark x1="96491" y1="66667" x2="96491" y2="66667"/>
                        <a14:backgroundMark x1="96491" y1="64912" x2="96491" y2="64912"/>
                        <a14:backgroundMark x1="96491" y1="61404" x2="96491" y2="61404"/>
                        <a14:backgroundMark x1="96491" y1="56140" x2="96491" y2="56140"/>
                        <a14:backgroundMark x1="96491" y1="56140" x2="96491" y2="56140"/>
                        <a14:backgroundMark x1="96491" y1="50877" x2="96491" y2="50877"/>
                        <a14:backgroundMark x1="98246" y1="47368" x2="98246" y2="47368"/>
                        <a14:backgroundMark x1="98246" y1="42105" x2="98246" y2="42105"/>
                        <a14:backgroundMark x1="98246" y1="38596" x2="98246" y2="38596"/>
                        <a14:backgroundMark x1="98246" y1="33333" x2="98246" y2="33333"/>
                        <a14:backgroundMark x1="98246" y1="22807" x2="96491" y2="15789"/>
                        <a14:backgroundMark x1="94737" y1="14035" x2="94737" y2="14035"/>
                        <a14:backgroundMark x1="92982" y1="7018" x2="92982" y2="7018"/>
                        <a14:backgroundMark x1="1754" y1="3509" x2="1754" y2="3509"/>
                        <a14:backgroundMark x1="5263" y1="59649" x2="5263" y2="59649"/>
                        <a14:backgroundMark x1="5263" y1="68421" x2="5263" y2="684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670" y="2412917"/>
            <a:ext cx="5429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232" y="2150979"/>
            <a:ext cx="9620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1493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6928"/>
            <a:ext cx="5090867" cy="174567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0"/>
            <a:ext cx="8572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37000" y1="28966" x2="37000" y2="28966"/>
                        <a14:backgroundMark x1="37000" y1="23448" x2="37000" y2="23448"/>
                        <a14:backgroundMark x1="36500" y1="22759" x2="36500" y2="22759"/>
                        <a14:backgroundMark x1="33500" y1="15862" x2="33500" y2="15862"/>
                        <a14:backgroundMark x1="32000" y1="12414" x2="32000" y2="12414"/>
                        <a14:backgroundMark x1="31000" y1="8966" x2="31000" y2="8966"/>
                        <a14:backgroundMark x1="31000" y1="6897" x2="31000" y2="6897"/>
                        <a14:backgroundMark x1="35000" y1="5517" x2="38000" y2="5517"/>
                        <a14:backgroundMark x1="38500" y1="5517" x2="38500" y2="5517"/>
                        <a14:backgroundMark x1="42000" y1="5517" x2="44000" y2="5517"/>
                        <a14:backgroundMark x1="45500" y1="4828" x2="48500" y2="4828"/>
                        <a14:backgroundMark x1="50000" y1="4828" x2="50000" y2="4828"/>
                        <a14:backgroundMark x1="51500" y1="6207" x2="51500" y2="10345"/>
                        <a14:backgroundMark x1="51000" y1="11724" x2="51000" y2="11724"/>
                        <a14:backgroundMark x1="49500" y1="13103" x2="49500" y2="13103"/>
                        <a14:backgroundMark x1="46500" y1="17241" x2="45000" y2="18621"/>
                        <a14:backgroundMark x1="42500" y1="20000" x2="41000" y2="21379"/>
                        <a14:backgroundMark x1="40500" y1="21379" x2="40500" y2="21379"/>
                        <a14:backgroundMark x1="39500" y1="18621" x2="39500" y2="18621"/>
                        <a14:backgroundMark x1="38500" y1="13793" x2="38500" y2="13793"/>
                        <a14:backgroundMark x1="37000" y1="11034" x2="37000" y2="11034"/>
                        <a14:backgroundMark x1="37000" y1="11034" x2="45000" y2="10345"/>
                        <a14:backgroundMark x1="50000" y1="11034" x2="50000" y2="11034"/>
                        <a14:backgroundMark x1="51500" y1="11724" x2="51500" y2="11724"/>
                        <a14:backgroundMark x1="50000" y1="13103" x2="48000" y2="13793"/>
                        <a14:backgroundMark x1="43500" y1="13793" x2="43500" y2="13793"/>
                        <a14:backgroundMark x1="44000" y1="15172" x2="46000" y2="17931"/>
                        <a14:backgroundMark x1="48000" y1="17931" x2="48000" y2="17931"/>
                        <a14:backgroundMark x1="46000" y1="22759" x2="46000" y2="22759"/>
                        <a14:backgroundMark x1="44000" y1="23448" x2="44000" y2="23448"/>
                        <a14:backgroundMark x1="41000" y1="24138" x2="41000" y2="24138"/>
                        <a14:backgroundMark x1="81000" y1="14483" x2="81000" y2="14483"/>
                        <a14:backgroundMark x1="87500" y1="5517" x2="87500" y2="5517"/>
                        <a14:backgroundMark x1="88000" y1="3448" x2="88000" y2="3448"/>
                        <a14:backgroundMark x1="91500" y1="2759" x2="93000" y2="2759"/>
                        <a14:backgroundMark x1="95000" y1="3448" x2="95000" y2="3448"/>
                        <a14:backgroundMark x1="96000" y1="3448" x2="96000" y2="3448"/>
                        <a14:backgroundMark x1="96000" y1="3448" x2="96000" y2="5517"/>
                        <a14:backgroundMark x1="96500" y1="7586" x2="96500" y2="10345"/>
                        <a14:backgroundMark x1="96500" y1="11034" x2="96500" y2="11034"/>
                        <a14:backgroundMark x1="96500" y1="12414" x2="96500" y2="12414"/>
                        <a14:backgroundMark x1="94000" y1="13103" x2="91500" y2="13103"/>
                        <a14:backgroundMark x1="89000" y1="6897" x2="89000" y2="6897"/>
                        <a14:backgroundMark x1="89000" y1="8276" x2="89000" y2="8276"/>
                        <a14:backgroundMark x1="91500" y1="9655" x2="93000" y2="10345"/>
                        <a14:backgroundMark x1="93000" y1="9655" x2="93000" y2="9655"/>
                        <a14:backgroundMark x1="93500" y1="10345" x2="97000" y2="8276"/>
                        <a14:backgroundMark x1="97000" y1="7586" x2="97000" y2="7586"/>
                        <a14:backgroundMark x1="97000" y1="5517" x2="97000" y2="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657600"/>
            <a:ext cx="19050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4391025"/>
            <a:ext cx="9620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2090593"/>
            <a:ext cx="1390147" cy="179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46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6928"/>
            <a:ext cx="5090867" cy="1745672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0"/>
            <a:ext cx="8572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37000" y1="28966" x2="37000" y2="28966"/>
                        <a14:backgroundMark x1="37000" y1="23448" x2="37000" y2="23448"/>
                        <a14:backgroundMark x1="36500" y1="22759" x2="36500" y2="22759"/>
                        <a14:backgroundMark x1="33500" y1="15862" x2="33500" y2="15862"/>
                        <a14:backgroundMark x1="32000" y1="12414" x2="32000" y2="12414"/>
                        <a14:backgroundMark x1="31000" y1="8966" x2="31000" y2="8966"/>
                        <a14:backgroundMark x1="31000" y1="6897" x2="31000" y2="6897"/>
                        <a14:backgroundMark x1="35000" y1="5517" x2="38000" y2="5517"/>
                        <a14:backgroundMark x1="38500" y1="5517" x2="38500" y2="5517"/>
                        <a14:backgroundMark x1="42000" y1="5517" x2="44000" y2="5517"/>
                        <a14:backgroundMark x1="45500" y1="4828" x2="48500" y2="4828"/>
                        <a14:backgroundMark x1="50000" y1="4828" x2="50000" y2="4828"/>
                        <a14:backgroundMark x1="51500" y1="6207" x2="51500" y2="10345"/>
                        <a14:backgroundMark x1="51000" y1="11724" x2="51000" y2="11724"/>
                        <a14:backgroundMark x1="49500" y1="13103" x2="49500" y2="13103"/>
                        <a14:backgroundMark x1="46500" y1="17241" x2="45000" y2="18621"/>
                        <a14:backgroundMark x1="42500" y1="20000" x2="41000" y2="21379"/>
                        <a14:backgroundMark x1="40500" y1="21379" x2="40500" y2="21379"/>
                        <a14:backgroundMark x1="39500" y1="18621" x2="39500" y2="18621"/>
                        <a14:backgroundMark x1="38500" y1="13793" x2="38500" y2="13793"/>
                        <a14:backgroundMark x1="37000" y1="11034" x2="37000" y2="11034"/>
                        <a14:backgroundMark x1="37000" y1="11034" x2="45000" y2="10345"/>
                        <a14:backgroundMark x1="50000" y1="11034" x2="50000" y2="11034"/>
                        <a14:backgroundMark x1="51500" y1="11724" x2="51500" y2="11724"/>
                        <a14:backgroundMark x1="50000" y1="13103" x2="48000" y2="13793"/>
                        <a14:backgroundMark x1="43500" y1="13793" x2="43500" y2="13793"/>
                        <a14:backgroundMark x1="44000" y1="15172" x2="46000" y2="17931"/>
                        <a14:backgroundMark x1="48000" y1="17931" x2="48000" y2="17931"/>
                        <a14:backgroundMark x1="46000" y1="22759" x2="46000" y2="22759"/>
                        <a14:backgroundMark x1="44000" y1="23448" x2="44000" y2="23448"/>
                        <a14:backgroundMark x1="41000" y1="24138" x2="41000" y2="24138"/>
                        <a14:backgroundMark x1="81000" y1="14483" x2="81000" y2="14483"/>
                        <a14:backgroundMark x1="87500" y1="5517" x2="87500" y2="5517"/>
                        <a14:backgroundMark x1="88000" y1="3448" x2="88000" y2="3448"/>
                        <a14:backgroundMark x1="91500" y1="2759" x2="93000" y2="2759"/>
                        <a14:backgroundMark x1="95000" y1="3448" x2="95000" y2="3448"/>
                        <a14:backgroundMark x1="96000" y1="3448" x2="96000" y2="3448"/>
                        <a14:backgroundMark x1="96000" y1="3448" x2="96000" y2="5517"/>
                        <a14:backgroundMark x1="96500" y1="7586" x2="96500" y2="10345"/>
                        <a14:backgroundMark x1="96500" y1="11034" x2="96500" y2="11034"/>
                        <a14:backgroundMark x1="96500" y1="12414" x2="96500" y2="12414"/>
                        <a14:backgroundMark x1="94000" y1="13103" x2="91500" y2="13103"/>
                        <a14:backgroundMark x1="89000" y1="6897" x2="89000" y2="6897"/>
                        <a14:backgroundMark x1="89000" y1="8276" x2="89000" y2="8276"/>
                        <a14:backgroundMark x1="91500" y1="9655" x2="93000" y2="10345"/>
                        <a14:backgroundMark x1="93000" y1="9655" x2="93000" y2="9655"/>
                        <a14:backgroundMark x1="93500" y1="10345" x2="97000" y2="8276"/>
                        <a14:backgroundMark x1="97000" y1="7586" x2="97000" y2="7586"/>
                        <a14:backgroundMark x1="97000" y1="5517" x2="97000" y2="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657600"/>
            <a:ext cx="19050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4391025"/>
            <a:ext cx="9620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2090593"/>
            <a:ext cx="1390147" cy="179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00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5400"/>
            <a:ext cx="5029200" cy="1717489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0"/>
            <a:ext cx="8572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37000" y1="28966" x2="37000" y2="28966"/>
                        <a14:backgroundMark x1="37000" y1="23448" x2="37000" y2="23448"/>
                        <a14:backgroundMark x1="36500" y1="22759" x2="36500" y2="22759"/>
                        <a14:backgroundMark x1="33500" y1="15862" x2="33500" y2="15862"/>
                        <a14:backgroundMark x1="32000" y1="12414" x2="32000" y2="12414"/>
                        <a14:backgroundMark x1="31000" y1="8966" x2="31000" y2="8966"/>
                        <a14:backgroundMark x1="31000" y1="6897" x2="31000" y2="6897"/>
                        <a14:backgroundMark x1="35000" y1="5517" x2="38000" y2="5517"/>
                        <a14:backgroundMark x1="38500" y1="5517" x2="38500" y2="5517"/>
                        <a14:backgroundMark x1="42000" y1="5517" x2="44000" y2="5517"/>
                        <a14:backgroundMark x1="45500" y1="4828" x2="48500" y2="4828"/>
                        <a14:backgroundMark x1="50000" y1="4828" x2="50000" y2="4828"/>
                        <a14:backgroundMark x1="51500" y1="6207" x2="51500" y2="10345"/>
                        <a14:backgroundMark x1="51000" y1="11724" x2="51000" y2="11724"/>
                        <a14:backgroundMark x1="49500" y1="13103" x2="49500" y2="13103"/>
                        <a14:backgroundMark x1="46500" y1="17241" x2="45000" y2="18621"/>
                        <a14:backgroundMark x1="42500" y1="20000" x2="41000" y2="21379"/>
                        <a14:backgroundMark x1="40500" y1="21379" x2="40500" y2="21379"/>
                        <a14:backgroundMark x1="39500" y1="18621" x2="39500" y2="18621"/>
                        <a14:backgroundMark x1="38500" y1="13793" x2="38500" y2="13793"/>
                        <a14:backgroundMark x1="37000" y1="11034" x2="37000" y2="11034"/>
                        <a14:backgroundMark x1="37000" y1="11034" x2="45000" y2="10345"/>
                        <a14:backgroundMark x1="50000" y1="11034" x2="50000" y2="11034"/>
                        <a14:backgroundMark x1="51500" y1="11724" x2="51500" y2="11724"/>
                        <a14:backgroundMark x1="50000" y1="13103" x2="48000" y2="13793"/>
                        <a14:backgroundMark x1="43500" y1="13793" x2="43500" y2="13793"/>
                        <a14:backgroundMark x1="44000" y1="15172" x2="46000" y2="17931"/>
                        <a14:backgroundMark x1="48000" y1="17931" x2="48000" y2="17931"/>
                        <a14:backgroundMark x1="46000" y1="22759" x2="46000" y2="22759"/>
                        <a14:backgroundMark x1="44000" y1="23448" x2="44000" y2="23448"/>
                        <a14:backgroundMark x1="41000" y1="24138" x2="41000" y2="24138"/>
                        <a14:backgroundMark x1="81000" y1="14483" x2="81000" y2="14483"/>
                        <a14:backgroundMark x1="87500" y1="5517" x2="87500" y2="5517"/>
                        <a14:backgroundMark x1="88000" y1="3448" x2="88000" y2="3448"/>
                        <a14:backgroundMark x1="91500" y1="2759" x2="93000" y2="2759"/>
                        <a14:backgroundMark x1="95000" y1="3448" x2="95000" y2="3448"/>
                        <a14:backgroundMark x1="96000" y1="3448" x2="96000" y2="3448"/>
                        <a14:backgroundMark x1="96000" y1="3448" x2="96000" y2="5517"/>
                        <a14:backgroundMark x1="96500" y1="7586" x2="96500" y2="10345"/>
                        <a14:backgroundMark x1="96500" y1="11034" x2="96500" y2="11034"/>
                        <a14:backgroundMark x1="96500" y1="12414" x2="96500" y2="12414"/>
                        <a14:backgroundMark x1="94000" y1="13103" x2="91500" y2="13103"/>
                        <a14:backgroundMark x1="89000" y1="6897" x2="89000" y2="6897"/>
                        <a14:backgroundMark x1="89000" y1="8276" x2="89000" y2="8276"/>
                        <a14:backgroundMark x1="91500" y1="9655" x2="93000" y2="10345"/>
                        <a14:backgroundMark x1="93000" y1="9655" x2="93000" y2="9655"/>
                        <a14:backgroundMark x1="93500" y1="10345" x2="97000" y2="8276"/>
                        <a14:backgroundMark x1="97000" y1="7586" x2="97000" y2="7586"/>
                        <a14:backgroundMark x1="97000" y1="5517" x2="97000" y2="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657600"/>
            <a:ext cx="19050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4391025"/>
            <a:ext cx="9620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2090593"/>
            <a:ext cx="1390147" cy="179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59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"/>
            <a:ext cx="5013036" cy="2000316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0"/>
            <a:ext cx="8572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37000" y1="28966" x2="37000" y2="28966"/>
                        <a14:backgroundMark x1="37000" y1="23448" x2="37000" y2="23448"/>
                        <a14:backgroundMark x1="36500" y1="22759" x2="36500" y2="22759"/>
                        <a14:backgroundMark x1="33500" y1="15862" x2="33500" y2="15862"/>
                        <a14:backgroundMark x1="32000" y1="12414" x2="32000" y2="12414"/>
                        <a14:backgroundMark x1="31000" y1="8966" x2="31000" y2="8966"/>
                        <a14:backgroundMark x1="31000" y1="6897" x2="31000" y2="6897"/>
                        <a14:backgroundMark x1="35000" y1="5517" x2="38000" y2="5517"/>
                        <a14:backgroundMark x1="38500" y1="5517" x2="38500" y2="5517"/>
                        <a14:backgroundMark x1="42000" y1="5517" x2="44000" y2="5517"/>
                        <a14:backgroundMark x1="45500" y1="4828" x2="48500" y2="4828"/>
                        <a14:backgroundMark x1="50000" y1="4828" x2="50000" y2="4828"/>
                        <a14:backgroundMark x1="51500" y1="6207" x2="51500" y2="10345"/>
                        <a14:backgroundMark x1="51000" y1="11724" x2="51000" y2="11724"/>
                        <a14:backgroundMark x1="49500" y1="13103" x2="49500" y2="13103"/>
                        <a14:backgroundMark x1="46500" y1="17241" x2="45000" y2="18621"/>
                        <a14:backgroundMark x1="42500" y1="20000" x2="41000" y2="21379"/>
                        <a14:backgroundMark x1="40500" y1="21379" x2="40500" y2="21379"/>
                        <a14:backgroundMark x1="39500" y1="18621" x2="39500" y2="18621"/>
                        <a14:backgroundMark x1="38500" y1="13793" x2="38500" y2="13793"/>
                        <a14:backgroundMark x1="37000" y1="11034" x2="37000" y2="11034"/>
                        <a14:backgroundMark x1="37000" y1="11034" x2="45000" y2="10345"/>
                        <a14:backgroundMark x1="50000" y1="11034" x2="50000" y2="11034"/>
                        <a14:backgroundMark x1="51500" y1="11724" x2="51500" y2="11724"/>
                        <a14:backgroundMark x1="50000" y1="13103" x2="48000" y2="13793"/>
                        <a14:backgroundMark x1="43500" y1="13793" x2="43500" y2="13793"/>
                        <a14:backgroundMark x1="44000" y1="15172" x2="46000" y2="17931"/>
                        <a14:backgroundMark x1="48000" y1="17931" x2="48000" y2="17931"/>
                        <a14:backgroundMark x1="46000" y1="22759" x2="46000" y2="22759"/>
                        <a14:backgroundMark x1="44000" y1="23448" x2="44000" y2="23448"/>
                        <a14:backgroundMark x1="41000" y1="24138" x2="41000" y2="24138"/>
                        <a14:backgroundMark x1="81000" y1="14483" x2="81000" y2="14483"/>
                        <a14:backgroundMark x1="87500" y1="5517" x2="87500" y2="5517"/>
                        <a14:backgroundMark x1="88000" y1="3448" x2="88000" y2="3448"/>
                        <a14:backgroundMark x1="91500" y1="2759" x2="93000" y2="2759"/>
                        <a14:backgroundMark x1="95000" y1="3448" x2="95000" y2="3448"/>
                        <a14:backgroundMark x1="96000" y1="3448" x2="96000" y2="3448"/>
                        <a14:backgroundMark x1="96000" y1="3448" x2="96000" y2="5517"/>
                        <a14:backgroundMark x1="96500" y1="7586" x2="96500" y2="10345"/>
                        <a14:backgroundMark x1="96500" y1="11034" x2="96500" y2="11034"/>
                        <a14:backgroundMark x1="96500" y1="12414" x2="96500" y2="12414"/>
                        <a14:backgroundMark x1="94000" y1="13103" x2="91500" y2="13103"/>
                        <a14:backgroundMark x1="89000" y1="6897" x2="89000" y2="6897"/>
                        <a14:backgroundMark x1="89000" y1="8276" x2="89000" y2="8276"/>
                        <a14:backgroundMark x1="91500" y1="9655" x2="93000" y2="10345"/>
                        <a14:backgroundMark x1="93000" y1="9655" x2="93000" y2="9655"/>
                        <a14:backgroundMark x1="93500" y1="10345" x2="97000" y2="8276"/>
                        <a14:backgroundMark x1="97000" y1="7586" x2="97000" y2="7586"/>
                        <a14:backgroundMark x1="97000" y1="5517" x2="97000" y2="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657600"/>
            <a:ext cx="19050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4391025"/>
            <a:ext cx="9620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2090593"/>
            <a:ext cx="1390147" cy="179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43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37" y="-1"/>
            <a:ext cx="5398002" cy="2078733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0"/>
            <a:ext cx="8572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37000" y1="28966" x2="37000" y2="28966"/>
                        <a14:backgroundMark x1="37000" y1="23448" x2="37000" y2="23448"/>
                        <a14:backgroundMark x1="36500" y1="22759" x2="36500" y2="22759"/>
                        <a14:backgroundMark x1="33500" y1="15862" x2="33500" y2="15862"/>
                        <a14:backgroundMark x1="32000" y1="12414" x2="32000" y2="12414"/>
                        <a14:backgroundMark x1="31000" y1="8966" x2="31000" y2="8966"/>
                        <a14:backgroundMark x1="31000" y1="6897" x2="31000" y2="6897"/>
                        <a14:backgroundMark x1="35000" y1="5517" x2="38000" y2="5517"/>
                        <a14:backgroundMark x1="38500" y1="5517" x2="38500" y2="5517"/>
                        <a14:backgroundMark x1="42000" y1="5517" x2="44000" y2="5517"/>
                        <a14:backgroundMark x1="45500" y1="4828" x2="48500" y2="4828"/>
                        <a14:backgroundMark x1="50000" y1="4828" x2="50000" y2="4828"/>
                        <a14:backgroundMark x1="51500" y1="6207" x2="51500" y2="10345"/>
                        <a14:backgroundMark x1="51000" y1="11724" x2="51000" y2="11724"/>
                        <a14:backgroundMark x1="49500" y1="13103" x2="49500" y2="13103"/>
                        <a14:backgroundMark x1="46500" y1="17241" x2="45000" y2="18621"/>
                        <a14:backgroundMark x1="42500" y1="20000" x2="41000" y2="21379"/>
                        <a14:backgroundMark x1="40500" y1="21379" x2="40500" y2="21379"/>
                        <a14:backgroundMark x1="39500" y1="18621" x2="39500" y2="18621"/>
                        <a14:backgroundMark x1="38500" y1="13793" x2="38500" y2="13793"/>
                        <a14:backgroundMark x1="37000" y1="11034" x2="37000" y2="11034"/>
                        <a14:backgroundMark x1="37000" y1="11034" x2="45000" y2="10345"/>
                        <a14:backgroundMark x1="50000" y1="11034" x2="50000" y2="11034"/>
                        <a14:backgroundMark x1="51500" y1="11724" x2="51500" y2="11724"/>
                        <a14:backgroundMark x1="50000" y1="13103" x2="48000" y2="13793"/>
                        <a14:backgroundMark x1="43500" y1="13793" x2="43500" y2="13793"/>
                        <a14:backgroundMark x1="44000" y1="15172" x2="46000" y2="17931"/>
                        <a14:backgroundMark x1="48000" y1="17931" x2="48000" y2="17931"/>
                        <a14:backgroundMark x1="46000" y1="22759" x2="46000" y2="22759"/>
                        <a14:backgroundMark x1="44000" y1="23448" x2="44000" y2="23448"/>
                        <a14:backgroundMark x1="41000" y1="24138" x2="41000" y2="24138"/>
                        <a14:backgroundMark x1="81000" y1="14483" x2="81000" y2="14483"/>
                        <a14:backgroundMark x1="87500" y1="5517" x2="87500" y2="5517"/>
                        <a14:backgroundMark x1="88000" y1="3448" x2="88000" y2="3448"/>
                        <a14:backgroundMark x1="91500" y1="2759" x2="93000" y2="2759"/>
                        <a14:backgroundMark x1="95000" y1="3448" x2="95000" y2="3448"/>
                        <a14:backgroundMark x1="96000" y1="3448" x2="96000" y2="3448"/>
                        <a14:backgroundMark x1="96000" y1="3448" x2="96000" y2="5517"/>
                        <a14:backgroundMark x1="96500" y1="7586" x2="96500" y2="10345"/>
                        <a14:backgroundMark x1="96500" y1="11034" x2="96500" y2="11034"/>
                        <a14:backgroundMark x1="96500" y1="12414" x2="96500" y2="12414"/>
                        <a14:backgroundMark x1="94000" y1="13103" x2="91500" y2="13103"/>
                        <a14:backgroundMark x1="89000" y1="6897" x2="89000" y2="6897"/>
                        <a14:backgroundMark x1="89000" y1="8276" x2="89000" y2="8276"/>
                        <a14:backgroundMark x1="91500" y1="9655" x2="93000" y2="10345"/>
                        <a14:backgroundMark x1="93000" y1="9655" x2="93000" y2="9655"/>
                        <a14:backgroundMark x1="93500" y1="10345" x2="97000" y2="8276"/>
                        <a14:backgroundMark x1="97000" y1="7586" x2="97000" y2="7586"/>
                        <a14:backgroundMark x1="97000" y1="5517" x2="97000" y2="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657600"/>
            <a:ext cx="19050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4391025"/>
            <a:ext cx="9620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2090593"/>
            <a:ext cx="1390147" cy="179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0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3159FA-D185-5249-A2A3-FE0544F94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093887" y="-45510"/>
            <a:ext cx="5130161" cy="696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38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18" y="11545"/>
            <a:ext cx="5185618" cy="2045855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0"/>
            <a:ext cx="8572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37000" y1="28966" x2="37000" y2="28966"/>
                        <a14:backgroundMark x1="37000" y1="23448" x2="37000" y2="23448"/>
                        <a14:backgroundMark x1="36500" y1="22759" x2="36500" y2="22759"/>
                        <a14:backgroundMark x1="33500" y1="15862" x2="33500" y2="15862"/>
                        <a14:backgroundMark x1="32000" y1="12414" x2="32000" y2="12414"/>
                        <a14:backgroundMark x1="31000" y1="8966" x2="31000" y2="8966"/>
                        <a14:backgroundMark x1="31000" y1="6897" x2="31000" y2="6897"/>
                        <a14:backgroundMark x1="35000" y1="5517" x2="38000" y2="5517"/>
                        <a14:backgroundMark x1="38500" y1="5517" x2="38500" y2="5517"/>
                        <a14:backgroundMark x1="42000" y1="5517" x2="44000" y2="5517"/>
                        <a14:backgroundMark x1="45500" y1="4828" x2="48500" y2="4828"/>
                        <a14:backgroundMark x1="50000" y1="4828" x2="50000" y2="4828"/>
                        <a14:backgroundMark x1="51500" y1="6207" x2="51500" y2="10345"/>
                        <a14:backgroundMark x1="51000" y1="11724" x2="51000" y2="11724"/>
                        <a14:backgroundMark x1="49500" y1="13103" x2="49500" y2="13103"/>
                        <a14:backgroundMark x1="46500" y1="17241" x2="45000" y2="18621"/>
                        <a14:backgroundMark x1="42500" y1="20000" x2="41000" y2="21379"/>
                        <a14:backgroundMark x1="40500" y1="21379" x2="40500" y2="21379"/>
                        <a14:backgroundMark x1="39500" y1="18621" x2="39500" y2="18621"/>
                        <a14:backgroundMark x1="38500" y1="13793" x2="38500" y2="13793"/>
                        <a14:backgroundMark x1="37000" y1="11034" x2="37000" y2="11034"/>
                        <a14:backgroundMark x1="37000" y1="11034" x2="45000" y2="10345"/>
                        <a14:backgroundMark x1="50000" y1="11034" x2="50000" y2="11034"/>
                        <a14:backgroundMark x1="51500" y1="11724" x2="51500" y2="11724"/>
                        <a14:backgroundMark x1="50000" y1="13103" x2="48000" y2="13793"/>
                        <a14:backgroundMark x1="43500" y1="13793" x2="43500" y2="13793"/>
                        <a14:backgroundMark x1="44000" y1="15172" x2="46000" y2="17931"/>
                        <a14:backgroundMark x1="48000" y1="17931" x2="48000" y2="17931"/>
                        <a14:backgroundMark x1="46000" y1="22759" x2="46000" y2="22759"/>
                        <a14:backgroundMark x1="44000" y1="23448" x2="44000" y2="23448"/>
                        <a14:backgroundMark x1="41000" y1="24138" x2="41000" y2="24138"/>
                        <a14:backgroundMark x1="81000" y1="14483" x2="81000" y2="14483"/>
                        <a14:backgroundMark x1="87500" y1="5517" x2="87500" y2="5517"/>
                        <a14:backgroundMark x1="88000" y1="3448" x2="88000" y2="3448"/>
                        <a14:backgroundMark x1="91500" y1="2759" x2="93000" y2="2759"/>
                        <a14:backgroundMark x1="95000" y1="3448" x2="95000" y2="3448"/>
                        <a14:backgroundMark x1="96000" y1="3448" x2="96000" y2="3448"/>
                        <a14:backgroundMark x1="96000" y1="3448" x2="96000" y2="5517"/>
                        <a14:backgroundMark x1="96500" y1="7586" x2="96500" y2="10345"/>
                        <a14:backgroundMark x1="96500" y1="11034" x2="96500" y2="11034"/>
                        <a14:backgroundMark x1="96500" y1="12414" x2="96500" y2="12414"/>
                        <a14:backgroundMark x1="94000" y1="13103" x2="91500" y2="13103"/>
                        <a14:backgroundMark x1="89000" y1="6897" x2="89000" y2="6897"/>
                        <a14:backgroundMark x1="89000" y1="8276" x2="89000" y2="8276"/>
                        <a14:backgroundMark x1="91500" y1="9655" x2="93000" y2="10345"/>
                        <a14:backgroundMark x1="93000" y1="9655" x2="93000" y2="9655"/>
                        <a14:backgroundMark x1="93500" y1="10345" x2="97000" y2="8276"/>
                        <a14:backgroundMark x1="97000" y1="7586" x2="97000" y2="7586"/>
                        <a14:backgroundMark x1="97000" y1="5517" x2="97000" y2="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657600"/>
            <a:ext cx="19050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4391025"/>
            <a:ext cx="9620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2090593"/>
            <a:ext cx="1390147" cy="179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0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330" y="0"/>
            <a:ext cx="5255951" cy="20574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0"/>
            <a:ext cx="8572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37000" y1="28966" x2="37000" y2="28966"/>
                        <a14:backgroundMark x1="37000" y1="23448" x2="37000" y2="23448"/>
                        <a14:backgroundMark x1="36500" y1="22759" x2="36500" y2="22759"/>
                        <a14:backgroundMark x1="33500" y1="15862" x2="33500" y2="15862"/>
                        <a14:backgroundMark x1="32000" y1="12414" x2="32000" y2="12414"/>
                        <a14:backgroundMark x1="31000" y1="8966" x2="31000" y2="8966"/>
                        <a14:backgroundMark x1="31000" y1="6897" x2="31000" y2="6897"/>
                        <a14:backgroundMark x1="35000" y1="5517" x2="38000" y2="5517"/>
                        <a14:backgroundMark x1="38500" y1="5517" x2="38500" y2="5517"/>
                        <a14:backgroundMark x1="42000" y1="5517" x2="44000" y2="5517"/>
                        <a14:backgroundMark x1="45500" y1="4828" x2="48500" y2="4828"/>
                        <a14:backgroundMark x1="50000" y1="4828" x2="50000" y2="4828"/>
                        <a14:backgroundMark x1="51500" y1="6207" x2="51500" y2="10345"/>
                        <a14:backgroundMark x1="51000" y1="11724" x2="51000" y2="11724"/>
                        <a14:backgroundMark x1="49500" y1="13103" x2="49500" y2="13103"/>
                        <a14:backgroundMark x1="46500" y1="17241" x2="45000" y2="18621"/>
                        <a14:backgroundMark x1="42500" y1="20000" x2="41000" y2="21379"/>
                        <a14:backgroundMark x1="40500" y1="21379" x2="40500" y2="21379"/>
                        <a14:backgroundMark x1="39500" y1="18621" x2="39500" y2="18621"/>
                        <a14:backgroundMark x1="38500" y1="13793" x2="38500" y2="13793"/>
                        <a14:backgroundMark x1="37000" y1="11034" x2="37000" y2="11034"/>
                        <a14:backgroundMark x1="37000" y1="11034" x2="45000" y2="10345"/>
                        <a14:backgroundMark x1="50000" y1="11034" x2="50000" y2="11034"/>
                        <a14:backgroundMark x1="51500" y1="11724" x2="51500" y2="11724"/>
                        <a14:backgroundMark x1="50000" y1="13103" x2="48000" y2="13793"/>
                        <a14:backgroundMark x1="43500" y1="13793" x2="43500" y2="13793"/>
                        <a14:backgroundMark x1="44000" y1="15172" x2="46000" y2="17931"/>
                        <a14:backgroundMark x1="48000" y1="17931" x2="48000" y2="17931"/>
                        <a14:backgroundMark x1="46000" y1="22759" x2="46000" y2="22759"/>
                        <a14:backgroundMark x1="44000" y1="23448" x2="44000" y2="23448"/>
                        <a14:backgroundMark x1="41000" y1="24138" x2="41000" y2="24138"/>
                        <a14:backgroundMark x1="81000" y1="14483" x2="81000" y2="14483"/>
                        <a14:backgroundMark x1="87500" y1="5517" x2="87500" y2="5517"/>
                        <a14:backgroundMark x1="88000" y1="3448" x2="88000" y2="3448"/>
                        <a14:backgroundMark x1="91500" y1="2759" x2="93000" y2="2759"/>
                        <a14:backgroundMark x1="95000" y1="3448" x2="95000" y2="3448"/>
                        <a14:backgroundMark x1="96000" y1="3448" x2="96000" y2="3448"/>
                        <a14:backgroundMark x1="96000" y1="3448" x2="96000" y2="5517"/>
                        <a14:backgroundMark x1="96500" y1="7586" x2="96500" y2="10345"/>
                        <a14:backgroundMark x1="96500" y1="11034" x2="96500" y2="11034"/>
                        <a14:backgroundMark x1="96500" y1="12414" x2="96500" y2="12414"/>
                        <a14:backgroundMark x1="94000" y1="13103" x2="91500" y2="13103"/>
                        <a14:backgroundMark x1="89000" y1="6897" x2="89000" y2="6897"/>
                        <a14:backgroundMark x1="89000" y1="8276" x2="89000" y2="8276"/>
                        <a14:backgroundMark x1="91500" y1="9655" x2="93000" y2="10345"/>
                        <a14:backgroundMark x1="93000" y1="9655" x2="93000" y2="9655"/>
                        <a14:backgroundMark x1="93500" y1="10345" x2="97000" y2="8276"/>
                        <a14:backgroundMark x1="97000" y1="7586" x2="97000" y2="7586"/>
                        <a14:backgroundMark x1="97000" y1="5517" x2="97000" y2="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657600"/>
            <a:ext cx="19050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4391025"/>
            <a:ext cx="9620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2090593"/>
            <a:ext cx="1390147" cy="179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74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330" y="-18854"/>
            <a:ext cx="5315885" cy="2059382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0"/>
            <a:ext cx="8572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37000" y1="28966" x2="37000" y2="28966"/>
                        <a14:backgroundMark x1="37000" y1="23448" x2="37000" y2="23448"/>
                        <a14:backgroundMark x1="36500" y1="22759" x2="36500" y2="22759"/>
                        <a14:backgroundMark x1="33500" y1="15862" x2="33500" y2="15862"/>
                        <a14:backgroundMark x1="32000" y1="12414" x2="32000" y2="12414"/>
                        <a14:backgroundMark x1="31000" y1="8966" x2="31000" y2="8966"/>
                        <a14:backgroundMark x1="31000" y1="6897" x2="31000" y2="6897"/>
                        <a14:backgroundMark x1="35000" y1="5517" x2="38000" y2="5517"/>
                        <a14:backgroundMark x1="38500" y1="5517" x2="38500" y2="5517"/>
                        <a14:backgroundMark x1="42000" y1="5517" x2="44000" y2="5517"/>
                        <a14:backgroundMark x1="45500" y1="4828" x2="48500" y2="4828"/>
                        <a14:backgroundMark x1="50000" y1="4828" x2="50000" y2="4828"/>
                        <a14:backgroundMark x1="51500" y1="6207" x2="51500" y2="10345"/>
                        <a14:backgroundMark x1="51000" y1="11724" x2="51000" y2="11724"/>
                        <a14:backgroundMark x1="49500" y1="13103" x2="49500" y2="13103"/>
                        <a14:backgroundMark x1="46500" y1="17241" x2="45000" y2="18621"/>
                        <a14:backgroundMark x1="42500" y1="20000" x2="41000" y2="21379"/>
                        <a14:backgroundMark x1="40500" y1="21379" x2="40500" y2="21379"/>
                        <a14:backgroundMark x1="39500" y1="18621" x2="39500" y2="18621"/>
                        <a14:backgroundMark x1="38500" y1="13793" x2="38500" y2="13793"/>
                        <a14:backgroundMark x1="37000" y1="11034" x2="37000" y2="11034"/>
                        <a14:backgroundMark x1="37000" y1="11034" x2="45000" y2="10345"/>
                        <a14:backgroundMark x1="50000" y1="11034" x2="50000" y2="11034"/>
                        <a14:backgroundMark x1="51500" y1="11724" x2="51500" y2="11724"/>
                        <a14:backgroundMark x1="50000" y1="13103" x2="48000" y2="13793"/>
                        <a14:backgroundMark x1="43500" y1="13793" x2="43500" y2="13793"/>
                        <a14:backgroundMark x1="44000" y1="15172" x2="46000" y2="17931"/>
                        <a14:backgroundMark x1="48000" y1="17931" x2="48000" y2="17931"/>
                        <a14:backgroundMark x1="46000" y1="22759" x2="46000" y2="22759"/>
                        <a14:backgroundMark x1="44000" y1="23448" x2="44000" y2="23448"/>
                        <a14:backgroundMark x1="41000" y1="24138" x2="41000" y2="24138"/>
                        <a14:backgroundMark x1="81000" y1="14483" x2="81000" y2="14483"/>
                        <a14:backgroundMark x1="87500" y1="5517" x2="87500" y2="5517"/>
                        <a14:backgroundMark x1="88000" y1="3448" x2="88000" y2="3448"/>
                        <a14:backgroundMark x1="91500" y1="2759" x2="93000" y2="2759"/>
                        <a14:backgroundMark x1="95000" y1="3448" x2="95000" y2="3448"/>
                        <a14:backgroundMark x1="96000" y1="3448" x2="96000" y2="3448"/>
                        <a14:backgroundMark x1="96000" y1="3448" x2="96000" y2="5517"/>
                        <a14:backgroundMark x1="96500" y1="7586" x2="96500" y2="10345"/>
                        <a14:backgroundMark x1="96500" y1="11034" x2="96500" y2="11034"/>
                        <a14:backgroundMark x1="96500" y1="12414" x2="96500" y2="12414"/>
                        <a14:backgroundMark x1="94000" y1="13103" x2="91500" y2="13103"/>
                        <a14:backgroundMark x1="89000" y1="6897" x2="89000" y2="6897"/>
                        <a14:backgroundMark x1="89000" y1="8276" x2="89000" y2="8276"/>
                        <a14:backgroundMark x1="91500" y1="9655" x2="93000" y2="10345"/>
                        <a14:backgroundMark x1="93000" y1="9655" x2="93000" y2="9655"/>
                        <a14:backgroundMark x1="93500" y1="10345" x2="97000" y2="8276"/>
                        <a14:backgroundMark x1="97000" y1="7586" x2="97000" y2="7586"/>
                        <a14:backgroundMark x1="97000" y1="5517" x2="97000" y2="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657600"/>
            <a:ext cx="19050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4391025"/>
            <a:ext cx="9620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2090593"/>
            <a:ext cx="1390147" cy="179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7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18E084-B6DF-D142-AC28-592A870D6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925709" y="-61232"/>
            <a:ext cx="5143499" cy="698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8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07A721-C985-3A44-89E3-E8010FF23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020487" y="-61232"/>
            <a:ext cx="5143499" cy="698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7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112F26-7AB3-DC4D-B5FB-1A22657B2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025999" y="-83581"/>
            <a:ext cx="5162463" cy="700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6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"/>
            <a:ext cx="1148645" cy="167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038600"/>
            <a:ext cx="1445370" cy="17910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6928"/>
            <a:ext cx="5090867" cy="174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6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"/>
            <a:ext cx="1148645" cy="167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038600"/>
            <a:ext cx="1445370" cy="17910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6928"/>
            <a:ext cx="5090867" cy="17456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75" y="4851412"/>
            <a:ext cx="1423776" cy="116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7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"/>
            <a:ext cx="1148645" cy="167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6928"/>
            <a:ext cx="5090867" cy="17456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267200"/>
            <a:ext cx="1423776" cy="1168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052372"/>
            <a:ext cx="1341102" cy="159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41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"/>
            <a:ext cx="1148645" cy="167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33" y="6928"/>
            <a:ext cx="5090867" cy="17456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110111"/>
            <a:ext cx="1423776" cy="1168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052372"/>
            <a:ext cx="1341102" cy="159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23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0</Words>
  <Application>Microsoft Macintosh PowerPoint</Application>
  <PresentationFormat>On-screen Show (4:3)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Rutgers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</dc:creator>
  <cp:lastModifiedBy>Sydney Levine</cp:lastModifiedBy>
  <cp:revision>17</cp:revision>
  <dcterms:created xsi:type="dcterms:W3CDTF">2014-11-11T16:09:59Z</dcterms:created>
  <dcterms:modified xsi:type="dcterms:W3CDTF">2019-09-02T16:50:10Z</dcterms:modified>
</cp:coreProperties>
</file>