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5004-8DF5-426A-BB96-A906A731F4D3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4C1-E74A-4E86-9CD0-33701E3713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83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5004-8DF5-426A-BB96-A906A731F4D3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4C1-E74A-4E86-9CD0-33701E3713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872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5004-8DF5-426A-BB96-A906A731F4D3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4C1-E74A-4E86-9CD0-33701E3713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538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5004-8DF5-426A-BB96-A906A731F4D3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4C1-E74A-4E86-9CD0-33701E3713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837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5004-8DF5-426A-BB96-A906A731F4D3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4C1-E74A-4E86-9CD0-33701E3713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485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5004-8DF5-426A-BB96-A906A731F4D3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4C1-E74A-4E86-9CD0-33701E3713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324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5004-8DF5-426A-BB96-A906A731F4D3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4C1-E74A-4E86-9CD0-33701E3713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530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5004-8DF5-426A-BB96-A906A731F4D3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4C1-E74A-4E86-9CD0-33701E3713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221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5004-8DF5-426A-BB96-A906A731F4D3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4C1-E74A-4E86-9CD0-33701E3713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372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5004-8DF5-426A-BB96-A906A731F4D3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4C1-E74A-4E86-9CD0-33701E3713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142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5004-8DF5-426A-BB96-A906A731F4D3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4C1-E74A-4E86-9CD0-33701E3713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2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15004-8DF5-426A-BB96-A906A731F4D3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EE4C1-E74A-4E86-9CD0-33701E3713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041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152400"/>
            <a:ext cx="1148645" cy="167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24600" y="4038600"/>
            <a:ext cx="1445370" cy="17910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3133" y="6928"/>
            <a:ext cx="5090867" cy="174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7866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3133" y="6928"/>
            <a:ext cx="5090867" cy="17456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24600" y="3859952"/>
            <a:ext cx="1619381" cy="19829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5000" y="2209800"/>
            <a:ext cx="2329049" cy="234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930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5000" y="2209800"/>
            <a:ext cx="2329049" cy="23453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0" y="25400"/>
            <a:ext cx="5029200" cy="17174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00800" y="3886200"/>
            <a:ext cx="1390147" cy="179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7465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5000" y="2209800"/>
            <a:ext cx="2329049" cy="23453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00800" y="3886200"/>
            <a:ext cx="1390147" cy="1795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0" y="1"/>
            <a:ext cx="5013036" cy="200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3124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5000" y="2209800"/>
            <a:ext cx="2329049" cy="23453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00800" y="3886200"/>
            <a:ext cx="1390147" cy="17956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9237" y="-1"/>
            <a:ext cx="5398002" cy="207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920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5000" y="2209800"/>
            <a:ext cx="2329049" cy="23453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00800" y="3886200"/>
            <a:ext cx="1390147" cy="1795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93018" y="11545"/>
            <a:ext cx="5185618" cy="204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25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5000" y="2209800"/>
            <a:ext cx="2329049" cy="23453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00800" y="3886200"/>
            <a:ext cx="1390147" cy="17956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05330" y="0"/>
            <a:ext cx="5255951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6917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00800" y="3886200"/>
            <a:ext cx="1390147" cy="1795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05330" y="-18854"/>
            <a:ext cx="5315885" cy="20593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5000" y="2286000"/>
            <a:ext cx="2443354" cy="218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747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152400"/>
            <a:ext cx="1148645" cy="167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24600" y="4038600"/>
            <a:ext cx="1445370" cy="17910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3133" y="6928"/>
            <a:ext cx="5090867" cy="17456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1375" y="4851412"/>
            <a:ext cx="1423776" cy="116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177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152400"/>
            <a:ext cx="1148645" cy="167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3133" y="6928"/>
            <a:ext cx="5090867" cy="17456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0" y="4267200"/>
            <a:ext cx="1423776" cy="1168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00800" y="4052372"/>
            <a:ext cx="1341102" cy="159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244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152400"/>
            <a:ext cx="1148645" cy="167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3133" y="6928"/>
            <a:ext cx="5090867" cy="17456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5000" y="4110111"/>
            <a:ext cx="1423776" cy="1168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00800" y="4052372"/>
            <a:ext cx="1341102" cy="159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3992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3133" y="6928"/>
            <a:ext cx="5090867" cy="17456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5000" y="4110111"/>
            <a:ext cx="1423776" cy="1168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9822" y="110837"/>
            <a:ext cx="1200023" cy="16579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24600" y="3859952"/>
            <a:ext cx="1619381" cy="198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004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3133" y="6928"/>
            <a:ext cx="5090867" cy="17456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5000" y="4110111"/>
            <a:ext cx="1423776" cy="1168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29051" y="762000"/>
            <a:ext cx="1200023" cy="16579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24600" y="3859952"/>
            <a:ext cx="1619381" cy="198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532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3133" y="6928"/>
            <a:ext cx="5090867" cy="17456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46036" y="3876116"/>
            <a:ext cx="1423776" cy="1168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16876" y="1447800"/>
            <a:ext cx="1200023" cy="16579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24600" y="3859952"/>
            <a:ext cx="1619381" cy="198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980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3133" y="6928"/>
            <a:ext cx="5090867" cy="17456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29357" y="3682984"/>
            <a:ext cx="1423776" cy="1168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53110" y="2133600"/>
            <a:ext cx="1200023" cy="16579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24600" y="3859952"/>
            <a:ext cx="1619381" cy="198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149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3133" y="6928"/>
            <a:ext cx="5090867" cy="17456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24600" y="3859952"/>
            <a:ext cx="1619381" cy="19829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5000" y="2286000"/>
            <a:ext cx="2300533" cy="210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814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Rutgers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</dc:creator>
  <cp:lastModifiedBy>Sydney M Levine</cp:lastModifiedBy>
  <cp:revision>12</cp:revision>
  <dcterms:created xsi:type="dcterms:W3CDTF">2014-11-11T16:09:59Z</dcterms:created>
  <dcterms:modified xsi:type="dcterms:W3CDTF">2014-11-18T17:45:17Z</dcterms:modified>
</cp:coreProperties>
</file>