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3" r:id="rId3"/>
    <p:sldId id="272" r:id="rId4"/>
    <p:sldId id="274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3" autoAdjust="0"/>
    <p:restoredTop sz="94660"/>
  </p:normalViewPr>
  <p:slideViewPr>
    <p:cSldViewPr>
      <p:cViewPr>
        <p:scale>
          <a:sx n="107" d="100"/>
          <a:sy n="107" d="100"/>
        </p:scale>
        <p:origin x="-288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040D6-E384-4F24-AD21-3AB75707183B}" type="datetimeFigureOut">
              <a:rPr lang="en-US"/>
              <a:pPr>
                <a:defRPr/>
              </a:pPr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4F5BBD-4E71-43EA-9382-9E36EF2F84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48A00-74D0-433E-BCD0-DE5C4ABFB406}" type="datetimeFigureOut">
              <a:rPr lang="en-US"/>
              <a:pPr>
                <a:defRPr/>
              </a:pPr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DC156F-D073-4C8C-B944-D3A5E32AC5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8BEE3-6121-4782-9272-1CCD4A08B531}" type="datetimeFigureOut">
              <a:rPr lang="en-US"/>
              <a:pPr>
                <a:defRPr/>
              </a:pPr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5BB8C-9A50-463D-AFB4-F8DE8DC880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7F6C3-2D6C-4AAA-8461-A92525FBD272}" type="datetimeFigureOut">
              <a:rPr lang="en-US"/>
              <a:pPr>
                <a:defRPr/>
              </a:pPr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731E1-3200-4231-B21F-CAFEAFA2E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CE69E-337A-413F-B325-9DC236C0F35F}" type="datetimeFigureOut">
              <a:rPr lang="en-US"/>
              <a:pPr>
                <a:defRPr/>
              </a:pPr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27AF07-198B-4312-AA8F-CF3DE4809C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6938C5-6C24-4646-8BC4-AD27F76D6E90}" type="datetimeFigureOut">
              <a:rPr lang="en-US"/>
              <a:pPr>
                <a:defRPr/>
              </a:pPr>
              <a:t>12/10/2014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7A786-6F61-4BE8-B7CD-DBF05222F4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86B42C-4B6F-4A99-B07A-C5E077583097}" type="datetimeFigureOut">
              <a:rPr lang="en-US"/>
              <a:pPr>
                <a:defRPr/>
              </a:pPr>
              <a:t>12/10/2014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9B643C-B1FD-456D-9B86-DF04A9785E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9573DA-8407-4FD8-B508-7594247986C8}" type="datetimeFigureOut">
              <a:rPr lang="en-US"/>
              <a:pPr>
                <a:defRPr/>
              </a:pPr>
              <a:t>12/10/2014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00BA27-C38E-4A71-BA80-1EEE9D80C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53238-5F23-45F4-B849-F68257FC5E67}" type="datetimeFigureOut">
              <a:rPr lang="en-US"/>
              <a:pPr>
                <a:defRPr/>
              </a:pPr>
              <a:t>12/10/2014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8C58C-6954-4DA9-9539-2D17B34C4B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957EC-C1E8-4815-B594-A75218746A1A}" type="datetimeFigureOut">
              <a:rPr lang="en-US"/>
              <a:pPr>
                <a:defRPr/>
              </a:pPr>
              <a:t>12/10/2014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EEB8A-DBD1-48DD-ACE0-E3E271A1C8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B03C1-40F1-490B-A06D-0D376F23BAAE}" type="datetimeFigureOut">
              <a:rPr lang="en-US"/>
              <a:pPr>
                <a:defRPr/>
              </a:pPr>
              <a:t>12/10/2014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A9090-7294-471F-A8B7-3A2B639032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E390B76-C0FB-4DD8-A34A-4CDD1253C157}" type="datetimeFigureOut">
              <a:rPr lang="en-US"/>
              <a:pPr>
                <a:defRPr/>
              </a:pPr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675F555-7C98-445F-ADB5-1392B43E9D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4038600"/>
            <a:ext cx="144462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52888" y="6350"/>
            <a:ext cx="5091112" cy="174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304800"/>
            <a:ext cx="114935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52888" y="6350"/>
            <a:ext cx="5091112" cy="174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4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4600" y="3859213"/>
            <a:ext cx="1619250" cy="198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2438400"/>
            <a:ext cx="3676650" cy="2238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52888" y="6350"/>
            <a:ext cx="5091112" cy="174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8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4600" y="3859213"/>
            <a:ext cx="1619250" cy="198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2362200"/>
            <a:ext cx="3752850" cy="2409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25400"/>
            <a:ext cx="5029200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2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3886200"/>
            <a:ext cx="1390650" cy="179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2362200"/>
            <a:ext cx="3752850" cy="2409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3886200"/>
            <a:ext cx="1390650" cy="179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6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0"/>
            <a:ext cx="501332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2362200"/>
            <a:ext cx="3752850" cy="2409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3886200"/>
            <a:ext cx="1390650" cy="179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0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9525" y="0"/>
            <a:ext cx="5397500" cy="207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2362200"/>
            <a:ext cx="3752850" cy="2409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3886200"/>
            <a:ext cx="1390650" cy="179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92563" y="11113"/>
            <a:ext cx="5186362" cy="204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2362200"/>
            <a:ext cx="3752850" cy="2409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3886200"/>
            <a:ext cx="1390650" cy="179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8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05250" y="0"/>
            <a:ext cx="5256213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2362200"/>
            <a:ext cx="3752850" cy="2409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3886200"/>
            <a:ext cx="1390650" cy="179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2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05250" y="-19050"/>
            <a:ext cx="5316538" cy="205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2362200"/>
            <a:ext cx="3752850" cy="2409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4038600"/>
            <a:ext cx="144462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52888" y="6350"/>
            <a:ext cx="5091112" cy="174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09600"/>
            <a:ext cx="3343275" cy="2038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4038600"/>
            <a:ext cx="144462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2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52888" y="6350"/>
            <a:ext cx="5091112" cy="174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381000" y="5257800"/>
            <a:ext cx="1423988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609600"/>
            <a:ext cx="3343275" cy="2038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4038600"/>
            <a:ext cx="144462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6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52888" y="6350"/>
            <a:ext cx="5091112" cy="174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4876800"/>
            <a:ext cx="1423988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609600"/>
            <a:ext cx="3343275" cy="2038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52888" y="6350"/>
            <a:ext cx="5091112" cy="174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0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4419600"/>
            <a:ext cx="1423988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00800" y="4052888"/>
            <a:ext cx="1341438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609600"/>
            <a:ext cx="3343275" cy="2038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52888" y="6350"/>
            <a:ext cx="5091112" cy="174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4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4110038"/>
            <a:ext cx="1423988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00800" y="4052888"/>
            <a:ext cx="1341438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609600"/>
            <a:ext cx="3343275" cy="2038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52888" y="6350"/>
            <a:ext cx="5091112" cy="174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8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4110038"/>
            <a:ext cx="1423988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24600" y="3859213"/>
            <a:ext cx="1619250" cy="198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609600"/>
            <a:ext cx="3419475" cy="182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52888" y="6350"/>
            <a:ext cx="5091112" cy="174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2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4600" y="3859213"/>
            <a:ext cx="1619250" cy="198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4110038"/>
            <a:ext cx="1423988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" y="1524000"/>
            <a:ext cx="3419475" cy="182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52888" y="6350"/>
            <a:ext cx="5091112" cy="174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4600" y="3859213"/>
            <a:ext cx="1619250" cy="198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4110038"/>
            <a:ext cx="1423988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47800" y="2362200"/>
            <a:ext cx="3419475" cy="182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0</Words>
  <Application>Microsoft Office PowerPoint</Application>
  <PresentationFormat>On-screen Show (4:3)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Rutgers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</dc:creator>
  <cp:lastModifiedBy>Sydney</cp:lastModifiedBy>
  <cp:revision>17</cp:revision>
  <dcterms:created xsi:type="dcterms:W3CDTF">2014-11-11T16:09:59Z</dcterms:created>
  <dcterms:modified xsi:type="dcterms:W3CDTF">2014-12-10T14:49:28Z</dcterms:modified>
</cp:coreProperties>
</file>