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272" r:id="rId3"/>
    <p:sldId id="329" r:id="rId4"/>
    <p:sldId id="330" r:id="rId5"/>
    <p:sldId id="355" r:id="rId6"/>
    <p:sldId id="349" r:id="rId7"/>
    <p:sldId id="350" r:id="rId8"/>
    <p:sldId id="351" r:id="rId9"/>
    <p:sldId id="352" r:id="rId10"/>
    <p:sldId id="353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5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3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8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5" y="4851412"/>
            <a:ext cx="1423776" cy="11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7200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2" y="110837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1" y="762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76" y="14478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352800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2" y="1905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63697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57" y="3682984"/>
            <a:ext cx="1423776" cy="116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71105"/>
            <a:ext cx="1619381" cy="19829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526" b="87719" l="12281" r="92982">
                        <a14:backgroundMark x1="14035" y1="19298" x2="14035" y2="19298"/>
                        <a14:backgroundMark x1="14035" y1="15789" x2="14035" y2="15789"/>
                        <a14:backgroundMark x1="17544" y1="14035" x2="22807" y2="12281"/>
                        <a14:backgroundMark x1="24561" y1="12281" x2="26316" y2="7018"/>
                        <a14:backgroundMark x1="26316" y1="7018" x2="26316" y2="7018"/>
                        <a14:backgroundMark x1="22807" y1="3509" x2="17544" y2="3509"/>
                        <a14:backgroundMark x1="12281" y1="5263" x2="12281" y2="5263"/>
                        <a14:backgroundMark x1="8772" y1="7018" x2="8772" y2="7018"/>
                        <a14:backgroundMark x1="5263" y1="12281" x2="5263" y2="12281"/>
                        <a14:backgroundMark x1="5263" y1="15789" x2="3509" y2="19298"/>
                        <a14:backgroundMark x1="8772" y1="22807" x2="8772" y2="22807"/>
                        <a14:backgroundMark x1="8772" y1="22807" x2="8772" y2="26316"/>
                        <a14:backgroundMark x1="8772" y1="29825" x2="8772" y2="29825"/>
                        <a14:backgroundMark x1="8772" y1="33333" x2="8772" y2="33333"/>
                        <a14:backgroundMark x1="7018" y1="38596" x2="7018" y2="38596"/>
                        <a14:backgroundMark x1="7018" y1="38596" x2="7018" y2="38596"/>
                        <a14:backgroundMark x1="14035" y1="82456" x2="14035" y2="82456"/>
                        <a14:backgroundMark x1="19298" y1="84211" x2="21053" y2="80702"/>
                        <a14:backgroundMark x1="21053" y1="77193" x2="17544" y2="77193"/>
                        <a14:backgroundMark x1="14035" y1="77193" x2="14035" y2="77193"/>
                        <a14:backgroundMark x1="10526" y1="73684" x2="10526" y2="68421"/>
                        <a14:backgroundMark x1="10526" y1="64912" x2="10526" y2="64912"/>
                        <a14:backgroundMark x1="10526" y1="61404" x2="10526" y2="61404"/>
                        <a14:backgroundMark x1="10526" y1="59649" x2="10526" y2="59649"/>
                        <a14:backgroundMark x1="8772" y1="56140" x2="8772" y2="68421"/>
                        <a14:backgroundMark x1="8772" y1="77193" x2="8772" y2="84211"/>
                        <a14:backgroundMark x1="8772" y1="85965" x2="8772" y2="85965"/>
                        <a14:backgroundMark x1="8772" y1="85965" x2="12281" y2="85965"/>
                        <a14:backgroundMark x1="15789" y1="85965" x2="22807" y2="85965"/>
                        <a14:backgroundMark x1="26316" y1="85965" x2="35088" y2="87719"/>
                        <a14:backgroundMark x1="36842" y1="87719" x2="36842" y2="87719"/>
                        <a14:backgroundMark x1="38596" y1="89474" x2="31579" y2="89474"/>
                        <a14:backgroundMark x1="22807" y1="91228" x2="22807" y2="91228"/>
                        <a14:backgroundMark x1="19298" y1="92982" x2="24561" y2="92982"/>
                        <a14:backgroundMark x1="29825" y1="92982" x2="38596" y2="89474"/>
                        <a14:backgroundMark x1="61404" y1="91228" x2="64912" y2="92982"/>
                        <a14:backgroundMark x1="66667" y1="92982" x2="66667" y2="92982"/>
                        <a14:backgroundMark x1="70175" y1="92982" x2="77193" y2="91228"/>
                        <a14:backgroundMark x1="77193" y1="91228" x2="80702" y2="91228"/>
                        <a14:backgroundMark x1="84211" y1="91228" x2="84211" y2="91228"/>
                        <a14:backgroundMark x1="87719" y1="91228" x2="94737" y2="87719"/>
                        <a14:backgroundMark x1="98246" y1="85965" x2="98246" y2="85965"/>
                        <a14:backgroundMark x1="92982" y1="84211" x2="89474" y2="80702"/>
                        <a14:backgroundMark x1="87719" y1="77193" x2="87719" y2="77193"/>
                        <a14:backgroundMark x1="84211" y1="77193" x2="84211" y2="77193"/>
                        <a14:backgroundMark x1="70175" y1="85965" x2="70175" y2="85965"/>
                        <a14:backgroundMark x1="66667" y1="91228" x2="52632" y2="94737"/>
                        <a14:backgroundMark x1="42105" y1="94737" x2="42105" y2="94737"/>
                        <a14:backgroundMark x1="49123" y1="96491" x2="49123" y2="96491"/>
                        <a14:backgroundMark x1="49123" y1="94737" x2="36842" y2="94737"/>
                        <a14:backgroundMark x1="14035" y1="94737" x2="14035" y2="94737"/>
                        <a14:backgroundMark x1="8772" y1="94737" x2="8772" y2="94737"/>
                        <a14:backgroundMark x1="29825" y1="12281" x2="29825" y2="12281"/>
                        <a14:backgroundMark x1="31579" y1="7018" x2="31579" y2="7018"/>
                        <a14:backgroundMark x1="42105" y1="1754" x2="42105" y2="1754"/>
                        <a14:backgroundMark x1="43860" y1="1754" x2="49123" y2="1754"/>
                        <a14:backgroundMark x1="57895" y1="1754" x2="63158" y2="1754"/>
                        <a14:backgroundMark x1="66667" y1="1754" x2="66667" y2="1754"/>
                        <a14:backgroundMark x1="68421" y1="1754" x2="68421" y2="1754"/>
                        <a14:backgroundMark x1="82456" y1="1754" x2="82456" y2="1754"/>
                        <a14:backgroundMark x1="84211" y1="5263" x2="89474" y2="7018"/>
                        <a14:backgroundMark x1="92982" y1="8772" x2="92982" y2="8772"/>
                        <a14:backgroundMark x1="96491" y1="14035" x2="96491" y2="14035"/>
                        <a14:backgroundMark x1="96491" y1="15789" x2="96491" y2="15789"/>
                        <a14:backgroundMark x1="78947" y1="14035" x2="78947" y2="14035"/>
                        <a14:backgroundMark x1="71930" y1="7018" x2="71930" y2="7018"/>
                        <a14:backgroundMark x1="82456" y1="14035" x2="82456" y2="14035"/>
                        <a14:backgroundMark x1="85965" y1="15789" x2="89474" y2="17544"/>
                        <a14:backgroundMark x1="96491" y1="29825" x2="96491" y2="29825"/>
                        <a14:backgroundMark x1="96491" y1="28070" x2="96491" y2="28070"/>
                        <a14:backgroundMark x1="94737" y1="22807" x2="94737" y2="22807"/>
                        <a14:backgroundMark x1="94737" y1="17544" x2="94737" y2="17544"/>
                        <a14:backgroundMark x1="94737" y1="12281" x2="94737" y2="12281"/>
                        <a14:backgroundMark x1="3509" y1="50877" x2="3509" y2="50877"/>
                        <a14:backgroundMark x1="3509" y1="47368" x2="3509" y2="47368"/>
                        <a14:backgroundMark x1="26316" y1="75439" x2="26316" y2="75439"/>
                        <a14:backgroundMark x1="17544" y1="68421" x2="17544" y2="68421"/>
                        <a14:backgroundMark x1="31579" y1="98246" x2="31579" y2="98246"/>
                        <a14:backgroundMark x1="49123" y1="94737" x2="52632" y2="94737"/>
                        <a14:backgroundMark x1="68421" y1="94737" x2="73684" y2="94737"/>
                        <a14:backgroundMark x1="80702" y1="94737" x2="80702" y2="94737"/>
                        <a14:backgroundMark x1="87719" y1="94737" x2="87719" y2="94737"/>
                        <a14:backgroundMark x1="92982" y1="94737" x2="92982" y2="94737"/>
                        <a14:backgroundMark x1="92982" y1="92982" x2="92982" y2="92982"/>
                        <a14:backgroundMark x1="96491" y1="92982" x2="96491" y2="92982"/>
                        <a14:backgroundMark x1="94737" y1="84211" x2="94737" y2="80702"/>
                        <a14:backgroundMark x1="94737" y1="77193" x2="94737" y2="77193"/>
                        <a14:backgroundMark x1="94737" y1="73684" x2="96491" y2="68421"/>
                        <a14:backgroundMark x1="96491" y1="66667" x2="96491" y2="66667"/>
                        <a14:backgroundMark x1="96491" y1="64912" x2="96491" y2="64912"/>
                        <a14:backgroundMark x1="96491" y1="61404" x2="96491" y2="61404"/>
                        <a14:backgroundMark x1="96491" y1="56140" x2="96491" y2="56140"/>
                        <a14:backgroundMark x1="96491" y1="56140" x2="96491" y2="56140"/>
                        <a14:backgroundMark x1="96491" y1="50877" x2="96491" y2="50877"/>
                        <a14:backgroundMark x1="98246" y1="47368" x2="98246" y2="47368"/>
                        <a14:backgroundMark x1="98246" y1="42105" x2="98246" y2="42105"/>
                        <a14:backgroundMark x1="98246" y1="38596" x2="98246" y2="38596"/>
                        <a14:backgroundMark x1="98246" y1="33333" x2="98246" y2="33333"/>
                        <a14:backgroundMark x1="98246" y1="22807" x2="96491" y2="15789"/>
                        <a14:backgroundMark x1="94737" y1="14035" x2="94737" y2="14035"/>
                        <a14:backgroundMark x1="92982" y1="7018" x2="92982" y2="7018"/>
                        <a14:backgroundMark x1="1754" y1="3509" x2="1754" y2="3509"/>
                        <a14:backgroundMark x1="5263" y1="59649" x2="5263" y2="59649"/>
                        <a14:backgroundMark x1="5263" y1="68421" x2="5263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70" y="2412917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32" y="2150979"/>
            <a:ext cx="96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4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8EF7B-0C6F-AE40-86C3-DBF606A6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74" y="1860254"/>
            <a:ext cx="4133075" cy="30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1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400"/>
            <a:ext cx="5029200" cy="17174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"/>
            <a:ext cx="5013036" cy="200031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37" y="-1"/>
            <a:ext cx="5398002" cy="207873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18" y="11545"/>
            <a:ext cx="5185618" cy="20458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0"/>
            <a:ext cx="5255951" cy="2057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-18854"/>
            <a:ext cx="5315885" cy="205938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6565-5316-0443-A764-8A98B8B9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2F44-299E-0549-92D8-951A8997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46142-FE65-D94D-B626-D60F0EA4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10" y="1941771"/>
            <a:ext cx="3263228" cy="29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5" y="4851412"/>
            <a:ext cx="1423776" cy="11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7200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14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2" y="110837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48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1" y="762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2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76" y="14478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352800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6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2" y="1905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63697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2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57" y="3682984"/>
            <a:ext cx="1423776" cy="116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71105"/>
            <a:ext cx="1619381" cy="19829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526" b="87719" l="12281" r="92982">
                        <a14:backgroundMark x1="14035" y1="19298" x2="14035" y2="19298"/>
                        <a14:backgroundMark x1="14035" y1="15789" x2="14035" y2="15789"/>
                        <a14:backgroundMark x1="17544" y1="14035" x2="22807" y2="12281"/>
                        <a14:backgroundMark x1="24561" y1="12281" x2="26316" y2="7018"/>
                        <a14:backgroundMark x1="26316" y1="7018" x2="26316" y2="7018"/>
                        <a14:backgroundMark x1="22807" y1="3509" x2="17544" y2="3509"/>
                        <a14:backgroundMark x1="12281" y1="5263" x2="12281" y2="5263"/>
                        <a14:backgroundMark x1="8772" y1="7018" x2="8772" y2="7018"/>
                        <a14:backgroundMark x1="5263" y1="12281" x2="5263" y2="12281"/>
                        <a14:backgroundMark x1="5263" y1="15789" x2="3509" y2="19298"/>
                        <a14:backgroundMark x1="8772" y1="22807" x2="8772" y2="22807"/>
                        <a14:backgroundMark x1="8772" y1="22807" x2="8772" y2="26316"/>
                        <a14:backgroundMark x1="8772" y1="29825" x2="8772" y2="29825"/>
                        <a14:backgroundMark x1="8772" y1="33333" x2="8772" y2="33333"/>
                        <a14:backgroundMark x1="7018" y1="38596" x2="7018" y2="38596"/>
                        <a14:backgroundMark x1="7018" y1="38596" x2="7018" y2="38596"/>
                        <a14:backgroundMark x1="14035" y1="82456" x2="14035" y2="82456"/>
                        <a14:backgroundMark x1="19298" y1="84211" x2="21053" y2="80702"/>
                        <a14:backgroundMark x1="21053" y1="77193" x2="17544" y2="77193"/>
                        <a14:backgroundMark x1="14035" y1="77193" x2="14035" y2="77193"/>
                        <a14:backgroundMark x1="10526" y1="73684" x2="10526" y2="68421"/>
                        <a14:backgroundMark x1="10526" y1="64912" x2="10526" y2="64912"/>
                        <a14:backgroundMark x1="10526" y1="61404" x2="10526" y2="61404"/>
                        <a14:backgroundMark x1="10526" y1="59649" x2="10526" y2="59649"/>
                        <a14:backgroundMark x1="8772" y1="56140" x2="8772" y2="68421"/>
                        <a14:backgroundMark x1="8772" y1="77193" x2="8772" y2="84211"/>
                        <a14:backgroundMark x1="8772" y1="85965" x2="8772" y2="85965"/>
                        <a14:backgroundMark x1="8772" y1="85965" x2="12281" y2="85965"/>
                        <a14:backgroundMark x1="15789" y1="85965" x2="22807" y2="85965"/>
                        <a14:backgroundMark x1="26316" y1="85965" x2="35088" y2="87719"/>
                        <a14:backgroundMark x1="36842" y1="87719" x2="36842" y2="87719"/>
                        <a14:backgroundMark x1="38596" y1="89474" x2="31579" y2="89474"/>
                        <a14:backgroundMark x1="22807" y1="91228" x2="22807" y2="91228"/>
                        <a14:backgroundMark x1="19298" y1="92982" x2="24561" y2="92982"/>
                        <a14:backgroundMark x1="29825" y1="92982" x2="38596" y2="89474"/>
                        <a14:backgroundMark x1="61404" y1="91228" x2="64912" y2="92982"/>
                        <a14:backgroundMark x1="66667" y1="92982" x2="66667" y2="92982"/>
                        <a14:backgroundMark x1="70175" y1="92982" x2="77193" y2="91228"/>
                        <a14:backgroundMark x1="77193" y1="91228" x2="80702" y2="91228"/>
                        <a14:backgroundMark x1="84211" y1="91228" x2="84211" y2="91228"/>
                        <a14:backgroundMark x1="87719" y1="91228" x2="94737" y2="87719"/>
                        <a14:backgroundMark x1="98246" y1="85965" x2="98246" y2="85965"/>
                        <a14:backgroundMark x1="92982" y1="84211" x2="89474" y2="80702"/>
                        <a14:backgroundMark x1="87719" y1="77193" x2="87719" y2="77193"/>
                        <a14:backgroundMark x1="84211" y1="77193" x2="84211" y2="77193"/>
                        <a14:backgroundMark x1="70175" y1="85965" x2="70175" y2="85965"/>
                        <a14:backgroundMark x1="66667" y1="91228" x2="52632" y2="94737"/>
                        <a14:backgroundMark x1="42105" y1="94737" x2="42105" y2="94737"/>
                        <a14:backgroundMark x1="49123" y1="96491" x2="49123" y2="96491"/>
                        <a14:backgroundMark x1="49123" y1="94737" x2="36842" y2="94737"/>
                        <a14:backgroundMark x1="14035" y1="94737" x2="14035" y2="94737"/>
                        <a14:backgroundMark x1="8772" y1="94737" x2="8772" y2="94737"/>
                        <a14:backgroundMark x1="29825" y1="12281" x2="29825" y2="12281"/>
                        <a14:backgroundMark x1="31579" y1="7018" x2="31579" y2="7018"/>
                        <a14:backgroundMark x1="42105" y1="1754" x2="42105" y2="1754"/>
                        <a14:backgroundMark x1="43860" y1="1754" x2="49123" y2="1754"/>
                        <a14:backgroundMark x1="57895" y1="1754" x2="63158" y2="1754"/>
                        <a14:backgroundMark x1="66667" y1="1754" x2="66667" y2="1754"/>
                        <a14:backgroundMark x1="68421" y1="1754" x2="68421" y2="1754"/>
                        <a14:backgroundMark x1="82456" y1="1754" x2="82456" y2="1754"/>
                        <a14:backgroundMark x1="84211" y1="5263" x2="89474" y2="7018"/>
                        <a14:backgroundMark x1="92982" y1="8772" x2="92982" y2="8772"/>
                        <a14:backgroundMark x1="96491" y1="14035" x2="96491" y2="14035"/>
                        <a14:backgroundMark x1="96491" y1="15789" x2="96491" y2="15789"/>
                        <a14:backgroundMark x1="78947" y1="14035" x2="78947" y2="14035"/>
                        <a14:backgroundMark x1="71930" y1="7018" x2="71930" y2="7018"/>
                        <a14:backgroundMark x1="82456" y1="14035" x2="82456" y2="14035"/>
                        <a14:backgroundMark x1="85965" y1="15789" x2="89474" y2="17544"/>
                        <a14:backgroundMark x1="96491" y1="29825" x2="96491" y2="29825"/>
                        <a14:backgroundMark x1="96491" y1="28070" x2="96491" y2="28070"/>
                        <a14:backgroundMark x1="94737" y1="22807" x2="94737" y2="22807"/>
                        <a14:backgroundMark x1="94737" y1="17544" x2="94737" y2="17544"/>
                        <a14:backgroundMark x1="94737" y1="12281" x2="94737" y2="12281"/>
                        <a14:backgroundMark x1="3509" y1="50877" x2="3509" y2="50877"/>
                        <a14:backgroundMark x1="3509" y1="47368" x2="3509" y2="47368"/>
                        <a14:backgroundMark x1="26316" y1="75439" x2="26316" y2="75439"/>
                        <a14:backgroundMark x1="17544" y1="68421" x2="17544" y2="68421"/>
                        <a14:backgroundMark x1="31579" y1="98246" x2="31579" y2="98246"/>
                        <a14:backgroundMark x1="49123" y1="94737" x2="52632" y2="94737"/>
                        <a14:backgroundMark x1="68421" y1="94737" x2="73684" y2="94737"/>
                        <a14:backgroundMark x1="80702" y1="94737" x2="80702" y2="94737"/>
                        <a14:backgroundMark x1="87719" y1="94737" x2="87719" y2="94737"/>
                        <a14:backgroundMark x1="92982" y1="94737" x2="92982" y2="94737"/>
                        <a14:backgroundMark x1="92982" y1="92982" x2="92982" y2="92982"/>
                        <a14:backgroundMark x1="96491" y1="92982" x2="96491" y2="92982"/>
                        <a14:backgroundMark x1="94737" y1="84211" x2="94737" y2="80702"/>
                        <a14:backgroundMark x1="94737" y1="77193" x2="94737" y2="77193"/>
                        <a14:backgroundMark x1="94737" y1="73684" x2="96491" y2="68421"/>
                        <a14:backgroundMark x1="96491" y1="66667" x2="96491" y2="66667"/>
                        <a14:backgroundMark x1="96491" y1="64912" x2="96491" y2="64912"/>
                        <a14:backgroundMark x1="96491" y1="61404" x2="96491" y2="61404"/>
                        <a14:backgroundMark x1="96491" y1="56140" x2="96491" y2="56140"/>
                        <a14:backgroundMark x1="96491" y1="56140" x2="96491" y2="56140"/>
                        <a14:backgroundMark x1="96491" y1="50877" x2="96491" y2="50877"/>
                        <a14:backgroundMark x1="98246" y1="47368" x2="98246" y2="47368"/>
                        <a14:backgroundMark x1="98246" y1="42105" x2="98246" y2="42105"/>
                        <a14:backgroundMark x1="98246" y1="38596" x2="98246" y2="38596"/>
                        <a14:backgroundMark x1="98246" y1="33333" x2="98246" y2="33333"/>
                        <a14:backgroundMark x1="98246" y1="22807" x2="96491" y2="15789"/>
                        <a14:backgroundMark x1="94737" y1="14035" x2="94737" y2="14035"/>
                        <a14:backgroundMark x1="92982" y1="7018" x2="92982" y2="7018"/>
                        <a14:backgroundMark x1="1754" y1="3509" x2="1754" y2="3509"/>
                        <a14:backgroundMark x1="5263" y1="59649" x2="5263" y2="59649"/>
                        <a14:backgroundMark x1="5263" y1="68421" x2="5263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70" y="2412917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32" y="2150979"/>
            <a:ext cx="96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789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109BB-E6C0-AB41-ABF7-B4360A75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45" y="2124628"/>
            <a:ext cx="2994948" cy="23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3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400"/>
            <a:ext cx="5029200" cy="17174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9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"/>
            <a:ext cx="5013036" cy="200031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2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37" y="-1"/>
            <a:ext cx="5398002" cy="207873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1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18" y="11545"/>
            <a:ext cx="5185618" cy="20458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0"/>
            <a:ext cx="5255951" cy="2057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-18854"/>
            <a:ext cx="5315885" cy="205938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798BB3-D5F1-C14D-9621-F4799A07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65" y="2164501"/>
            <a:ext cx="3207425" cy="23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7E572-BBF8-084C-8593-B017C244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75" y="2168044"/>
            <a:ext cx="3246364" cy="2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A8416-78F5-514B-B08F-A7CC46D3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41" y="1981310"/>
            <a:ext cx="3168503" cy="24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3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3566B-507B-3449-A7E1-1F80AD88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11" y="2139027"/>
            <a:ext cx="3187885" cy="24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7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60486-D4D6-4844-8ACE-ACD36ADF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97" y="2255652"/>
            <a:ext cx="2733453" cy="24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Macintosh PowerPoint</Application>
  <PresentationFormat>On-screen Show (4:3)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Sydney Levine</cp:lastModifiedBy>
  <cp:revision>18</cp:revision>
  <dcterms:created xsi:type="dcterms:W3CDTF">2014-11-11T16:09:59Z</dcterms:created>
  <dcterms:modified xsi:type="dcterms:W3CDTF">2019-09-02T20:37:13Z</dcterms:modified>
</cp:coreProperties>
</file>