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54" r:id="rId2"/>
    <p:sldId id="272" r:id="rId3"/>
    <p:sldId id="329" r:id="rId4"/>
    <p:sldId id="330" r:id="rId5"/>
    <p:sldId id="273" r:id="rId6"/>
    <p:sldId id="349" r:id="rId7"/>
    <p:sldId id="350" r:id="rId8"/>
    <p:sldId id="351" r:id="rId9"/>
    <p:sldId id="352" r:id="rId10"/>
    <p:sldId id="353" r:id="rId11"/>
    <p:sldId id="256" r:id="rId12"/>
    <p:sldId id="308" r:id="rId13"/>
    <p:sldId id="307" r:id="rId14"/>
    <p:sldId id="309" r:id="rId15"/>
    <p:sldId id="310" r:id="rId16"/>
    <p:sldId id="325" r:id="rId17"/>
    <p:sldId id="326" r:id="rId18"/>
    <p:sldId id="327" r:id="rId19"/>
    <p:sldId id="313" r:id="rId20"/>
    <p:sldId id="314" r:id="rId21"/>
    <p:sldId id="315" r:id="rId22"/>
    <p:sldId id="328" r:id="rId23"/>
    <p:sldId id="316" r:id="rId24"/>
    <p:sldId id="317" r:id="rId25"/>
    <p:sldId id="318" r:id="rId26"/>
    <p:sldId id="343" r:id="rId27"/>
    <p:sldId id="344" r:id="rId28"/>
    <p:sldId id="347" r:id="rId29"/>
    <p:sldId id="348" r:id="rId30"/>
    <p:sldId id="331" r:id="rId31"/>
    <p:sldId id="332" r:id="rId32"/>
    <p:sldId id="333" r:id="rId33"/>
    <p:sldId id="334" r:id="rId34"/>
    <p:sldId id="338" r:id="rId35"/>
    <p:sldId id="339" r:id="rId36"/>
    <p:sldId id="340" r:id="rId37"/>
    <p:sldId id="342" r:id="rId38"/>
    <p:sldId id="341" r:id="rId39"/>
    <p:sldId id="355" r:id="rId40"/>
    <p:sldId id="356" r:id="rId41"/>
    <p:sldId id="357" r:id="rId42"/>
    <p:sldId id="358" r:id="rId43"/>
    <p:sldId id="359" r:id="rId44"/>
    <p:sldId id="360" r:id="rId45"/>
    <p:sldId id="361" r:id="rId46"/>
    <p:sldId id="362" r:id="rId47"/>
    <p:sldId id="363" r:id="rId48"/>
    <p:sldId id="364" r:id="rId49"/>
    <p:sldId id="365" r:id="rId50"/>
    <p:sldId id="366" r:id="rId51"/>
    <p:sldId id="367" r:id="rId52"/>
    <p:sldId id="368" r:id="rId53"/>
    <p:sldId id="369" r:id="rId54"/>
    <p:sldId id="370" r:id="rId55"/>
    <p:sldId id="371" r:id="rId56"/>
    <p:sldId id="372" r:id="rId57"/>
    <p:sldId id="373" r:id="rId58"/>
    <p:sldId id="374" r:id="rId59"/>
    <p:sldId id="375" r:id="rId60"/>
    <p:sldId id="376" r:id="rId61"/>
    <p:sldId id="377" r:id="rId62"/>
    <p:sldId id="378" r:id="rId63"/>
    <p:sldId id="379" r:id="rId64"/>
    <p:sldId id="380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89"/>
    <p:restoredTop sz="94635"/>
  </p:normalViewPr>
  <p:slideViewPr>
    <p:cSldViewPr snapToGrid="0" snapToObjects="1">
      <p:cViewPr varScale="1">
        <p:scale>
          <a:sx n="120" d="100"/>
          <a:sy n="120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4A7B-7D47-644B-ACF0-1A33CC22E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5DC73-B6D1-524A-AAA2-33DC37076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6EC6E-8B8E-8842-BAD9-BA1D575B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67416-0E71-2F45-9DC2-D0F3EA5582DB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F388C-330D-E24E-9AF9-C7806247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169FC-B01B-604A-A16B-7D13F764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CB7C-B8CD-3649-A11A-B6727E33C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7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DA1DE-A98B-D44E-A5C7-1141760BD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79310-80F9-854F-9E47-7857D916B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4862D-EE44-7740-946C-E3FF35F0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67416-0E71-2F45-9DC2-D0F3EA5582DB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A6E2E-6326-6A46-8406-1D6E796E7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4EFC0-C681-E54C-9A8A-4BEA7311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CB7C-B8CD-3649-A11A-B6727E33C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4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88727B-CA7D-5D40-A9C6-7AEDC1F823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DD75A-A24C-4C4D-807D-F3A56A73B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44C3A-E44F-2C41-851B-3BEFA79D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67416-0E71-2F45-9DC2-D0F3EA5582DB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5D7FD-DB77-2847-97A3-850F152B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C9C5A-64E4-914A-8B41-0400E082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CB7C-B8CD-3649-A11A-B6727E33C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2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B0D8A-726B-7045-891F-65B14F642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487E-C587-AC4F-8B7F-4A98F4B47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8F934-29C6-E440-97F8-01F2C556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67416-0E71-2F45-9DC2-D0F3EA5582DB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83D0F-32F1-2147-B45F-37F2E794B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7283D-6EFF-C440-8CA3-C464C4D4B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CB7C-B8CD-3649-A11A-B6727E33C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48B0C-EFC9-0A45-A513-BE6318D7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50352-520A-8448-9D4C-2D67C7B48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E0185-7C58-C24C-8839-0A401D8F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67416-0E71-2F45-9DC2-D0F3EA5582DB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64EAD-AA1A-F945-9BFF-BBA46F9C8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DE730-E04B-DA46-9301-FDFFAAAC0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CB7C-B8CD-3649-A11A-B6727E33C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4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D397-FE14-5047-A837-C39D5FA49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DF6A3-E125-6D46-9EFB-69A075C80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910BA-D9E0-2F45-AFCE-B66EAD7DF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82C27-AB76-2D4C-8245-FF24EAECD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67416-0E71-2F45-9DC2-D0F3EA5582DB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1A4A1-8AF4-9548-916A-D43A82CF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7DA9E-FC5F-2645-93FF-C9E8FE7F8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CB7C-B8CD-3649-A11A-B6727E33C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7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D1A9-9168-3E4E-A262-BE4C200E9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2889C-E5D8-2C4E-A7E1-20257ED33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B2CAF-880D-F045-A790-47C922AB1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769DE-EB96-6B4C-B6EF-CCA0648A3D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1870C-9473-5A44-A0D4-750DD7103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FBFDAE-CA26-1047-AED6-EA1A8A48A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67416-0E71-2F45-9DC2-D0F3EA5582DB}" type="datetimeFigureOut">
              <a:rPr lang="en-US" smtClean="0"/>
              <a:t>9/2/19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06C729-7827-0D4D-8074-4220C3F65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15280A-1B9F-2644-A024-1EF1DA56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CB7C-B8CD-3649-A11A-B6727E33C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6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7A06-F8C3-FE48-AFE8-4214938C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F6EA78-C44A-F14F-B44D-80589F7ED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67416-0E71-2F45-9DC2-D0F3EA5582DB}" type="datetimeFigureOut">
              <a:rPr lang="en-US" smtClean="0"/>
              <a:t>9/2/19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ED903-857E-6E49-947D-0CC50C7BC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AE2948-9798-C94E-AF20-DE6FE6D83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CB7C-B8CD-3649-A11A-B6727E33C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99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83D588-D6C3-564E-9D10-B042276E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67416-0E71-2F45-9DC2-D0F3EA5582DB}" type="datetimeFigureOut">
              <a:rPr lang="en-US" smtClean="0"/>
              <a:t>9/2/19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2B2417-54AC-CC4D-BAF3-4660329F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04F9A-16AF-5247-BE97-8B1BFF00B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CB7C-B8CD-3649-A11A-B6727E33C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3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9EE41-ACA0-D844-8626-87C5E2DA4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2B6D3-0528-3A42-B8C9-D930779B3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34575-653C-F144-BCD4-C1B9E0405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6B02A-76C3-DB42-8FE6-0EE7083B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67416-0E71-2F45-9DC2-D0F3EA5582DB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BE234-6B8C-864E-B4B8-8859ADB85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2FFB6-FBC5-F24A-945E-FAB2454EE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CB7C-B8CD-3649-A11A-B6727E33C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0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82102-D2BC-A943-934C-E25A8C76D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ABA43F-0841-A142-B911-0077DC9CE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7A94F-F985-0747-8BA6-A18DC6A67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A2BC5-CC05-3548-919B-605091F8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67416-0E71-2F45-9DC2-D0F3EA5582DB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060F3-28F7-6548-B73C-E33889559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43A54-6C72-0943-9EAE-41F9989F1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CB7C-B8CD-3649-A11A-B6727E33C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1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E22C94-789A-3B4B-BEFB-D395BB7F9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9B716-6453-EB4C-9D3C-621C668B3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8FAB0-D141-7141-8541-2E5C18CD1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67416-0E71-2F45-9DC2-D0F3EA5582DB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9BCD1-81FA-994D-8537-63E47FC24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B793-906A-5947-9CDE-30C58441F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DCB7C-B8CD-3649-A11A-B6727E33C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1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tiff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tiff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tif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tiff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tiff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tiff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tif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tiff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tiff"/><Relationship Id="rId5" Type="http://schemas.openxmlformats.org/officeDocument/2006/relationships/image" Target="../media/image18.png"/><Relationship Id="rId4" Type="http://schemas.openxmlformats.org/officeDocument/2006/relationships/image" Target="../media/image24.tif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tiff"/><Relationship Id="rId5" Type="http://schemas.openxmlformats.org/officeDocument/2006/relationships/image" Target="../media/image18.png"/><Relationship Id="rId4" Type="http://schemas.openxmlformats.org/officeDocument/2006/relationships/image" Target="../media/image20.tif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7.tiff"/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1.tiff"/><Relationship Id="rId4" Type="http://schemas.openxmlformats.org/officeDocument/2006/relationships/image" Target="../media/image25.tif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7.tiff"/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6.tiff"/><Relationship Id="rId4" Type="http://schemas.openxmlformats.org/officeDocument/2006/relationships/image" Target="../media/image21.tif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7.tiff"/><Relationship Id="rId2" Type="http://schemas.openxmlformats.org/officeDocument/2006/relationships/image" Target="../media/image27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6.tiff"/><Relationship Id="rId4" Type="http://schemas.openxmlformats.org/officeDocument/2006/relationships/image" Target="../media/image21.tif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tiff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tiff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tif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tif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tiff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tiff"/><Relationship Id="rId4" Type="http://schemas.openxmlformats.org/officeDocument/2006/relationships/image" Target="../media/image1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tiff"/><Relationship Id="rId4" Type="http://schemas.openxmlformats.org/officeDocument/2006/relationships/image" Target="../media/image1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tif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tiff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tiff"/><Relationship Id="rId5" Type="http://schemas.openxmlformats.org/officeDocument/2006/relationships/image" Target="../media/image18.png"/><Relationship Id="rId4" Type="http://schemas.openxmlformats.org/officeDocument/2006/relationships/image" Target="../media/image24.tif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tiff"/><Relationship Id="rId5" Type="http://schemas.openxmlformats.org/officeDocument/2006/relationships/image" Target="../media/image18.png"/><Relationship Id="rId4" Type="http://schemas.openxmlformats.org/officeDocument/2006/relationships/image" Target="../media/image20.tif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7.tiff"/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1.tiff"/><Relationship Id="rId4" Type="http://schemas.openxmlformats.org/officeDocument/2006/relationships/image" Target="../media/image25.tif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7.tiff"/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6.tiff"/><Relationship Id="rId4" Type="http://schemas.openxmlformats.org/officeDocument/2006/relationships/image" Target="../media/image21.tif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7.tiff"/><Relationship Id="rId2" Type="http://schemas.openxmlformats.org/officeDocument/2006/relationships/image" Target="../media/image27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6.tiff"/><Relationship Id="rId4" Type="http://schemas.openxmlformats.org/officeDocument/2006/relationships/image" Target="../media/image21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7446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1265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161AB4B-028D-1E48-8590-026A55ECAE28}"/>
              </a:ext>
            </a:extLst>
          </p:cNvPr>
          <p:cNvGrpSpPr/>
          <p:nvPr/>
        </p:nvGrpSpPr>
        <p:grpSpPr>
          <a:xfrm>
            <a:off x="4166653" y="103550"/>
            <a:ext cx="3159302" cy="1655977"/>
            <a:chOff x="1229490" y="172823"/>
            <a:chExt cx="3159302" cy="165597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9D84456-9101-CE40-B8CD-0A62E64884F5}"/>
                </a:ext>
              </a:extLst>
            </p:cNvPr>
            <p:cNvGrpSpPr/>
            <p:nvPr/>
          </p:nvGrpSpPr>
          <p:grpSpPr>
            <a:xfrm>
              <a:off x="2209801" y="172823"/>
              <a:ext cx="1148645" cy="1655977"/>
              <a:chOff x="4192481" y="1501828"/>
              <a:chExt cx="1148645" cy="1655977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620C2BBB-DCCE-934F-9BAA-CE80FA6E9B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187" t="31486" r="8091" b="27216"/>
              <a:stretch/>
            </p:blipFill>
            <p:spPr>
              <a:xfrm>
                <a:off x="4416579" y="2189223"/>
                <a:ext cx="762090" cy="968582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F3D5CE6A-BD24-8849-AF1D-0DAFCBCD46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4167" b="43056" l="9459" r="89865">
                            <a14:foregroundMark x1="42568" y1="25000" x2="42568" y2="25000"/>
                            <a14:foregroundMark x1="52027" y1="24537" x2="52027" y2="24537"/>
                            <a14:foregroundMark x1="52027" y1="19907" x2="52027" y2="19907"/>
                            <a14:foregroundMark x1="63514" y1="24074" x2="63514" y2="24074"/>
                            <a14:foregroundMark x1="47973" y1="32870" x2="47973" y2="32870"/>
                            <a14:foregroundMark x1="75676" y1="33333" x2="75676" y2="33333"/>
                            <a14:foregroundMark x1="68243" y1="36111" x2="68243" y2="36111"/>
                            <a14:foregroundMark x1="57432" y1="37963" x2="57432" y2="3796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5653"/>
              <a:stretch/>
            </p:blipFill>
            <p:spPr>
              <a:xfrm>
                <a:off x="4192481" y="1501828"/>
                <a:ext cx="1148645" cy="743428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140520A-5778-8943-A321-C4BFE32F618C}"/>
                </a:ext>
              </a:extLst>
            </p:cNvPr>
            <p:cNvGrpSpPr/>
            <p:nvPr/>
          </p:nvGrpSpPr>
          <p:grpSpPr>
            <a:xfrm>
              <a:off x="2135663" y="1365613"/>
              <a:ext cx="425777" cy="425777"/>
              <a:chOff x="2819400" y="1031962"/>
              <a:chExt cx="425777" cy="425777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142BB20-939F-8E4F-B4A5-EF8D71AD7521}"/>
                  </a:ext>
                </a:extLst>
              </p:cNvPr>
              <p:cNvSpPr/>
              <p:nvPr/>
            </p:nvSpPr>
            <p:spPr>
              <a:xfrm>
                <a:off x="2819400" y="1031962"/>
                <a:ext cx="425777" cy="425777"/>
              </a:xfrm>
              <a:prstGeom prst="ellipse">
                <a:avLst/>
              </a:prstGeom>
              <a:solidFill>
                <a:srgbClr val="9F62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2784FD2-9841-2142-BC7B-1FB8730A3B7C}"/>
                  </a:ext>
                </a:extLst>
              </p:cNvPr>
              <p:cNvSpPr/>
              <p:nvPr/>
            </p:nvSpPr>
            <p:spPr>
              <a:xfrm>
                <a:off x="2986332" y="10668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0D9951E-EBCC-0F41-AFBF-C3B137BD8F14}"/>
                  </a:ext>
                </a:extLst>
              </p:cNvPr>
              <p:cNvSpPr/>
              <p:nvPr/>
            </p:nvSpPr>
            <p:spPr>
              <a:xfrm>
                <a:off x="3138732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53DABC1-1638-BD4B-9385-9D12537E90BC}"/>
                  </a:ext>
                </a:extLst>
              </p:cNvPr>
              <p:cNvSpPr/>
              <p:nvPr/>
            </p:nvSpPr>
            <p:spPr>
              <a:xfrm>
                <a:off x="3007429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0BCCB50-91CC-C644-865A-43BA4AA856E4}"/>
                  </a:ext>
                </a:extLst>
              </p:cNvPr>
              <p:cNvSpPr/>
              <p:nvPr/>
            </p:nvSpPr>
            <p:spPr>
              <a:xfrm>
                <a:off x="3045596" y="13426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9E546BF-9956-4D46-9BF0-E62CC2EB1C4C}"/>
                  </a:ext>
                </a:extLst>
              </p:cNvPr>
              <p:cNvSpPr/>
              <p:nvPr/>
            </p:nvSpPr>
            <p:spPr>
              <a:xfrm>
                <a:off x="2859143" y="11643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D2398C0-D589-1447-A363-E95DA7DA847A}"/>
                  </a:ext>
                </a:extLst>
              </p:cNvPr>
              <p:cNvSpPr/>
              <p:nvPr/>
            </p:nvSpPr>
            <p:spPr>
              <a:xfrm>
                <a:off x="2902893" y="126515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A69671BD-E38F-5346-BCC0-2C342C125464}"/>
                  </a:ext>
                </a:extLst>
              </p:cNvPr>
              <p:cNvSpPr/>
              <p:nvPr/>
            </p:nvSpPr>
            <p:spPr>
              <a:xfrm>
                <a:off x="3115754" y="1094165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253CB16-DCD3-3745-94B3-FEC4D71129F5}"/>
                  </a:ext>
                </a:extLst>
              </p:cNvPr>
              <p:cNvSpPr/>
              <p:nvPr/>
            </p:nvSpPr>
            <p:spPr>
              <a:xfrm>
                <a:off x="3153211" y="1311664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9D1E2C9-29A2-604B-9376-590B8981D286}"/>
                  </a:ext>
                </a:extLst>
              </p:cNvPr>
              <p:cNvSpPr/>
              <p:nvPr/>
            </p:nvSpPr>
            <p:spPr>
              <a:xfrm>
                <a:off x="2937981" y="1376737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32E705F-4FCD-6F48-9BD0-DB99BBEF8D0C}"/>
                </a:ext>
              </a:extLst>
            </p:cNvPr>
            <p:cNvGrpSpPr/>
            <p:nvPr/>
          </p:nvGrpSpPr>
          <p:grpSpPr>
            <a:xfrm>
              <a:off x="3039114" y="1376484"/>
              <a:ext cx="425777" cy="425777"/>
              <a:chOff x="2819400" y="1031962"/>
              <a:chExt cx="425777" cy="425777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0576435-CB4F-8A43-8692-387B7D1899FA}"/>
                  </a:ext>
                </a:extLst>
              </p:cNvPr>
              <p:cNvSpPr/>
              <p:nvPr/>
            </p:nvSpPr>
            <p:spPr>
              <a:xfrm>
                <a:off x="2819400" y="1031962"/>
                <a:ext cx="425777" cy="425777"/>
              </a:xfrm>
              <a:prstGeom prst="ellipse">
                <a:avLst/>
              </a:prstGeom>
              <a:solidFill>
                <a:srgbClr val="9F62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7807297-367F-D548-B57C-04321A5EB2AE}"/>
                  </a:ext>
                </a:extLst>
              </p:cNvPr>
              <p:cNvSpPr/>
              <p:nvPr/>
            </p:nvSpPr>
            <p:spPr>
              <a:xfrm>
                <a:off x="2986332" y="10668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9775B72-051A-584B-BB70-EDF0776D3E2A}"/>
                  </a:ext>
                </a:extLst>
              </p:cNvPr>
              <p:cNvSpPr/>
              <p:nvPr/>
            </p:nvSpPr>
            <p:spPr>
              <a:xfrm>
                <a:off x="3138732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211B67F-93BE-D443-8AAA-4DE34B51AD6E}"/>
                  </a:ext>
                </a:extLst>
              </p:cNvPr>
              <p:cNvSpPr/>
              <p:nvPr/>
            </p:nvSpPr>
            <p:spPr>
              <a:xfrm>
                <a:off x="3007429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D4FDA0A-0F20-9144-A783-A377F28DA033}"/>
                  </a:ext>
                </a:extLst>
              </p:cNvPr>
              <p:cNvSpPr/>
              <p:nvPr/>
            </p:nvSpPr>
            <p:spPr>
              <a:xfrm>
                <a:off x="3045596" y="13426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62F5AE9-109C-8744-83FB-03343B615B33}"/>
                  </a:ext>
                </a:extLst>
              </p:cNvPr>
              <p:cNvSpPr/>
              <p:nvPr/>
            </p:nvSpPr>
            <p:spPr>
              <a:xfrm>
                <a:off x="2859143" y="11643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73742C2-8FAF-3F4D-946E-BC916D1A5366}"/>
                  </a:ext>
                </a:extLst>
              </p:cNvPr>
              <p:cNvSpPr/>
              <p:nvPr/>
            </p:nvSpPr>
            <p:spPr>
              <a:xfrm>
                <a:off x="2902893" y="126515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CCA9FA8-D9AB-724D-A740-97CC375B7003}"/>
                  </a:ext>
                </a:extLst>
              </p:cNvPr>
              <p:cNvSpPr/>
              <p:nvPr/>
            </p:nvSpPr>
            <p:spPr>
              <a:xfrm>
                <a:off x="3115754" y="1094165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A568997-0B47-9048-9CF4-22FDB26561FF}"/>
                  </a:ext>
                </a:extLst>
              </p:cNvPr>
              <p:cNvSpPr/>
              <p:nvPr/>
            </p:nvSpPr>
            <p:spPr>
              <a:xfrm>
                <a:off x="3153211" y="1311664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AC52D71-8F54-2E48-801F-26398D4C4C69}"/>
                  </a:ext>
                </a:extLst>
              </p:cNvPr>
              <p:cNvSpPr/>
              <p:nvPr/>
            </p:nvSpPr>
            <p:spPr>
              <a:xfrm>
                <a:off x="2937981" y="1376737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7C66D29-F3A7-F546-9961-38DC809CCCFD}"/>
                </a:ext>
              </a:extLst>
            </p:cNvPr>
            <p:cNvGrpSpPr/>
            <p:nvPr/>
          </p:nvGrpSpPr>
          <p:grpSpPr>
            <a:xfrm>
              <a:off x="3502834" y="1361052"/>
              <a:ext cx="425777" cy="425777"/>
              <a:chOff x="2819400" y="1031962"/>
              <a:chExt cx="425777" cy="425777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A3C0440-5C03-934F-A23A-2FA78CBCFD04}"/>
                  </a:ext>
                </a:extLst>
              </p:cNvPr>
              <p:cNvSpPr/>
              <p:nvPr/>
            </p:nvSpPr>
            <p:spPr>
              <a:xfrm>
                <a:off x="2819400" y="1031962"/>
                <a:ext cx="425777" cy="425777"/>
              </a:xfrm>
              <a:prstGeom prst="ellipse">
                <a:avLst/>
              </a:prstGeom>
              <a:solidFill>
                <a:srgbClr val="9F62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CC81F6B-5E01-A54E-BA39-90EC432D6475}"/>
                  </a:ext>
                </a:extLst>
              </p:cNvPr>
              <p:cNvSpPr/>
              <p:nvPr/>
            </p:nvSpPr>
            <p:spPr>
              <a:xfrm>
                <a:off x="2986332" y="10668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35CD5CF-AAF5-E649-87FA-5CB9C893B1E9}"/>
                  </a:ext>
                </a:extLst>
              </p:cNvPr>
              <p:cNvSpPr/>
              <p:nvPr/>
            </p:nvSpPr>
            <p:spPr>
              <a:xfrm>
                <a:off x="3138732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2DC8BF6-C967-8B48-9F2C-35BE5E27EFDB}"/>
                  </a:ext>
                </a:extLst>
              </p:cNvPr>
              <p:cNvSpPr/>
              <p:nvPr/>
            </p:nvSpPr>
            <p:spPr>
              <a:xfrm>
                <a:off x="3007429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0E849DA-5CF3-7847-B2EB-45D0C12603C9}"/>
                  </a:ext>
                </a:extLst>
              </p:cNvPr>
              <p:cNvSpPr/>
              <p:nvPr/>
            </p:nvSpPr>
            <p:spPr>
              <a:xfrm>
                <a:off x="3045596" y="13426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156BC5A-962F-C340-8DFB-6AC2583EC672}"/>
                  </a:ext>
                </a:extLst>
              </p:cNvPr>
              <p:cNvSpPr/>
              <p:nvPr/>
            </p:nvSpPr>
            <p:spPr>
              <a:xfrm>
                <a:off x="2859143" y="11643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EAB3E10-E898-974C-9246-13A3342B97DB}"/>
                  </a:ext>
                </a:extLst>
              </p:cNvPr>
              <p:cNvSpPr/>
              <p:nvPr/>
            </p:nvSpPr>
            <p:spPr>
              <a:xfrm>
                <a:off x="2902893" y="126515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6A8E2D48-546D-9443-A50C-A3E9F7CA4579}"/>
                  </a:ext>
                </a:extLst>
              </p:cNvPr>
              <p:cNvSpPr/>
              <p:nvPr/>
            </p:nvSpPr>
            <p:spPr>
              <a:xfrm>
                <a:off x="3115754" y="1094165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71D8CEE-0506-3946-8326-049441DC3012}"/>
                  </a:ext>
                </a:extLst>
              </p:cNvPr>
              <p:cNvSpPr/>
              <p:nvPr/>
            </p:nvSpPr>
            <p:spPr>
              <a:xfrm>
                <a:off x="3153211" y="1311664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E996F9D-9DB7-774A-9A6A-FE5811F825E8}"/>
                  </a:ext>
                </a:extLst>
              </p:cNvPr>
              <p:cNvSpPr/>
              <p:nvPr/>
            </p:nvSpPr>
            <p:spPr>
              <a:xfrm>
                <a:off x="2937981" y="1376737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360EB05-AC74-1D40-95BD-F42C75261F81}"/>
                </a:ext>
              </a:extLst>
            </p:cNvPr>
            <p:cNvGrpSpPr/>
            <p:nvPr/>
          </p:nvGrpSpPr>
          <p:grpSpPr>
            <a:xfrm>
              <a:off x="1701277" y="1357134"/>
              <a:ext cx="425777" cy="425777"/>
              <a:chOff x="2819400" y="1031962"/>
              <a:chExt cx="425777" cy="425777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FD35A09-9912-D84F-B3D2-124866C81E92}"/>
                  </a:ext>
                </a:extLst>
              </p:cNvPr>
              <p:cNvSpPr/>
              <p:nvPr/>
            </p:nvSpPr>
            <p:spPr>
              <a:xfrm>
                <a:off x="2819400" y="1031962"/>
                <a:ext cx="425777" cy="425777"/>
              </a:xfrm>
              <a:prstGeom prst="ellipse">
                <a:avLst/>
              </a:prstGeom>
              <a:solidFill>
                <a:srgbClr val="9F62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2CE9E766-EC87-F542-B73D-075CFDC9B6C5}"/>
                  </a:ext>
                </a:extLst>
              </p:cNvPr>
              <p:cNvSpPr/>
              <p:nvPr/>
            </p:nvSpPr>
            <p:spPr>
              <a:xfrm>
                <a:off x="2986332" y="10668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C3A68AF-EB01-D14B-9F6E-83DDDCDC2DF3}"/>
                  </a:ext>
                </a:extLst>
              </p:cNvPr>
              <p:cNvSpPr/>
              <p:nvPr/>
            </p:nvSpPr>
            <p:spPr>
              <a:xfrm>
                <a:off x="3138732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103F93DF-4003-6546-A923-E846D6D687BD}"/>
                  </a:ext>
                </a:extLst>
              </p:cNvPr>
              <p:cNvSpPr/>
              <p:nvPr/>
            </p:nvSpPr>
            <p:spPr>
              <a:xfrm>
                <a:off x="3007429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3A38958-8DE4-C740-8B28-A2D5C3D97387}"/>
                  </a:ext>
                </a:extLst>
              </p:cNvPr>
              <p:cNvSpPr/>
              <p:nvPr/>
            </p:nvSpPr>
            <p:spPr>
              <a:xfrm>
                <a:off x="3045596" y="13426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15A1351-40FB-0C49-AEC9-C280D9D229C4}"/>
                  </a:ext>
                </a:extLst>
              </p:cNvPr>
              <p:cNvSpPr/>
              <p:nvPr/>
            </p:nvSpPr>
            <p:spPr>
              <a:xfrm>
                <a:off x="2859143" y="11643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6C1A4A5-89DD-3A4A-B47C-1EA261485EC7}"/>
                  </a:ext>
                </a:extLst>
              </p:cNvPr>
              <p:cNvSpPr/>
              <p:nvPr/>
            </p:nvSpPr>
            <p:spPr>
              <a:xfrm>
                <a:off x="2902893" y="126515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F6FBC798-6BAE-7C41-817E-DC72E6B9BACD}"/>
                  </a:ext>
                </a:extLst>
              </p:cNvPr>
              <p:cNvSpPr/>
              <p:nvPr/>
            </p:nvSpPr>
            <p:spPr>
              <a:xfrm>
                <a:off x="3115754" y="1094165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D261A46-EB60-E747-AF4F-FB5533908CF6}"/>
                  </a:ext>
                </a:extLst>
              </p:cNvPr>
              <p:cNvSpPr/>
              <p:nvPr/>
            </p:nvSpPr>
            <p:spPr>
              <a:xfrm>
                <a:off x="3153211" y="1311664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29B27622-D7F1-BB43-BDF5-D4B70EFDC237}"/>
                  </a:ext>
                </a:extLst>
              </p:cNvPr>
              <p:cNvSpPr/>
              <p:nvPr/>
            </p:nvSpPr>
            <p:spPr>
              <a:xfrm>
                <a:off x="2937981" y="1376737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69E7358-8963-F649-9014-DEA8F94DF8E6}"/>
                </a:ext>
              </a:extLst>
            </p:cNvPr>
            <p:cNvGrpSpPr/>
            <p:nvPr/>
          </p:nvGrpSpPr>
          <p:grpSpPr>
            <a:xfrm>
              <a:off x="3963015" y="1396789"/>
              <a:ext cx="425777" cy="425777"/>
              <a:chOff x="2819400" y="1031962"/>
              <a:chExt cx="425777" cy="425777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28822700-82D7-CB4A-8B7A-D4F43549C110}"/>
                  </a:ext>
                </a:extLst>
              </p:cNvPr>
              <p:cNvSpPr/>
              <p:nvPr/>
            </p:nvSpPr>
            <p:spPr>
              <a:xfrm>
                <a:off x="2819400" y="1031962"/>
                <a:ext cx="425777" cy="425777"/>
              </a:xfrm>
              <a:prstGeom prst="ellipse">
                <a:avLst/>
              </a:prstGeom>
              <a:solidFill>
                <a:srgbClr val="9F62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ED1FE64-34AF-1244-AA54-AB599AE6E321}"/>
                  </a:ext>
                </a:extLst>
              </p:cNvPr>
              <p:cNvSpPr/>
              <p:nvPr/>
            </p:nvSpPr>
            <p:spPr>
              <a:xfrm>
                <a:off x="2986332" y="10668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629260C-3D72-734B-B77F-F808E46E98B6}"/>
                  </a:ext>
                </a:extLst>
              </p:cNvPr>
              <p:cNvSpPr/>
              <p:nvPr/>
            </p:nvSpPr>
            <p:spPr>
              <a:xfrm>
                <a:off x="3138732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5AC54C66-D45E-A54E-A906-097E37DFBDAF}"/>
                  </a:ext>
                </a:extLst>
              </p:cNvPr>
              <p:cNvSpPr/>
              <p:nvPr/>
            </p:nvSpPr>
            <p:spPr>
              <a:xfrm>
                <a:off x="3007429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5507AF53-4893-AE42-ACF5-83993A54F7D2}"/>
                  </a:ext>
                </a:extLst>
              </p:cNvPr>
              <p:cNvSpPr/>
              <p:nvPr/>
            </p:nvSpPr>
            <p:spPr>
              <a:xfrm>
                <a:off x="3045596" y="13426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A8DB7A9-3D06-6E49-8728-7B4189D683A6}"/>
                  </a:ext>
                </a:extLst>
              </p:cNvPr>
              <p:cNvSpPr/>
              <p:nvPr/>
            </p:nvSpPr>
            <p:spPr>
              <a:xfrm>
                <a:off x="2859143" y="11643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15C6642-F3D7-6747-93DD-4147A7E0F93E}"/>
                  </a:ext>
                </a:extLst>
              </p:cNvPr>
              <p:cNvSpPr/>
              <p:nvPr/>
            </p:nvSpPr>
            <p:spPr>
              <a:xfrm>
                <a:off x="2902893" y="126515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9BD8930-E815-0F4F-9D99-9ACC68ED4B31}"/>
                  </a:ext>
                </a:extLst>
              </p:cNvPr>
              <p:cNvSpPr/>
              <p:nvPr/>
            </p:nvSpPr>
            <p:spPr>
              <a:xfrm>
                <a:off x="3115754" y="1094165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E06291F1-52F0-5E4B-85F4-FAB10E406338}"/>
                  </a:ext>
                </a:extLst>
              </p:cNvPr>
              <p:cNvSpPr/>
              <p:nvPr/>
            </p:nvSpPr>
            <p:spPr>
              <a:xfrm>
                <a:off x="3153211" y="1311664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170CE13-6B4E-C345-AB11-193E3610BB8E}"/>
                  </a:ext>
                </a:extLst>
              </p:cNvPr>
              <p:cNvSpPr/>
              <p:nvPr/>
            </p:nvSpPr>
            <p:spPr>
              <a:xfrm>
                <a:off x="2937981" y="1376737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0A7FBB4-5EAC-334A-BE9B-1A302D942E9A}"/>
                </a:ext>
              </a:extLst>
            </p:cNvPr>
            <p:cNvGrpSpPr/>
            <p:nvPr/>
          </p:nvGrpSpPr>
          <p:grpSpPr>
            <a:xfrm>
              <a:off x="1229490" y="1381357"/>
              <a:ext cx="425777" cy="425777"/>
              <a:chOff x="2819400" y="1031962"/>
              <a:chExt cx="425777" cy="425777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CC6DA879-3E01-B143-8598-7CB3360D363D}"/>
                  </a:ext>
                </a:extLst>
              </p:cNvPr>
              <p:cNvSpPr/>
              <p:nvPr/>
            </p:nvSpPr>
            <p:spPr>
              <a:xfrm>
                <a:off x="2819400" y="1031962"/>
                <a:ext cx="425777" cy="425777"/>
              </a:xfrm>
              <a:prstGeom prst="ellipse">
                <a:avLst/>
              </a:prstGeom>
              <a:solidFill>
                <a:srgbClr val="9F62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14C920FC-7812-2649-8FB3-D20551EABA75}"/>
                  </a:ext>
                </a:extLst>
              </p:cNvPr>
              <p:cNvSpPr/>
              <p:nvPr/>
            </p:nvSpPr>
            <p:spPr>
              <a:xfrm>
                <a:off x="2986332" y="10668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F7D65F4-0BCC-264F-A878-DE74A0DEE2D6}"/>
                  </a:ext>
                </a:extLst>
              </p:cNvPr>
              <p:cNvSpPr/>
              <p:nvPr/>
            </p:nvSpPr>
            <p:spPr>
              <a:xfrm>
                <a:off x="3138732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55B2A4B3-B50B-1E4D-9021-E1E53D032A54}"/>
                  </a:ext>
                </a:extLst>
              </p:cNvPr>
              <p:cNvSpPr/>
              <p:nvPr/>
            </p:nvSpPr>
            <p:spPr>
              <a:xfrm>
                <a:off x="3007429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79D88B14-077F-4048-9D05-526860587F92}"/>
                  </a:ext>
                </a:extLst>
              </p:cNvPr>
              <p:cNvSpPr/>
              <p:nvPr/>
            </p:nvSpPr>
            <p:spPr>
              <a:xfrm>
                <a:off x="3045596" y="13426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33EF08C3-615D-CF41-9BB8-E8B1E86CC9FE}"/>
                  </a:ext>
                </a:extLst>
              </p:cNvPr>
              <p:cNvSpPr/>
              <p:nvPr/>
            </p:nvSpPr>
            <p:spPr>
              <a:xfrm>
                <a:off x="2859143" y="11643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035D8A36-6A58-9D4C-8642-6F520426BDDB}"/>
                  </a:ext>
                </a:extLst>
              </p:cNvPr>
              <p:cNvSpPr/>
              <p:nvPr/>
            </p:nvSpPr>
            <p:spPr>
              <a:xfrm>
                <a:off x="2902893" y="126515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24020AA2-E98E-FA4F-85B6-5CF69D9B2A42}"/>
                  </a:ext>
                </a:extLst>
              </p:cNvPr>
              <p:cNvSpPr/>
              <p:nvPr/>
            </p:nvSpPr>
            <p:spPr>
              <a:xfrm>
                <a:off x="3115754" y="1094165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AB1539C6-C9FB-394B-B60A-52F4EE9AF75B}"/>
                  </a:ext>
                </a:extLst>
              </p:cNvPr>
              <p:cNvSpPr/>
              <p:nvPr/>
            </p:nvSpPr>
            <p:spPr>
              <a:xfrm>
                <a:off x="3153211" y="1311664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ADDF33E5-A1C1-9243-9641-ACA54D758B2D}"/>
                  </a:ext>
                </a:extLst>
              </p:cNvPr>
              <p:cNvSpPr/>
              <p:nvPr/>
            </p:nvSpPr>
            <p:spPr>
              <a:xfrm>
                <a:off x="2937981" y="1376737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036" y="4163292"/>
            <a:ext cx="1445370" cy="17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071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161AB4B-028D-1E48-8590-026A55ECAE28}"/>
              </a:ext>
            </a:extLst>
          </p:cNvPr>
          <p:cNvGrpSpPr/>
          <p:nvPr/>
        </p:nvGrpSpPr>
        <p:grpSpPr>
          <a:xfrm>
            <a:off x="4166653" y="103550"/>
            <a:ext cx="3159302" cy="1655977"/>
            <a:chOff x="1229490" y="172823"/>
            <a:chExt cx="3159302" cy="165597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9D84456-9101-CE40-B8CD-0A62E64884F5}"/>
                </a:ext>
              </a:extLst>
            </p:cNvPr>
            <p:cNvGrpSpPr/>
            <p:nvPr/>
          </p:nvGrpSpPr>
          <p:grpSpPr>
            <a:xfrm>
              <a:off x="2209801" y="172823"/>
              <a:ext cx="1148645" cy="1655977"/>
              <a:chOff x="4192481" y="1501828"/>
              <a:chExt cx="1148645" cy="1655977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620C2BBB-DCCE-934F-9BAA-CE80FA6E9B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187" t="31486" r="8091" b="27216"/>
              <a:stretch/>
            </p:blipFill>
            <p:spPr>
              <a:xfrm>
                <a:off x="4416579" y="2189223"/>
                <a:ext cx="762090" cy="968582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F3D5CE6A-BD24-8849-AF1D-0DAFCBCD46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4167" b="43056" l="9459" r="89865">
                            <a14:foregroundMark x1="42568" y1="25000" x2="42568" y2="25000"/>
                            <a14:foregroundMark x1="52027" y1="24537" x2="52027" y2="24537"/>
                            <a14:foregroundMark x1="52027" y1="19907" x2="52027" y2="19907"/>
                            <a14:foregroundMark x1="63514" y1="24074" x2="63514" y2="24074"/>
                            <a14:foregroundMark x1="47973" y1="32870" x2="47973" y2="32870"/>
                            <a14:foregroundMark x1="75676" y1="33333" x2="75676" y2="33333"/>
                            <a14:foregroundMark x1="68243" y1="36111" x2="68243" y2="36111"/>
                            <a14:foregroundMark x1="57432" y1="37963" x2="57432" y2="3796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5653"/>
              <a:stretch/>
            </p:blipFill>
            <p:spPr>
              <a:xfrm>
                <a:off x="4192481" y="1501828"/>
                <a:ext cx="1148645" cy="743428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140520A-5778-8943-A321-C4BFE32F618C}"/>
                </a:ext>
              </a:extLst>
            </p:cNvPr>
            <p:cNvGrpSpPr/>
            <p:nvPr/>
          </p:nvGrpSpPr>
          <p:grpSpPr>
            <a:xfrm>
              <a:off x="2135663" y="1365613"/>
              <a:ext cx="425777" cy="425777"/>
              <a:chOff x="2819400" y="1031962"/>
              <a:chExt cx="425777" cy="425777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142BB20-939F-8E4F-B4A5-EF8D71AD7521}"/>
                  </a:ext>
                </a:extLst>
              </p:cNvPr>
              <p:cNvSpPr/>
              <p:nvPr/>
            </p:nvSpPr>
            <p:spPr>
              <a:xfrm>
                <a:off x="2819400" y="1031962"/>
                <a:ext cx="425777" cy="425777"/>
              </a:xfrm>
              <a:prstGeom prst="ellipse">
                <a:avLst/>
              </a:prstGeom>
              <a:solidFill>
                <a:srgbClr val="9F62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2784FD2-9841-2142-BC7B-1FB8730A3B7C}"/>
                  </a:ext>
                </a:extLst>
              </p:cNvPr>
              <p:cNvSpPr/>
              <p:nvPr/>
            </p:nvSpPr>
            <p:spPr>
              <a:xfrm>
                <a:off x="2986332" y="10668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0D9951E-EBCC-0F41-AFBF-C3B137BD8F14}"/>
                  </a:ext>
                </a:extLst>
              </p:cNvPr>
              <p:cNvSpPr/>
              <p:nvPr/>
            </p:nvSpPr>
            <p:spPr>
              <a:xfrm>
                <a:off x="3138732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53DABC1-1638-BD4B-9385-9D12537E90BC}"/>
                  </a:ext>
                </a:extLst>
              </p:cNvPr>
              <p:cNvSpPr/>
              <p:nvPr/>
            </p:nvSpPr>
            <p:spPr>
              <a:xfrm>
                <a:off x="3007429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0BCCB50-91CC-C644-865A-43BA4AA856E4}"/>
                  </a:ext>
                </a:extLst>
              </p:cNvPr>
              <p:cNvSpPr/>
              <p:nvPr/>
            </p:nvSpPr>
            <p:spPr>
              <a:xfrm>
                <a:off x="3045596" y="13426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9E546BF-9956-4D46-9BF0-E62CC2EB1C4C}"/>
                  </a:ext>
                </a:extLst>
              </p:cNvPr>
              <p:cNvSpPr/>
              <p:nvPr/>
            </p:nvSpPr>
            <p:spPr>
              <a:xfrm>
                <a:off x="2859143" y="11643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D2398C0-D589-1447-A363-E95DA7DA847A}"/>
                  </a:ext>
                </a:extLst>
              </p:cNvPr>
              <p:cNvSpPr/>
              <p:nvPr/>
            </p:nvSpPr>
            <p:spPr>
              <a:xfrm>
                <a:off x="2902893" y="126515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A69671BD-E38F-5346-BCC0-2C342C125464}"/>
                  </a:ext>
                </a:extLst>
              </p:cNvPr>
              <p:cNvSpPr/>
              <p:nvPr/>
            </p:nvSpPr>
            <p:spPr>
              <a:xfrm>
                <a:off x="3115754" y="1094165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253CB16-DCD3-3745-94B3-FEC4D71129F5}"/>
                  </a:ext>
                </a:extLst>
              </p:cNvPr>
              <p:cNvSpPr/>
              <p:nvPr/>
            </p:nvSpPr>
            <p:spPr>
              <a:xfrm>
                <a:off x="3153211" y="1311664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9D1E2C9-29A2-604B-9376-590B8981D286}"/>
                  </a:ext>
                </a:extLst>
              </p:cNvPr>
              <p:cNvSpPr/>
              <p:nvPr/>
            </p:nvSpPr>
            <p:spPr>
              <a:xfrm>
                <a:off x="2937981" y="1376737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32E705F-4FCD-6F48-9BD0-DB99BBEF8D0C}"/>
                </a:ext>
              </a:extLst>
            </p:cNvPr>
            <p:cNvGrpSpPr/>
            <p:nvPr/>
          </p:nvGrpSpPr>
          <p:grpSpPr>
            <a:xfrm>
              <a:off x="3039114" y="1376484"/>
              <a:ext cx="425777" cy="425777"/>
              <a:chOff x="2819400" y="1031962"/>
              <a:chExt cx="425777" cy="425777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0576435-CB4F-8A43-8692-387B7D1899FA}"/>
                  </a:ext>
                </a:extLst>
              </p:cNvPr>
              <p:cNvSpPr/>
              <p:nvPr/>
            </p:nvSpPr>
            <p:spPr>
              <a:xfrm>
                <a:off x="2819400" y="1031962"/>
                <a:ext cx="425777" cy="425777"/>
              </a:xfrm>
              <a:prstGeom prst="ellipse">
                <a:avLst/>
              </a:prstGeom>
              <a:solidFill>
                <a:srgbClr val="9F62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7807297-367F-D548-B57C-04321A5EB2AE}"/>
                  </a:ext>
                </a:extLst>
              </p:cNvPr>
              <p:cNvSpPr/>
              <p:nvPr/>
            </p:nvSpPr>
            <p:spPr>
              <a:xfrm>
                <a:off x="2986332" y="10668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9775B72-051A-584B-BB70-EDF0776D3E2A}"/>
                  </a:ext>
                </a:extLst>
              </p:cNvPr>
              <p:cNvSpPr/>
              <p:nvPr/>
            </p:nvSpPr>
            <p:spPr>
              <a:xfrm>
                <a:off x="3138732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211B67F-93BE-D443-8AAA-4DE34B51AD6E}"/>
                  </a:ext>
                </a:extLst>
              </p:cNvPr>
              <p:cNvSpPr/>
              <p:nvPr/>
            </p:nvSpPr>
            <p:spPr>
              <a:xfrm>
                <a:off x="3007429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D4FDA0A-0F20-9144-A783-A377F28DA033}"/>
                  </a:ext>
                </a:extLst>
              </p:cNvPr>
              <p:cNvSpPr/>
              <p:nvPr/>
            </p:nvSpPr>
            <p:spPr>
              <a:xfrm>
                <a:off x="3045596" y="13426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62F5AE9-109C-8744-83FB-03343B615B33}"/>
                  </a:ext>
                </a:extLst>
              </p:cNvPr>
              <p:cNvSpPr/>
              <p:nvPr/>
            </p:nvSpPr>
            <p:spPr>
              <a:xfrm>
                <a:off x="2859143" y="11643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73742C2-8FAF-3F4D-946E-BC916D1A5366}"/>
                  </a:ext>
                </a:extLst>
              </p:cNvPr>
              <p:cNvSpPr/>
              <p:nvPr/>
            </p:nvSpPr>
            <p:spPr>
              <a:xfrm>
                <a:off x="2902893" y="126515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CCA9FA8-D9AB-724D-A740-97CC375B7003}"/>
                  </a:ext>
                </a:extLst>
              </p:cNvPr>
              <p:cNvSpPr/>
              <p:nvPr/>
            </p:nvSpPr>
            <p:spPr>
              <a:xfrm>
                <a:off x="3115754" y="1094165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A568997-0B47-9048-9CF4-22FDB26561FF}"/>
                  </a:ext>
                </a:extLst>
              </p:cNvPr>
              <p:cNvSpPr/>
              <p:nvPr/>
            </p:nvSpPr>
            <p:spPr>
              <a:xfrm>
                <a:off x="3153211" y="1311664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AC52D71-8F54-2E48-801F-26398D4C4C69}"/>
                  </a:ext>
                </a:extLst>
              </p:cNvPr>
              <p:cNvSpPr/>
              <p:nvPr/>
            </p:nvSpPr>
            <p:spPr>
              <a:xfrm>
                <a:off x="2937981" y="1376737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7C66D29-F3A7-F546-9961-38DC809CCCFD}"/>
                </a:ext>
              </a:extLst>
            </p:cNvPr>
            <p:cNvGrpSpPr/>
            <p:nvPr/>
          </p:nvGrpSpPr>
          <p:grpSpPr>
            <a:xfrm>
              <a:off x="3502834" y="1361052"/>
              <a:ext cx="425777" cy="425777"/>
              <a:chOff x="2819400" y="1031962"/>
              <a:chExt cx="425777" cy="425777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A3C0440-5C03-934F-A23A-2FA78CBCFD04}"/>
                  </a:ext>
                </a:extLst>
              </p:cNvPr>
              <p:cNvSpPr/>
              <p:nvPr/>
            </p:nvSpPr>
            <p:spPr>
              <a:xfrm>
                <a:off x="2819400" y="1031962"/>
                <a:ext cx="425777" cy="425777"/>
              </a:xfrm>
              <a:prstGeom prst="ellipse">
                <a:avLst/>
              </a:prstGeom>
              <a:solidFill>
                <a:srgbClr val="9F62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CC81F6B-5E01-A54E-BA39-90EC432D6475}"/>
                  </a:ext>
                </a:extLst>
              </p:cNvPr>
              <p:cNvSpPr/>
              <p:nvPr/>
            </p:nvSpPr>
            <p:spPr>
              <a:xfrm>
                <a:off x="2986332" y="10668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35CD5CF-AAF5-E649-87FA-5CB9C893B1E9}"/>
                  </a:ext>
                </a:extLst>
              </p:cNvPr>
              <p:cNvSpPr/>
              <p:nvPr/>
            </p:nvSpPr>
            <p:spPr>
              <a:xfrm>
                <a:off x="3138732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2DC8BF6-C967-8B48-9F2C-35BE5E27EFDB}"/>
                  </a:ext>
                </a:extLst>
              </p:cNvPr>
              <p:cNvSpPr/>
              <p:nvPr/>
            </p:nvSpPr>
            <p:spPr>
              <a:xfrm>
                <a:off x="3007429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0E849DA-5CF3-7847-B2EB-45D0C12603C9}"/>
                  </a:ext>
                </a:extLst>
              </p:cNvPr>
              <p:cNvSpPr/>
              <p:nvPr/>
            </p:nvSpPr>
            <p:spPr>
              <a:xfrm>
                <a:off x="3045596" y="13426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156BC5A-962F-C340-8DFB-6AC2583EC672}"/>
                  </a:ext>
                </a:extLst>
              </p:cNvPr>
              <p:cNvSpPr/>
              <p:nvPr/>
            </p:nvSpPr>
            <p:spPr>
              <a:xfrm>
                <a:off x="2859143" y="11643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EAB3E10-E898-974C-9246-13A3342B97DB}"/>
                  </a:ext>
                </a:extLst>
              </p:cNvPr>
              <p:cNvSpPr/>
              <p:nvPr/>
            </p:nvSpPr>
            <p:spPr>
              <a:xfrm>
                <a:off x="2902893" y="126515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6A8E2D48-546D-9443-A50C-A3E9F7CA4579}"/>
                  </a:ext>
                </a:extLst>
              </p:cNvPr>
              <p:cNvSpPr/>
              <p:nvPr/>
            </p:nvSpPr>
            <p:spPr>
              <a:xfrm>
                <a:off x="3115754" y="1094165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71D8CEE-0506-3946-8326-049441DC3012}"/>
                  </a:ext>
                </a:extLst>
              </p:cNvPr>
              <p:cNvSpPr/>
              <p:nvPr/>
            </p:nvSpPr>
            <p:spPr>
              <a:xfrm>
                <a:off x="3153211" y="1311664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E996F9D-9DB7-774A-9A6A-FE5811F825E8}"/>
                  </a:ext>
                </a:extLst>
              </p:cNvPr>
              <p:cNvSpPr/>
              <p:nvPr/>
            </p:nvSpPr>
            <p:spPr>
              <a:xfrm>
                <a:off x="2937981" y="1376737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360EB05-AC74-1D40-95BD-F42C75261F81}"/>
                </a:ext>
              </a:extLst>
            </p:cNvPr>
            <p:cNvGrpSpPr/>
            <p:nvPr/>
          </p:nvGrpSpPr>
          <p:grpSpPr>
            <a:xfrm>
              <a:off x="1701277" y="1357134"/>
              <a:ext cx="425777" cy="425777"/>
              <a:chOff x="2819400" y="1031962"/>
              <a:chExt cx="425777" cy="425777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FD35A09-9912-D84F-B3D2-124866C81E92}"/>
                  </a:ext>
                </a:extLst>
              </p:cNvPr>
              <p:cNvSpPr/>
              <p:nvPr/>
            </p:nvSpPr>
            <p:spPr>
              <a:xfrm>
                <a:off x="2819400" y="1031962"/>
                <a:ext cx="425777" cy="425777"/>
              </a:xfrm>
              <a:prstGeom prst="ellipse">
                <a:avLst/>
              </a:prstGeom>
              <a:solidFill>
                <a:srgbClr val="9F62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2CE9E766-EC87-F542-B73D-075CFDC9B6C5}"/>
                  </a:ext>
                </a:extLst>
              </p:cNvPr>
              <p:cNvSpPr/>
              <p:nvPr/>
            </p:nvSpPr>
            <p:spPr>
              <a:xfrm>
                <a:off x="2986332" y="10668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C3A68AF-EB01-D14B-9F6E-83DDDCDC2DF3}"/>
                  </a:ext>
                </a:extLst>
              </p:cNvPr>
              <p:cNvSpPr/>
              <p:nvPr/>
            </p:nvSpPr>
            <p:spPr>
              <a:xfrm>
                <a:off x="3138732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103F93DF-4003-6546-A923-E846D6D687BD}"/>
                  </a:ext>
                </a:extLst>
              </p:cNvPr>
              <p:cNvSpPr/>
              <p:nvPr/>
            </p:nvSpPr>
            <p:spPr>
              <a:xfrm>
                <a:off x="3007429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3A38958-8DE4-C740-8B28-A2D5C3D97387}"/>
                  </a:ext>
                </a:extLst>
              </p:cNvPr>
              <p:cNvSpPr/>
              <p:nvPr/>
            </p:nvSpPr>
            <p:spPr>
              <a:xfrm>
                <a:off x="3045596" y="13426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15A1351-40FB-0C49-AEC9-C280D9D229C4}"/>
                  </a:ext>
                </a:extLst>
              </p:cNvPr>
              <p:cNvSpPr/>
              <p:nvPr/>
            </p:nvSpPr>
            <p:spPr>
              <a:xfrm>
                <a:off x="2859143" y="11643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6C1A4A5-89DD-3A4A-B47C-1EA261485EC7}"/>
                  </a:ext>
                </a:extLst>
              </p:cNvPr>
              <p:cNvSpPr/>
              <p:nvPr/>
            </p:nvSpPr>
            <p:spPr>
              <a:xfrm>
                <a:off x="2902893" y="126515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F6FBC798-6BAE-7C41-817E-DC72E6B9BACD}"/>
                  </a:ext>
                </a:extLst>
              </p:cNvPr>
              <p:cNvSpPr/>
              <p:nvPr/>
            </p:nvSpPr>
            <p:spPr>
              <a:xfrm>
                <a:off x="3115754" y="1094165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D261A46-EB60-E747-AF4F-FB5533908CF6}"/>
                  </a:ext>
                </a:extLst>
              </p:cNvPr>
              <p:cNvSpPr/>
              <p:nvPr/>
            </p:nvSpPr>
            <p:spPr>
              <a:xfrm>
                <a:off x="3153211" y="1311664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29B27622-D7F1-BB43-BDF5-D4B70EFDC237}"/>
                  </a:ext>
                </a:extLst>
              </p:cNvPr>
              <p:cNvSpPr/>
              <p:nvPr/>
            </p:nvSpPr>
            <p:spPr>
              <a:xfrm>
                <a:off x="2937981" y="1376737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69E7358-8963-F649-9014-DEA8F94DF8E6}"/>
                </a:ext>
              </a:extLst>
            </p:cNvPr>
            <p:cNvGrpSpPr/>
            <p:nvPr/>
          </p:nvGrpSpPr>
          <p:grpSpPr>
            <a:xfrm>
              <a:off x="3963015" y="1396789"/>
              <a:ext cx="425777" cy="425777"/>
              <a:chOff x="2819400" y="1031962"/>
              <a:chExt cx="425777" cy="425777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28822700-82D7-CB4A-8B7A-D4F43549C110}"/>
                  </a:ext>
                </a:extLst>
              </p:cNvPr>
              <p:cNvSpPr/>
              <p:nvPr/>
            </p:nvSpPr>
            <p:spPr>
              <a:xfrm>
                <a:off x="2819400" y="1031962"/>
                <a:ext cx="425777" cy="425777"/>
              </a:xfrm>
              <a:prstGeom prst="ellipse">
                <a:avLst/>
              </a:prstGeom>
              <a:solidFill>
                <a:srgbClr val="9F62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ED1FE64-34AF-1244-AA54-AB599AE6E321}"/>
                  </a:ext>
                </a:extLst>
              </p:cNvPr>
              <p:cNvSpPr/>
              <p:nvPr/>
            </p:nvSpPr>
            <p:spPr>
              <a:xfrm>
                <a:off x="2986332" y="10668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629260C-3D72-734B-B77F-F808E46E98B6}"/>
                  </a:ext>
                </a:extLst>
              </p:cNvPr>
              <p:cNvSpPr/>
              <p:nvPr/>
            </p:nvSpPr>
            <p:spPr>
              <a:xfrm>
                <a:off x="3138732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5AC54C66-D45E-A54E-A906-097E37DFBDAF}"/>
                  </a:ext>
                </a:extLst>
              </p:cNvPr>
              <p:cNvSpPr/>
              <p:nvPr/>
            </p:nvSpPr>
            <p:spPr>
              <a:xfrm>
                <a:off x="3007429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5507AF53-4893-AE42-ACF5-83993A54F7D2}"/>
                  </a:ext>
                </a:extLst>
              </p:cNvPr>
              <p:cNvSpPr/>
              <p:nvPr/>
            </p:nvSpPr>
            <p:spPr>
              <a:xfrm>
                <a:off x="3045596" y="13426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A8DB7A9-3D06-6E49-8728-7B4189D683A6}"/>
                  </a:ext>
                </a:extLst>
              </p:cNvPr>
              <p:cNvSpPr/>
              <p:nvPr/>
            </p:nvSpPr>
            <p:spPr>
              <a:xfrm>
                <a:off x="2859143" y="11643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15C6642-F3D7-6747-93DD-4147A7E0F93E}"/>
                  </a:ext>
                </a:extLst>
              </p:cNvPr>
              <p:cNvSpPr/>
              <p:nvPr/>
            </p:nvSpPr>
            <p:spPr>
              <a:xfrm>
                <a:off x="2902893" y="126515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9BD8930-E815-0F4F-9D99-9ACC68ED4B31}"/>
                  </a:ext>
                </a:extLst>
              </p:cNvPr>
              <p:cNvSpPr/>
              <p:nvPr/>
            </p:nvSpPr>
            <p:spPr>
              <a:xfrm>
                <a:off x="3115754" y="1094165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E06291F1-52F0-5E4B-85F4-FAB10E406338}"/>
                  </a:ext>
                </a:extLst>
              </p:cNvPr>
              <p:cNvSpPr/>
              <p:nvPr/>
            </p:nvSpPr>
            <p:spPr>
              <a:xfrm>
                <a:off x="3153211" y="1311664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170CE13-6B4E-C345-AB11-193E3610BB8E}"/>
                  </a:ext>
                </a:extLst>
              </p:cNvPr>
              <p:cNvSpPr/>
              <p:nvPr/>
            </p:nvSpPr>
            <p:spPr>
              <a:xfrm>
                <a:off x="2937981" y="1376737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0A7FBB4-5EAC-334A-BE9B-1A302D942E9A}"/>
                </a:ext>
              </a:extLst>
            </p:cNvPr>
            <p:cNvGrpSpPr/>
            <p:nvPr/>
          </p:nvGrpSpPr>
          <p:grpSpPr>
            <a:xfrm>
              <a:off x="1229490" y="1381357"/>
              <a:ext cx="425777" cy="425777"/>
              <a:chOff x="2819400" y="1031962"/>
              <a:chExt cx="425777" cy="425777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CC6DA879-3E01-B143-8598-7CB3360D363D}"/>
                  </a:ext>
                </a:extLst>
              </p:cNvPr>
              <p:cNvSpPr/>
              <p:nvPr/>
            </p:nvSpPr>
            <p:spPr>
              <a:xfrm>
                <a:off x="2819400" y="1031962"/>
                <a:ext cx="425777" cy="425777"/>
              </a:xfrm>
              <a:prstGeom prst="ellipse">
                <a:avLst/>
              </a:prstGeom>
              <a:solidFill>
                <a:srgbClr val="9F62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14C920FC-7812-2649-8FB3-D20551EABA75}"/>
                  </a:ext>
                </a:extLst>
              </p:cNvPr>
              <p:cNvSpPr/>
              <p:nvPr/>
            </p:nvSpPr>
            <p:spPr>
              <a:xfrm>
                <a:off x="2986332" y="10668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F7D65F4-0BCC-264F-A878-DE74A0DEE2D6}"/>
                  </a:ext>
                </a:extLst>
              </p:cNvPr>
              <p:cNvSpPr/>
              <p:nvPr/>
            </p:nvSpPr>
            <p:spPr>
              <a:xfrm>
                <a:off x="3138732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55B2A4B3-B50B-1E4D-9021-E1E53D032A54}"/>
                  </a:ext>
                </a:extLst>
              </p:cNvPr>
              <p:cNvSpPr/>
              <p:nvPr/>
            </p:nvSpPr>
            <p:spPr>
              <a:xfrm>
                <a:off x="3007429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79D88B14-077F-4048-9D05-526860587F92}"/>
                  </a:ext>
                </a:extLst>
              </p:cNvPr>
              <p:cNvSpPr/>
              <p:nvPr/>
            </p:nvSpPr>
            <p:spPr>
              <a:xfrm>
                <a:off x="3045596" y="13426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33EF08C3-615D-CF41-9BB8-E8B1E86CC9FE}"/>
                  </a:ext>
                </a:extLst>
              </p:cNvPr>
              <p:cNvSpPr/>
              <p:nvPr/>
            </p:nvSpPr>
            <p:spPr>
              <a:xfrm>
                <a:off x="2859143" y="11643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035D8A36-6A58-9D4C-8642-6F520426BDDB}"/>
                  </a:ext>
                </a:extLst>
              </p:cNvPr>
              <p:cNvSpPr/>
              <p:nvPr/>
            </p:nvSpPr>
            <p:spPr>
              <a:xfrm>
                <a:off x="2902893" y="126515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24020AA2-E98E-FA4F-85B6-5CF69D9B2A42}"/>
                  </a:ext>
                </a:extLst>
              </p:cNvPr>
              <p:cNvSpPr/>
              <p:nvPr/>
            </p:nvSpPr>
            <p:spPr>
              <a:xfrm>
                <a:off x="3115754" y="1094165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AB1539C6-C9FB-394B-B60A-52F4EE9AF75B}"/>
                  </a:ext>
                </a:extLst>
              </p:cNvPr>
              <p:cNvSpPr/>
              <p:nvPr/>
            </p:nvSpPr>
            <p:spPr>
              <a:xfrm>
                <a:off x="3153211" y="1311664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ADDF33E5-A1C1-9243-9641-ACA54D758B2D}"/>
                  </a:ext>
                </a:extLst>
              </p:cNvPr>
              <p:cNvSpPr/>
              <p:nvPr/>
            </p:nvSpPr>
            <p:spPr>
              <a:xfrm>
                <a:off x="2937981" y="1376737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6" name="Picture 75">
            <a:extLst>
              <a:ext uri="{FF2B5EF4-FFF2-40B4-BE49-F238E27FC236}">
                <a16:creationId xmlns:a16="http://schemas.microsoft.com/office/drawing/2014/main" id="{BE401B5A-F8DF-0142-A10A-2136C13943E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46" y="5245391"/>
            <a:ext cx="1423776" cy="1168425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4B1A135-661B-374A-B7CF-77222C46C2B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036" y="4163292"/>
            <a:ext cx="1445370" cy="1791003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EFFEBCE6-2E93-3641-B694-0DAB5850620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170" y="4163292"/>
            <a:ext cx="1341102" cy="159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23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146">
            <a:extLst>
              <a:ext uri="{FF2B5EF4-FFF2-40B4-BE49-F238E27FC236}">
                <a16:creationId xmlns:a16="http://schemas.microsoft.com/office/drawing/2014/main" id="{D35DA12F-7E25-BE48-BE21-D5764677E1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91" y="3901500"/>
            <a:ext cx="1423776" cy="1168425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52836F5D-4A18-C844-BB12-0AF8E832C1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170" y="4163292"/>
            <a:ext cx="1341102" cy="1598080"/>
          </a:xfrm>
          <a:prstGeom prst="rect">
            <a:avLst/>
          </a:prstGeom>
        </p:spPr>
      </p:pic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DCD72D9-0C62-6542-9F5D-4FCE5FD84514}"/>
              </a:ext>
            </a:extLst>
          </p:cNvPr>
          <p:cNvGrpSpPr/>
          <p:nvPr/>
        </p:nvGrpSpPr>
        <p:grpSpPr>
          <a:xfrm>
            <a:off x="4166653" y="103550"/>
            <a:ext cx="3159302" cy="1655977"/>
            <a:chOff x="1229490" y="172823"/>
            <a:chExt cx="3159302" cy="1655977"/>
          </a:xfrm>
        </p:grpSpPr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1E0ADAE5-06A9-C644-ABD4-9FEF815947DD}"/>
                </a:ext>
              </a:extLst>
            </p:cNvPr>
            <p:cNvGrpSpPr/>
            <p:nvPr/>
          </p:nvGrpSpPr>
          <p:grpSpPr>
            <a:xfrm>
              <a:off x="2209801" y="172823"/>
              <a:ext cx="1148645" cy="1655977"/>
              <a:chOff x="4192481" y="1501828"/>
              <a:chExt cx="1148645" cy="1655977"/>
            </a:xfrm>
          </p:grpSpPr>
          <p:pic>
            <p:nvPicPr>
              <p:cNvPr id="278" name="Picture 277">
                <a:extLst>
                  <a:ext uri="{FF2B5EF4-FFF2-40B4-BE49-F238E27FC236}">
                    <a16:creationId xmlns:a16="http://schemas.microsoft.com/office/drawing/2014/main" id="{D54DE369-F4BB-7E42-8F97-255BF22399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187" t="31486" r="8091" b="27216"/>
              <a:stretch/>
            </p:blipFill>
            <p:spPr>
              <a:xfrm>
                <a:off x="4416579" y="2189223"/>
                <a:ext cx="762090" cy="968582"/>
              </a:xfrm>
              <a:prstGeom prst="rect">
                <a:avLst/>
              </a:prstGeom>
            </p:spPr>
          </p:pic>
          <p:pic>
            <p:nvPicPr>
              <p:cNvPr id="279" name="Picture 278">
                <a:extLst>
                  <a:ext uri="{FF2B5EF4-FFF2-40B4-BE49-F238E27FC236}">
                    <a16:creationId xmlns:a16="http://schemas.microsoft.com/office/drawing/2014/main" id="{F88F3388-2386-D844-9BFE-9F61949A33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4167" b="43056" l="9459" r="89865">
                            <a14:foregroundMark x1="42568" y1="25000" x2="42568" y2="25000"/>
                            <a14:foregroundMark x1="52027" y1="24537" x2="52027" y2="24537"/>
                            <a14:foregroundMark x1="52027" y1="19907" x2="52027" y2="19907"/>
                            <a14:foregroundMark x1="63514" y1="24074" x2="63514" y2="24074"/>
                            <a14:foregroundMark x1="47973" y1="32870" x2="47973" y2="32870"/>
                            <a14:foregroundMark x1="75676" y1="33333" x2="75676" y2="33333"/>
                            <a14:foregroundMark x1="68243" y1="36111" x2="68243" y2="36111"/>
                            <a14:foregroundMark x1="57432" y1="37963" x2="57432" y2="3796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5653"/>
              <a:stretch/>
            </p:blipFill>
            <p:spPr>
              <a:xfrm>
                <a:off x="4192481" y="1501828"/>
                <a:ext cx="1148645" cy="743428"/>
              </a:xfrm>
              <a:prstGeom prst="rect">
                <a:avLst/>
              </a:prstGeom>
            </p:spPr>
          </p:pic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34AE34F1-CF25-704D-B677-940FC1074DA8}"/>
                </a:ext>
              </a:extLst>
            </p:cNvPr>
            <p:cNvGrpSpPr/>
            <p:nvPr/>
          </p:nvGrpSpPr>
          <p:grpSpPr>
            <a:xfrm>
              <a:off x="2135663" y="1365613"/>
              <a:ext cx="425777" cy="425777"/>
              <a:chOff x="2819400" y="1031962"/>
              <a:chExt cx="425777" cy="425777"/>
            </a:xfrm>
          </p:grpSpPr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C9D3298E-CC11-C04F-B4FB-A7E2B27D52D5}"/>
                  </a:ext>
                </a:extLst>
              </p:cNvPr>
              <p:cNvSpPr/>
              <p:nvPr/>
            </p:nvSpPr>
            <p:spPr>
              <a:xfrm>
                <a:off x="2819400" y="1031962"/>
                <a:ext cx="425777" cy="425777"/>
              </a:xfrm>
              <a:prstGeom prst="ellipse">
                <a:avLst/>
              </a:prstGeom>
              <a:solidFill>
                <a:srgbClr val="9F62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252291B0-6242-ED4C-B4E0-894B2A9644F7}"/>
                  </a:ext>
                </a:extLst>
              </p:cNvPr>
              <p:cNvSpPr/>
              <p:nvPr/>
            </p:nvSpPr>
            <p:spPr>
              <a:xfrm>
                <a:off x="2986332" y="10668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CF107014-16C6-764E-866E-9DF32DFC8637}"/>
                  </a:ext>
                </a:extLst>
              </p:cNvPr>
              <p:cNvSpPr/>
              <p:nvPr/>
            </p:nvSpPr>
            <p:spPr>
              <a:xfrm>
                <a:off x="3138732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079DA76C-5556-014E-8185-2E48C56CA9F1}"/>
                  </a:ext>
                </a:extLst>
              </p:cNvPr>
              <p:cNvSpPr/>
              <p:nvPr/>
            </p:nvSpPr>
            <p:spPr>
              <a:xfrm>
                <a:off x="3007429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C11C9B01-F131-1240-8496-F5522E523BA5}"/>
                  </a:ext>
                </a:extLst>
              </p:cNvPr>
              <p:cNvSpPr/>
              <p:nvPr/>
            </p:nvSpPr>
            <p:spPr>
              <a:xfrm>
                <a:off x="3045596" y="13426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829D1171-4477-FC4E-A085-B3CD3B4F8F47}"/>
                  </a:ext>
                </a:extLst>
              </p:cNvPr>
              <p:cNvSpPr/>
              <p:nvPr/>
            </p:nvSpPr>
            <p:spPr>
              <a:xfrm>
                <a:off x="2859143" y="11643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651D9CE6-5D44-F44D-A5B2-C0FFF9A2881A}"/>
                  </a:ext>
                </a:extLst>
              </p:cNvPr>
              <p:cNvSpPr/>
              <p:nvPr/>
            </p:nvSpPr>
            <p:spPr>
              <a:xfrm>
                <a:off x="2902893" y="126515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638B74A8-08F2-3543-B6D3-024C0CC1A3EE}"/>
                  </a:ext>
                </a:extLst>
              </p:cNvPr>
              <p:cNvSpPr/>
              <p:nvPr/>
            </p:nvSpPr>
            <p:spPr>
              <a:xfrm>
                <a:off x="3115754" y="1094165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994913A3-D66D-E34F-93F6-425DA9A23B58}"/>
                  </a:ext>
                </a:extLst>
              </p:cNvPr>
              <p:cNvSpPr/>
              <p:nvPr/>
            </p:nvSpPr>
            <p:spPr>
              <a:xfrm>
                <a:off x="3153211" y="1311664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C81051A9-D9F3-754B-AEF2-17961AF2BAC8}"/>
                  </a:ext>
                </a:extLst>
              </p:cNvPr>
              <p:cNvSpPr/>
              <p:nvPr/>
            </p:nvSpPr>
            <p:spPr>
              <a:xfrm>
                <a:off x="2937981" y="1376737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77257EF9-1A5A-2A41-A6BF-DC539B79AE13}"/>
                </a:ext>
              </a:extLst>
            </p:cNvPr>
            <p:cNvGrpSpPr/>
            <p:nvPr/>
          </p:nvGrpSpPr>
          <p:grpSpPr>
            <a:xfrm>
              <a:off x="3039114" y="1376484"/>
              <a:ext cx="425777" cy="425777"/>
              <a:chOff x="2819400" y="1031962"/>
              <a:chExt cx="425777" cy="425777"/>
            </a:xfrm>
          </p:grpSpPr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035AE090-CA76-ED41-A700-F2B701AACC1A}"/>
                  </a:ext>
                </a:extLst>
              </p:cNvPr>
              <p:cNvSpPr/>
              <p:nvPr/>
            </p:nvSpPr>
            <p:spPr>
              <a:xfrm>
                <a:off x="2819400" y="1031962"/>
                <a:ext cx="425777" cy="425777"/>
              </a:xfrm>
              <a:prstGeom prst="ellipse">
                <a:avLst/>
              </a:prstGeom>
              <a:solidFill>
                <a:srgbClr val="9F62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9D85A2D7-73DF-0444-9E0E-E863CEB09788}"/>
                  </a:ext>
                </a:extLst>
              </p:cNvPr>
              <p:cNvSpPr/>
              <p:nvPr/>
            </p:nvSpPr>
            <p:spPr>
              <a:xfrm>
                <a:off x="2986332" y="10668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0AEF20AB-6529-B34F-ADFC-A5708A4F0C1C}"/>
                  </a:ext>
                </a:extLst>
              </p:cNvPr>
              <p:cNvSpPr/>
              <p:nvPr/>
            </p:nvSpPr>
            <p:spPr>
              <a:xfrm>
                <a:off x="3138732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3E9850F3-7674-9646-A7D1-940BF815ADE4}"/>
                  </a:ext>
                </a:extLst>
              </p:cNvPr>
              <p:cNvSpPr/>
              <p:nvPr/>
            </p:nvSpPr>
            <p:spPr>
              <a:xfrm>
                <a:off x="3007429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CBCC004D-4F31-9E4B-B8EE-A5E9C973C794}"/>
                  </a:ext>
                </a:extLst>
              </p:cNvPr>
              <p:cNvSpPr/>
              <p:nvPr/>
            </p:nvSpPr>
            <p:spPr>
              <a:xfrm>
                <a:off x="3045596" y="13426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EEB9FE1A-CAFD-014F-96AC-5EAA00A3A0D3}"/>
                  </a:ext>
                </a:extLst>
              </p:cNvPr>
              <p:cNvSpPr/>
              <p:nvPr/>
            </p:nvSpPr>
            <p:spPr>
              <a:xfrm>
                <a:off x="2859143" y="11643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78DFEDD7-3CA4-744A-8C21-CB446BA148A4}"/>
                  </a:ext>
                </a:extLst>
              </p:cNvPr>
              <p:cNvSpPr/>
              <p:nvPr/>
            </p:nvSpPr>
            <p:spPr>
              <a:xfrm>
                <a:off x="2902893" y="126515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93C35DC3-D4B2-2B4A-A905-EFC08FED1A3F}"/>
                  </a:ext>
                </a:extLst>
              </p:cNvPr>
              <p:cNvSpPr/>
              <p:nvPr/>
            </p:nvSpPr>
            <p:spPr>
              <a:xfrm>
                <a:off x="3115754" y="1094165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771EAFBE-4258-2646-A4C5-294516DCCFF2}"/>
                  </a:ext>
                </a:extLst>
              </p:cNvPr>
              <p:cNvSpPr/>
              <p:nvPr/>
            </p:nvSpPr>
            <p:spPr>
              <a:xfrm>
                <a:off x="3153211" y="1311664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7A29EF0D-19EF-A74E-BCDD-D123F8FD0F89}"/>
                  </a:ext>
                </a:extLst>
              </p:cNvPr>
              <p:cNvSpPr/>
              <p:nvPr/>
            </p:nvSpPr>
            <p:spPr>
              <a:xfrm>
                <a:off x="2937981" y="1376737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56F54371-258D-C04B-AEBA-29BEFB273A67}"/>
                </a:ext>
              </a:extLst>
            </p:cNvPr>
            <p:cNvGrpSpPr/>
            <p:nvPr/>
          </p:nvGrpSpPr>
          <p:grpSpPr>
            <a:xfrm>
              <a:off x="3502834" y="1361052"/>
              <a:ext cx="425777" cy="425777"/>
              <a:chOff x="2819400" y="1031962"/>
              <a:chExt cx="425777" cy="425777"/>
            </a:xfrm>
          </p:grpSpPr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59F1FB80-1B41-E749-A525-68A29860118A}"/>
                  </a:ext>
                </a:extLst>
              </p:cNvPr>
              <p:cNvSpPr/>
              <p:nvPr/>
            </p:nvSpPr>
            <p:spPr>
              <a:xfrm>
                <a:off x="2819400" y="1031962"/>
                <a:ext cx="425777" cy="425777"/>
              </a:xfrm>
              <a:prstGeom prst="ellipse">
                <a:avLst/>
              </a:prstGeom>
              <a:solidFill>
                <a:srgbClr val="9F62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20AA141A-F1D5-5B4A-B8BD-F60A2282CF3B}"/>
                  </a:ext>
                </a:extLst>
              </p:cNvPr>
              <p:cNvSpPr/>
              <p:nvPr/>
            </p:nvSpPr>
            <p:spPr>
              <a:xfrm>
                <a:off x="2986332" y="10668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6F46A5A2-339F-2441-BCCE-A2B20BFFB42E}"/>
                  </a:ext>
                </a:extLst>
              </p:cNvPr>
              <p:cNvSpPr/>
              <p:nvPr/>
            </p:nvSpPr>
            <p:spPr>
              <a:xfrm>
                <a:off x="3138732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87342EC9-4A2E-804A-9C4B-1BC86DA71914}"/>
                  </a:ext>
                </a:extLst>
              </p:cNvPr>
              <p:cNvSpPr/>
              <p:nvPr/>
            </p:nvSpPr>
            <p:spPr>
              <a:xfrm>
                <a:off x="3007429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BC7ED06D-EF97-B84F-B829-A3560C5BE40C}"/>
                  </a:ext>
                </a:extLst>
              </p:cNvPr>
              <p:cNvSpPr/>
              <p:nvPr/>
            </p:nvSpPr>
            <p:spPr>
              <a:xfrm>
                <a:off x="3045596" y="13426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CAB48509-C2D3-D045-8DF0-8A0CE5F31D88}"/>
                  </a:ext>
                </a:extLst>
              </p:cNvPr>
              <p:cNvSpPr/>
              <p:nvPr/>
            </p:nvSpPr>
            <p:spPr>
              <a:xfrm>
                <a:off x="2859143" y="11643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E8F136E0-1EC5-9440-917E-1EEC10C48DA2}"/>
                  </a:ext>
                </a:extLst>
              </p:cNvPr>
              <p:cNvSpPr/>
              <p:nvPr/>
            </p:nvSpPr>
            <p:spPr>
              <a:xfrm>
                <a:off x="2902893" y="126515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EBB48BCD-6D66-B441-ACF7-C4EAEC711EAE}"/>
                  </a:ext>
                </a:extLst>
              </p:cNvPr>
              <p:cNvSpPr/>
              <p:nvPr/>
            </p:nvSpPr>
            <p:spPr>
              <a:xfrm>
                <a:off x="3115754" y="1094165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492100D5-D03B-F341-88B5-855DACDAA42D}"/>
                  </a:ext>
                </a:extLst>
              </p:cNvPr>
              <p:cNvSpPr/>
              <p:nvPr/>
            </p:nvSpPr>
            <p:spPr>
              <a:xfrm>
                <a:off x="3153211" y="1311664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59D4C315-1FEF-1C43-BCA7-F7867F517E7D}"/>
                  </a:ext>
                </a:extLst>
              </p:cNvPr>
              <p:cNvSpPr/>
              <p:nvPr/>
            </p:nvSpPr>
            <p:spPr>
              <a:xfrm>
                <a:off x="2937981" y="1376737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7926EBD9-A2B9-D147-AF70-F912C0D3DBDD}"/>
                </a:ext>
              </a:extLst>
            </p:cNvPr>
            <p:cNvGrpSpPr/>
            <p:nvPr/>
          </p:nvGrpSpPr>
          <p:grpSpPr>
            <a:xfrm>
              <a:off x="1701277" y="1357134"/>
              <a:ext cx="425777" cy="425777"/>
              <a:chOff x="2819400" y="1031962"/>
              <a:chExt cx="425777" cy="425777"/>
            </a:xfrm>
          </p:grpSpPr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21BC6CB2-8D4A-D44F-AB4A-DA29C36868D4}"/>
                  </a:ext>
                </a:extLst>
              </p:cNvPr>
              <p:cNvSpPr/>
              <p:nvPr/>
            </p:nvSpPr>
            <p:spPr>
              <a:xfrm>
                <a:off x="2819400" y="1031962"/>
                <a:ext cx="425777" cy="425777"/>
              </a:xfrm>
              <a:prstGeom prst="ellipse">
                <a:avLst/>
              </a:prstGeom>
              <a:solidFill>
                <a:srgbClr val="9F62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FF5B229F-4A3E-8147-87D6-DED102C7297C}"/>
                  </a:ext>
                </a:extLst>
              </p:cNvPr>
              <p:cNvSpPr/>
              <p:nvPr/>
            </p:nvSpPr>
            <p:spPr>
              <a:xfrm>
                <a:off x="2986332" y="10668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218D86BA-18A2-8B4B-B60F-15DF90F7313C}"/>
                  </a:ext>
                </a:extLst>
              </p:cNvPr>
              <p:cNvSpPr/>
              <p:nvPr/>
            </p:nvSpPr>
            <p:spPr>
              <a:xfrm>
                <a:off x="3138732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7AC83693-F312-934C-89E0-91EF1A731342}"/>
                  </a:ext>
                </a:extLst>
              </p:cNvPr>
              <p:cNvSpPr/>
              <p:nvPr/>
            </p:nvSpPr>
            <p:spPr>
              <a:xfrm>
                <a:off x="3007429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77C6AA11-FF8A-E04B-8A21-BEE2AC22CE10}"/>
                  </a:ext>
                </a:extLst>
              </p:cNvPr>
              <p:cNvSpPr/>
              <p:nvPr/>
            </p:nvSpPr>
            <p:spPr>
              <a:xfrm>
                <a:off x="3045596" y="13426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B909CAA7-C737-5A49-8A35-5435CE8702B4}"/>
                  </a:ext>
                </a:extLst>
              </p:cNvPr>
              <p:cNvSpPr/>
              <p:nvPr/>
            </p:nvSpPr>
            <p:spPr>
              <a:xfrm>
                <a:off x="2859143" y="11643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CDC635F0-6714-B44D-A9D6-A7756D19F392}"/>
                  </a:ext>
                </a:extLst>
              </p:cNvPr>
              <p:cNvSpPr/>
              <p:nvPr/>
            </p:nvSpPr>
            <p:spPr>
              <a:xfrm>
                <a:off x="2902893" y="126515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576C8995-BFC8-0547-BD1A-2B5E636EFA0A}"/>
                  </a:ext>
                </a:extLst>
              </p:cNvPr>
              <p:cNvSpPr/>
              <p:nvPr/>
            </p:nvSpPr>
            <p:spPr>
              <a:xfrm>
                <a:off x="3115754" y="1094165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F57E74C3-5F9F-E445-A49E-D943078B3E73}"/>
                  </a:ext>
                </a:extLst>
              </p:cNvPr>
              <p:cNvSpPr/>
              <p:nvPr/>
            </p:nvSpPr>
            <p:spPr>
              <a:xfrm>
                <a:off x="3153211" y="1311664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CD638496-043A-1340-AC71-37DFC4526AAE}"/>
                  </a:ext>
                </a:extLst>
              </p:cNvPr>
              <p:cNvSpPr/>
              <p:nvPr/>
            </p:nvSpPr>
            <p:spPr>
              <a:xfrm>
                <a:off x="2937981" y="1376737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3C0CFD0F-3428-4F4F-8F04-5FD51DEB6C86}"/>
                </a:ext>
              </a:extLst>
            </p:cNvPr>
            <p:cNvGrpSpPr/>
            <p:nvPr/>
          </p:nvGrpSpPr>
          <p:grpSpPr>
            <a:xfrm>
              <a:off x="3963015" y="1396789"/>
              <a:ext cx="425777" cy="425777"/>
              <a:chOff x="2819400" y="1031962"/>
              <a:chExt cx="425777" cy="425777"/>
            </a:xfrm>
          </p:grpSpPr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F3C3A59A-0843-194D-999F-774DC1014736}"/>
                  </a:ext>
                </a:extLst>
              </p:cNvPr>
              <p:cNvSpPr/>
              <p:nvPr/>
            </p:nvSpPr>
            <p:spPr>
              <a:xfrm>
                <a:off x="2819400" y="1031962"/>
                <a:ext cx="425777" cy="425777"/>
              </a:xfrm>
              <a:prstGeom prst="ellipse">
                <a:avLst/>
              </a:prstGeom>
              <a:solidFill>
                <a:srgbClr val="9F62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D74A6E66-D5BA-444B-9490-C09BE5E90574}"/>
                  </a:ext>
                </a:extLst>
              </p:cNvPr>
              <p:cNvSpPr/>
              <p:nvPr/>
            </p:nvSpPr>
            <p:spPr>
              <a:xfrm>
                <a:off x="2986332" y="10668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C40E1DF6-F2F9-C640-8EB1-E7EFD4A460DA}"/>
                  </a:ext>
                </a:extLst>
              </p:cNvPr>
              <p:cNvSpPr/>
              <p:nvPr/>
            </p:nvSpPr>
            <p:spPr>
              <a:xfrm>
                <a:off x="3138732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216572F1-3294-3440-8291-FBC1E10CBCEA}"/>
                  </a:ext>
                </a:extLst>
              </p:cNvPr>
              <p:cNvSpPr/>
              <p:nvPr/>
            </p:nvSpPr>
            <p:spPr>
              <a:xfrm>
                <a:off x="3007429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3B550988-6961-5F46-9B8C-00E22E6E42CF}"/>
                  </a:ext>
                </a:extLst>
              </p:cNvPr>
              <p:cNvSpPr/>
              <p:nvPr/>
            </p:nvSpPr>
            <p:spPr>
              <a:xfrm>
                <a:off x="3045596" y="13426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DD5C01FF-2730-D94C-827E-8E678F07702B}"/>
                  </a:ext>
                </a:extLst>
              </p:cNvPr>
              <p:cNvSpPr/>
              <p:nvPr/>
            </p:nvSpPr>
            <p:spPr>
              <a:xfrm>
                <a:off x="2859143" y="11643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D611D5EC-8458-B84B-B2FF-E79D6D3E8EC5}"/>
                  </a:ext>
                </a:extLst>
              </p:cNvPr>
              <p:cNvSpPr/>
              <p:nvPr/>
            </p:nvSpPr>
            <p:spPr>
              <a:xfrm>
                <a:off x="2902893" y="126515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8AEDF89C-668D-F84F-B80F-0091629ED296}"/>
                  </a:ext>
                </a:extLst>
              </p:cNvPr>
              <p:cNvSpPr/>
              <p:nvPr/>
            </p:nvSpPr>
            <p:spPr>
              <a:xfrm>
                <a:off x="3115754" y="1094165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63423ACF-0AEF-C449-8B48-91F0561281BB}"/>
                  </a:ext>
                </a:extLst>
              </p:cNvPr>
              <p:cNvSpPr/>
              <p:nvPr/>
            </p:nvSpPr>
            <p:spPr>
              <a:xfrm>
                <a:off x="3153211" y="1311664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AD9767BC-E5BC-214B-8570-7018BA212642}"/>
                  </a:ext>
                </a:extLst>
              </p:cNvPr>
              <p:cNvSpPr/>
              <p:nvPr/>
            </p:nvSpPr>
            <p:spPr>
              <a:xfrm>
                <a:off x="2937981" y="1376737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05129BE2-FBB6-8648-A2E0-C9DFB84D9920}"/>
                </a:ext>
              </a:extLst>
            </p:cNvPr>
            <p:cNvGrpSpPr/>
            <p:nvPr/>
          </p:nvGrpSpPr>
          <p:grpSpPr>
            <a:xfrm>
              <a:off x="1229490" y="1381357"/>
              <a:ext cx="425777" cy="425777"/>
              <a:chOff x="2819400" y="1031962"/>
              <a:chExt cx="425777" cy="425777"/>
            </a:xfrm>
          </p:grpSpPr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9BBC2A5C-9043-CE4D-887C-5F36B70B02AE}"/>
                  </a:ext>
                </a:extLst>
              </p:cNvPr>
              <p:cNvSpPr/>
              <p:nvPr/>
            </p:nvSpPr>
            <p:spPr>
              <a:xfrm>
                <a:off x="2819400" y="1031962"/>
                <a:ext cx="425777" cy="425777"/>
              </a:xfrm>
              <a:prstGeom prst="ellipse">
                <a:avLst/>
              </a:prstGeom>
              <a:solidFill>
                <a:srgbClr val="9F62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4943F765-9881-3340-A8B7-E5C56C667B28}"/>
                  </a:ext>
                </a:extLst>
              </p:cNvPr>
              <p:cNvSpPr/>
              <p:nvPr/>
            </p:nvSpPr>
            <p:spPr>
              <a:xfrm>
                <a:off x="2986332" y="10668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DBCBF70C-B892-4C4B-ABA1-4B28F783885F}"/>
                  </a:ext>
                </a:extLst>
              </p:cNvPr>
              <p:cNvSpPr/>
              <p:nvPr/>
            </p:nvSpPr>
            <p:spPr>
              <a:xfrm>
                <a:off x="3138732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49242089-245C-AB43-AF06-FDC2FA0716DE}"/>
                  </a:ext>
                </a:extLst>
              </p:cNvPr>
              <p:cNvSpPr/>
              <p:nvPr/>
            </p:nvSpPr>
            <p:spPr>
              <a:xfrm>
                <a:off x="3007429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C8577F0D-3F91-B04E-B4E2-596DEE6D7391}"/>
                  </a:ext>
                </a:extLst>
              </p:cNvPr>
              <p:cNvSpPr/>
              <p:nvPr/>
            </p:nvSpPr>
            <p:spPr>
              <a:xfrm>
                <a:off x="3045596" y="13426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20BE48F2-3268-5043-A4CF-61554BAB89C9}"/>
                  </a:ext>
                </a:extLst>
              </p:cNvPr>
              <p:cNvSpPr/>
              <p:nvPr/>
            </p:nvSpPr>
            <p:spPr>
              <a:xfrm>
                <a:off x="2859143" y="11643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E1D19F3D-079D-0547-8243-14F3B73CAAB4}"/>
                  </a:ext>
                </a:extLst>
              </p:cNvPr>
              <p:cNvSpPr/>
              <p:nvPr/>
            </p:nvSpPr>
            <p:spPr>
              <a:xfrm>
                <a:off x="2902893" y="126515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16FCD4FB-8B0A-AC4A-B23A-4233F7494CE5}"/>
                  </a:ext>
                </a:extLst>
              </p:cNvPr>
              <p:cNvSpPr/>
              <p:nvPr/>
            </p:nvSpPr>
            <p:spPr>
              <a:xfrm>
                <a:off x="3115754" y="1094165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3AE17A80-0F66-3E4A-A981-7E8BAABC2ACB}"/>
                  </a:ext>
                </a:extLst>
              </p:cNvPr>
              <p:cNvSpPr/>
              <p:nvPr/>
            </p:nvSpPr>
            <p:spPr>
              <a:xfrm>
                <a:off x="3153211" y="1311664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ED8B86FE-F903-3748-B0CB-07BDF3F25711}"/>
                  </a:ext>
                </a:extLst>
              </p:cNvPr>
              <p:cNvSpPr/>
              <p:nvPr/>
            </p:nvSpPr>
            <p:spPr>
              <a:xfrm>
                <a:off x="2937981" y="1376737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496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146">
            <a:extLst>
              <a:ext uri="{FF2B5EF4-FFF2-40B4-BE49-F238E27FC236}">
                <a16:creationId xmlns:a16="http://schemas.microsoft.com/office/drawing/2014/main" id="{D35DA12F-7E25-BE48-BE21-D5764677E1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91" y="3901500"/>
            <a:ext cx="1423776" cy="116842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93597C0C-3D32-D043-A6A7-F90D4D373A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891" y="3942644"/>
            <a:ext cx="1619381" cy="1982915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EF575F56-2A81-8D4B-93AB-76B7B68C7881}"/>
              </a:ext>
            </a:extLst>
          </p:cNvPr>
          <p:cNvGrpSpPr/>
          <p:nvPr/>
        </p:nvGrpSpPr>
        <p:grpSpPr>
          <a:xfrm>
            <a:off x="4166653" y="103550"/>
            <a:ext cx="3159302" cy="1655977"/>
            <a:chOff x="1229490" y="172823"/>
            <a:chExt cx="3159302" cy="1655977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F542C936-DF7C-3946-9B90-C598A674B205}"/>
                </a:ext>
              </a:extLst>
            </p:cNvPr>
            <p:cNvGrpSpPr/>
            <p:nvPr/>
          </p:nvGrpSpPr>
          <p:grpSpPr>
            <a:xfrm>
              <a:off x="2209801" y="172823"/>
              <a:ext cx="1148645" cy="1655977"/>
              <a:chOff x="4192481" y="1501828"/>
              <a:chExt cx="1148645" cy="1655977"/>
            </a:xfrm>
          </p:grpSpPr>
          <p:pic>
            <p:nvPicPr>
              <p:cNvPr id="208" name="Picture 207">
                <a:extLst>
                  <a:ext uri="{FF2B5EF4-FFF2-40B4-BE49-F238E27FC236}">
                    <a16:creationId xmlns:a16="http://schemas.microsoft.com/office/drawing/2014/main" id="{EEDEE8BC-8F25-4D49-8F32-B29DF321A5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187" t="31486" r="8091" b="27216"/>
              <a:stretch/>
            </p:blipFill>
            <p:spPr>
              <a:xfrm>
                <a:off x="4416579" y="2189223"/>
                <a:ext cx="762090" cy="968582"/>
              </a:xfrm>
              <a:prstGeom prst="rect">
                <a:avLst/>
              </a:prstGeom>
            </p:spPr>
          </p:pic>
          <p:pic>
            <p:nvPicPr>
              <p:cNvPr id="209" name="Picture 208">
                <a:extLst>
                  <a:ext uri="{FF2B5EF4-FFF2-40B4-BE49-F238E27FC236}">
                    <a16:creationId xmlns:a16="http://schemas.microsoft.com/office/drawing/2014/main" id="{91B85E82-1DD9-9847-9F98-EA01D5F053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4167" b="43056" l="9459" r="89865">
                            <a14:foregroundMark x1="42568" y1="25000" x2="42568" y2="25000"/>
                            <a14:foregroundMark x1="52027" y1="24537" x2="52027" y2="24537"/>
                            <a14:foregroundMark x1="52027" y1="19907" x2="52027" y2="19907"/>
                            <a14:foregroundMark x1="63514" y1="24074" x2="63514" y2="24074"/>
                            <a14:foregroundMark x1="47973" y1="32870" x2="47973" y2="32870"/>
                            <a14:foregroundMark x1="75676" y1="33333" x2="75676" y2="33333"/>
                            <a14:foregroundMark x1="68243" y1="36111" x2="68243" y2="36111"/>
                            <a14:foregroundMark x1="57432" y1="37963" x2="57432" y2="3796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5653"/>
              <a:stretch/>
            </p:blipFill>
            <p:spPr>
              <a:xfrm>
                <a:off x="4192481" y="1501828"/>
                <a:ext cx="1148645" cy="743428"/>
              </a:xfrm>
              <a:prstGeom prst="rect">
                <a:avLst/>
              </a:prstGeom>
            </p:spPr>
          </p:pic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A22C6BBA-6BF9-F143-9401-EBB30122E01A}"/>
                </a:ext>
              </a:extLst>
            </p:cNvPr>
            <p:cNvGrpSpPr/>
            <p:nvPr/>
          </p:nvGrpSpPr>
          <p:grpSpPr>
            <a:xfrm>
              <a:off x="2135663" y="1365613"/>
              <a:ext cx="425777" cy="425777"/>
              <a:chOff x="2819400" y="1031962"/>
              <a:chExt cx="425777" cy="425777"/>
            </a:xfrm>
          </p:grpSpPr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54256553-BCD1-274F-A369-22ADD993B0BA}"/>
                  </a:ext>
                </a:extLst>
              </p:cNvPr>
              <p:cNvSpPr/>
              <p:nvPr/>
            </p:nvSpPr>
            <p:spPr>
              <a:xfrm>
                <a:off x="2819400" y="1031962"/>
                <a:ext cx="425777" cy="425777"/>
              </a:xfrm>
              <a:prstGeom prst="ellipse">
                <a:avLst/>
              </a:prstGeom>
              <a:solidFill>
                <a:srgbClr val="9F62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ACDF6300-5F6E-B144-AA72-AC8A6A6ED44C}"/>
                  </a:ext>
                </a:extLst>
              </p:cNvPr>
              <p:cNvSpPr/>
              <p:nvPr/>
            </p:nvSpPr>
            <p:spPr>
              <a:xfrm>
                <a:off x="2986332" y="10668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6A6E1285-FD3B-9C4E-B6C9-F1659295EF2D}"/>
                  </a:ext>
                </a:extLst>
              </p:cNvPr>
              <p:cNvSpPr/>
              <p:nvPr/>
            </p:nvSpPr>
            <p:spPr>
              <a:xfrm>
                <a:off x="3138732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FFFE6C3F-5FC6-1647-A2E2-E2BE3C6E8561}"/>
                  </a:ext>
                </a:extLst>
              </p:cNvPr>
              <p:cNvSpPr/>
              <p:nvPr/>
            </p:nvSpPr>
            <p:spPr>
              <a:xfrm>
                <a:off x="3007429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8505ADAD-E2AC-0142-A26A-B23670BBF07D}"/>
                  </a:ext>
                </a:extLst>
              </p:cNvPr>
              <p:cNvSpPr/>
              <p:nvPr/>
            </p:nvSpPr>
            <p:spPr>
              <a:xfrm>
                <a:off x="3045596" y="13426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D7772A36-FAF9-ED4C-BF2E-9F4F810E670C}"/>
                  </a:ext>
                </a:extLst>
              </p:cNvPr>
              <p:cNvSpPr/>
              <p:nvPr/>
            </p:nvSpPr>
            <p:spPr>
              <a:xfrm>
                <a:off x="2859143" y="11643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E207BC3A-C9BB-B548-B3D0-9D21A2589B1E}"/>
                  </a:ext>
                </a:extLst>
              </p:cNvPr>
              <p:cNvSpPr/>
              <p:nvPr/>
            </p:nvSpPr>
            <p:spPr>
              <a:xfrm>
                <a:off x="2902893" y="126515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DAC5A674-311A-574C-A816-57674959D06C}"/>
                  </a:ext>
                </a:extLst>
              </p:cNvPr>
              <p:cNvSpPr/>
              <p:nvPr/>
            </p:nvSpPr>
            <p:spPr>
              <a:xfrm>
                <a:off x="3115754" y="1094165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772A6B07-C581-1F45-A2EB-D2EB74888FF4}"/>
                  </a:ext>
                </a:extLst>
              </p:cNvPr>
              <p:cNvSpPr/>
              <p:nvPr/>
            </p:nvSpPr>
            <p:spPr>
              <a:xfrm>
                <a:off x="3153211" y="1311664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C1E5D594-9666-154F-8A14-D7440B006747}"/>
                  </a:ext>
                </a:extLst>
              </p:cNvPr>
              <p:cNvSpPr/>
              <p:nvPr/>
            </p:nvSpPr>
            <p:spPr>
              <a:xfrm>
                <a:off x="2937981" y="1376737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64BEDB7-5F77-754C-A028-4C602E272E4D}"/>
                </a:ext>
              </a:extLst>
            </p:cNvPr>
            <p:cNvGrpSpPr/>
            <p:nvPr/>
          </p:nvGrpSpPr>
          <p:grpSpPr>
            <a:xfrm>
              <a:off x="3039114" y="1376484"/>
              <a:ext cx="425777" cy="425777"/>
              <a:chOff x="2819400" y="1031962"/>
              <a:chExt cx="425777" cy="425777"/>
            </a:xfrm>
          </p:grpSpPr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CBC4A047-E2EF-634A-9A31-AA9005B13A69}"/>
                  </a:ext>
                </a:extLst>
              </p:cNvPr>
              <p:cNvSpPr/>
              <p:nvPr/>
            </p:nvSpPr>
            <p:spPr>
              <a:xfrm>
                <a:off x="2819400" y="1031962"/>
                <a:ext cx="425777" cy="425777"/>
              </a:xfrm>
              <a:prstGeom prst="ellipse">
                <a:avLst/>
              </a:prstGeom>
              <a:solidFill>
                <a:srgbClr val="9F62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55286307-C8F8-C144-8347-744760152254}"/>
                  </a:ext>
                </a:extLst>
              </p:cNvPr>
              <p:cNvSpPr/>
              <p:nvPr/>
            </p:nvSpPr>
            <p:spPr>
              <a:xfrm>
                <a:off x="2986332" y="10668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522E9B74-C269-F344-BF81-6358669AF669}"/>
                  </a:ext>
                </a:extLst>
              </p:cNvPr>
              <p:cNvSpPr/>
              <p:nvPr/>
            </p:nvSpPr>
            <p:spPr>
              <a:xfrm>
                <a:off x="3138732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2DE5C527-BBA0-864B-9EBC-67A4599A6F9E}"/>
                  </a:ext>
                </a:extLst>
              </p:cNvPr>
              <p:cNvSpPr/>
              <p:nvPr/>
            </p:nvSpPr>
            <p:spPr>
              <a:xfrm>
                <a:off x="3007429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E1DD1FCA-14A7-1E41-B76C-3E8AD38A2A8E}"/>
                  </a:ext>
                </a:extLst>
              </p:cNvPr>
              <p:cNvSpPr/>
              <p:nvPr/>
            </p:nvSpPr>
            <p:spPr>
              <a:xfrm>
                <a:off x="3045596" y="13426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370E9587-9F5C-7E4A-ABD1-1B38793C17C2}"/>
                  </a:ext>
                </a:extLst>
              </p:cNvPr>
              <p:cNvSpPr/>
              <p:nvPr/>
            </p:nvSpPr>
            <p:spPr>
              <a:xfrm>
                <a:off x="2859143" y="11643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8E6D2392-E364-7542-856D-2595EEA119C3}"/>
                  </a:ext>
                </a:extLst>
              </p:cNvPr>
              <p:cNvSpPr/>
              <p:nvPr/>
            </p:nvSpPr>
            <p:spPr>
              <a:xfrm>
                <a:off x="2902893" y="126515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2CFE11C4-A76B-DD48-85BB-21FEEF99D368}"/>
                  </a:ext>
                </a:extLst>
              </p:cNvPr>
              <p:cNvSpPr/>
              <p:nvPr/>
            </p:nvSpPr>
            <p:spPr>
              <a:xfrm>
                <a:off x="3115754" y="1094165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2F40841B-06F5-D848-939B-AE5D641C6E6E}"/>
                  </a:ext>
                </a:extLst>
              </p:cNvPr>
              <p:cNvSpPr/>
              <p:nvPr/>
            </p:nvSpPr>
            <p:spPr>
              <a:xfrm>
                <a:off x="3153211" y="1311664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280F7DAA-73DD-CA47-9226-972EC284BD8C}"/>
                  </a:ext>
                </a:extLst>
              </p:cNvPr>
              <p:cNvSpPr/>
              <p:nvPr/>
            </p:nvSpPr>
            <p:spPr>
              <a:xfrm>
                <a:off x="2937981" y="1376737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4F4662E-5BE6-6E46-8553-003B1648900D}"/>
                </a:ext>
              </a:extLst>
            </p:cNvPr>
            <p:cNvGrpSpPr/>
            <p:nvPr/>
          </p:nvGrpSpPr>
          <p:grpSpPr>
            <a:xfrm>
              <a:off x="3502834" y="1361052"/>
              <a:ext cx="425777" cy="425777"/>
              <a:chOff x="2819400" y="1031962"/>
              <a:chExt cx="425777" cy="425777"/>
            </a:xfrm>
          </p:grpSpPr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65359AB8-44E1-3448-8285-87EBB56D37E9}"/>
                  </a:ext>
                </a:extLst>
              </p:cNvPr>
              <p:cNvSpPr/>
              <p:nvPr/>
            </p:nvSpPr>
            <p:spPr>
              <a:xfrm>
                <a:off x="2819400" y="1031962"/>
                <a:ext cx="425777" cy="425777"/>
              </a:xfrm>
              <a:prstGeom prst="ellipse">
                <a:avLst/>
              </a:prstGeom>
              <a:solidFill>
                <a:srgbClr val="9F62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F91B4E8B-7CCE-1C43-A5DD-C6B0FF434CC9}"/>
                  </a:ext>
                </a:extLst>
              </p:cNvPr>
              <p:cNvSpPr/>
              <p:nvPr/>
            </p:nvSpPr>
            <p:spPr>
              <a:xfrm>
                <a:off x="2986332" y="10668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D0158C79-EE99-0D41-935C-AFD80B99333A}"/>
                  </a:ext>
                </a:extLst>
              </p:cNvPr>
              <p:cNvSpPr/>
              <p:nvPr/>
            </p:nvSpPr>
            <p:spPr>
              <a:xfrm>
                <a:off x="3138732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D010652E-D683-734D-9E68-BC3C2FAB799E}"/>
                  </a:ext>
                </a:extLst>
              </p:cNvPr>
              <p:cNvSpPr/>
              <p:nvPr/>
            </p:nvSpPr>
            <p:spPr>
              <a:xfrm>
                <a:off x="3007429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1854218B-86B7-3240-A2B3-BF9E857CE700}"/>
                  </a:ext>
                </a:extLst>
              </p:cNvPr>
              <p:cNvSpPr/>
              <p:nvPr/>
            </p:nvSpPr>
            <p:spPr>
              <a:xfrm>
                <a:off x="3045596" y="13426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F01F4225-F455-C14F-BE78-1ECA8F99934E}"/>
                  </a:ext>
                </a:extLst>
              </p:cNvPr>
              <p:cNvSpPr/>
              <p:nvPr/>
            </p:nvSpPr>
            <p:spPr>
              <a:xfrm>
                <a:off x="2859143" y="11643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8271BE09-028C-AA43-AA18-A9454122147F}"/>
                  </a:ext>
                </a:extLst>
              </p:cNvPr>
              <p:cNvSpPr/>
              <p:nvPr/>
            </p:nvSpPr>
            <p:spPr>
              <a:xfrm>
                <a:off x="2902893" y="126515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46AED2BF-AB4E-C245-ADB5-8F51A038587D}"/>
                  </a:ext>
                </a:extLst>
              </p:cNvPr>
              <p:cNvSpPr/>
              <p:nvPr/>
            </p:nvSpPr>
            <p:spPr>
              <a:xfrm>
                <a:off x="3115754" y="1094165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E65ED167-AEB3-C34D-B346-DA61CB8A7EE2}"/>
                  </a:ext>
                </a:extLst>
              </p:cNvPr>
              <p:cNvSpPr/>
              <p:nvPr/>
            </p:nvSpPr>
            <p:spPr>
              <a:xfrm>
                <a:off x="3153211" y="1311664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F9633751-2075-C147-8388-55FCF719A6FC}"/>
                  </a:ext>
                </a:extLst>
              </p:cNvPr>
              <p:cNvSpPr/>
              <p:nvPr/>
            </p:nvSpPr>
            <p:spPr>
              <a:xfrm>
                <a:off x="2937981" y="1376737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D9118E2-D08A-454F-9223-90DE694E016C}"/>
                </a:ext>
              </a:extLst>
            </p:cNvPr>
            <p:cNvGrpSpPr/>
            <p:nvPr/>
          </p:nvGrpSpPr>
          <p:grpSpPr>
            <a:xfrm>
              <a:off x="1701277" y="1357134"/>
              <a:ext cx="425777" cy="425777"/>
              <a:chOff x="2819400" y="1031962"/>
              <a:chExt cx="425777" cy="425777"/>
            </a:xfrm>
          </p:grpSpPr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0C852E22-1C90-854F-8EC3-29DDEB0DDF6F}"/>
                  </a:ext>
                </a:extLst>
              </p:cNvPr>
              <p:cNvSpPr/>
              <p:nvPr/>
            </p:nvSpPr>
            <p:spPr>
              <a:xfrm>
                <a:off x="2819400" y="1031962"/>
                <a:ext cx="425777" cy="425777"/>
              </a:xfrm>
              <a:prstGeom prst="ellipse">
                <a:avLst/>
              </a:prstGeom>
              <a:solidFill>
                <a:srgbClr val="9F62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09C7BF4E-D20B-654D-AFD5-FC4479E7D71A}"/>
                  </a:ext>
                </a:extLst>
              </p:cNvPr>
              <p:cNvSpPr/>
              <p:nvPr/>
            </p:nvSpPr>
            <p:spPr>
              <a:xfrm>
                <a:off x="2986332" y="10668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D5150807-D11F-814B-9B62-E9473BF72DE1}"/>
                  </a:ext>
                </a:extLst>
              </p:cNvPr>
              <p:cNvSpPr/>
              <p:nvPr/>
            </p:nvSpPr>
            <p:spPr>
              <a:xfrm>
                <a:off x="3138732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6FE9B0B0-E63E-AA4E-83B9-22DD9497C07F}"/>
                  </a:ext>
                </a:extLst>
              </p:cNvPr>
              <p:cNvSpPr/>
              <p:nvPr/>
            </p:nvSpPr>
            <p:spPr>
              <a:xfrm>
                <a:off x="3007429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29D9713-0607-6242-915E-8752FD955C7A}"/>
                  </a:ext>
                </a:extLst>
              </p:cNvPr>
              <p:cNvSpPr/>
              <p:nvPr/>
            </p:nvSpPr>
            <p:spPr>
              <a:xfrm>
                <a:off x="3045596" y="13426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62A3C9F-F4EC-4041-B603-38B798876D9D}"/>
                  </a:ext>
                </a:extLst>
              </p:cNvPr>
              <p:cNvSpPr/>
              <p:nvPr/>
            </p:nvSpPr>
            <p:spPr>
              <a:xfrm>
                <a:off x="2859143" y="11643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7480FF88-8D44-4149-A77B-5E205278E0B9}"/>
                  </a:ext>
                </a:extLst>
              </p:cNvPr>
              <p:cNvSpPr/>
              <p:nvPr/>
            </p:nvSpPr>
            <p:spPr>
              <a:xfrm>
                <a:off x="2902893" y="126515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74FD622D-03A8-E246-8B0F-7CC1A909306E}"/>
                  </a:ext>
                </a:extLst>
              </p:cNvPr>
              <p:cNvSpPr/>
              <p:nvPr/>
            </p:nvSpPr>
            <p:spPr>
              <a:xfrm>
                <a:off x="3115754" y="1094165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91BA6EE5-E736-A843-B8EF-3736C5986734}"/>
                  </a:ext>
                </a:extLst>
              </p:cNvPr>
              <p:cNvSpPr/>
              <p:nvPr/>
            </p:nvSpPr>
            <p:spPr>
              <a:xfrm>
                <a:off x="3153211" y="1311664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6A47B5B7-6DFA-B04D-81D7-C1A1B729FCAD}"/>
                  </a:ext>
                </a:extLst>
              </p:cNvPr>
              <p:cNvSpPr/>
              <p:nvPr/>
            </p:nvSpPr>
            <p:spPr>
              <a:xfrm>
                <a:off x="2937981" y="1376737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134497E-5F0B-444B-B9BD-E8C17C7667AD}"/>
                </a:ext>
              </a:extLst>
            </p:cNvPr>
            <p:cNvGrpSpPr/>
            <p:nvPr/>
          </p:nvGrpSpPr>
          <p:grpSpPr>
            <a:xfrm>
              <a:off x="3963015" y="1396789"/>
              <a:ext cx="425777" cy="425777"/>
              <a:chOff x="2819400" y="1031962"/>
              <a:chExt cx="425777" cy="425777"/>
            </a:xfrm>
          </p:grpSpPr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9F1729CC-EDA9-4748-A030-EA15115E4112}"/>
                  </a:ext>
                </a:extLst>
              </p:cNvPr>
              <p:cNvSpPr/>
              <p:nvPr/>
            </p:nvSpPr>
            <p:spPr>
              <a:xfrm>
                <a:off x="2819400" y="1031962"/>
                <a:ext cx="425777" cy="425777"/>
              </a:xfrm>
              <a:prstGeom prst="ellipse">
                <a:avLst/>
              </a:prstGeom>
              <a:solidFill>
                <a:srgbClr val="9F62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5E5F4934-9B31-1D4A-A902-0AD68033412A}"/>
                  </a:ext>
                </a:extLst>
              </p:cNvPr>
              <p:cNvSpPr/>
              <p:nvPr/>
            </p:nvSpPr>
            <p:spPr>
              <a:xfrm>
                <a:off x="2986332" y="10668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841FF47-C3DD-B54F-B4B7-C027152B256D}"/>
                  </a:ext>
                </a:extLst>
              </p:cNvPr>
              <p:cNvSpPr/>
              <p:nvPr/>
            </p:nvSpPr>
            <p:spPr>
              <a:xfrm>
                <a:off x="3138732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57869E46-AFF0-C142-A42E-1AFD7A009FC1}"/>
                  </a:ext>
                </a:extLst>
              </p:cNvPr>
              <p:cNvSpPr/>
              <p:nvPr/>
            </p:nvSpPr>
            <p:spPr>
              <a:xfrm>
                <a:off x="3007429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1D005CA9-32FE-2F4B-B13B-75C2F28CFDF7}"/>
                  </a:ext>
                </a:extLst>
              </p:cNvPr>
              <p:cNvSpPr/>
              <p:nvPr/>
            </p:nvSpPr>
            <p:spPr>
              <a:xfrm>
                <a:off x="3045596" y="13426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0D3D3088-2C5C-3946-9A0F-3C266A440485}"/>
                  </a:ext>
                </a:extLst>
              </p:cNvPr>
              <p:cNvSpPr/>
              <p:nvPr/>
            </p:nvSpPr>
            <p:spPr>
              <a:xfrm>
                <a:off x="2859143" y="11643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BC74217-4CAA-AD4D-8145-33A057A66125}"/>
                  </a:ext>
                </a:extLst>
              </p:cNvPr>
              <p:cNvSpPr/>
              <p:nvPr/>
            </p:nvSpPr>
            <p:spPr>
              <a:xfrm>
                <a:off x="2902893" y="126515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DE87CA0E-EE18-5B46-9D85-795B5A22600F}"/>
                  </a:ext>
                </a:extLst>
              </p:cNvPr>
              <p:cNvSpPr/>
              <p:nvPr/>
            </p:nvSpPr>
            <p:spPr>
              <a:xfrm>
                <a:off x="3115754" y="1094165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83223FA2-A744-724C-A8A2-4B073B778661}"/>
                  </a:ext>
                </a:extLst>
              </p:cNvPr>
              <p:cNvSpPr/>
              <p:nvPr/>
            </p:nvSpPr>
            <p:spPr>
              <a:xfrm>
                <a:off x="3153211" y="1311664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41F2445C-FECE-514A-A751-7FEB6EB22226}"/>
                  </a:ext>
                </a:extLst>
              </p:cNvPr>
              <p:cNvSpPr/>
              <p:nvPr/>
            </p:nvSpPr>
            <p:spPr>
              <a:xfrm>
                <a:off x="2937981" y="1376737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83C5D1DB-DD46-2E44-9CD2-46471A690601}"/>
                </a:ext>
              </a:extLst>
            </p:cNvPr>
            <p:cNvGrpSpPr/>
            <p:nvPr/>
          </p:nvGrpSpPr>
          <p:grpSpPr>
            <a:xfrm>
              <a:off x="1229490" y="1381357"/>
              <a:ext cx="425777" cy="425777"/>
              <a:chOff x="2819400" y="1031962"/>
              <a:chExt cx="425777" cy="425777"/>
            </a:xfrm>
          </p:grpSpPr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DAD97FB-4255-7549-9D23-A0D44981D124}"/>
                  </a:ext>
                </a:extLst>
              </p:cNvPr>
              <p:cNvSpPr/>
              <p:nvPr/>
            </p:nvSpPr>
            <p:spPr>
              <a:xfrm>
                <a:off x="2819400" y="1031962"/>
                <a:ext cx="425777" cy="425777"/>
              </a:xfrm>
              <a:prstGeom prst="ellipse">
                <a:avLst/>
              </a:prstGeom>
              <a:solidFill>
                <a:srgbClr val="9F62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9082A49A-0AD6-0349-994A-6A571297B011}"/>
                  </a:ext>
                </a:extLst>
              </p:cNvPr>
              <p:cNvSpPr/>
              <p:nvPr/>
            </p:nvSpPr>
            <p:spPr>
              <a:xfrm>
                <a:off x="2986332" y="10668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024D83A5-E91C-F540-A301-4CDEF4F9F72E}"/>
                  </a:ext>
                </a:extLst>
              </p:cNvPr>
              <p:cNvSpPr/>
              <p:nvPr/>
            </p:nvSpPr>
            <p:spPr>
              <a:xfrm>
                <a:off x="3138732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57225716-87AE-E64B-9EE9-AFDFE4D00358}"/>
                  </a:ext>
                </a:extLst>
              </p:cNvPr>
              <p:cNvSpPr/>
              <p:nvPr/>
            </p:nvSpPr>
            <p:spPr>
              <a:xfrm>
                <a:off x="3007429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EDCB4AE1-AB38-BF4F-B01C-63308E2A2594}"/>
                  </a:ext>
                </a:extLst>
              </p:cNvPr>
              <p:cNvSpPr/>
              <p:nvPr/>
            </p:nvSpPr>
            <p:spPr>
              <a:xfrm>
                <a:off x="3045596" y="13426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BA1C9012-D78E-2A42-AC5C-270F18CC2204}"/>
                  </a:ext>
                </a:extLst>
              </p:cNvPr>
              <p:cNvSpPr/>
              <p:nvPr/>
            </p:nvSpPr>
            <p:spPr>
              <a:xfrm>
                <a:off x="2859143" y="11643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1D79D6D6-B660-1048-A099-EF63C9E013A2}"/>
                  </a:ext>
                </a:extLst>
              </p:cNvPr>
              <p:cNvSpPr/>
              <p:nvPr/>
            </p:nvSpPr>
            <p:spPr>
              <a:xfrm>
                <a:off x="2902893" y="126515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0D46B7C5-6574-D544-949F-60A0A07B31D1}"/>
                  </a:ext>
                </a:extLst>
              </p:cNvPr>
              <p:cNvSpPr/>
              <p:nvPr/>
            </p:nvSpPr>
            <p:spPr>
              <a:xfrm>
                <a:off x="3115754" y="1094165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78CCF7B1-2814-B246-B0FA-E8951A05912F}"/>
                  </a:ext>
                </a:extLst>
              </p:cNvPr>
              <p:cNvSpPr/>
              <p:nvPr/>
            </p:nvSpPr>
            <p:spPr>
              <a:xfrm>
                <a:off x="3153211" y="1311664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EE0DC55E-9C08-6244-AFD5-B9AA3265ACCD}"/>
                  </a:ext>
                </a:extLst>
              </p:cNvPr>
              <p:cNvSpPr/>
              <p:nvPr/>
            </p:nvSpPr>
            <p:spPr>
              <a:xfrm>
                <a:off x="2937981" y="1376737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0118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2C2D7E9-6FFB-0A43-81B3-85D11890C15E}"/>
              </a:ext>
            </a:extLst>
          </p:cNvPr>
          <p:cNvGrpSpPr/>
          <p:nvPr/>
        </p:nvGrpSpPr>
        <p:grpSpPr>
          <a:xfrm>
            <a:off x="5224349" y="0"/>
            <a:ext cx="1101766" cy="1862509"/>
            <a:chOff x="5224349" y="0"/>
            <a:chExt cx="1101766" cy="1862509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3DF4F70A-B34B-0845-8A64-3EA81F6DB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24349" y="0"/>
              <a:ext cx="1101766" cy="1862509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CFD2F1C-91A2-FC4A-BCF2-64C6AA572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3411" y="86643"/>
              <a:ext cx="843910" cy="588179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8E5CCDC-F40A-CD41-882A-9F5BBC7257A4}"/>
              </a:ext>
            </a:extLst>
          </p:cNvPr>
          <p:cNvGrpSpPr/>
          <p:nvPr/>
        </p:nvGrpSpPr>
        <p:grpSpPr>
          <a:xfrm>
            <a:off x="5506192" y="916272"/>
            <a:ext cx="425777" cy="425777"/>
            <a:chOff x="2819400" y="1031962"/>
            <a:chExt cx="425777" cy="425777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BE70415-2060-8D48-9241-6CC06340707B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EA78950-50AF-D144-B9F0-88587C09ED5E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CDA6C777-8942-784E-A0B9-3C0580CB1BB4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484CAEA6-B6CF-2546-ADE4-3A7A84E180B2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A45DB451-F687-4240-A0D4-D3AA53087C97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6BDC6640-73E4-9D48-B28F-8380DFA7738E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8352F9C9-5A1D-B54A-8552-94FDCD5F04A3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C40790F4-A7BA-B848-B34F-F8C5067690B5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93A47AC7-37F0-174D-B079-49E0B76323C7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A8BB5029-9244-AB42-A381-A78957E9FAAB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431DF94-0A59-1B46-878F-798661E6A860}"/>
              </a:ext>
            </a:extLst>
          </p:cNvPr>
          <p:cNvGrpSpPr/>
          <p:nvPr/>
        </p:nvGrpSpPr>
        <p:grpSpPr>
          <a:xfrm>
            <a:off x="5976277" y="1307211"/>
            <a:ext cx="425777" cy="425777"/>
            <a:chOff x="2819400" y="1031962"/>
            <a:chExt cx="425777" cy="425777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592FFF6A-3EBE-3744-B29D-371977D7E8A8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A76975D1-2A01-7443-B105-45FF841748EA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CDD6CEA1-5FA3-2142-B3FF-43BDFD714A2F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E14644C-5984-E94F-8F52-1D361A1C63C0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71256220-9C88-6343-A09F-84C0CC7EE4BF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2870C2E-50D3-0A46-A889-26159F5BD4A6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D81AAD8-19E9-6244-B268-F9C159AB2C49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640A1B17-1FE3-234D-8579-D03982C4286A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FA1FC641-57C0-AE4A-8B99-750D3582A5AB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E7FD031A-CE1B-C442-9D91-226CBA3C3EBF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D9E6E0D-807C-F04C-B033-185E296A8463}"/>
              </a:ext>
            </a:extLst>
          </p:cNvPr>
          <p:cNvGrpSpPr/>
          <p:nvPr/>
        </p:nvGrpSpPr>
        <p:grpSpPr>
          <a:xfrm>
            <a:off x="6439997" y="1291779"/>
            <a:ext cx="425777" cy="425777"/>
            <a:chOff x="2819400" y="1031962"/>
            <a:chExt cx="425777" cy="425777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9C0DD2D4-16D1-944B-A190-0591333ED299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D81293B4-DBEF-CD46-98A1-D3BA12768315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F7A0FE85-C581-C546-9062-FA15942632A1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DCF068A-066B-7D4D-83D9-C5E9F2BA941B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005C1A9-F934-A34D-B11F-D31E5692B40F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87B7312-A008-8142-B14E-0476AC9CB3DD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625872B1-4450-954B-9E67-E11E9DF52E07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969545D0-6C2E-494F-A6D2-7E0FB86115A3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664020E-A022-DE40-8644-62EB1E4A2F19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2D88F32F-E044-F042-8C59-080A1423CEDE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F26CFBA-1ACA-B948-AB2D-3BBFE0971641}"/>
              </a:ext>
            </a:extLst>
          </p:cNvPr>
          <p:cNvGrpSpPr/>
          <p:nvPr/>
        </p:nvGrpSpPr>
        <p:grpSpPr>
          <a:xfrm>
            <a:off x="4638440" y="1287861"/>
            <a:ext cx="425777" cy="425777"/>
            <a:chOff x="2819400" y="1031962"/>
            <a:chExt cx="425777" cy="425777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7A384EC-827B-B941-AC16-7EAE2218375B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BEEE3013-E1BA-E94A-9D88-EF40DDF2AC6D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6EB9CE8-B327-544C-AA4E-9207EA6F9A03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64B726D-570C-374A-838C-EF0693543B10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F9B23381-F0C3-9F4C-841E-65404C529421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4D02F46-E049-E94E-B4C8-BD29CF2C3EAC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D77FA11-CFBB-3943-93FF-27079DB5710E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2725AC4-1F48-AE4E-AED3-CC5030C90D92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57F2E1A-1DCD-9B48-B298-39428D883A06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30CD4E45-541D-C349-A98E-AB9E3DE17FBA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6E159AC-ABC5-BA43-A26B-0A8B145AFFC9}"/>
              </a:ext>
            </a:extLst>
          </p:cNvPr>
          <p:cNvGrpSpPr/>
          <p:nvPr/>
        </p:nvGrpSpPr>
        <p:grpSpPr>
          <a:xfrm>
            <a:off x="6900178" y="1327516"/>
            <a:ext cx="425777" cy="425777"/>
            <a:chOff x="2819400" y="1031962"/>
            <a:chExt cx="425777" cy="425777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96D361B-602C-3849-97ED-2019DCD6BD9C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C9993F9-CA69-3E47-8158-8F79187E4CFD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ECBB0F1-1B4E-914E-9289-B57FF8868F82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5AE8C0B-3C33-F346-82EB-6C4F319958F8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2B2851C-D7A0-6A46-92E3-15B1C21A67FC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48F5290-019A-054D-BB78-977ED9A2695D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A5358DE9-A4BA-0548-A7E5-9B763A94BC27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8B7000A-F25D-4F41-B0BA-B9838B64CB87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1D51079-7B64-D942-8C9B-58775304B20C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BB753EE-56CD-424F-9C7D-371ACBEA146E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42C1598-BA40-DB46-B58C-5EE4D8A5940F}"/>
              </a:ext>
            </a:extLst>
          </p:cNvPr>
          <p:cNvGrpSpPr/>
          <p:nvPr/>
        </p:nvGrpSpPr>
        <p:grpSpPr>
          <a:xfrm>
            <a:off x="4166653" y="1312084"/>
            <a:ext cx="425777" cy="425777"/>
            <a:chOff x="2819400" y="1031962"/>
            <a:chExt cx="425777" cy="425777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96D97CF-2FD8-4543-9109-46694944DBE2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D9D16BD-2739-DC48-908C-78F924A75CE4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FF88F39-A99F-5949-B67D-10CEB68C44C5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BBD416D-5487-5842-889F-0FAF78E9C395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2752944-9A9E-A14F-989A-60DF7F708AF7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4E3B342-37E4-D747-83F5-8691E40998DE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33A4E0A-4E03-914A-9EE1-59AE6CD1C3F3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64CC198-1B87-CE4C-8910-0335612E2360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7C76F7C-3608-FC49-B2E9-D6866A0A8634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9D6FCB6-DABD-2541-AD2B-37F7D2EB03A8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47" name="Picture 146">
            <a:extLst>
              <a:ext uri="{FF2B5EF4-FFF2-40B4-BE49-F238E27FC236}">
                <a16:creationId xmlns:a16="http://schemas.microsoft.com/office/drawing/2014/main" id="{D35DA12F-7E25-BE48-BE21-D5764677E1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91" y="3901500"/>
            <a:ext cx="1423776" cy="116842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93597C0C-3D32-D043-A6A7-F90D4D373A5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891" y="3942644"/>
            <a:ext cx="1619381" cy="198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6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>
            <a:extLst>
              <a:ext uri="{FF2B5EF4-FFF2-40B4-BE49-F238E27FC236}">
                <a16:creationId xmlns:a16="http://schemas.microsoft.com/office/drawing/2014/main" id="{3DF4F70A-B34B-0845-8A64-3EA81F6DB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349" y="0"/>
            <a:ext cx="1101766" cy="1862509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18E5CCDC-F40A-CD41-882A-9F5BBC7257A4}"/>
              </a:ext>
            </a:extLst>
          </p:cNvPr>
          <p:cNvGrpSpPr/>
          <p:nvPr/>
        </p:nvGrpSpPr>
        <p:grpSpPr>
          <a:xfrm>
            <a:off x="5506192" y="916272"/>
            <a:ext cx="425777" cy="425777"/>
            <a:chOff x="2819400" y="1031962"/>
            <a:chExt cx="425777" cy="425777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BE70415-2060-8D48-9241-6CC06340707B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EA78950-50AF-D144-B9F0-88587C09ED5E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CDA6C777-8942-784E-A0B9-3C0580CB1BB4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484CAEA6-B6CF-2546-ADE4-3A7A84E180B2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A45DB451-F687-4240-A0D4-D3AA53087C97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6BDC6640-73E4-9D48-B28F-8380DFA7738E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8352F9C9-5A1D-B54A-8552-94FDCD5F04A3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C40790F4-A7BA-B848-B34F-F8C5067690B5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93A47AC7-37F0-174D-B079-49E0B76323C7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A8BB5029-9244-AB42-A381-A78957E9FAAB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431DF94-0A59-1B46-878F-798661E6A860}"/>
              </a:ext>
            </a:extLst>
          </p:cNvPr>
          <p:cNvGrpSpPr/>
          <p:nvPr/>
        </p:nvGrpSpPr>
        <p:grpSpPr>
          <a:xfrm>
            <a:off x="5527288" y="640928"/>
            <a:ext cx="425777" cy="425777"/>
            <a:chOff x="2819400" y="1031962"/>
            <a:chExt cx="425777" cy="425777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592FFF6A-3EBE-3744-B29D-371977D7E8A8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A76975D1-2A01-7443-B105-45FF841748EA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CDD6CEA1-5FA3-2142-B3FF-43BDFD714A2F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E14644C-5984-E94F-8F52-1D361A1C63C0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71256220-9C88-6343-A09F-84C0CC7EE4BF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2870C2E-50D3-0A46-A889-26159F5BD4A6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D81AAD8-19E9-6244-B268-F9C159AB2C49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640A1B17-1FE3-234D-8579-D03982C4286A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FA1FC641-57C0-AE4A-8B99-750D3582A5AB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E7FD031A-CE1B-C442-9D91-226CBA3C3EBF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D9E6E0D-807C-F04C-B033-185E296A8463}"/>
              </a:ext>
            </a:extLst>
          </p:cNvPr>
          <p:cNvGrpSpPr/>
          <p:nvPr/>
        </p:nvGrpSpPr>
        <p:grpSpPr>
          <a:xfrm>
            <a:off x="6439997" y="1291779"/>
            <a:ext cx="425777" cy="425777"/>
            <a:chOff x="2819400" y="1031962"/>
            <a:chExt cx="425777" cy="425777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9C0DD2D4-16D1-944B-A190-0591333ED299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D81293B4-DBEF-CD46-98A1-D3BA12768315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F7A0FE85-C581-C546-9062-FA15942632A1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DCF068A-066B-7D4D-83D9-C5E9F2BA941B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005C1A9-F934-A34D-B11F-D31E5692B40F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87B7312-A008-8142-B14E-0476AC9CB3DD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625872B1-4450-954B-9E67-E11E9DF52E07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969545D0-6C2E-494F-A6D2-7E0FB86115A3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664020E-A022-DE40-8644-62EB1E4A2F19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2D88F32F-E044-F042-8C59-080A1423CEDE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F26CFBA-1ACA-B948-AB2D-3BBFE0971641}"/>
              </a:ext>
            </a:extLst>
          </p:cNvPr>
          <p:cNvGrpSpPr/>
          <p:nvPr/>
        </p:nvGrpSpPr>
        <p:grpSpPr>
          <a:xfrm>
            <a:off x="4638440" y="1287861"/>
            <a:ext cx="425777" cy="425777"/>
            <a:chOff x="2819400" y="1031962"/>
            <a:chExt cx="425777" cy="425777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7A384EC-827B-B941-AC16-7EAE2218375B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BEEE3013-E1BA-E94A-9D88-EF40DDF2AC6D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6EB9CE8-B327-544C-AA4E-9207EA6F9A03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64B726D-570C-374A-838C-EF0693543B10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F9B23381-F0C3-9F4C-841E-65404C529421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4D02F46-E049-E94E-B4C8-BD29CF2C3EAC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D77FA11-CFBB-3943-93FF-27079DB5710E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2725AC4-1F48-AE4E-AED3-CC5030C90D92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57F2E1A-1DCD-9B48-B298-39428D883A06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30CD4E45-541D-C349-A98E-AB9E3DE17FBA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6E159AC-ABC5-BA43-A26B-0A8B145AFFC9}"/>
              </a:ext>
            </a:extLst>
          </p:cNvPr>
          <p:cNvGrpSpPr/>
          <p:nvPr/>
        </p:nvGrpSpPr>
        <p:grpSpPr>
          <a:xfrm>
            <a:off x="6900178" y="1327516"/>
            <a:ext cx="425777" cy="425777"/>
            <a:chOff x="2819400" y="1031962"/>
            <a:chExt cx="425777" cy="425777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96D361B-602C-3849-97ED-2019DCD6BD9C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C9993F9-CA69-3E47-8158-8F79187E4CFD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ECBB0F1-1B4E-914E-9289-B57FF8868F82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5AE8C0B-3C33-F346-82EB-6C4F319958F8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2B2851C-D7A0-6A46-92E3-15B1C21A67FC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48F5290-019A-054D-BB78-977ED9A2695D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A5358DE9-A4BA-0548-A7E5-9B763A94BC27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8B7000A-F25D-4F41-B0BA-B9838B64CB87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1D51079-7B64-D942-8C9B-58775304B20C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BB753EE-56CD-424F-9C7D-371ACBEA146E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42C1598-BA40-DB46-B58C-5EE4D8A5940F}"/>
              </a:ext>
            </a:extLst>
          </p:cNvPr>
          <p:cNvGrpSpPr/>
          <p:nvPr/>
        </p:nvGrpSpPr>
        <p:grpSpPr>
          <a:xfrm>
            <a:off x="4166653" y="1312084"/>
            <a:ext cx="425777" cy="425777"/>
            <a:chOff x="2819400" y="1031962"/>
            <a:chExt cx="425777" cy="425777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96D97CF-2FD8-4543-9109-46694944DBE2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D9D16BD-2739-DC48-908C-78F924A75CE4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FF88F39-A99F-5949-B67D-10CEB68C44C5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BBD416D-5487-5842-889F-0FAF78E9C395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2752944-9A9E-A14F-989A-60DF7F708AF7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4E3B342-37E4-D747-83F5-8691E40998DE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33A4E0A-4E03-914A-9EE1-59AE6CD1C3F3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64CC198-1B87-CE4C-8910-0335612E2360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7C76F7C-3608-FC49-B2E9-D6866A0A8634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9D6FCB6-DABD-2541-AD2B-37F7D2EB03A8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47" name="Picture 146">
            <a:extLst>
              <a:ext uri="{FF2B5EF4-FFF2-40B4-BE49-F238E27FC236}">
                <a16:creationId xmlns:a16="http://schemas.microsoft.com/office/drawing/2014/main" id="{D35DA12F-7E25-BE48-BE21-D5764677E1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91" y="3901500"/>
            <a:ext cx="1423776" cy="116842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93597C0C-3D32-D043-A6A7-F90D4D373A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891" y="3942644"/>
            <a:ext cx="1619381" cy="1982915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2F472801-C6F3-DB43-8894-38D2276000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3411" y="86643"/>
            <a:ext cx="843910" cy="58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0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>
            <a:extLst>
              <a:ext uri="{FF2B5EF4-FFF2-40B4-BE49-F238E27FC236}">
                <a16:creationId xmlns:a16="http://schemas.microsoft.com/office/drawing/2014/main" id="{3DF4F70A-B34B-0845-8A64-3EA81F6DB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349" y="0"/>
            <a:ext cx="1101766" cy="1862509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18E5CCDC-F40A-CD41-882A-9F5BBC7257A4}"/>
              </a:ext>
            </a:extLst>
          </p:cNvPr>
          <p:cNvGrpSpPr/>
          <p:nvPr/>
        </p:nvGrpSpPr>
        <p:grpSpPr>
          <a:xfrm>
            <a:off x="5506192" y="916272"/>
            <a:ext cx="425777" cy="425777"/>
            <a:chOff x="2819400" y="1031962"/>
            <a:chExt cx="425777" cy="425777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BE70415-2060-8D48-9241-6CC06340707B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EA78950-50AF-D144-B9F0-88587C09ED5E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CDA6C777-8942-784E-A0B9-3C0580CB1BB4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484CAEA6-B6CF-2546-ADE4-3A7A84E180B2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A45DB451-F687-4240-A0D4-D3AA53087C97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6BDC6640-73E4-9D48-B28F-8380DFA7738E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8352F9C9-5A1D-B54A-8552-94FDCD5F04A3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C40790F4-A7BA-B848-B34F-F8C5067690B5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93A47AC7-37F0-174D-B079-49E0B76323C7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A8BB5029-9244-AB42-A381-A78957E9FAAB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431DF94-0A59-1B46-878F-798661E6A860}"/>
              </a:ext>
            </a:extLst>
          </p:cNvPr>
          <p:cNvGrpSpPr/>
          <p:nvPr/>
        </p:nvGrpSpPr>
        <p:grpSpPr>
          <a:xfrm>
            <a:off x="5527288" y="640928"/>
            <a:ext cx="425777" cy="425777"/>
            <a:chOff x="2819400" y="1031962"/>
            <a:chExt cx="425777" cy="425777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592FFF6A-3EBE-3744-B29D-371977D7E8A8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A76975D1-2A01-7443-B105-45FF841748EA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CDD6CEA1-5FA3-2142-B3FF-43BDFD714A2F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E14644C-5984-E94F-8F52-1D361A1C63C0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71256220-9C88-6343-A09F-84C0CC7EE4BF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2870C2E-50D3-0A46-A889-26159F5BD4A6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D81AAD8-19E9-6244-B268-F9C159AB2C49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640A1B17-1FE3-234D-8579-D03982C4286A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FA1FC641-57C0-AE4A-8B99-750D3582A5AB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E7FD031A-CE1B-C442-9D91-226CBA3C3EBF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D9E6E0D-807C-F04C-B033-185E296A8463}"/>
              </a:ext>
            </a:extLst>
          </p:cNvPr>
          <p:cNvGrpSpPr/>
          <p:nvPr/>
        </p:nvGrpSpPr>
        <p:grpSpPr>
          <a:xfrm>
            <a:off x="5789310" y="901157"/>
            <a:ext cx="425777" cy="425777"/>
            <a:chOff x="2819400" y="1031962"/>
            <a:chExt cx="425777" cy="425777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9C0DD2D4-16D1-944B-A190-0591333ED299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D81293B4-DBEF-CD46-98A1-D3BA12768315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F7A0FE85-C581-C546-9062-FA15942632A1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DCF068A-066B-7D4D-83D9-C5E9F2BA941B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005C1A9-F934-A34D-B11F-D31E5692B40F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87B7312-A008-8142-B14E-0476AC9CB3DD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625872B1-4450-954B-9E67-E11E9DF52E07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969545D0-6C2E-494F-A6D2-7E0FB86115A3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664020E-A022-DE40-8644-62EB1E4A2F19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2D88F32F-E044-F042-8C59-080A1423CEDE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F26CFBA-1ACA-B948-AB2D-3BBFE0971641}"/>
              </a:ext>
            </a:extLst>
          </p:cNvPr>
          <p:cNvGrpSpPr/>
          <p:nvPr/>
        </p:nvGrpSpPr>
        <p:grpSpPr>
          <a:xfrm>
            <a:off x="4638440" y="1287861"/>
            <a:ext cx="425777" cy="425777"/>
            <a:chOff x="2819400" y="1031962"/>
            <a:chExt cx="425777" cy="425777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7A384EC-827B-B941-AC16-7EAE2218375B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BEEE3013-E1BA-E94A-9D88-EF40DDF2AC6D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6EB9CE8-B327-544C-AA4E-9207EA6F9A03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64B726D-570C-374A-838C-EF0693543B10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F9B23381-F0C3-9F4C-841E-65404C529421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4D02F46-E049-E94E-B4C8-BD29CF2C3EAC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D77FA11-CFBB-3943-93FF-27079DB5710E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2725AC4-1F48-AE4E-AED3-CC5030C90D92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57F2E1A-1DCD-9B48-B298-39428D883A06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30CD4E45-541D-C349-A98E-AB9E3DE17FBA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6E159AC-ABC5-BA43-A26B-0A8B145AFFC9}"/>
              </a:ext>
            </a:extLst>
          </p:cNvPr>
          <p:cNvGrpSpPr/>
          <p:nvPr/>
        </p:nvGrpSpPr>
        <p:grpSpPr>
          <a:xfrm>
            <a:off x="6900178" y="1327516"/>
            <a:ext cx="425777" cy="425777"/>
            <a:chOff x="2819400" y="1031962"/>
            <a:chExt cx="425777" cy="425777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96D361B-602C-3849-97ED-2019DCD6BD9C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C9993F9-CA69-3E47-8158-8F79187E4CFD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ECBB0F1-1B4E-914E-9289-B57FF8868F82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5AE8C0B-3C33-F346-82EB-6C4F319958F8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2B2851C-D7A0-6A46-92E3-15B1C21A67FC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48F5290-019A-054D-BB78-977ED9A2695D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A5358DE9-A4BA-0548-A7E5-9B763A94BC27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8B7000A-F25D-4F41-B0BA-B9838B64CB87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1D51079-7B64-D942-8C9B-58775304B20C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BB753EE-56CD-424F-9C7D-371ACBEA146E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42C1598-BA40-DB46-B58C-5EE4D8A5940F}"/>
              </a:ext>
            </a:extLst>
          </p:cNvPr>
          <p:cNvGrpSpPr/>
          <p:nvPr/>
        </p:nvGrpSpPr>
        <p:grpSpPr>
          <a:xfrm>
            <a:off x="4166653" y="1312084"/>
            <a:ext cx="425777" cy="425777"/>
            <a:chOff x="2819400" y="1031962"/>
            <a:chExt cx="425777" cy="425777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96D97CF-2FD8-4543-9109-46694944DBE2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D9D16BD-2739-DC48-908C-78F924A75CE4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FF88F39-A99F-5949-B67D-10CEB68C44C5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BBD416D-5487-5842-889F-0FAF78E9C395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2752944-9A9E-A14F-989A-60DF7F708AF7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4E3B342-37E4-D747-83F5-8691E40998DE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33A4E0A-4E03-914A-9EE1-59AE6CD1C3F3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64CC198-1B87-CE4C-8910-0335612E2360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7C76F7C-3608-FC49-B2E9-D6866A0A8634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9D6FCB6-DABD-2541-AD2B-37F7D2EB03A8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47" name="Picture 146">
            <a:extLst>
              <a:ext uri="{FF2B5EF4-FFF2-40B4-BE49-F238E27FC236}">
                <a16:creationId xmlns:a16="http://schemas.microsoft.com/office/drawing/2014/main" id="{D35DA12F-7E25-BE48-BE21-D5764677E1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91" y="3901500"/>
            <a:ext cx="1423776" cy="116842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93597C0C-3D32-D043-A6A7-F90D4D373A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891" y="3942644"/>
            <a:ext cx="1619381" cy="198291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705619C7-7E21-3043-BD37-68BD55D0DC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3411" y="86643"/>
            <a:ext cx="843910" cy="58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09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C23B1AC-95A2-9E4E-A450-7099A14D18CA}"/>
              </a:ext>
            </a:extLst>
          </p:cNvPr>
          <p:cNvGrpSpPr/>
          <p:nvPr/>
        </p:nvGrpSpPr>
        <p:grpSpPr>
          <a:xfrm>
            <a:off x="5224349" y="0"/>
            <a:ext cx="1101766" cy="1862509"/>
            <a:chOff x="5224349" y="0"/>
            <a:chExt cx="1101766" cy="1862509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3DF4F70A-B34B-0845-8A64-3EA81F6DB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24349" y="0"/>
              <a:ext cx="1101766" cy="1862509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12E81CF-B257-2549-ADAA-96C809587C47}"/>
                </a:ext>
              </a:extLst>
            </p:cNvPr>
            <p:cNvGrpSpPr/>
            <p:nvPr/>
          </p:nvGrpSpPr>
          <p:grpSpPr>
            <a:xfrm>
              <a:off x="5414226" y="398004"/>
              <a:ext cx="819579" cy="1092650"/>
              <a:chOff x="5414226" y="398004"/>
              <a:chExt cx="819579" cy="1092650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18E5CCDC-F40A-CD41-882A-9F5BBC7257A4}"/>
                  </a:ext>
                </a:extLst>
              </p:cNvPr>
              <p:cNvGrpSpPr/>
              <p:nvPr/>
            </p:nvGrpSpPr>
            <p:grpSpPr>
              <a:xfrm>
                <a:off x="5506192" y="916272"/>
                <a:ext cx="425777" cy="425777"/>
                <a:chOff x="2819400" y="1031962"/>
                <a:chExt cx="425777" cy="425777"/>
              </a:xfrm>
            </p:grpSpPr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5BE70415-2060-8D48-9241-6CC06340707B}"/>
                    </a:ext>
                  </a:extLst>
                </p:cNvPr>
                <p:cNvSpPr/>
                <p:nvPr/>
              </p:nvSpPr>
              <p:spPr>
                <a:xfrm>
                  <a:off x="2819400" y="1031962"/>
                  <a:ext cx="425777" cy="425777"/>
                </a:xfrm>
                <a:prstGeom prst="ellipse">
                  <a:avLst/>
                </a:prstGeom>
                <a:solidFill>
                  <a:srgbClr val="9F625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8EA78950-50AF-D144-B9F0-88587C09ED5E}"/>
                    </a:ext>
                  </a:extLst>
                </p:cNvPr>
                <p:cNvSpPr/>
                <p:nvPr/>
              </p:nvSpPr>
              <p:spPr>
                <a:xfrm>
                  <a:off x="2986332" y="10668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CDA6C777-8942-784E-A0B9-3C0580CB1BB4}"/>
                    </a:ext>
                  </a:extLst>
                </p:cNvPr>
                <p:cNvSpPr/>
                <p:nvPr/>
              </p:nvSpPr>
              <p:spPr>
                <a:xfrm>
                  <a:off x="3138732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484CAEA6-B6CF-2546-ADE4-3A7A84E180B2}"/>
                    </a:ext>
                  </a:extLst>
                </p:cNvPr>
                <p:cNvSpPr/>
                <p:nvPr/>
              </p:nvSpPr>
              <p:spPr>
                <a:xfrm>
                  <a:off x="3007429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A45DB451-F687-4240-A0D4-D3AA53087C97}"/>
                    </a:ext>
                  </a:extLst>
                </p:cNvPr>
                <p:cNvSpPr/>
                <p:nvPr/>
              </p:nvSpPr>
              <p:spPr>
                <a:xfrm>
                  <a:off x="3045596" y="13426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6BDC6640-73E4-9D48-B28F-8380DFA7738E}"/>
                    </a:ext>
                  </a:extLst>
                </p:cNvPr>
                <p:cNvSpPr/>
                <p:nvPr/>
              </p:nvSpPr>
              <p:spPr>
                <a:xfrm>
                  <a:off x="2859143" y="11643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8352F9C9-5A1D-B54A-8552-94FDCD5F04A3}"/>
                    </a:ext>
                  </a:extLst>
                </p:cNvPr>
                <p:cNvSpPr/>
                <p:nvPr/>
              </p:nvSpPr>
              <p:spPr>
                <a:xfrm>
                  <a:off x="2902893" y="126515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C40790F4-A7BA-B848-B34F-F8C5067690B5}"/>
                    </a:ext>
                  </a:extLst>
                </p:cNvPr>
                <p:cNvSpPr/>
                <p:nvPr/>
              </p:nvSpPr>
              <p:spPr>
                <a:xfrm>
                  <a:off x="3115754" y="1094165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93A47AC7-37F0-174D-B079-49E0B76323C7}"/>
                    </a:ext>
                  </a:extLst>
                </p:cNvPr>
                <p:cNvSpPr/>
                <p:nvPr/>
              </p:nvSpPr>
              <p:spPr>
                <a:xfrm>
                  <a:off x="3153211" y="1311664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A8BB5029-9244-AB42-A381-A78957E9FAAB}"/>
                    </a:ext>
                  </a:extLst>
                </p:cNvPr>
                <p:cNvSpPr/>
                <p:nvPr/>
              </p:nvSpPr>
              <p:spPr>
                <a:xfrm>
                  <a:off x="2937981" y="1376737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A431DF94-0A59-1B46-878F-798661E6A860}"/>
                  </a:ext>
                </a:extLst>
              </p:cNvPr>
              <p:cNvGrpSpPr/>
              <p:nvPr/>
            </p:nvGrpSpPr>
            <p:grpSpPr>
              <a:xfrm>
                <a:off x="5527288" y="640928"/>
                <a:ext cx="425777" cy="425777"/>
                <a:chOff x="2819400" y="1031962"/>
                <a:chExt cx="425777" cy="425777"/>
              </a:xfrm>
            </p:grpSpPr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592FFF6A-3EBE-3744-B29D-371977D7E8A8}"/>
                    </a:ext>
                  </a:extLst>
                </p:cNvPr>
                <p:cNvSpPr/>
                <p:nvPr/>
              </p:nvSpPr>
              <p:spPr>
                <a:xfrm>
                  <a:off x="2819400" y="1031962"/>
                  <a:ext cx="425777" cy="425777"/>
                </a:xfrm>
                <a:prstGeom prst="ellipse">
                  <a:avLst/>
                </a:prstGeom>
                <a:solidFill>
                  <a:srgbClr val="9F625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A76975D1-2A01-7443-B105-45FF841748EA}"/>
                    </a:ext>
                  </a:extLst>
                </p:cNvPr>
                <p:cNvSpPr/>
                <p:nvPr/>
              </p:nvSpPr>
              <p:spPr>
                <a:xfrm>
                  <a:off x="2986332" y="10668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CDD6CEA1-5FA3-2142-B3FF-43BDFD714A2F}"/>
                    </a:ext>
                  </a:extLst>
                </p:cNvPr>
                <p:cNvSpPr/>
                <p:nvPr/>
              </p:nvSpPr>
              <p:spPr>
                <a:xfrm>
                  <a:off x="3138732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7E14644C-5984-E94F-8F52-1D361A1C63C0}"/>
                    </a:ext>
                  </a:extLst>
                </p:cNvPr>
                <p:cNvSpPr/>
                <p:nvPr/>
              </p:nvSpPr>
              <p:spPr>
                <a:xfrm>
                  <a:off x="3007429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71256220-9C88-6343-A09F-84C0CC7EE4BF}"/>
                    </a:ext>
                  </a:extLst>
                </p:cNvPr>
                <p:cNvSpPr/>
                <p:nvPr/>
              </p:nvSpPr>
              <p:spPr>
                <a:xfrm>
                  <a:off x="3045596" y="13426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72870C2E-50D3-0A46-A889-26159F5BD4A6}"/>
                    </a:ext>
                  </a:extLst>
                </p:cNvPr>
                <p:cNvSpPr/>
                <p:nvPr/>
              </p:nvSpPr>
              <p:spPr>
                <a:xfrm>
                  <a:off x="2859143" y="11643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BD81AAD8-19E9-6244-B268-F9C159AB2C49}"/>
                    </a:ext>
                  </a:extLst>
                </p:cNvPr>
                <p:cNvSpPr/>
                <p:nvPr/>
              </p:nvSpPr>
              <p:spPr>
                <a:xfrm>
                  <a:off x="2902893" y="126515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640A1B17-1FE3-234D-8579-D03982C4286A}"/>
                    </a:ext>
                  </a:extLst>
                </p:cNvPr>
                <p:cNvSpPr/>
                <p:nvPr/>
              </p:nvSpPr>
              <p:spPr>
                <a:xfrm>
                  <a:off x="3115754" y="1094165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FA1FC641-57C0-AE4A-8B99-750D3582A5AB}"/>
                    </a:ext>
                  </a:extLst>
                </p:cNvPr>
                <p:cNvSpPr/>
                <p:nvPr/>
              </p:nvSpPr>
              <p:spPr>
                <a:xfrm>
                  <a:off x="3153211" y="1311664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E7FD031A-CE1B-C442-9D91-226CBA3C3EBF}"/>
                    </a:ext>
                  </a:extLst>
                </p:cNvPr>
                <p:cNvSpPr/>
                <p:nvPr/>
              </p:nvSpPr>
              <p:spPr>
                <a:xfrm>
                  <a:off x="2937981" y="1376737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FD9E6E0D-807C-F04C-B033-185E296A8463}"/>
                  </a:ext>
                </a:extLst>
              </p:cNvPr>
              <p:cNvGrpSpPr/>
              <p:nvPr/>
            </p:nvGrpSpPr>
            <p:grpSpPr>
              <a:xfrm>
                <a:off x="5789310" y="901157"/>
                <a:ext cx="425777" cy="425777"/>
                <a:chOff x="2819400" y="1031962"/>
                <a:chExt cx="425777" cy="425777"/>
              </a:xfrm>
            </p:grpSpPr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9C0DD2D4-16D1-944B-A190-0591333ED299}"/>
                    </a:ext>
                  </a:extLst>
                </p:cNvPr>
                <p:cNvSpPr/>
                <p:nvPr/>
              </p:nvSpPr>
              <p:spPr>
                <a:xfrm>
                  <a:off x="2819400" y="1031962"/>
                  <a:ext cx="425777" cy="425777"/>
                </a:xfrm>
                <a:prstGeom prst="ellipse">
                  <a:avLst/>
                </a:prstGeom>
                <a:solidFill>
                  <a:srgbClr val="9F625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D81293B4-DBEF-CD46-98A1-D3BA12768315}"/>
                    </a:ext>
                  </a:extLst>
                </p:cNvPr>
                <p:cNvSpPr/>
                <p:nvPr/>
              </p:nvSpPr>
              <p:spPr>
                <a:xfrm>
                  <a:off x="2986332" y="10668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F7A0FE85-C581-C546-9062-FA15942632A1}"/>
                    </a:ext>
                  </a:extLst>
                </p:cNvPr>
                <p:cNvSpPr/>
                <p:nvPr/>
              </p:nvSpPr>
              <p:spPr>
                <a:xfrm>
                  <a:off x="3138732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5DCF068A-066B-7D4D-83D9-C5E9F2BA941B}"/>
                    </a:ext>
                  </a:extLst>
                </p:cNvPr>
                <p:cNvSpPr/>
                <p:nvPr/>
              </p:nvSpPr>
              <p:spPr>
                <a:xfrm>
                  <a:off x="3007429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B005C1A9-F934-A34D-B11F-D31E5692B40F}"/>
                    </a:ext>
                  </a:extLst>
                </p:cNvPr>
                <p:cNvSpPr/>
                <p:nvPr/>
              </p:nvSpPr>
              <p:spPr>
                <a:xfrm>
                  <a:off x="3045596" y="13426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287B7312-A008-8142-B14E-0476AC9CB3DD}"/>
                    </a:ext>
                  </a:extLst>
                </p:cNvPr>
                <p:cNvSpPr/>
                <p:nvPr/>
              </p:nvSpPr>
              <p:spPr>
                <a:xfrm>
                  <a:off x="2859143" y="11643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625872B1-4450-954B-9E67-E11E9DF52E07}"/>
                    </a:ext>
                  </a:extLst>
                </p:cNvPr>
                <p:cNvSpPr/>
                <p:nvPr/>
              </p:nvSpPr>
              <p:spPr>
                <a:xfrm>
                  <a:off x="2902893" y="126515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969545D0-6C2E-494F-A6D2-7E0FB86115A3}"/>
                    </a:ext>
                  </a:extLst>
                </p:cNvPr>
                <p:cNvSpPr/>
                <p:nvPr/>
              </p:nvSpPr>
              <p:spPr>
                <a:xfrm>
                  <a:off x="3115754" y="1094165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E664020E-A022-DE40-8644-62EB1E4A2F19}"/>
                    </a:ext>
                  </a:extLst>
                </p:cNvPr>
                <p:cNvSpPr/>
                <p:nvPr/>
              </p:nvSpPr>
              <p:spPr>
                <a:xfrm>
                  <a:off x="3153211" y="1311664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2D88F32F-E044-F042-8C59-080A1423CEDE}"/>
                    </a:ext>
                  </a:extLst>
                </p:cNvPr>
                <p:cNvSpPr/>
                <p:nvPr/>
              </p:nvSpPr>
              <p:spPr>
                <a:xfrm>
                  <a:off x="2937981" y="1376737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9F26CFBA-1ACA-B948-AB2D-3BBFE0971641}"/>
                  </a:ext>
                </a:extLst>
              </p:cNvPr>
              <p:cNvGrpSpPr/>
              <p:nvPr/>
            </p:nvGrpSpPr>
            <p:grpSpPr>
              <a:xfrm>
                <a:off x="5523810" y="1064877"/>
                <a:ext cx="425777" cy="425777"/>
                <a:chOff x="2819400" y="1031962"/>
                <a:chExt cx="425777" cy="425777"/>
              </a:xfrm>
            </p:grpSpPr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17A384EC-827B-B941-AC16-7EAE2218375B}"/>
                    </a:ext>
                  </a:extLst>
                </p:cNvPr>
                <p:cNvSpPr/>
                <p:nvPr/>
              </p:nvSpPr>
              <p:spPr>
                <a:xfrm>
                  <a:off x="2819400" y="1031962"/>
                  <a:ext cx="425777" cy="425777"/>
                </a:xfrm>
                <a:prstGeom prst="ellipse">
                  <a:avLst/>
                </a:prstGeom>
                <a:solidFill>
                  <a:srgbClr val="9F625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BEEE3013-E1BA-E94A-9D88-EF40DDF2AC6D}"/>
                    </a:ext>
                  </a:extLst>
                </p:cNvPr>
                <p:cNvSpPr/>
                <p:nvPr/>
              </p:nvSpPr>
              <p:spPr>
                <a:xfrm>
                  <a:off x="2986332" y="10668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66EB9CE8-B327-544C-AA4E-9207EA6F9A03}"/>
                    </a:ext>
                  </a:extLst>
                </p:cNvPr>
                <p:cNvSpPr/>
                <p:nvPr/>
              </p:nvSpPr>
              <p:spPr>
                <a:xfrm>
                  <a:off x="3138732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F64B726D-570C-374A-838C-EF0693543B10}"/>
                    </a:ext>
                  </a:extLst>
                </p:cNvPr>
                <p:cNvSpPr/>
                <p:nvPr/>
              </p:nvSpPr>
              <p:spPr>
                <a:xfrm>
                  <a:off x="3007429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F9B23381-F0C3-9F4C-841E-65404C529421}"/>
                    </a:ext>
                  </a:extLst>
                </p:cNvPr>
                <p:cNvSpPr/>
                <p:nvPr/>
              </p:nvSpPr>
              <p:spPr>
                <a:xfrm>
                  <a:off x="3045596" y="13426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54D02F46-E049-E94E-B4C8-BD29CF2C3EAC}"/>
                    </a:ext>
                  </a:extLst>
                </p:cNvPr>
                <p:cNvSpPr/>
                <p:nvPr/>
              </p:nvSpPr>
              <p:spPr>
                <a:xfrm>
                  <a:off x="2859143" y="11643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7D77FA11-CFBB-3943-93FF-27079DB5710E}"/>
                    </a:ext>
                  </a:extLst>
                </p:cNvPr>
                <p:cNvSpPr/>
                <p:nvPr/>
              </p:nvSpPr>
              <p:spPr>
                <a:xfrm>
                  <a:off x="2902893" y="126515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72725AC4-1F48-AE4E-AED3-CC5030C90D92}"/>
                    </a:ext>
                  </a:extLst>
                </p:cNvPr>
                <p:cNvSpPr/>
                <p:nvPr/>
              </p:nvSpPr>
              <p:spPr>
                <a:xfrm>
                  <a:off x="3115754" y="1094165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D57F2E1A-1DCD-9B48-B298-39428D883A06}"/>
                    </a:ext>
                  </a:extLst>
                </p:cNvPr>
                <p:cNvSpPr/>
                <p:nvPr/>
              </p:nvSpPr>
              <p:spPr>
                <a:xfrm>
                  <a:off x="3153211" y="1311664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30CD4E45-541D-C349-A98E-AB9E3DE17FBA}"/>
                    </a:ext>
                  </a:extLst>
                </p:cNvPr>
                <p:cNvSpPr/>
                <p:nvPr/>
              </p:nvSpPr>
              <p:spPr>
                <a:xfrm>
                  <a:off x="2937981" y="1376737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46E159AC-ABC5-BA43-A26B-0A8B145AFFC9}"/>
                  </a:ext>
                </a:extLst>
              </p:cNvPr>
              <p:cNvGrpSpPr/>
              <p:nvPr/>
            </p:nvGrpSpPr>
            <p:grpSpPr>
              <a:xfrm>
                <a:off x="5808028" y="538085"/>
                <a:ext cx="425777" cy="425777"/>
                <a:chOff x="2819400" y="1031962"/>
                <a:chExt cx="425777" cy="425777"/>
              </a:xfrm>
            </p:grpSpPr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796D361B-602C-3849-97ED-2019DCD6BD9C}"/>
                    </a:ext>
                  </a:extLst>
                </p:cNvPr>
                <p:cNvSpPr/>
                <p:nvPr/>
              </p:nvSpPr>
              <p:spPr>
                <a:xfrm>
                  <a:off x="2819400" y="1031962"/>
                  <a:ext cx="425777" cy="425777"/>
                </a:xfrm>
                <a:prstGeom prst="ellipse">
                  <a:avLst/>
                </a:prstGeom>
                <a:solidFill>
                  <a:srgbClr val="9F625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5C9993F9-CA69-3E47-8158-8F79187E4CFD}"/>
                    </a:ext>
                  </a:extLst>
                </p:cNvPr>
                <p:cNvSpPr/>
                <p:nvPr/>
              </p:nvSpPr>
              <p:spPr>
                <a:xfrm>
                  <a:off x="2986332" y="10668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9ECBB0F1-1B4E-914E-9289-B57FF8868F82}"/>
                    </a:ext>
                  </a:extLst>
                </p:cNvPr>
                <p:cNvSpPr/>
                <p:nvPr/>
              </p:nvSpPr>
              <p:spPr>
                <a:xfrm>
                  <a:off x="3138732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55AE8C0B-3C33-F346-82EB-6C4F319958F8}"/>
                    </a:ext>
                  </a:extLst>
                </p:cNvPr>
                <p:cNvSpPr/>
                <p:nvPr/>
              </p:nvSpPr>
              <p:spPr>
                <a:xfrm>
                  <a:off x="3007429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A2B2851C-D7A0-6A46-92E3-15B1C21A67FC}"/>
                    </a:ext>
                  </a:extLst>
                </p:cNvPr>
                <p:cNvSpPr/>
                <p:nvPr/>
              </p:nvSpPr>
              <p:spPr>
                <a:xfrm>
                  <a:off x="3045596" y="13426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748F5290-019A-054D-BB78-977ED9A2695D}"/>
                    </a:ext>
                  </a:extLst>
                </p:cNvPr>
                <p:cNvSpPr/>
                <p:nvPr/>
              </p:nvSpPr>
              <p:spPr>
                <a:xfrm>
                  <a:off x="2859143" y="11643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A5358DE9-A4BA-0548-A7E5-9B763A94BC27}"/>
                    </a:ext>
                  </a:extLst>
                </p:cNvPr>
                <p:cNvSpPr/>
                <p:nvPr/>
              </p:nvSpPr>
              <p:spPr>
                <a:xfrm>
                  <a:off x="2902893" y="126515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18B7000A-F25D-4F41-B0BA-B9838B64CB87}"/>
                    </a:ext>
                  </a:extLst>
                </p:cNvPr>
                <p:cNvSpPr/>
                <p:nvPr/>
              </p:nvSpPr>
              <p:spPr>
                <a:xfrm>
                  <a:off x="3115754" y="1094165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01D51079-7B64-D942-8C9B-58775304B20C}"/>
                    </a:ext>
                  </a:extLst>
                </p:cNvPr>
                <p:cNvSpPr/>
                <p:nvPr/>
              </p:nvSpPr>
              <p:spPr>
                <a:xfrm>
                  <a:off x="3153211" y="1311664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ABB753EE-56CD-424F-9C7D-371ACBEA146E}"/>
                    </a:ext>
                  </a:extLst>
                </p:cNvPr>
                <p:cNvSpPr/>
                <p:nvPr/>
              </p:nvSpPr>
              <p:spPr>
                <a:xfrm>
                  <a:off x="2937981" y="1376737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242C1598-BA40-DB46-B58C-5EE4D8A5940F}"/>
                  </a:ext>
                </a:extLst>
              </p:cNvPr>
              <p:cNvGrpSpPr/>
              <p:nvPr/>
            </p:nvGrpSpPr>
            <p:grpSpPr>
              <a:xfrm>
                <a:off x="5414226" y="398004"/>
                <a:ext cx="425777" cy="425777"/>
                <a:chOff x="2819400" y="1031962"/>
                <a:chExt cx="425777" cy="425777"/>
              </a:xfrm>
            </p:grpSpPr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196D97CF-2FD8-4543-9109-46694944DBE2}"/>
                    </a:ext>
                  </a:extLst>
                </p:cNvPr>
                <p:cNvSpPr/>
                <p:nvPr/>
              </p:nvSpPr>
              <p:spPr>
                <a:xfrm>
                  <a:off x="2819400" y="1031962"/>
                  <a:ext cx="425777" cy="425777"/>
                </a:xfrm>
                <a:prstGeom prst="ellipse">
                  <a:avLst/>
                </a:prstGeom>
                <a:solidFill>
                  <a:srgbClr val="9F625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DD9D16BD-2739-DC48-908C-78F924A75CE4}"/>
                    </a:ext>
                  </a:extLst>
                </p:cNvPr>
                <p:cNvSpPr/>
                <p:nvPr/>
              </p:nvSpPr>
              <p:spPr>
                <a:xfrm>
                  <a:off x="2986332" y="10668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7FF88F39-A99F-5949-B67D-10CEB68C44C5}"/>
                    </a:ext>
                  </a:extLst>
                </p:cNvPr>
                <p:cNvSpPr/>
                <p:nvPr/>
              </p:nvSpPr>
              <p:spPr>
                <a:xfrm>
                  <a:off x="3138732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4BBD416D-5487-5842-889F-0FAF78E9C395}"/>
                    </a:ext>
                  </a:extLst>
                </p:cNvPr>
                <p:cNvSpPr/>
                <p:nvPr/>
              </p:nvSpPr>
              <p:spPr>
                <a:xfrm>
                  <a:off x="3007429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62752944-9A9E-A14F-989A-60DF7F708AF7}"/>
                    </a:ext>
                  </a:extLst>
                </p:cNvPr>
                <p:cNvSpPr/>
                <p:nvPr/>
              </p:nvSpPr>
              <p:spPr>
                <a:xfrm>
                  <a:off x="3045596" y="13426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F4E3B342-37E4-D747-83F5-8691E40998DE}"/>
                    </a:ext>
                  </a:extLst>
                </p:cNvPr>
                <p:cNvSpPr/>
                <p:nvPr/>
              </p:nvSpPr>
              <p:spPr>
                <a:xfrm>
                  <a:off x="2859143" y="11643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733A4E0A-4E03-914A-9EE1-59AE6CD1C3F3}"/>
                    </a:ext>
                  </a:extLst>
                </p:cNvPr>
                <p:cNvSpPr/>
                <p:nvPr/>
              </p:nvSpPr>
              <p:spPr>
                <a:xfrm>
                  <a:off x="2902893" y="126515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264CC198-1B87-CE4C-8910-0335612E2360}"/>
                    </a:ext>
                  </a:extLst>
                </p:cNvPr>
                <p:cNvSpPr/>
                <p:nvPr/>
              </p:nvSpPr>
              <p:spPr>
                <a:xfrm>
                  <a:off x="3115754" y="1094165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27C76F7C-3608-FC49-B2E9-D6866A0A8634}"/>
                    </a:ext>
                  </a:extLst>
                </p:cNvPr>
                <p:cNvSpPr/>
                <p:nvPr/>
              </p:nvSpPr>
              <p:spPr>
                <a:xfrm>
                  <a:off x="3153211" y="1311664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99D6FCB6-DABD-2541-AD2B-37F7D2EB03A8}"/>
                    </a:ext>
                  </a:extLst>
                </p:cNvPr>
                <p:cNvSpPr/>
                <p:nvPr/>
              </p:nvSpPr>
              <p:spPr>
                <a:xfrm>
                  <a:off x="2937981" y="1376737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pic>
        <p:nvPicPr>
          <p:cNvPr id="147" name="Picture 146">
            <a:extLst>
              <a:ext uri="{FF2B5EF4-FFF2-40B4-BE49-F238E27FC236}">
                <a16:creationId xmlns:a16="http://schemas.microsoft.com/office/drawing/2014/main" id="{D35DA12F-7E25-BE48-BE21-D5764677E1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91" y="3901500"/>
            <a:ext cx="1423776" cy="116842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93597C0C-3D32-D043-A6A7-F90D4D373A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891" y="3942644"/>
            <a:ext cx="1619381" cy="198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710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146">
            <a:extLst>
              <a:ext uri="{FF2B5EF4-FFF2-40B4-BE49-F238E27FC236}">
                <a16:creationId xmlns:a16="http://schemas.microsoft.com/office/drawing/2014/main" id="{D35DA12F-7E25-BE48-BE21-D5764677E1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91" y="3901500"/>
            <a:ext cx="1423776" cy="116842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93597C0C-3D32-D043-A6A7-F90D4D373A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945" y="3641192"/>
            <a:ext cx="1619381" cy="1982915"/>
          </a:xfrm>
          <a:prstGeom prst="rect">
            <a:avLst/>
          </a:prstGeom>
        </p:spPr>
      </p:pic>
      <p:grpSp>
        <p:nvGrpSpPr>
          <p:cNvPr id="213" name="Group 212">
            <a:extLst>
              <a:ext uri="{FF2B5EF4-FFF2-40B4-BE49-F238E27FC236}">
                <a16:creationId xmlns:a16="http://schemas.microsoft.com/office/drawing/2014/main" id="{23A8FEEB-E505-F74F-9A56-B4BCF99CFCBB}"/>
              </a:ext>
            </a:extLst>
          </p:cNvPr>
          <p:cNvGrpSpPr/>
          <p:nvPr/>
        </p:nvGrpSpPr>
        <p:grpSpPr>
          <a:xfrm>
            <a:off x="5792385" y="817418"/>
            <a:ext cx="1101766" cy="1862509"/>
            <a:chOff x="5224349" y="0"/>
            <a:chExt cx="1101766" cy="1862509"/>
          </a:xfrm>
        </p:grpSpPr>
        <p:pic>
          <p:nvPicPr>
            <p:cNvPr id="214" name="Picture 213">
              <a:extLst>
                <a:ext uri="{FF2B5EF4-FFF2-40B4-BE49-F238E27FC236}">
                  <a16:creationId xmlns:a16="http://schemas.microsoft.com/office/drawing/2014/main" id="{C32E7738-74A2-754F-9395-B0B316ED4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24349" y="0"/>
              <a:ext cx="1101766" cy="1862509"/>
            </a:xfrm>
            <a:prstGeom prst="rect">
              <a:avLst/>
            </a:prstGeom>
          </p:spPr>
        </p:pic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694AC293-35D1-7842-9A84-82714618731A}"/>
                </a:ext>
              </a:extLst>
            </p:cNvPr>
            <p:cNvGrpSpPr/>
            <p:nvPr/>
          </p:nvGrpSpPr>
          <p:grpSpPr>
            <a:xfrm>
              <a:off x="5414226" y="398004"/>
              <a:ext cx="819579" cy="1092650"/>
              <a:chOff x="5414226" y="398004"/>
              <a:chExt cx="819579" cy="1092650"/>
            </a:xfrm>
          </p:grpSpPr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0D62B6DC-E498-AF42-A849-4DE4F12EC7D3}"/>
                  </a:ext>
                </a:extLst>
              </p:cNvPr>
              <p:cNvGrpSpPr/>
              <p:nvPr/>
            </p:nvGrpSpPr>
            <p:grpSpPr>
              <a:xfrm>
                <a:off x="5506192" y="916272"/>
                <a:ext cx="425777" cy="425777"/>
                <a:chOff x="2819400" y="1031962"/>
                <a:chExt cx="425777" cy="425777"/>
              </a:xfrm>
            </p:grpSpPr>
            <p:sp>
              <p:nvSpPr>
                <p:cNvPr id="272" name="Oval 271">
                  <a:extLst>
                    <a:ext uri="{FF2B5EF4-FFF2-40B4-BE49-F238E27FC236}">
                      <a16:creationId xmlns:a16="http://schemas.microsoft.com/office/drawing/2014/main" id="{9BB11101-CAE4-7443-B9C9-1AFD2EF8A42B}"/>
                    </a:ext>
                  </a:extLst>
                </p:cNvPr>
                <p:cNvSpPr/>
                <p:nvPr/>
              </p:nvSpPr>
              <p:spPr>
                <a:xfrm>
                  <a:off x="2819400" y="1031962"/>
                  <a:ext cx="425777" cy="425777"/>
                </a:xfrm>
                <a:prstGeom prst="ellipse">
                  <a:avLst/>
                </a:prstGeom>
                <a:solidFill>
                  <a:srgbClr val="9F625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Oval 272">
                  <a:extLst>
                    <a:ext uri="{FF2B5EF4-FFF2-40B4-BE49-F238E27FC236}">
                      <a16:creationId xmlns:a16="http://schemas.microsoft.com/office/drawing/2014/main" id="{392D65C0-19E0-9340-9D1A-27901D60A1DA}"/>
                    </a:ext>
                  </a:extLst>
                </p:cNvPr>
                <p:cNvSpPr/>
                <p:nvPr/>
              </p:nvSpPr>
              <p:spPr>
                <a:xfrm>
                  <a:off x="2986332" y="10668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Oval 273">
                  <a:extLst>
                    <a:ext uri="{FF2B5EF4-FFF2-40B4-BE49-F238E27FC236}">
                      <a16:creationId xmlns:a16="http://schemas.microsoft.com/office/drawing/2014/main" id="{84DAFC4F-5F80-2348-9145-E4C53783BDB0}"/>
                    </a:ext>
                  </a:extLst>
                </p:cNvPr>
                <p:cNvSpPr/>
                <p:nvPr/>
              </p:nvSpPr>
              <p:spPr>
                <a:xfrm>
                  <a:off x="3138732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Oval 274">
                  <a:extLst>
                    <a:ext uri="{FF2B5EF4-FFF2-40B4-BE49-F238E27FC236}">
                      <a16:creationId xmlns:a16="http://schemas.microsoft.com/office/drawing/2014/main" id="{DC89EB17-917D-434C-9496-3114FD28BCF5}"/>
                    </a:ext>
                  </a:extLst>
                </p:cNvPr>
                <p:cNvSpPr/>
                <p:nvPr/>
              </p:nvSpPr>
              <p:spPr>
                <a:xfrm>
                  <a:off x="3007429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2811568E-8EE4-5B40-9965-3FDF98ED231A}"/>
                    </a:ext>
                  </a:extLst>
                </p:cNvPr>
                <p:cNvSpPr/>
                <p:nvPr/>
              </p:nvSpPr>
              <p:spPr>
                <a:xfrm>
                  <a:off x="3045596" y="13426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Oval 276">
                  <a:extLst>
                    <a:ext uri="{FF2B5EF4-FFF2-40B4-BE49-F238E27FC236}">
                      <a16:creationId xmlns:a16="http://schemas.microsoft.com/office/drawing/2014/main" id="{1FD9D56E-03A3-7743-B157-A882CE5C979F}"/>
                    </a:ext>
                  </a:extLst>
                </p:cNvPr>
                <p:cNvSpPr/>
                <p:nvPr/>
              </p:nvSpPr>
              <p:spPr>
                <a:xfrm>
                  <a:off x="2859143" y="11643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CAFF6AF9-C982-F243-AA4F-CC17BE9342F9}"/>
                    </a:ext>
                  </a:extLst>
                </p:cNvPr>
                <p:cNvSpPr/>
                <p:nvPr/>
              </p:nvSpPr>
              <p:spPr>
                <a:xfrm>
                  <a:off x="2902893" y="126515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D3355AD5-DA12-4346-BA35-14ED6ADC4116}"/>
                    </a:ext>
                  </a:extLst>
                </p:cNvPr>
                <p:cNvSpPr/>
                <p:nvPr/>
              </p:nvSpPr>
              <p:spPr>
                <a:xfrm>
                  <a:off x="3115754" y="1094165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Oval 279">
                  <a:extLst>
                    <a:ext uri="{FF2B5EF4-FFF2-40B4-BE49-F238E27FC236}">
                      <a16:creationId xmlns:a16="http://schemas.microsoft.com/office/drawing/2014/main" id="{B5DD1625-C4FC-054A-A3F1-55329E6771BF}"/>
                    </a:ext>
                  </a:extLst>
                </p:cNvPr>
                <p:cNvSpPr/>
                <p:nvPr/>
              </p:nvSpPr>
              <p:spPr>
                <a:xfrm>
                  <a:off x="3153211" y="1311664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Oval 280">
                  <a:extLst>
                    <a:ext uri="{FF2B5EF4-FFF2-40B4-BE49-F238E27FC236}">
                      <a16:creationId xmlns:a16="http://schemas.microsoft.com/office/drawing/2014/main" id="{1DE1CCD2-D78A-9249-90E6-A08636D12B39}"/>
                    </a:ext>
                  </a:extLst>
                </p:cNvPr>
                <p:cNvSpPr/>
                <p:nvPr/>
              </p:nvSpPr>
              <p:spPr>
                <a:xfrm>
                  <a:off x="2937981" y="1376737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98B53165-5FD9-4A4B-90DF-85B7C8AD7F09}"/>
                  </a:ext>
                </a:extLst>
              </p:cNvPr>
              <p:cNvGrpSpPr/>
              <p:nvPr/>
            </p:nvGrpSpPr>
            <p:grpSpPr>
              <a:xfrm>
                <a:off x="5527288" y="640928"/>
                <a:ext cx="425777" cy="425777"/>
                <a:chOff x="2819400" y="1031962"/>
                <a:chExt cx="425777" cy="425777"/>
              </a:xfrm>
            </p:grpSpPr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93D4B9CE-842B-834E-992C-A14C97F2D20D}"/>
                    </a:ext>
                  </a:extLst>
                </p:cNvPr>
                <p:cNvSpPr/>
                <p:nvPr/>
              </p:nvSpPr>
              <p:spPr>
                <a:xfrm>
                  <a:off x="2819400" y="1031962"/>
                  <a:ext cx="425777" cy="425777"/>
                </a:xfrm>
                <a:prstGeom prst="ellipse">
                  <a:avLst/>
                </a:prstGeom>
                <a:solidFill>
                  <a:srgbClr val="9F625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Oval 262">
                  <a:extLst>
                    <a:ext uri="{FF2B5EF4-FFF2-40B4-BE49-F238E27FC236}">
                      <a16:creationId xmlns:a16="http://schemas.microsoft.com/office/drawing/2014/main" id="{302CEC39-ED7A-994A-B563-3EDEEEE2B488}"/>
                    </a:ext>
                  </a:extLst>
                </p:cNvPr>
                <p:cNvSpPr/>
                <p:nvPr/>
              </p:nvSpPr>
              <p:spPr>
                <a:xfrm>
                  <a:off x="2986332" y="10668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B19515D1-C7D8-AF43-82AB-BA08E953509F}"/>
                    </a:ext>
                  </a:extLst>
                </p:cNvPr>
                <p:cNvSpPr/>
                <p:nvPr/>
              </p:nvSpPr>
              <p:spPr>
                <a:xfrm>
                  <a:off x="3138732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Oval 264">
                  <a:extLst>
                    <a:ext uri="{FF2B5EF4-FFF2-40B4-BE49-F238E27FC236}">
                      <a16:creationId xmlns:a16="http://schemas.microsoft.com/office/drawing/2014/main" id="{50373C70-F6C2-6846-B3E6-C69CC4C14DB4}"/>
                    </a:ext>
                  </a:extLst>
                </p:cNvPr>
                <p:cNvSpPr/>
                <p:nvPr/>
              </p:nvSpPr>
              <p:spPr>
                <a:xfrm>
                  <a:off x="3007429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Oval 265">
                  <a:extLst>
                    <a:ext uri="{FF2B5EF4-FFF2-40B4-BE49-F238E27FC236}">
                      <a16:creationId xmlns:a16="http://schemas.microsoft.com/office/drawing/2014/main" id="{4375B61D-83E2-074B-B139-43A36010F904}"/>
                    </a:ext>
                  </a:extLst>
                </p:cNvPr>
                <p:cNvSpPr/>
                <p:nvPr/>
              </p:nvSpPr>
              <p:spPr>
                <a:xfrm>
                  <a:off x="3045596" y="13426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Oval 266">
                  <a:extLst>
                    <a:ext uri="{FF2B5EF4-FFF2-40B4-BE49-F238E27FC236}">
                      <a16:creationId xmlns:a16="http://schemas.microsoft.com/office/drawing/2014/main" id="{81141500-9F5F-584D-A4A9-3BE2F2CF3DEE}"/>
                    </a:ext>
                  </a:extLst>
                </p:cNvPr>
                <p:cNvSpPr/>
                <p:nvPr/>
              </p:nvSpPr>
              <p:spPr>
                <a:xfrm>
                  <a:off x="2859143" y="11643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8C268D23-F7E3-8B47-A1BD-F12118ADFBB3}"/>
                    </a:ext>
                  </a:extLst>
                </p:cNvPr>
                <p:cNvSpPr/>
                <p:nvPr/>
              </p:nvSpPr>
              <p:spPr>
                <a:xfrm>
                  <a:off x="2902893" y="126515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Oval 268">
                  <a:extLst>
                    <a:ext uri="{FF2B5EF4-FFF2-40B4-BE49-F238E27FC236}">
                      <a16:creationId xmlns:a16="http://schemas.microsoft.com/office/drawing/2014/main" id="{A17FF70F-A6B0-1244-96DD-04A2D58D4B4F}"/>
                    </a:ext>
                  </a:extLst>
                </p:cNvPr>
                <p:cNvSpPr/>
                <p:nvPr/>
              </p:nvSpPr>
              <p:spPr>
                <a:xfrm>
                  <a:off x="3115754" y="1094165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Oval 269">
                  <a:extLst>
                    <a:ext uri="{FF2B5EF4-FFF2-40B4-BE49-F238E27FC236}">
                      <a16:creationId xmlns:a16="http://schemas.microsoft.com/office/drawing/2014/main" id="{AF2D19FE-02D9-9947-B1E2-AAFD17A2B532}"/>
                    </a:ext>
                  </a:extLst>
                </p:cNvPr>
                <p:cNvSpPr/>
                <p:nvPr/>
              </p:nvSpPr>
              <p:spPr>
                <a:xfrm>
                  <a:off x="3153211" y="1311664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Oval 270">
                  <a:extLst>
                    <a:ext uri="{FF2B5EF4-FFF2-40B4-BE49-F238E27FC236}">
                      <a16:creationId xmlns:a16="http://schemas.microsoft.com/office/drawing/2014/main" id="{222EA03E-01AF-1242-B6BE-9B3BCBBB0AE5}"/>
                    </a:ext>
                  </a:extLst>
                </p:cNvPr>
                <p:cNvSpPr/>
                <p:nvPr/>
              </p:nvSpPr>
              <p:spPr>
                <a:xfrm>
                  <a:off x="2937981" y="1376737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ABFBF8B8-FC44-8F49-99A0-176CF3633F5B}"/>
                  </a:ext>
                </a:extLst>
              </p:cNvPr>
              <p:cNvGrpSpPr/>
              <p:nvPr/>
            </p:nvGrpSpPr>
            <p:grpSpPr>
              <a:xfrm>
                <a:off x="5789310" y="901157"/>
                <a:ext cx="425777" cy="425777"/>
                <a:chOff x="2819400" y="1031962"/>
                <a:chExt cx="425777" cy="425777"/>
              </a:xfrm>
            </p:grpSpPr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D2DC0B43-1919-7D4B-BDA9-61808013008A}"/>
                    </a:ext>
                  </a:extLst>
                </p:cNvPr>
                <p:cNvSpPr/>
                <p:nvPr/>
              </p:nvSpPr>
              <p:spPr>
                <a:xfrm>
                  <a:off x="2819400" y="1031962"/>
                  <a:ext cx="425777" cy="425777"/>
                </a:xfrm>
                <a:prstGeom prst="ellipse">
                  <a:avLst/>
                </a:prstGeom>
                <a:solidFill>
                  <a:srgbClr val="9F625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Oval 252">
                  <a:extLst>
                    <a:ext uri="{FF2B5EF4-FFF2-40B4-BE49-F238E27FC236}">
                      <a16:creationId xmlns:a16="http://schemas.microsoft.com/office/drawing/2014/main" id="{C76439FB-4E1E-A940-B48C-FA12AB8DB371}"/>
                    </a:ext>
                  </a:extLst>
                </p:cNvPr>
                <p:cNvSpPr/>
                <p:nvPr/>
              </p:nvSpPr>
              <p:spPr>
                <a:xfrm>
                  <a:off x="2986332" y="10668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46B58268-228D-294A-A810-C54DEA7F168E}"/>
                    </a:ext>
                  </a:extLst>
                </p:cNvPr>
                <p:cNvSpPr/>
                <p:nvPr/>
              </p:nvSpPr>
              <p:spPr>
                <a:xfrm>
                  <a:off x="3138732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1085C183-6DB1-6246-A740-9544CCEC5E68}"/>
                    </a:ext>
                  </a:extLst>
                </p:cNvPr>
                <p:cNvSpPr/>
                <p:nvPr/>
              </p:nvSpPr>
              <p:spPr>
                <a:xfrm>
                  <a:off x="3007429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647B2D2B-A2D4-0048-9183-A46A08529FEF}"/>
                    </a:ext>
                  </a:extLst>
                </p:cNvPr>
                <p:cNvSpPr/>
                <p:nvPr/>
              </p:nvSpPr>
              <p:spPr>
                <a:xfrm>
                  <a:off x="3045596" y="13426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Oval 256">
                  <a:extLst>
                    <a:ext uri="{FF2B5EF4-FFF2-40B4-BE49-F238E27FC236}">
                      <a16:creationId xmlns:a16="http://schemas.microsoft.com/office/drawing/2014/main" id="{CFEE5306-9E99-9F49-AFBB-7E9B173F0AF4}"/>
                    </a:ext>
                  </a:extLst>
                </p:cNvPr>
                <p:cNvSpPr/>
                <p:nvPr/>
              </p:nvSpPr>
              <p:spPr>
                <a:xfrm>
                  <a:off x="2859143" y="11643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3BC1C40B-AEAE-374F-8E66-CDD4809CFDE3}"/>
                    </a:ext>
                  </a:extLst>
                </p:cNvPr>
                <p:cNvSpPr/>
                <p:nvPr/>
              </p:nvSpPr>
              <p:spPr>
                <a:xfrm>
                  <a:off x="2902893" y="126515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002F50F7-4D60-E649-9588-B3BA1AB6484A}"/>
                    </a:ext>
                  </a:extLst>
                </p:cNvPr>
                <p:cNvSpPr/>
                <p:nvPr/>
              </p:nvSpPr>
              <p:spPr>
                <a:xfrm>
                  <a:off x="3115754" y="1094165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AA113B9B-C74A-BA4A-AFD8-3B05300090FB}"/>
                    </a:ext>
                  </a:extLst>
                </p:cNvPr>
                <p:cNvSpPr/>
                <p:nvPr/>
              </p:nvSpPr>
              <p:spPr>
                <a:xfrm>
                  <a:off x="3153211" y="1311664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Oval 260">
                  <a:extLst>
                    <a:ext uri="{FF2B5EF4-FFF2-40B4-BE49-F238E27FC236}">
                      <a16:creationId xmlns:a16="http://schemas.microsoft.com/office/drawing/2014/main" id="{AF70927E-F65A-1943-9406-C8F353EB3AFC}"/>
                    </a:ext>
                  </a:extLst>
                </p:cNvPr>
                <p:cNvSpPr/>
                <p:nvPr/>
              </p:nvSpPr>
              <p:spPr>
                <a:xfrm>
                  <a:off x="2937981" y="1376737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9" name="Group 218">
                <a:extLst>
                  <a:ext uri="{FF2B5EF4-FFF2-40B4-BE49-F238E27FC236}">
                    <a16:creationId xmlns:a16="http://schemas.microsoft.com/office/drawing/2014/main" id="{0FC04E47-A95D-E849-B86A-697BA03D3EC3}"/>
                  </a:ext>
                </a:extLst>
              </p:cNvPr>
              <p:cNvGrpSpPr/>
              <p:nvPr/>
            </p:nvGrpSpPr>
            <p:grpSpPr>
              <a:xfrm>
                <a:off x="5523810" y="1064877"/>
                <a:ext cx="425777" cy="425777"/>
                <a:chOff x="2819400" y="1031962"/>
                <a:chExt cx="425777" cy="425777"/>
              </a:xfrm>
            </p:grpSpPr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447F014B-4C51-B146-8332-E66C50157E2A}"/>
                    </a:ext>
                  </a:extLst>
                </p:cNvPr>
                <p:cNvSpPr/>
                <p:nvPr/>
              </p:nvSpPr>
              <p:spPr>
                <a:xfrm>
                  <a:off x="2819400" y="1031962"/>
                  <a:ext cx="425777" cy="425777"/>
                </a:xfrm>
                <a:prstGeom prst="ellipse">
                  <a:avLst/>
                </a:prstGeom>
                <a:solidFill>
                  <a:srgbClr val="9F625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E22C6937-D85E-FC41-B341-9B9C5B9A063E}"/>
                    </a:ext>
                  </a:extLst>
                </p:cNvPr>
                <p:cNvSpPr/>
                <p:nvPr/>
              </p:nvSpPr>
              <p:spPr>
                <a:xfrm>
                  <a:off x="2986332" y="10668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>
                  <a:extLst>
                    <a:ext uri="{FF2B5EF4-FFF2-40B4-BE49-F238E27FC236}">
                      <a16:creationId xmlns:a16="http://schemas.microsoft.com/office/drawing/2014/main" id="{0C7EF4A6-C16C-704B-9E4E-695D58700CFD}"/>
                    </a:ext>
                  </a:extLst>
                </p:cNvPr>
                <p:cNvSpPr/>
                <p:nvPr/>
              </p:nvSpPr>
              <p:spPr>
                <a:xfrm>
                  <a:off x="3138732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Oval 244">
                  <a:extLst>
                    <a:ext uri="{FF2B5EF4-FFF2-40B4-BE49-F238E27FC236}">
                      <a16:creationId xmlns:a16="http://schemas.microsoft.com/office/drawing/2014/main" id="{6D546721-B1DC-654D-A63C-3C8F2E2235F7}"/>
                    </a:ext>
                  </a:extLst>
                </p:cNvPr>
                <p:cNvSpPr/>
                <p:nvPr/>
              </p:nvSpPr>
              <p:spPr>
                <a:xfrm>
                  <a:off x="3007429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46D4539C-6A74-A247-98F3-9493248D5F5E}"/>
                    </a:ext>
                  </a:extLst>
                </p:cNvPr>
                <p:cNvSpPr/>
                <p:nvPr/>
              </p:nvSpPr>
              <p:spPr>
                <a:xfrm>
                  <a:off x="3045596" y="13426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Oval 246">
                  <a:extLst>
                    <a:ext uri="{FF2B5EF4-FFF2-40B4-BE49-F238E27FC236}">
                      <a16:creationId xmlns:a16="http://schemas.microsoft.com/office/drawing/2014/main" id="{FE577068-2737-B140-9AED-860DE450B339}"/>
                    </a:ext>
                  </a:extLst>
                </p:cNvPr>
                <p:cNvSpPr/>
                <p:nvPr/>
              </p:nvSpPr>
              <p:spPr>
                <a:xfrm>
                  <a:off x="2859143" y="11643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Oval 247">
                  <a:extLst>
                    <a:ext uri="{FF2B5EF4-FFF2-40B4-BE49-F238E27FC236}">
                      <a16:creationId xmlns:a16="http://schemas.microsoft.com/office/drawing/2014/main" id="{33E48E5B-68D6-EA4B-8EAA-12C78191C3EC}"/>
                    </a:ext>
                  </a:extLst>
                </p:cNvPr>
                <p:cNvSpPr/>
                <p:nvPr/>
              </p:nvSpPr>
              <p:spPr>
                <a:xfrm>
                  <a:off x="2902893" y="126515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Oval 248">
                  <a:extLst>
                    <a:ext uri="{FF2B5EF4-FFF2-40B4-BE49-F238E27FC236}">
                      <a16:creationId xmlns:a16="http://schemas.microsoft.com/office/drawing/2014/main" id="{AAA847F3-46A7-6D41-9973-82F9B504F232}"/>
                    </a:ext>
                  </a:extLst>
                </p:cNvPr>
                <p:cNvSpPr/>
                <p:nvPr/>
              </p:nvSpPr>
              <p:spPr>
                <a:xfrm>
                  <a:off x="3115754" y="1094165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911FFAB9-652B-F34E-B495-6637C8984AE1}"/>
                    </a:ext>
                  </a:extLst>
                </p:cNvPr>
                <p:cNvSpPr/>
                <p:nvPr/>
              </p:nvSpPr>
              <p:spPr>
                <a:xfrm>
                  <a:off x="3153211" y="1311664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Oval 250">
                  <a:extLst>
                    <a:ext uri="{FF2B5EF4-FFF2-40B4-BE49-F238E27FC236}">
                      <a16:creationId xmlns:a16="http://schemas.microsoft.com/office/drawing/2014/main" id="{97366E8F-F879-E840-B557-B24ADD0DEB6D}"/>
                    </a:ext>
                  </a:extLst>
                </p:cNvPr>
                <p:cNvSpPr/>
                <p:nvPr/>
              </p:nvSpPr>
              <p:spPr>
                <a:xfrm>
                  <a:off x="2937981" y="1376737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16BE4341-1E68-0B4E-B073-9D6B8A5DB2B9}"/>
                  </a:ext>
                </a:extLst>
              </p:cNvPr>
              <p:cNvGrpSpPr/>
              <p:nvPr/>
            </p:nvGrpSpPr>
            <p:grpSpPr>
              <a:xfrm>
                <a:off x="5808028" y="538085"/>
                <a:ext cx="425777" cy="425777"/>
                <a:chOff x="2819400" y="1031962"/>
                <a:chExt cx="425777" cy="425777"/>
              </a:xfrm>
            </p:grpSpPr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77EE90B8-4E6F-F844-80CD-B6C6A40BDF18}"/>
                    </a:ext>
                  </a:extLst>
                </p:cNvPr>
                <p:cNvSpPr/>
                <p:nvPr/>
              </p:nvSpPr>
              <p:spPr>
                <a:xfrm>
                  <a:off x="2819400" y="1031962"/>
                  <a:ext cx="425777" cy="425777"/>
                </a:xfrm>
                <a:prstGeom prst="ellipse">
                  <a:avLst/>
                </a:prstGeom>
                <a:solidFill>
                  <a:srgbClr val="9F625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Oval 232">
                  <a:extLst>
                    <a:ext uri="{FF2B5EF4-FFF2-40B4-BE49-F238E27FC236}">
                      <a16:creationId xmlns:a16="http://schemas.microsoft.com/office/drawing/2014/main" id="{3F2B433D-327D-8142-9998-8517E05713C4}"/>
                    </a:ext>
                  </a:extLst>
                </p:cNvPr>
                <p:cNvSpPr/>
                <p:nvPr/>
              </p:nvSpPr>
              <p:spPr>
                <a:xfrm>
                  <a:off x="2986332" y="10668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1A47FAE3-7251-5641-92BE-465FCAB58D0F}"/>
                    </a:ext>
                  </a:extLst>
                </p:cNvPr>
                <p:cNvSpPr/>
                <p:nvPr/>
              </p:nvSpPr>
              <p:spPr>
                <a:xfrm>
                  <a:off x="3138732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Oval 234">
                  <a:extLst>
                    <a:ext uri="{FF2B5EF4-FFF2-40B4-BE49-F238E27FC236}">
                      <a16:creationId xmlns:a16="http://schemas.microsoft.com/office/drawing/2014/main" id="{3BC7185D-B968-FA45-88B8-978C7D6AB016}"/>
                    </a:ext>
                  </a:extLst>
                </p:cNvPr>
                <p:cNvSpPr/>
                <p:nvPr/>
              </p:nvSpPr>
              <p:spPr>
                <a:xfrm>
                  <a:off x="3007429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Oval 235">
                  <a:extLst>
                    <a:ext uri="{FF2B5EF4-FFF2-40B4-BE49-F238E27FC236}">
                      <a16:creationId xmlns:a16="http://schemas.microsoft.com/office/drawing/2014/main" id="{2FCAB38A-D126-B74D-B65E-A395263889CC}"/>
                    </a:ext>
                  </a:extLst>
                </p:cNvPr>
                <p:cNvSpPr/>
                <p:nvPr/>
              </p:nvSpPr>
              <p:spPr>
                <a:xfrm>
                  <a:off x="3045596" y="13426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D811200C-4717-B341-92F9-0444ACCA9FF6}"/>
                    </a:ext>
                  </a:extLst>
                </p:cNvPr>
                <p:cNvSpPr/>
                <p:nvPr/>
              </p:nvSpPr>
              <p:spPr>
                <a:xfrm>
                  <a:off x="2859143" y="11643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Oval 237">
                  <a:extLst>
                    <a:ext uri="{FF2B5EF4-FFF2-40B4-BE49-F238E27FC236}">
                      <a16:creationId xmlns:a16="http://schemas.microsoft.com/office/drawing/2014/main" id="{3C11E9F2-F575-AB48-A9F6-DD9E5B539E3D}"/>
                    </a:ext>
                  </a:extLst>
                </p:cNvPr>
                <p:cNvSpPr/>
                <p:nvPr/>
              </p:nvSpPr>
              <p:spPr>
                <a:xfrm>
                  <a:off x="2902893" y="126515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Oval 238">
                  <a:extLst>
                    <a:ext uri="{FF2B5EF4-FFF2-40B4-BE49-F238E27FC236}">
                      <a16:creationId xmlns:a16="http://schemas.microsoft.com/office/drawing/2014/main" id="{C91C3B85-0473-054E-A4C8-1C3BC827E1C5}"/>
                    </a:ext>
                  </a:extLst>
                </p:cNvPr>
                <p:cNvSpPr/>
                <p:nvPr/>
              </p:nvSpPr>
              <p:spPr>
                <a:xfrm>
                  <a:off x="3115754" y="1094165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Oval 239">
                  <a:extLst>
                    <a:ext uri="{FF2B5EF4-FFF2-40B4-BE49-F238E27FC236}">
                      <a16:creationId xmlns:a16="http://schemas.microsoft.com/office/drawing/2014/main" id="{135852AD-B018-8645-B5B0-1388C25B87BD}"/>
                    </a:ext>
                  </a:extLst>
                </p:cNvPr>
                <p:cNvSpPr/>
                <p:nvPr/>
              </p:nvSpPr>
              <p:spPr>
                <a:xfrm>
                  <a:off x="3153211" y="1311664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Oval 240">
                  <a:extLst>
                    <a:ext uri="{FF2B5EF4-FFF2-40B4-BE49-F238E27FC236}">
                      <a16:creationId xmlns:a16="http://schemas.microsoft.com/office/drawing/2014/main" id="{FEA97A1D-5BF8-944C-AEE3-55EEE47BCB72}"/>
                    </a:ext>
                  </a:extLst>
                </p:cNvPr>
                <p:cNvSpPr/>
                <p:nvPr/>
              </p:nvSpPr>
              <p:spPr>
                <a:xfrm>
                  <a:off x="2937981" y="1376737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4A8BE2FA-359F-C54F-AABD-1D2FDF4FD3AD}"/>
                  </a:ext>
                </a:extLst>
              </p:cNvPr>
              <p:cNvGrpSpPr/>
              <p:nvPr/>
            </p:nvGrpSpPr>
            <p:grpSpPr>
              <a:xfrm>
                <a:off x="5414226" y="398004"/>
                <a:ext cx="425777" cy="425777"/>
                <a:chOff x="2819400" y="1031962"/>
                <a:chExt cx="425777" cy="425777"/>
              </a:xfrm>
            </p:grpSpPr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6E18C9CA-FE56-354D-B701-41567A212355}"/>
                    </a:ext>
                  </a:extLst>
                </p:cNvPr>
                <p:cNvSpPr/>
                <p:nvPr/>
              </p:nvSpPr>
              <p:spPr>
                <a:xfrm>
                  <a:off x="2819400" y="1031962"/>
                  <a:ext cx="425777" cy="425777"/>
                </a:xfrm>
                <a:prstGeom prst="ellipse">
                  <a:avLst/>
                </a:prstGeom>
                <a:solidFill>
                  <a:srgbClr val="9F625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BDC7620A-903B-1D42-9F27-7342A7B135EF}"/>
                    </a:ext>
                  </a:extLst>
                </p:cNvPr>
                <p:cNvSpPr/>
                <p:nvPr/>
              </p:nvSpPr>
              <p:spPr>
                <a:xfrm>
                  <a:off x="2986332" y="10668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D5AC2E65-CC50-DC4B-8D8B-CFD323DD8F2D}"/>
                    </a:ext>
                  </a:extLst>
                </p:cNvPr>
                <p:cNvSpPr/>
                <p:nvPr/>
              </p:nvSpPr>
              <p:spPr>
                <a:xfrm>
                  <a:off x="3138732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51C5B0A5-4550-5E48-8D83-C30BCFE75754}"/>
                    </a:ext>
                  </a:extLst>
                </p:cNvPr>
                <p:cNvSpPr/>
                <p:nvPr/>
              </p:nvSpPr>
              <p:spPr>
                <a:xfrm>
                  <a:off x="3007429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63F34391-7679-C44E-91CF-0BF8CF128B60}"/>
                    </a:ext>
                  </a:extLst>
                </p:cNvPr>
                <p:cNvSpPr/>
                <p:nvPr/>
              </p:nvSpPr>
              <p:spPr>
                <a:xfrm>
                  <a:off x="3045596" y="13426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F5A6C6B5-953E-4B46-BDBF-9CE4FE2BE53A}"/>
                    </a:ext>
                  </a:extLst>
                </p:cNvPr>
                <p:cNvSpPr/>
                <p:nvPr/>
              </p:nvSpPr>
              <p:spPr>
                <a:xfrm>
                  <a:off x="2859143" y="11643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03C38513-28E6-7249-8E2C-1624D3FB76C1}"/>
                    </a:ext>
                  </a:extLst>
                </p:cNvPr>
                <p:cNvSpPr/>
                <p:nvPr/>
              </p:nvSpPr>
              <p:spPr>
                <a:xfrm>
                  <a:off x="2902893" y="126515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Oval 228">
                  <a:extLst>
                    <a:ext uri="{FF2B5EF4-FFF2-40B4-BE49-F238E27FC236}">
                      <a16:creationId xmlns:a16="http://schemas.microsoft.com/office/drawing/2014/main" id="{714CC3CF-5BBA-9D4D-9E91-2122EB9BDBCE}"/>
                    </a:ext>
                  </a:extLst>
                </p:cNvPr>
                <p:cNvSpPr/>
                <p:nvPr/>
              </p:nvSpPr>
              <p:spPr>
                <a:xfrm>
                  <a:off x="3115754" y="1094165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Oval 229">
                  <a:extLst>
                    <a:ext uri="{FF2B5EF4-FFF2-40B4-BE49-F238E27FC236}">
                      <a16:creationId xmlns:a16="http://schemas.microsoft.com/office/drawing/2014/main" id="{DEF1FB8E-03D1-6041-A9C3-50B8BEC2339B}"/>
                    </a:ext>
                  </a:extLst>
                </p:cNvPr>
                <p:cNvSpPr/>
                <p:nvPr/>
              </p:nvSpPr>
              <p:spPr>
                <a:xfrm>
                  <a:off x="3153211" y="1311664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Oval 230">
                  <a:extLst>
                    <a:ext uri="{FF2B5EF4-FFF2-40B4-BE49-F238E27FC236}">
                      <a16:creationId xmlns:a16="http://schemas.microsoft.com/office/drawing/2014/main" id="{BFEF7A7F-2F7E-AD41-B53D-9025926A9506}"/>
                    </a:ext>
                  </a:extLst>
                </p:cNvPr>
                <p:cNvSpPr/>
                <p:nvPr/>
              </p:nvSpPr>
              <p:spPr>
                <a:xfrm>
                  <a:off x="2937981" y="1376737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0722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38EF7B-0C6F-AE40-86C3-DBF606A65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299" y="1337338"/>
            <a:ext cx="5510766" cy="408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1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146">
            <a:extLst>
              <a:ext uri="{FF2B5EF4-FFF2-40B4-BE49-F238E27FC236}">
                <a16:creationId xmlns:a16="http://schemas.microsoft.com/office/drawing/2014/main" id="{D35DA12F-7E25-BE48-BE21-D5764677E1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91" y="3901500"/>
            <a:ext cx="1423776" cy="1168425"/>
          </a:xfrm>
          <a:prstGeom prst="rect">
            <a:avLst/>
          </a:prstGeom>
        </p:spPr>
      </p:pic>
      <p:pic>
        <p:nvPicPr>
          <p:cNvPr id="215" name="Picture 214">
            <a:extLst>
              <a:ext uri="{FF2B5EF4-FFF2-40B4-BE49-F238E27FC236}">
                <a16:creationId xmlns:a16="http://schemas.microsoft.com/office/drawing/2014/main" id="{0B09A61B-D977-2C48-AFE5-DD1571551A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873" y="3405594"/>
            <a:ext cx="1619381" cy="1982915"/>
          </a:xfrm>
          <a:prstGeom prst="rect">
            <a:avLst/>
          </a:prstGeom>
        </p:spPr>
      </p:pic>
      <p:grpSp>
        <p:nvGrpSpPr>
          <p:cNvPr id="216" name="Group 215">
            <a:extLst>
              <a:ext uri="{FF2B5EF4-FFF2-40B4-BE49-F238E27FC236}">
                <a16:creationId xmlns:a16="http://schemas.microsoft.com/office/drawing/2014/main" id="{8A189F72-E36D-1543-A870-7CCEC7CD04BE}"/>
              </a:ext>
            </a:extLst>
          </p:cNvPr>
          <p:cNvGrpSpPr/>
          <p:nvPr/>
        </p:nvGrpSpPr>
        <p:grpSpPr>
          <a:xfrm>
            <a:off x="6457404" y="1565563"/>
            <a:ext cx="1101766" cy="1862509"/>
            <a:chOff x="5224349" y="0"/>
            <a:chExt cx="1101766" cy="1862509"/>
          </a:xfrm>
        </p:grpSpPr>
        <p:pic>
          <p:nvPicPr>
            <p:cNvPr id="217" name="Picture 216">
              <a:extLst>
                <a:ext uri="{FF2B5EF4-FFF2-40B4-BE49-F238E27FC236}">
                  <a16:creationId xmlns:a16="http://schemas.microsoft.com/office/drawing/2014/main" id="{9346CC0C-C29E-4445-A4A1-9707F2265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24349" y="0"/>
              <a:ext cx="1101766" cy="1862509"/>
            </a:xfrm>
            <a:prstGeom prst="rect">
              <a:avLst/>
            </a:prstGeom>
          </p:spPr>
        </p:pic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1721C305-C6AC-D44D-9A49-E26FFFEFC097}"/>
                </a:ext>
              </a:extLst>
            </p:cNvPr>
            <p:cNvGrpSpPr/>
            <p:nvPr/>
          </p:nvGrpSpPr>
          <p:grpSpPr>
            <a:xfrm>
              <a:off x="5414226" y="398004"/>
              <a:ext cx="819579" cy="1092650"/>
              <a:chOff x="5414226" y="398004"/>
              <a:chExt cx="819579" cy="1092650"/>
            </a:xfrm>
          </p:grpSpPr>
          <p:grpSp>
            <p:nvGrpSpPr>
              <p:cNvPr id="219" name="Group 218">
                <a:extLst>
                  <a:ext uri="{FF2B5EF4-FFF2-40B4-BE49-F238E27FC236}">
                    <a16:creationId xmlns:a16="http://schemas.microsoft.com/office/drawing/2014/main" id="{9CC1C69D-17CC-494F-A1B3-51E88AFB54FE}"/>
                  </a:ext>
                </a:extLst>
              </p:cNvPr>
              <p:cNvGrpSpPr/>
              <p:nvPr/>
            </p:nvGrpSpPr>
            <p:grpSpPr>
              <a:xfrm>
                <a:off x="5506192" y="916272"/>
                <a:ext cx="425777" cy="425777"/>
                <a:chOff x="2819400" y="1031962"/>
                <a:chExt cx="425777" cy="425777"/>
              </a:xfrm>
            </p:grpSpPr>
            <p:sp>
              <p:nvSpPr>
                <p:cNvPr id="275" name="Oval 274">
                  <a:extLst>
                    <a:ext uri="{FF2B5EF4-FFF2-40B4-BE49-F238E27FC236}">
                      <a16:creationId xmlns:a16="http://schemas.microsoft.com/office/drawing/2014/main" id="{34F47167-C159-CF43-A04B-45780A7104D7}"/>
                    </a:ext>
                  </a:extLst>
                </p:cNvPr>
                <p:cNvSpPr/>
                <p:nvPr/>
              </p:nvSpPr>
              <p:spPr>
                <a:xfrm>
                  <a:off x="2819400" y="1031962"/>
                  <a:ext cx="425777" cy="425777"/>
                </a:xfrm>
                <a:prstGeom prst="ellipse">
                  <a:avLst/>
                </a:prstGeom>
                <a:solidFill>
                  <a:srgbClr val="9F625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A5A0ACB9-0497-9141-92A7-26E7944AE13F}"/>
                    </a:ext>
                  </a:extLst>
                </p:cNvPr>
                <p:cNvSpPr/>
                <p:nvPr/>
              </p:nvSpPr>
              <p:spPr>
                <a:xfrm>
                  <a:off x="2986332" y="10668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Oval 276">
                  <a:extLst>
                    <a:ext uri="{FF2B5EF4-FFF2-40B4-BE49-F238E27FC236}">
                      <a16:creationId xmlns:a16="http://schemas.microsoft.com/office/drawing/2014/main" id="{B376F98D-CE10-FF47-9160-FAA11F9C046A}"/>
                    </a:ext>
                  </a:extLst>
                </p:cNvPr>
                <p:cNvSpPr/>
                <p:nvPr/>
              </p:nvSpPr>
              <p:spPr>
                <a:xfrm>
                  <a:off x="3138732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DA17D354-93D5-884E-AFD8-94BFDEB6AD4D}"/>
                    </a:ext>
                  </a:extLst>
                </p:cNvPr>
                <p:cNvSpPr/>
                <p:nvPr/>
              </p:nvSpPr>
              <p:spPr>
                <a:xfrm>
                  <a:off x="3007429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464640EA-9E2C-EE41-8261-8FAE97C5C979}"/>
                    </a:ext>
                  </a:extLst>
                </p:cNvPr>
                <p:cNvSpPr/>
                <p:nvPr/>
              </p:nvSpPr>
              <p:spPr>
                <a:xfrm>
                  <a:off x="3045596" y="13426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Oval 279">
                  <a:extLst>
                    <a:ext uri="{FF2B5EF4-FFF2-40B4-BE49-F238E27FC236}">
                      <a16:creationId xmlns:a16="http://schemas.microsoft.com/office/drawing/2014/main" id="{05B72D07-911E-C144-93E3-8CBEBDD98E05}"/>
                    </a:ext>
                  </a:extLst>
                </p:cNvPr>
                <p:cNvSpPr/>
                <p:nvPr/>
              </p:nvSpPr>
              <p:spPr>
                <a:xfrm>
                  <a:off x="2859143" y="11643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Oval 280">
                  <a:extLst>
                    <a:ext uri="{FF2B5EF4-FFF2-40B4-BE49-F238E27FC236}">
                      <a16:creationId xmlns:a16="http://schemas.microsoft.com/office/drawing/2014/main" id="{5B8451A1-51D4-6045-9258-C41DFBD4E852}"/>
                    </a:ext>
                  </a:extLst>
                </p:cNvPr>
                <p:cNvSpPr/>
                <p:nvPr/>
              </p:nvSpPr>
              <p:spPr>
                <a:xfrm>
                  <a:off x="2902893" y="126515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10E5CA07-4EC1-5C48-B6A0-CBB88862368C}"/>
                    </a:ext>
                  </a:extLst>
                </p:cNvPr>
                <p:cNvSpPr/>
                <p:nvPr/>
              </p:nvSpPr>
              <p:spPr>
                <a:xfrm>
                  <a:off x="3115754" y="1094165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Oval 282">
                  <a:extLst>
                    <a:ext uri="{FF2B5EF4-FFF2-40B4-BE49-F238E27FC236}">
                      <a16:creationId xmlns:a16="http://schemas.microsoft.com/office/drawing/2014/main" id="{B47EF0C6-69A0-8F44-A38F-C3255F39E88E}"/>
                    </a:ext>
                  </a:extLst>
                </p:cNvPr>
                <p:cNvSpPr/>
                <p:nvPr/>
              </p:nvSpPr>
              <p:spPr>
                <a:xfrm>
                  <a:off x="3153211" y="1311664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Oval 283">
                  <a:extLst>
                    <a:ext uri="{FF2B5EF4-FFF2-40B4-BE49-F238E27FC236}">
                      <a16:creationId xmlns:a16="http://schemas.microsoft.com/office/drawing/2014/main" id="{3BB698F5-3029-6B41-B24B-C1DD02F79C29}"/>
                    </a:ext>
                  </a:extLst>
                </p:cNvPr>
                <p:cNvSpPr/>
                <p:nvPr/>
              </p:nvSpPr>
              <p:spPr>
                <a:xfrm>
                  <a:off x="2937981" y="1376737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D10B64BE-1E6B-5742-BD1E-C3DCFA0E35F7}"/>
                  </a:ext>
                </a:extLst>
              </p:cNvPr>
              <p:cNvGrpSpPr/>
              <p:nvPr/>
            </p:nvGrpSpPr>
            <p:grpSpPr>
              <a:xfrm>
                <a:off x="5527288" y="640928"/>
                <a:ext cx="425777" cy="425777"/>
                <a:chOff x="2819400" y="1031962"/>
                <a:chExt cx="425777" cy="425777"/>
              </a:xfrm>
            </p:grpSpPr>
            <p:sp>
              <p:nvSpPr>
                <p:cNvPr id="265" name="Oval 264">
                  <a:extLst>
                    <a:ext uri="{FF2B5EF4-FFF2-40B4-BE49-F238E27FC236}">
                      <a16:creationId xmlns:a16="http://schemas.microsoft.com/office/drawing/2014/main" id="{FF0E56DE-A725-4245-9744-A124CF5A77EA}"/>
                    </a:ext>
                  </a:extLst>
                </p:cNvPr>
                <p:cNvSpPr/>
                <p:nvPr/>
              </p:nvSpPr>
              <p:spPr>
                <a:xfrm>
                  <a:off x="2819400" y="1031962"/>
                  <a:ext cx="425777" cy="425777"/>
                </a:xfrm>
                <a:prstGeom prst="ellipse">
                  <a:avLst/>
                </a:prstGeom>
                <a:solidFill>
                  <a:srgbClr val="9F625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Oval 265">
                  <a:extLst>
                    <a:ext uri="{FF2B5EF4-FFF2-40B4-BE49-F238E27FC236}">
                      <a16:creationId xmlns:a16="http://schemas.microsoft.com/office/drawing/2014/main" id="{A4FF7089-15E8-CE43-B945-44C203BE4605}"/>
                    </a:ext>
                  </a:extLst>
                </p:cNvPr>
                <p:cNvSpPr/>
                <p:nvPr/>
              </p:nvSpPr>
              <p:spPr>
                <a:xfrm>
                  <a:off x="2986332" y="10668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Oval 266">
                  <a:extLst>
                    <a:ext uri="{FF2B5EF4-FFF2-40B4-BE49-F238E27FC236}">
                      <a16:creationId xmlns:a16="http://schemas.microsoft.com/office/drawing/2014/main" id="{29039A49-ED5F-FB41-A2E9-7443731D2013}"/>
                    </a:ext>
                  </a:extLst>
                </p:cNvPr>
                <p:cNvSpPr/>
                <p:nvPr/>
              </p:nvSpPr>
              <p:spPr>
                <a:xfrm>
                  <a:off x="3138732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5AB9EBB4-297E-5448-BC99-07D69376670C}"/>
                    </a:ext>
                  </a:extLst>
                </p:cNvPr>
                <p:cNvSpPr/>
                <p:nvPr/>
              </p:nvSpPr>
              <p:spPr>
                <a:xfrm>
                  <a:off x="3007429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Oval 268">
                  <a:extLst>
                    <a:ext uri="{FF2B5EF4-FFF2-40B4-BE49-F238E27FC236}">
                      <a16:creationId xmlns:a16="http://schemas.microsoft.com/office/drawing/2014/main" id="{4D306F47-F37E-9B41-932A-C3CF99573EF2}"/>
                    </a:ext>
                  </a:extLst>
                </p:cNvPr>
                <p:cNvSpPr/>
                <p:nvPr/>
              </p:nvSpPr>
              <p:spPr>
                <a:xfrm>
                  <a:off x="3045596" y="13426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Oval 269">
                  <a:extLst>
                    <a:ext uri="{FF2B5EF4-FFF2-40B4-BE49-F238E27FC236}">
                      <a16:creationId xmlns:a16="http://schemas.microsoft.com/office/drawing/2014/main" id="{8830B44E-D672-0B45-B2CB-8241C46E0924}"/>
                    </a:ext>
                  </a:extLst>
                </p:cNvPr>
                <p:cNvSpPr/>
                <p:nvPr/>
              </p:nvSpPr>
              <p:spPr>
                <a:xfrm>
                  <a:off x="2859143" y="11643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Oval 270">
                  <a:extLst>
                    <a:ext uri="{FF2B5EF4-FFF2-40B4-BE49-F238E27FC236}">
                      <a16:creationId xmlns:a16="http://schemas.microsoft.com/office/drawing/2014/main" id="{EAD43831-9A1F-3345-8342-66EF7B0234A3}"/>
                    </a:ext>
                  </a:extLst>
                </p:cNvPr>
                <p:cNvSpPr/>
                <p:nvPr/>
              </p:nvSpPr>
              <p:spPr>
                <a:xfrm>
                  <a:off x="2902893" y="126515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Oval 271">
                  <a:extLst>
                    <a:ext uri="{FF2B5EF4-FFF2-40B4-BE49-F238E27FC236}">
                      <a16:creationId xmlns:a16="http://schemas.microsoft.com/office/drawing/2014/main" id="{07FD69BD-BE64-7D4A-92B2-EB3364CE14F0}"/>
                    </a:ext>
                  </a:extLst>
                </p:cNvPr>
                <p:cNvSpPr/>
                <p:nvPr/>
              </p:nvSpPr>
              <p:spPr>
                <a:xfrm>
                  <a:off x="3115754" y="1094165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Oval 272">
                  <a:extLst>
                    <a:ext uri="{FF2B5EF4-FFF2-40B4-BE49-F238E27FC236}">
                      <a16:creationId xmlns:a16="http://schemas.microsoft.com/office/drawing/2014/main" id="{069D5C1D-0AEB-4F47-8EA2-383CF0E80B13}"/>
                    </a:ext>
                  </a:extLst>
                </p:cNvPr>
                <p:cNvSpPr/>
                <p:nvPr/>
              </p:nvSpPr>
              <p:spPr>
                <a:xfrm>
                  <a:off x="3153211" y="1311664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Oval 273">
                  <a:extLst>
                    <a:ext uri="{FF2B5EF4-FFF2-40B4-BE49-F238E27FC236}">
                      <a16:creationId xmlns:a16="http://schemas.microsoft.com/office/drawing/2014/main" id="{4A0873B6-A0C9-1544-8B8F-23DA76B0B282}"/>
                    </a:ext>
                  </a:extLst>
                </p:cNvPr>
                <p:cNvSpPr/>
                <p:nvPr/>
              </p:nvSpPr>
              <p:spPr>
                <a:xfrm>
                  <a:off x="2937981" y="1376737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8CADF5A9-1819-D342-AC0E-10011A90F177}"/>
                  </a:ext>
                </a:extLst>
              </p:cNvPr>
              <p:cNvGrpSpPr/>
              <p:nvPr/>
            </p:nvGrpSpPr>
            <p:grpSpPr>
              <a:xfrm>
                <a:off x="5789310" y="901157"/>
                <a:ext cx="425777" cy="425777"/>
                <a:chOff x="2819400" y="1031962"/>
                <a:chExt cx="425777" cy="425777"/>
              </a:xfrm>
            </p:grpSpPr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AAA43B97-EAD5-4741-A806-AAC24DD209C2}"/>
                    </a:ext>
                  </a:extLst>
                </p:cNvPr>
                <p:cNvSpPr/>
                <p:nvPr/>
              </p:nvSpPr>
              <p:spPr>
                <a:xfrm>
                  <a:off x="2819400" y="1031962"/>
                  <a:ext cx="425777" cy="425777"/>
                </a:xfrm>
                <a:prstGeom prst="ellipse">
                  <a:avLst/>
                </a:prstGeom>
                <a:solidFill>
                  <a:srgbClr val="9F625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56D32CCE-6025-E442-88AF-71F9087198F2}"/>
                    </a:ext>
                  </a:extLst>
                </p:cNvPr>
                <p:cNvSpPr/>
                <p:nvPr/>
              </p:nvSpPr>
              <p:spPr>
                <a:xfrm>
                  <a:off x="2986332" y="10668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Oval 256">
                  <a:extLst>
                    <a:ext uri="{FF2B5EF4-FFF2-40B4-BE49-F238E27FC236}">
                      <a16:creationId xmlns:a16="http://schemas.microsoft.com/office/drawing/2014/main" id="{9BF3B1CE-DF9C-574E-A15A-88FF05269726}"/>
                    </a:ext>
                  </a:extLst>
                </p:cNvPr>
                <p:cNvSpPr/>
                <p:nvPr/>
              </p:nvSpPr>
              <p:spPr>
                <a:xfrm>
                  <a:off x="3138732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B8502365-6179-ED4E-9A73-F23BB1471828}"/>
                    </a:ext>
                  </a:extLst>
                </p:cNvPr>
                <p:cNvSpPr/>
                <p:nvPr/>
              </p:nvSpPr>
              <p:spPr>
                <a:xfrm>
                  <a:off x="3007429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3F8CB2A6-9A90-C04F-94DB-B67ABE605741}"/>
                    </a:ext>
                  </a:extLst>
                </p:cNvPr>
                <p:cNvSpPr/>
                <p:nvPr/>
              </p:nvSpPr>
              <p:spPr>
                <a:xfrm>
                  <a:off x="3045596" y="13426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D8E1B7C4-463F-BB48-8CFE-184169A69782}"/>
                    </a:ext>
                  </a:extLst>
                </p:cNvPr>
                <p:cNvSpPr/>
                <p:nvPr/>
              </p:nvSpPr>
              <p:spPr>
                <a:xfrm>
                  <a:off x="2859143" y="11643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Oval 260">
                  <a:extLst>
                    <a:ext uri="{FF2B5EF4-FFF2-40B4-BE49-F238E27FC236}">
                      <a16:creationId xmlns:a16="http://schemas.microsoft.com/office/drawing/2014/main" id="{2BAAC183-3652-7A41-AE57-4AFB0F9F841A}"/>
                    </a:ext>
                  </a:extLst>
                </p:cNvPr>
                <p:cNvSpPr/>
                <p:nvPr/>
              </p:nvSpPr>
              <p:spPr>
                <a:xfrm>
                  <a:off x="2902893" y="126515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9190144F-A7A9-F14B-9C20-FFAEC83512FE}"/>
                    </a:ext>
                  </a:extLst>
                </p:cNvPr>
                <p:cNvSpPr/>
                <p:nvPr/>
              </p:nvSpPr>
              <p:spPr>
                <a:xfrm>
                  <a:off x="3115754" y="1094165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Oval 262">
                  <a:extLst>
                    <a:ext uri="{FF2B5EF4-FFF2-40B4-BE49-F238E27FC236}">
                      <a16:creationId xmlns:a16="http://schemas.microsoft.com/office/drawing/2014/main" id="{9680A764-9C13-8645-A787-A315E4E25D8F}"/>
                    </a:ext>
                  </a:extLst>
                </p:cNvPr>
                <p:cNvSpPr/>
                <p:nvPr/>
              </p:nvSpPr>
              <p:spPr>
                <a:xfrm>
                  <a:off x="3153211" y="1311664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0CD8508F-E4ED-754C-BFA2-24B98679D3ED}"/>
                    </a:ext>
                  </a:extLst>
                </p:cNvPr>
                <p:cNvSpPr/>
                <p:nvPr/>
              </p:nvSpPr>
              <p:spPr>
                <a:xfrm>
                  <a:off x="2937981" y="1376737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6FBF1C3E-B7E5-9A43-89A0-F5791679E8C1}"/>
                  </a:ext>
                </a:extLst>
              </p:cNvPr>
              <p:cNvGrpSpPr/>
              <p:nvPr/>
            </p:nvGrpSpPr>
            <p:grpSpPr>
              <a:xfrm>
                <a:off x="5523810" y="1064877"/>
                <a:ext cx="425777" cy="425777"/>
                <a:chOff x="2819400" y="1031962"/>
                <a:chExt cx="425777" cy="425777"/>
              </a:xfrm>
            </p:grpSpPr>
            <p:sp>
              <p:nvSpPr>
                <p:cNvPr id="245" name="Oval 244">
                  <a:extLst>
                    <a:ext uri="{FF2B5EF4-FFF2-40B4-BE49-F238E27FC236}">
                      <a16:creationId xmlns:a16="http://schemas.microsoft.com/office/drawing/2014/main" id="{B93379B3-E69E-2F42-8379-D79CEE1F82A0}"/>
                    </a:ext>
                  </a:extLst>
                </p:cNvPr>
                <p:cNvSpPr/>
                <p:nvPr/>
              </p:nvSpPr>
              <p:spPr>
                <a:xfrm>
                  <a:off x="2819400" y="1031962"/>
                  <a:ext cx="425777" cy="425777"/>
                </a:xfrm>
                <a:prstGeom prst="ellipse">
                  <a:avLst/>
                </a:prstGeom>
                <a:solidFill>
                  <a:srgbClr val="9F625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F553A96C-8D23-1142-A0A7-9524A4003F2E}"/>
                    </a:ext>
                  </a:extLst>
                </p:cNvPr>
                <p:cNvSpPr/>
                <p:nvPr/>
              </p:nvSpPr>
              <p:spPr>
                <a:xfrm>
                  <a:off x="2986332" y="10668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Oval 246">
                  <a:extLst>
                    <a:ext uri="{FF2B5EF4-FFF2-40B4-BE49-F238E27FC236}">
                      <a16:creationId xmlns:a16="http://schemas.microsoft.com/office/drawing/2014/main" id="{C59BA3CA-B6CB-2A47-9E81-5E075062C4E8}"/>
                    </a:ext>
                  </a:extLst>
                </p:cNvPr>
                <p:cNvSpPr/>
                <p:nvPr/>
              </p:nvSpPr>
              <p:spPr>
                <a:xfrm>
                  <a:off x="3138732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Oval 247">
                  <a:extLst>
                    <a:ext uri="{FF2B5EF4-FFF2-40B4-BE49-F238E27FC236}">
                      <a16:creationId xmlns:a16="http://schemas.microsoft.com/office/drawing/2014/main" id="{C46C2635-10CC-884E-8CB6-86CFCA211787}"/>
                    </a:ext>
                  </a:extLst>
                </p:cNvPr>
                <p:cNvSpPr/>
                <p:nvPr/>
              </p:nvSpPr>
              <p:spPr>
                <a:xfrm>
                  <a:off x="3007429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Oval 248">
                  <a:extLst>
                    <a:ext uri="{FF2B5EF4-FFF2-40B4-BE49-F238E27FC236}">
                      <a16:creationId xmlns:a16="http://schemas.microsoft.com/office/drawing/2014/main" id="{2116DB43-CB2C-0243-9A50-36DB38BA81FB}"/>
                    </a:ext>
                  </a:extLst>
                </p:cNvPr>
                <p:cNvSpPr/>
                <p:nvPr/>
              </p:nvSpPr>
              <p:spPr>
                <a:xfrm>
                  <a:off x="3045596" y="13426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D2F7BAEF-AF4D-F449-BB1B-488E816B96AB}"/>
                    </a:ext>
                  </a:extLst>
                </p:cNvPr>
                <p:cNvSpPr/>
                <p:nvPr/>
              </p:nvSpPr>
              <p:spPr>
                <a:xfrm>
                  <a:off x="2859143" y="11643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Oval 250">
                  <a:extLst>
                    <a:ext uri="{FF2B5EF4-FFF2-40B4-BE49-F238E27FC236}">
                      <a16:creationId xmlns:a16="http://schemas.microsoft.com/office/drawing/2014/main" id="{79829FD1-FF85-EB4E-B661-1908ECBF86AD}"/>
                    </a:ext>
                  </a:extLst>
                </p:cNvPr>
                <p:cNvSpPr/>
                <p:nvPr/>
              </p:nvSpPr>
              <p:spPr>
                <a:xfrm>
                  <a:off x="2902893" y="126515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388801AA-0909-BC4A-9524-F97CF0F3E04D}"/>
                    </a:ext>
                  </a:extLst>
                </p:cNvPr>
                <p:cNvSpPr/>
                <p:nvPr/>
              </p:nvSpPr>
              <p:spPr>
                <a:xfrm>
                  <a:off x="3115754" y="1094165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Oval 252">
                  <a:extLst>
                    <a:ext uri="{FF2B5EF4-FFF2-40B4-BE49-F238E27FC236}">
                      <a16:creationId xmlns:a16="http://schemas.microsoft.com/office/drawing/2014/main" id="{45685991-3020-5742-9040-2585E79EFB60}"/>
                    </a:ext>
                  </a:extLst>
                </p:cNvPr>
                <p:cNvSpPr/>
                <p:nvPr/>
              </p:nvSpPr>
              <p:spPr>
                <a:xfrm>
                  <a:off x="3153211" y="1311664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6E80CE86-ABF9-F446-BD17-C6C35CB64F03}"/>
                    </a:ext>
                  </a:extLst>
                </p:cNvPr>
                <p:cNvSpPr/>
                <p:nvPr/>
              </p:nvSpPr>
              <p:spPr>
                <a:xfrm>
                  <a:off x="2937981" y="1376737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26F1A616-FCD1-364C-812F-06EE4FA8408F}"/>
                  </a:ext>
                </a:extLst>
              </p:cNvPr>
              <p:cNvGrpSpPr/>
              <p:nvPr/>
            </p:nvGrpSpPr>
            <p:grpSpPr>
              <a:xfrm>
                <a:off x="5808028" y="538085"/>
                <a:ext cx="425777" cy="425777"/>
                <a:chOff x="2819400" y="1031962"/>
                <a:chExt cx="425777" cy="425777"/>
              </a:xfrm>
            </p:grpSpPr>
            <p:sp>
              <p:nvSpPr>
                <p:cNvPr id="235" name="Oval 234">
                  <a:extLst>
                    <a:ext uri="{FF2B5EF4-FFF2-40B4-BE49-F238E27FC236}">
                      <a16:creationId xmlns:a16="http://schemas.microsoft.com/office/drawing/2014/main" id="{486F210F-DCC9-684C-AD1A-0999880F403D}"/>
                    </a:ext>
                  </a:extLst>
                </p:cNvPr>
                <p:cNvSpPr/>
                <p:nvPr/>
              </p:nvSpPr>
              <p:spPr>
                <a:xfrm>
                  <a:off x="2819400" y="1031962"/>
                  <a:ext cx="425777" cy="425777"/>
                </a:xfrm>
                <a:prstGeom prst="ellipse">
                  <a:avLst/>
                </a:prstGeom>
                <a:solidFill>
                  <a:srgbClr val="9F625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Oval 235">
                  <a:extLst>
                    <a:ext uri="{FF2B5EF4-FFF2-40B4-BE49-F238E27FC236}">
                      <a16:creationId xmlns:a16="http://schemas.microsoft.com/office/drawing/2014/main" id="{F11975D8-90DE-1B4E-86C9-7D38B47EFF17}"/>
                    </a:ext>
                  </a:extLst>
                </p:cNvPr>
                <p:cNvSpPr/>
                <p:nvPr/>
              </p:nvSpPr>
              <p:spPr>
                <a:xfrm>
                  <a:off x="2986332" y="10668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778E47E8-6FC9-574D-A083-0168AFF1601A}"/>
                    </a:ext>
                  </a:extLst>
                </p:cNvPr>
                <p:cNvSpPr/>
                <p:nvPr/>
              </p:nvSpPr>
              <p:spPr>
                <a:xfrm>
                  <a:off x="3138732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Oval 237">
                  <a:extLst>
                    <a:ext uri="{FF2B5EF4-FFF2-40B4-BE49-F238E27FC236}">
                      <a16:creationId xmlns:a16="http://schemas.microsoft.com/office/drawing/2014/main" id="{97DF7349-3645-A748-B740-CAB56A1F9884}"/>
                    </a:ext>
                  </a:extLst>
                </p:cNvPr>
                <p:cNvSpPr/>
                <p:nvPr/>
              </p:nvSpPr>
              <p:spPr>
                <a:xfrm>
                  <a:off x="3007429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Oval 238">
                  <a:extLst>
                    <a:ext uri="{FF2B5EF4-FFF2-40B4-BE49-F238E27FC236}">
                      <a16:creationId xmlns:a16="http://schemas.microsoft.com/office/drawing/2014/main" id="{0BAC4D4C-CFB5-AF4D-B9C1-E57D10D77D48}"/>
                    </a:ext>
                  </a:extLst>
                </p:cNvPr>
                <p:cNvSpPr/>
                <p:nvPr/>
              </p:nvSpPr>
              <p:spPr>
                <a:xfrm>
                  <a:off x="3045596" y="13426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Oval 239">
                  <a:extLst>
                    <a:ext uri="{FF2B5EF4-FFF2-40B4-BE49-F238E27FC236}">
                      <a16:creationId xmlns:a16="http://schemas.microsoft.com/office/drawing/2014/main" id="{C25EE401-8D19-F647-98EE-8C2ECF811EB5}"/>
                    </a:ext>
                  </a:extLst>
                </p:cNvPr>
                <p:cNvSpPr/>
                <p:nvPr/>
              </p:nvSpPr>
              <p:spPr>
                <a:xfrm>
                  <a:off x="2859143" y="11643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Oval 240">
                  <a:extLst>
                    <a:ext uri="{FF2B5EF4-FFF2-40B4-BE49-F238E27FC236}">
                      <a16:creationId xmlns:a16="http://schemas.microsoft.com/office/drawing/2014/main" id="{54300BAA-8B22-654B-A044-262F28EF2DB6}"/>
                    </a:ext>
                  </a:extLst>
                </p:cNvPr>
                <p:cNvSpPr/>
                <p:nvPr/>
              </p:nvSpPr>
              <p:spPr>
                <a:xfrm>
                  <a:off x="2902893" y="126515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FD1BA53A-4325-6746-9623-93FD540FFE15}"/>
                    </a:ext>
                  </a:extLst>
                </p:cNvPr>
                <p:cNvSpPr/>
                <p:nvPr/>
              </p:nvSpPr>
              <p:spPr>
                <a:xfrm>
                  <a:off x="3115754" y="1094165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460D0C24-F4B2-4048-95CC-5ADF14B1924B}"/>
                    </a:ext>
                  </a:extLst>
                </p:cNvPr>
                <p:cNvSpPr/>
                <p:nvPr/>
              </p:nvSpPr>
              <p:spPr>
                <a:xfrm>
                  <a:off x="3153211" y="1311664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>
                  <a:extLst>
                    <a:ext uri="{FF2B5EF4-FFF2-40B4-BE49-F238E27FC236}">
                      <a16:creationId xmlns:a16="http://schemas.microsoft.com/office/drawing/2014/main" id="{FA8EABCE-A941-EF42-948D-06F6C09481E2}"/>
                    </a:ext>
                  </a:extLst>
                </p:cNvPr>
                <p:cNvSpPr/>
                <p:nvPr/>
              </p:nvSpPr>
              <p:spPr>
                <a:xfrm>
                  <a:off x="2937981" y="1376737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101977EE-8E4C-F04B-81DC-A4399A7C0449}"/>
                  </a:ext>
                </a:extLst>
              </p:cNvPr>
              <p:cNvGrpSpPr/>
              <p:nvPr/>
            </p:nvGrpSpPr>
            <p:grpSpPr>
              <a:xfrm>
                <a:off x="5414226" y="398004"/>
                <a:ext cx="425777" cy="425777"/>
                <a:chOff x="2819400" y="1031962"/>
                <a:chExt cx="425777" cy="425777"/>
              </a:xfrm>
            </p:grpSpPr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8F953123-C353-1E47-898F-98990E9F1C2C}"/>
                    </a:ext>
                  </a:extLst>
                </p:cNvPr>
                <p:cNvSpPr/>
                <p:nvPr/>
              </p:nvSpPr>
              <p:spPr>
                <a:xfrm>
                  <a:off x="2819400" y="1031962"/>
                  <a:ext cx="425777" cy="425777"/>
                </a:xfrm>
                <a:prstGeom prst="ellipse">
                  <a:avLst/>
                </a:prstGeom>
                <a:solidFill>
                  <a:srgbClr val="9F625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0B4D4A92-ABD6-754F-823F-21FA90DA90DC}"/>
                    </a:ext>
                  </a:extLst>
                </p:cNvPr>
                <p:cNvSpPr/>
                <p:nvPr/>
              </p:nvSpPr>
              <p:spPr>
                <a:xfrm>
                  <a:off x="2986332" y="10668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D50E7ECF-E164-EE44-A741-A83A5C83919F}"/>
                    </a:ext>
                  </a:extLst>
                </p:cNvPr>
                <p:cNvSpPr/>
                <p:nvPr/>
              </p:nvSpPr>
              <p:spPr>
                <a:xfrm>
                  <a:off x="3138732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1ADE587E-D7BA-BB4D-96E6-C9F36DBDC939}"/>
                    </a:ext>
                  </a:extLst>
                </p:cNvPr>
                <p:cNvSpPr/>
                <p:nvPr/>
              </p:nvSpPr>
              <p:spPr>
                <a:xfrm>
                  <a:off x="3007429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Oval 228">
                  <a:extLst>
                    <a:ext uri="{FF2B5EF4-FFF2-40B4-BE49-F238E27FC236}">
                      <a16:creationId xmlns:a16="http://schemas.microsoft.com/office/drawing/2014/main" id="{623C8EAB-B8DB-BC48-BD8A-43A168F315EA}"/>
                    </a:ext>
                  </a:extLst>
                </p:cNvPr>
                <p:cNvSpPr/>
                <p:nvPr/>
              </p:nvSpPr>
              <p:spPr>
                <a:xfrm>
                  <a:off x="3045596" y="13426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Oval 229">
                  <a:extLst>
                    <a:ext uri="{FF2B5EF4-FFF2-40B4-BE49-F238E27FC236}">
                      <a16:creationId xmlns:a16="http://schemas.microsoft.com/office/drawing/2014/main" id="{008483AE-F041-A44A-8CA8-9E9E2B1A916A}"/>
                    </a:ext>
                  </a:extLst>
                </p:cNvPr>
                <p:cNvSpPr/>
                <p:nvPr/>
              </p:nvSpPr>
              <p:spPr>
                <a:xfrm>
                  <a:off x="2859143" y="11643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Oval 230">
                  <a:extLst>
                    <a:ext uri="{FF2B5EF4-FFF2-40B4-BE49-F238E27FC236}">
                      <a16:creationId xmlns:a16="http://schemas.microsoft.com/office/drawing/2014/main" id="{C9D25273-7F8F-DB4C-8DAA-52B476D669D9}"/>
                    </a:ext>
                  </a:extLst>
                </p:cNvPr>
                <p:cNvSpPr/>
                <p:nvPr/>
              </p:nvSpPr>
              <p:spPr>
                <a:xfrm>
                  <a:off x="2902893" y="126515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000BB631-BD45-8B41-8B56-D63F63F90482}"/>
                    </a:ext>
                  </a:extLst>
                </p:cNvPr>
                <p:cNvSpPr/>
                <p:nvPr/>
              </p:nvSpPr>
              <p:spPr>
                <a:xfrm>
                  <a:off x="3115754" y="1094165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Oval 232">
                  <a:extLst>
                    <a:ext uri="{FF2B5EF4-FFF2-40B4-BE49-F238E27FC236}">
                      <a16:creationId xmlns:a16="http://schemas.microsoft.com/office/drawing/2014/main" id="{8E2D6C22-1934-4F43-A58D-77BFFD1681D1}"/>
                    </a:ext>
                  </a:extLst>
                </p:cNvPr>
                <p:cNvSpPr/>
                <p:nvPr/>
              </p:nvSpPr>
              <p:spPr>
                <a:xfrm>
                  <a:off x="3153211" y="1311664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992E1F7B-C9A2-A345-A275-0EA5C0288E77}"/>
                    </a:ext>
                  </a:extLst>
                </p:cNvPr>
                <p:cNvSpPr/>
                <p:nvPr/>
              </p:nvSpPr>
              <p:spPr>
                <a:xfrm>
                  <a:off x="2937981" y="1376737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55434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Picture 217">
            <a:extLst>
              <a:ext uri="{FF2B5EF4-FFF2-40B4-BE49-F238E27FC236}">
                <a16:creationId xmlns:a16="http://schemas.microsoft.com/office/drawing/2014/main" id="{CACDBE0A-C92A-984F-8D86-CE2052599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404" y="1565563"/>
            <a:ext cx="1101766" cy="1862509"/>
          </a:xfrm>
          <a:prstGeom prst="rect">
            <a:avLst/>
          </a:prstGeom>
        </p:spPr>
      </p:pic>
      <p:grpSp>
        <p:nvGrpSpPr>
          <p:cNvPr id="220" name="Group 219">
            <a:extLst>
              <a:ext uri="{FF2B5EF4-FFF2-40B4-BE49-F238E27FC236}">
                <a16:creationId xmlns:a16="http://schemas.microsoft.com/office/drawing/2014/main" id="{70F662E9-B930-E446-A2EA-9D83863EAC39}"/>
              </a:ext>
            </a:extLst>
          </p:cNvPr>
          <p:cNvGrpSpPr/>
          <p:nvPr/>
        </p:nvGrpSpPr>
        <p:grpSpPr>
          <a:xfrm>
            <a:off x="6739247" y="2481835"/>
            <a:ext cx="425777" cy="425777"/>
            <a:chOff x="2819400" y="1031962"/>
            <a:chExt cx="425777" cy="425777"/>
          </a:xfrm>
        </p:grpSpPr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BC22914D-B643-9443-A1BF-30101E2D530E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A9967378-CC8E-1640-ABE8-F485C789081B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F5E58091-2B2A-0040-A259-103C5000F0E1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714EFE2B-22EF-AE43-8C3E-05B44CA2F82C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5C27992B-6797-6445-A879-3301042EC5FF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E189FF02-0AB6-284D-B9C8-DCA182C31D30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A6465C29-07D6-ED44-A776-AF086A789556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255C744E-E79A-9147-B57B-9DE270B54F4C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9F905D0C-5928-DA4B-A16F-47DEC2974932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7C150E9F-2BBF-6E4A-9290-93B8B0B8F061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820C2440-4365-9046-BD29-69DBE8F0BC87}"/>
              </a:ext>
            </a:extLst>
          </p:cNvPr>
          <p:cNvGrpSpPr/>
          <p:nvPr/>
        </p:nvGrpSpPr>
        <p:grpSpPr>
          <a:xfrm>
            <a:off x="6760343" y="2206491"/>
            <a:ext cx="425777" cy="425777"/>
            <a:chOff x="2819400" y="1031962"/>
            <a:chExt cx="425777" cy="425777"/>
          </a:xfrm>
        </p:grpSpPr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64AEE1C8-85BE-6F40-9444-05540D8291F5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6053106C-0E37-C04F-99F1-F627D5E0A227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54044C40-A005-AE47-B7D7-3EB309B6E690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03EDC0F3-4A16-8941-9E78-2F2E226B6BF4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5BFFCEA2-F8DC-4D48-A452-FD7C5F79580F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CAAE66AC-6D3D-BF4F-BFEA-AFFBB07CBDB1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4B033142-5588-6C4B-82C1-146A886AE92D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FB77C0C0-DC40-4149-85AC-6A9C4F588E64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2AB3D017-03E0-6548-9A12-29BD5C08B81F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37628A74-C76C-D448-8272-2722F2680F38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A820DBD8-8D2D-154A-91F3-3D11A7F0D5D1}"/>
              </a:ext>
            </a:extLst>
          </p:cNvPr>
          <p:cNvGrpSpPr/>
          <p:nvPr/>
        </p:nvGrpSpPr>
        <p:grpSpPr>
          <a:xfrm>
            <a:off x="7022365" y="2466720"/>
            <a:ext cx="425777" cy="425777"/>
            <a:chOff x="2819400" y="1031962"/>
            <a:chExt cx="425777" cy="425777"/>
          </a:xfrm>
        </p:grpSpPr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FA546557-2FB4-9541-8883-2081BD67E16A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15712483-A710-3C4F-831D-24198225B589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8366BD7C-E7F5-6F4D-8F94-6E877E648488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86D36B15-1836-504F-A2F2-A817238AD284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63CBB3DF-97B1-374B-87A9-4910A8BAC1A6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B715D442-837B-6E4B-9F57-170B15E1EBB1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61BC2C7A-B797-F64F-8336-CEAE56B38F58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EBDC3DC1-3424-5C44-993C-DAB11ED19C6E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18D7AC24-06E7-D34C-A6F5-3C365296493F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22DD535F-DEEF-E94C-87E6-A17230E8BF4F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74443739-495C-F041-8394-546650938E5C}"/>
              </a:ext>
            </a:extLst>
          </p:cNvPr>
          <p:cNvGrpSpPr/>
          <p:nvPr/>
        </p:nvGrpSpPr>
        <p:grpSpPr>
          <a:xfrm>
            <a:off x="6756865" y="2630440"/>
            <a:ext cx="425777" cy="425777"/>
            <a:chOff x="2819400" y="1031962"/>
            <a:chExt cx="425777" cy="425777"/>
          </a:xfrm>
        </p:grpSpPr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E4A543D1-919C-E246-9149-088E639F686F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621AF2A0-ABCF-9849-B416-B09EC8339039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A683F86D-855A-6B47-82DF-C118FA5EB35E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A373AA9A-885E-BE45-8374-9FE20EDCC874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B828CDDC-BD88-D646-96EB-90DE2C4E0F26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F12F800F-E7A3-7A4C-981A-9AD0982FD0DC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345FB514-B751-4744-8FCF-79F13D073832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5C54D555-686C-8A49-B2A9-8AA07A8255D5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F32D25C6-9F57-0340-855E-BD7F26118594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03465B5B-C7D9-8F4A-832C-89A92791CAEF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B9E52F92-F0B2-1047-B619-7359C7F4C35A}"/>
              </a:ext>
            </a:extLst>
          </p:cNvPr>
          <p:cNvGrpSpPr/>
          <p:nvPr/>
        </p:nvGrpSpPr>
        <p:grpSpPr>
          <a:xfrm>
            <a:off x="7290768" y="2854327"/>
            <a:ext cx="425777" cy="425777"/>
            <a:chOff x="2819400" y="1031962"/>
            <a:chExt cx="425777" cy="425777"/>
          </a:xfrm>
        </p:grpSpPr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AB6B1941-0B39-4348-B3A3-5123FC7C5525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8BD5744C-1BE8-DD4F-BAE5-6AA042CD4DB9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273DD029-31C7-0546-BA52-E78AEA2668EE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1E4EB5E3-09A5-0748-8902-E59D126D7CDF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6B34F955-E708-FB4E-AE95-BF153924CC9E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452E9B53-5B96-6749-ADBD-47DF705AAEA2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1FB2B548-3BE3-BA47-8308-DC253AB1E1CB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E936455F-464D-8C4B-B1DD-0EF9EF406E95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B6259CD7-7B8C-1545-80AA-A5F6FBF811C9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E225FF7D-BD8B-0042-82E4-EC5BAAC58978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DA69AD69-5FA6-A344-BE53-C2965DF9757E}"/>
              </a:ext>
            </a:extLst>
          </p:cNvPr>
          <p:cNvGrpSpPr/>
          <p:nvPr/>
        </p:nvGrpSpPr>
        <p:grpSpPr>
          <a:xfrm>
            <a:off x="6244789" y="2823320"/>
            <a:ext cx="425777" cy="425777"/>
            <a:chOff x="2819400" y="1031962"/>
            <a:chExt cx="425777" cy="425777"/>
          </a:xfrm>
        </p:grpSpPr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DDCD4F68-9418-F243-B6C9-D1A8F658C909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EF28051E-21DE-844E-885A-4A67A88E5783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9F943EF8-7AF0-6641-9D1C-4379476ED84F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92174667-E846-D143-A652-35474298D01A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6BF84163-3C20-EF4A-A24C-0F5BF9533171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F41AA175-16FC-F644-9CCD-B10EC1BF61C3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DB6CC636-3BB6-0E48-88A4-29D58E55C1D2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E2B4C0F3-3BE5-0F40-A829-26DD0D4CA0F9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1B101EB7-5ED6-844C-BD91-FB36FD35F712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798005B0-951D-B949-BB63-47F24998BEE6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47" name="Picture 146">
            <a:extLst>
              <a:ext uri="{FF2B5EF4-FFF2-40B4-BE49-F238E27FC236}">
                <a16:creationId xmlns:a16="http://schemas.microsoft.com/office/drawing/2014/main" id="{D35DA12F-7E25-BE48-BE21-D5764677E1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91" y="3901500"/>
            <a:ext cx="1423776" cy="116842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908B7C8-D9FB-8E41-AA8D-48BA244E8A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57" y="2993710"/>
            <a:ext cx="1619381" cy="198291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10C2566B-9158-4045-AF0A-8E1928BE6D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895" y="1639134"/>
            <a:ext cx="843910" cy="58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98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Picture 217">
            <a:extLst>
              <a:ext uri="{FF2B5EF4-FFF2-40B4-BE49-F238E27FC236}">
                <a16:creationId xmlns:a16="http://schemas.microsoft.com/office/drawing/2014/main" id="{CACDBE0A-C92A-984F-8D86-CE2052599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404" y="1565563"/>
            <a:ext cx="1101766" cy="1862509"/>
          </a:xfrm>
          <a:prstGeom prst="rect">
            <a:avLst/>
          </a:prstGeom>
        </p:spPr>
      </p:pic>
      <p:grpSp>
        <p:nvGrpSpPr>
          <p:cNvPr id="220" name="Group 219">
            <a:extLst>
              <a:ext uri="{FF2B5EF4-FFF2-40B4-BE49-F238E27FC236}">
                <a16:creationId xmlns:a16="http://schemas.microsoft.com/office/drawing/2014/main" id="{70F662E9-B930-E446-A2EA-9D83863EAC39}"/>
              </a:ext>
            </a:extLst>
          </p:cNvPr>
          <p:cNvGrpSpPr/>
          <p:nvPr/>
        </p:nvGrpSpPr>
        <p:grpSpPr>
          <a:xfrm>
            <a:off x="6739247" y="2481835"/>
            <a:ext cx="425777" cy="425777"/>
            <a:chOff x="2819400" y="1031962"/>
            <a:chExt cx="425777" cy="425777"/>
          </a:xfrm>
        </p:grpSpPr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BC22914D-B643-9443-A1BF-30101E2D530E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A9967378-CC8E-1640-ABE8-F485C789081B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F5E58091-2B2A-0040-A259-103C5000F0E1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714EFE2B-22EF-AE43-8C3E-05B44CA2F82C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5C27992B-6797-6445-A879-3301042EC5FF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E189FF02-0AB6-284D-B9C8-DCA182C31D30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A6465C29-07D6-ED44-A776-AF086A789556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255C744E-E79A-9147-B57B-9DE270B54F4C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9F905D0C-5928-DA4B-A16F-47DEC2974932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7C150E9F-2BBF-6E4A-9290-93B8B0B8F061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820C2440-4365-9046-BD29-69DBE8F0BC87}"/>
              </a:ext>
            </a:extLst>
          </p:cNvPr>
          <p:cNvGrpSpPr/>
          <p:nvPr/>
        </p:nvGrpSpPr>
        <p:grpSpPr>
          <a:xfrm>
            <a:off x="5832054" y="2858992"/>
            <a:ext cx="425777" cy="425777"/>
            <a:chOff x="2819400" y="1031962"/>
            <a:chExt cx="425777" cy="425777"/>
          </a:xfrm>
        </p:grpSpPr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64AEE1C8-85BE-6F40-9444-05540D8291F5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6053106C-0E37-C04F-99F1-F627D5E0A227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54044C40-A005-AE47-B7D7-3EB309B6E690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03EDC0F3-4A16-8941-9E78-2F2E226B6BF4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5BFFCEA2-F8DC-4D48-A452-FD7C5F79580F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CAAE66AC-6D3D-BF4F-BFEA-AFFBB07CBDB1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4B033142-5588-6C4B-82C1-146A886AE92D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FB77C0C0-DC40-4149-85AC-6A9C4F588E64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2AB3D017-03E0-6548-9A12-29BD5C08B81F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37628A74-C76C-D448-8272-2722F2680F38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A820DBD8-8D2D-154A-91F3-3D11A7F0D5D1}"/>
              </a:ext>
            </a:extLst>
          </p:cNvPr>
          <p:cNvGrpSpPr/>
          <p:nvPr/>
        </p:nvGrpSpPr>
        <p:grpSpPr>
          <a:xfrm>
            <a:off x="7022365" y="2466720"/>
            <a:ext cx="425777" cy="425777"/>
            <a:chOff x="2819400" y="1031962"/>
            <a:chExt cx="425777" cy="425777"/>
          </a:xfrm>
        </p:grpSpPr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FA546557-2FB4-9541-8883-2081BD67E16A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15712483-A710-3C4F-831D-24198225B589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8366BD7C-E7F5-6F4D-8F94-6E877E648488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86D36B15-1836-504F-A2F2-A817238AD284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63CBB3DF-97B1-374B-87A9-4910A8BAC1A6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B715D442-837B-6E4B-9F57-170B15E1EBB1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61BC2C7A-B797-F64F-8336-CEAE56B38F58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EBDC3DC1-3424-5C44-993C-DAB11ED19C6E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18D7AC24-06E7-D34C-A6F5-3C365296493F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22DD535F-DEEF-E94C-87E6-A17230E8BF4F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74443739-495C-F041-8394-546650938E5C}"/>
              </a:ext>
            </a:extLst>
          </p:cNvPr>
          <p:cNvGrpSpPr/>
          <p:nvPr/>
        </p:nvGrpSpPr>
        <p:grpSpPr>
          <a:xfrm>
            <a:off x="6756865" y="2630440"/>
            <a:ext cx="425777" cy="425777"/>
            <a:chOff x="2819400" y="1031962"/>
            <a:chExt cx="425777" cy="425777"/>
          </a:xfrm>
        </p:grpSpPr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E4A543D1-919C-E246-9149-088E639F686F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621AF2A0-ABCF-9849-B416-B09EC8339039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A683F86D-855A-6B47-82DF-C118FA5EB35E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A373AA9A-885E-BE45-8374-9FE20EDCC874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B828CDDC-BD88-D646-96EB-90DE2C4E0F26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F12F800F-E7A3-7A4C-981A-9AD0982FD0DC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345FB514-B751-4744-8FCF-79F13D073832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5C54D555-686C-8A49-B2A9-8AA07A8255D5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F32D25C6-9F57-0340-855E-BD7F26118594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03465B5B-C7D9-8F4A-832C-89A92791CAEF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B9E52F92-F0B2-1047-B619-7359C7F4C35A}"/>
              </a:ext>
            </a:extLst>
          </p:cNvPr>
          <p:cNvGrpSpPr/>
          <p:nvPr/>
        </p:nvGrpSpPr>
        <p:grpSpPr>
          <a:xfrm>
            <a:off x="7290768" y="2854327"/>
            <a:ext cx="425777" cy="425777"/>
            <a:chOff x="2819400" y="1031962"/>
            <a:chExt cx="425777" cy="425777"/>
          </a:xfrm>
        </p:grpSpPr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AB6B1941-0B39-4348-B3A3-5123FC7C5525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8BD5744C-1BE8-DD4F-BAE5-6AA042CD4DB9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273DD029-31C7-0546-BA52-E78AEA2668EE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1E4EB5E3-09A5-0748-8902-E59D126D7CDF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6B34F955-E708-FB4E-AE95-BF153924CC9E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452E9B53-5B96-6749-ADBD-47DF705AAEA2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1FB2B548-3BE3-BA47-8308-DC253AB1E1CB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E936455F-464D-8C4B-B1DD-0EF9EF406E95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B6259CD7-7B8C-1545-80AA-A5F6FBF811C9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E225FF7D-BD8B-0042-82E4-EC5BAAC58978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DA69AD69-5FA6-A344-BE53-C2965DF9757E}"/>
              </a:ext>
            </a:extLst>
          </p:cNvPr>
          <p:cNvGrpSpPr/>
          <p:nvPr/>
        </p:nvGrpSpPr>
        <p:grpSpPr>
          <a:xfrm>
            <a:off x="6244789" y="2823320"/>
            <a:ext cx="425777" cy="425777"/>
            <a:chOff x="2819400" y="1031962"/>
            <a:chExt cx="425777" cy="425777"/>
          </a:xfrm>
        </p:grpSpPr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DDCD4F68-9418-F243-B6C9-D1A8F658C909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EF28051E-21DE-844E-885A-4A67A88E5783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9F943EF8-7AF0-6641-9D1C-4379476ED84F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92174667-E846-D143-A652-35474298D01A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6BF84163-3C20-EF4A-A24C-0F5BF9533171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F41AA175-16FC-F644-9CCD-B10EC1BF61C3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DB6CC636-3BB6-0E48-88A4-29D58E55C1D2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E2B4C0F3-3BE5-0F40-A829-26DD0D4CA0F9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1B101EB7-5ED6-844C-BD91-FB36FD35F712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798005B0-951D-B949-BB63-47F24998BEE6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47" name="Picture 146">
            <a:extLst>
              <a:ext uri="{FF2B5EF4-FFF2-40B4-BE49-F238E27FC236}">
                <a16:creationId xmlns:a16="http://schemas.microsoft.com/office/drawing/2014/main" id="{D35DA12F-7E25-BE48-BE21-D5764677E1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91" y="3901500"/>
            <a:ext cx="1423776" cy="116842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908B7C8-D9FB-8E41-AA8D-48BA244E8A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57" y="2993710"/>
            <a:ext cx="1619381" cy="198291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CD0A069-26CF-F246-89AB-EEED225975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895" y="1660593"/>
            <a:ext cx="843910" cy="58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49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3C907E3B-3061-B546-9FF6-378F04BD4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404" y="1565562"/>
            <a:ext cx="1103462" cy="1865376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A431DF94-0A59-1B46-878F-798661E6A860}"/>
              </a:ext>
            </a:extLst>
          </p:cNvPr>
          <p:cNvGrpSpPr/>
          <p:nvPr/>
        </p:nvGrpSpPr>
        <p:grpSpPr>
          <a:xfrm>
            <a:off x="6460704" y="3133979"/>
            <a:ext cx="425777" cy="425777"/>
            <a:chOff x="2819400" y="1031962"/>
            <a:chExt cx="425777" cy="425777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592FFF6A-3EBE-3744-B29D-371977D7E8A8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A76975D1-2A01-7443-B105-45FF841748EA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CDD6CEA1-5FA3-2142-B3FF-43BDFD714A2F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E14644C-5984-E94F-8F52-1D361A1C63C0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71256220-9C88-6343-A09F-84C0CC7EE4BF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2870C2E-50D3-0A46-A889-26159F5BD4A6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D81AAD8-19E9-6244-B268-F9C159AB2C49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640A1B17-1FE3-234D-8579-D03982C4286A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FA1FC641-57C0-AE4A-8B99-750D3582A5AB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E7FD031A-CE1B-C442-9D91-226CBA3C3EBF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F26CFBA-1ACA-B948-AB2D-3BBFE0971641}"/>
              </a:ext>
            </a:extLst>
          </p:cNvPr>
          <p:cNvGrpSpPr/>
          <p:nvPr/>
        </p:nvGrpSpPr>
        <p:grpSpPr>
          <a:xfrm>
            <a:off x="5524392" y="3168149"/>
            <a:ext cx="425777" cy="425777"/>
            <a:chOff x="2819400" y="1031962"/>
            <a:chExt cx="425777" cy="425777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7A384EC-827B-B941-AC16-7EAE2218375B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BEEE3013-E1BA-E94A-9D88-EF40DDF2AC6D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6EB9CE8-B327-544C-AA4E-9207EA6F9A03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64B726D-570C-374A-838C-EF0693543B10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F9B23381-F0C3-9F4C-841E-65404C529421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4D02F46-E049-E94E-B4C8-BD29CF2C3EAC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D77FA11-CFBB-3943-93FF-27079DB5710E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2725AC4-1F48-AE4E-AED3-CC5030C90D92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57F2E1A-1DCD-9B48-B298-39428D883A06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30CD4E45-541D-C349-A98E-AB9E3DE17FBA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6E159AC-ABC5-BA43-A26B-0A8B145AFFC9}"/>
              </a:ext>
            </a:extLst>
          </p:cNvPr>
          <p:cNvGrpSpPr/>
          <p:nvPr/>
        </p:nvGrpSpPr>
        <p:grpSpPr>
          <a:xfrm>
            <a:off x="7286029" y="3209900"/>
            <a:ext cx="425777" cy="425777"/>
            <a:chOff x="2819400" y="1031962"/>
            <a:chExt cx="425777" cy="425777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96D361B-602C-3849-97ED-2019DCD6BD9C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C9993F9-CA69-3E47-8158-8F79187E4CFD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ECBB0F1-1B4E-914E-9289-B57FF8868F82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5AE8C0B-3C33-F346-82EB-6C4F319958F8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2B2851C-D7A0-6A46-92E3-15B1C21A67FC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48F5290-019A-054D-BB78-977ED9A2695D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A5358DE9-A4BA-0548-A7E5-9B763A94BC27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8B7000A-F25D-4F41-B0BA-B9838B64CB87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1D51079-7B64-D942-8C9B-58775304B20C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BB753EE-56CD-424F-9C7D-371ACBEA146E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42C1598-BA40-DB46-B58C-5EE4D8A5940F}"/>
              </a:ext>
            </a:extLst>
          </p:cNvPr>
          <p:cNvGrpSpPr/>
          <p:nvPr/>
        </p:nvGrpSpPr>
        <p:grpSpPr>
          <a:xfrm>
            <a:off x="5952380" y="3163944"/>
            <a:ext cx="425777" cy="425777"/>
            <a:chOff x="2819400" y="1031962"/>
            <a:chExt cx="425777" cy="425777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96D97CF-2FD8-4543-9109-46694944DBE2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D9D16BD-2739-DC48-908C-78F924A75CE4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FF88F39-A99F-5949-B67D-10CEB68C44C5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BBD416D-5487-5842-889F-0FAF78E9C395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2752944-9A9E-A14F-989A-60DF7F708AF7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4E3B342-37E4-D747-83F5-8691E40998DE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33A4E0A-4E03-914A-9EE1-59AE6CD1C3F3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64CC198-1B87-CE4C-8910-0335612E2360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7C76F7C-3608-FC49-B2E9-D6866A0A8634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9D6FCB6-DABD-2541-AD2B-37F7D2EB03A8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47" name="Picture 146">
            <a:extLst>
              <a:ext uri="{FF2B5EF4-FFF2-40B4-BE49-F238E27FC236}">
                <a16:creationId xmlns:a16="http://schemas.microsoft.com/office/drawing/2014/main" id="{D35DA12F-7E25-BE48-BE21-D5764677E1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91" y="3901500"/>
            <a:ext cx="1423776" cy="1168425"/>
          </a:xfrm>
          <a:prstGeom prst="rect">
            <a:avLst/>
          </a:prstGeo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FD9E6E0D-807C-F04C-B033-185E296A8463}"/>
              </a:ext>
            </a:extLst>
          </p:cNvPr>
          <p:cNvGrpSpPr/>
          <p:nvPr/>
        </p:nvGrpSpPr>
        <p:grpSpPr>
          <a:xfrm>
            <a:off x="6912275" y="3186922"/>
            <a:ext cx="425777" cy="425777"/>
            <a:chOff x="2819400" y="1031962"/>
            <a:chExt cx="425777" cy="425777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9C0DD2D4-16D1-944B-A190-0591333ED299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D81293B4-DBEF-CD46-98A1-D3BA12768315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F7A0FE85-C581-C546-9062-FA15942632A1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DCF068A-066B-7D4D-83D9-C5E9F2BA941B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005C1A9-F934-A34D-B11F-D31E5692B40F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87B7312-A008-8142-B14E-0476AC9CB3DD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625872B1-4450-954B-9E67-E11E9DF52E07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969545D0-6C2E-494F-A6D2-7E0FB86115A3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664020E-A022-DE40-8644-62EB1E4A2F19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2D88F32F-E044-F042-8C59-080A1423CEDE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2" name="Picture 71">
            <a:extLst>
              <a:ext uri="{FF2B5EF4-FFF2-40B4-BE49-F238E27FC236}">
                <a16:creationId xmlns:a16="http://schemas.microsoft.com/office/drawing/2014/main" id="{176AFB97-F348-7D46-B30D-F2FA7ED2A1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57" y="2993710"/>
            <a:ext cx="1619381" cy="1982915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18E5CCDC-F40A-CD41-882A-9F5BBC7257A4}"/>
              </a:ext>
            </a:extLst>
          </p:cNvPr>
          <p:cNvGrpSpPr/>
          <p:nvPr/>
        </p:nvGrpSpPr>
        <p:grpSpPr>
          <a:xfrm>
            <a:off x="7627080" y="3253183"/>
            <a:ext cx="425777" cy="425777"/>
            <a:chOff x="2819400" y="1031962"/>
            <a:chExt cx="425777" cy="425777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BE70415-2060-8D48-9241-6CC06340707B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EA78950-50AF-D144-B9F0-88587C09ED5E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CDA6C777-8942-784E-A0B9-3C0580CB1BB4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484CAEA6-B6CF-2546-ADE4-3A7A84E180B2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A45DB451-F687-4240-A0D4-D3AA53087C97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6BDC6640-73E4-9D48-B28F-8380DFA7738E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8352F9C9-5A1D-B54A-8552-94FDCD5F04A3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C40790F4-A7BA-B848-B34F-F8C5067690B5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93A47AC7-37F0-174D-B079-49E0B76323C7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A8BB5029-9244-AB42-A381-A78957E9FAAB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4" name="Picture 73">
            <a:extLst>
              <a:ext uri="{FF2B5EF4-FFF2-40B4-BE49-F238E27FC236}">
                <a16:creationId xmlns:a16="http://schemas.microsoft.com/office/drawing/2014/main" id="{D5805574-5991-FA40-AD54-B386D42360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0108" y="1646587"/>
            <a:ext cx="843910" cy="58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50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4172113D-E3B8-E84B-B6E0-CF4F78117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404" y="1565562"/>
            <a:ext cx="1103462" cy="1865376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176AFB97-F348-7D46-B30D-F2FA7ED2A1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225" y="2652456"/>
            <a:ext cx="1619381" cy="1982915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A431DF94-0A59-1B46-878F-798661E6A860}"/>
              </a:ext>
            </a:extLst>
          </p:cNvPr>
          <p:cNvGrpSpPr/>
          <p:nvPr/>
        </p:nvGrpSpPr>
        <p:grpSpPr>
          <a:xfrm>
            <a:off x="6460704" y="3133979"/>
            <a:ext cx="425777" cy="425777"/>
            <a:chOff x="2819400" y="1031962"/>
            <a:chExt cx="425777" cy="425777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592FFF6A-3EBE-3744-B29D-371977D7E8A8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A76975D1-2A01-7443-B105-45FF841748EA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CDD6CEA1-5FA3-2142-B3FF-43BDFD714A2F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E14644C-5984-E94F-8F52-1D361A1C63C0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71256220-9C88-6343-A09F-84C0CC7EE4BF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2870C2E-50D3-0A46-A889-26159F5BD4A6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D81AAD8-19E9-6244-B268-F9C159AB2C49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640A1B17-1FE3-234D-8579-D03982C4286A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FA1FC641-57C0-AE4A-8B99-750D3582A5AB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E7FD031A-CE1B-C442-9D91-226CBA3C3EBF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F26CFBA-1ACA-B948-AB2D-3BBFE0971641}"/>
              </a:ext>
            </a:extLst>
          </p:cNvPr>
          <p:cNvGrpSpPr/>
          <p:nvPr/>
        </p:nvGrpSpPr>
        <p:grpSpPr>
          <a:xfrm>
            <a:off x="5524392" y="3168149"/>
            <a:ext cx="425777" cy="425777"/>
            <a:chOff x="2819400" y="1031962"/>
            <a:chExt cx="425777" cy="425777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7A384EC-827B-B941-AC16-7EAE2218375B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BEEE3013-E1BA-E94A-9D88-EF40DDF2AC6D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6EB9CE8-B327-544C-AA4E-9207EA6F9A03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64B726D-570C-374A-838C-EF0693543B10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F9B23381-F0C3-9F4C-841E-65404C529421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4D02F46-E049-E94E-B4C8-BD29CF2C3EAC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D77FA11-CFBB-3943-93FF-27079DB5710E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2725AC4-1F48-AE4E-AED3-CC5030C90D92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57F2E1A-1DCD-9B48-B298-39428D883A06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30CD4E45-541D-C349-A98E-AB9E3DE17FBA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6E159AC-ABC5-BA43-A26B-0A8B145AFFC9}"/>
              </a:ext>
            </a:extLst>
          </p:cNvPr>
          <p:cNvGrpSpPr/>
          <p:nvPr/>
        </p:nvGrpSpPr>
        <p:grpSpPr>
          <a:xfrm>
            <a:off x="7286029" y="3209900"/>
            <a:ext cx="425777" cy="425777"/>
            <a:chOff x="2819400" y="1031962"/>
            <a:chExt cx="425777" cy="425777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96D361B-602C-3849-97ED-2019DCD6BD9C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C9993F9-CA69-3E47-8158-8F79187E4CFD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ECBB0F1-1B4E-914E-9289-B57FF8868F82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5AE8C0B-3C33-F346-82EB-6C4F319958F8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2B2851C-D7A0-6A46-92E3-15B1C21A67FC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48F5290-019A-054D-BB78-977ED9A2695D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A5358DE9-A4BA-0548-A7E5-9B763A94BC27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8B7000A-F25D-4F41-B0BA-B9838B64CB87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1D51079-7B64-D942-8C9B-58775304B20C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BB753EE-56CD-424F-9C7D-371ACBEA146E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42C1598-BA40-DB46-B58C-5EE4D8A5940F}"/>
              </a:ext>
            </a:extLst>
          </p:cNvPr>
          <p:cNvGrpSpPr/>
          <p:nvPr/>
        </p:nvGrpSpPr>
        <p:grpSpPr>
          <a:xfrm>
            <a:off x="5952380" y="3163944"/>
            <a:ext cx="425777" cy="425777"/>
            <a:chOff x="2819400" y="1031962"/>
            <a:chExt cx="425777" cy="425777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96D97CF-2FD8-4543-9109-46694944DBE2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D9D16BD-2739-DC48-908C-78F924A75CE4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FF88F39-A99F-5949-B67D-10CEB68C44C5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BBD416D-5487-5842-889F-0FAF78E9C395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2752944-9A9E-A14F-989A-60DF7F708AF7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4E3B342-37E4-D747-83F5-8691E40998DE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33A4E0A-4E03-914A-9EE1-59AE6CD1C3F3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64CC198-1B87-CE4C-8910-0335612E2360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7C76F7C-3608-FC49-B2E9-D6866A0A8634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9D6FCB6-DABD-2541-AD2B-37F7D2EB03A8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47" name="Picture 146">
            <a:extLst>
              <a:ext uri="{FF2B5EF4-FFF2-40B4-BE49-F238E27FC236}">
                <a16:creationId xmlns:a16="http://schemas.microsoft.com/office/drawing/2014/main" id="{D35DA12F-7E25-BE48-BE21-D5764677E1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91" y="3901500"/>
            <a:ext cx="1423776" cy="1168425"/>
          </a:xfrm>
          <a:prstGeom prst="rect">
            <a:avLst/>
          </a:prstGeo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FD9E6E0D-807C-F04C-B033-185E296A8463}"/>
              </a:ext>
            </a:extLst>
          </p:cNvPr>
          <p:cNvGrpSpPr/>
          <p:nvPr/>
        </p:nvGrpSpPr>
        <p:grpSpPr>
          <a:xfrm>
            <a:off x="6912275" y="3186922"/>
            <a:ext cx="425777" cy="425777"/>
            <a:chOff x="2819400" y="1031962"/>
            <a:chExt cx="425777" cy="425777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9C0DD2D4-16D1-944B-A190-0591333ED299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D81293B4-DBEF-CD46-98A1-D3BA12768315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F7A0FE85-C581-C546-9062-FA15942632A1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DCF068A-066B-7D4D-83D9-C5E9F2BA941B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005C1A9-F934-A34D-B11F-D31E5692B40F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87B7312-A008-8142-B14E-0476AC9CB3DD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625872B1-4450-954B-9E67-E11E9DF52E07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969545D0-6C2E-494F-A6D2-7E0FB86115A3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664020E-A022-DE40-8644-62EB1E4A2F19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2D88F32F-E044-F042-8C59-080A1423CEDE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8E5CCDC-F40A-CD41-882A-9F5BBC7257A4}"/>
              </a:ext>
            </a:extLst>
          </p:cNvPr>
          <p:cNvGrpSpPr/>
          <p:nvPr/>
        </p:nvGrpSpPr>
        <p:grpSpPr>
          <a:xfrm>
            <a:off x="7627080" y="3253183"/>
            <a:ext cx="425777" cy="425777"/>
            <a:chOff x="2819400" y="1031962"/>
            <a:chExt cx="425777" cy="425777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BE70415-2060-8D48-9241-6CC06340707B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EA78950-50AF-D144-B9F0-88587C09ED5E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CDA6C777-8942-784E-A0B9-3C0580CB1BB4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484CAEA6-B6CF-2546-ADE4-3A7A84E180B2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A45DB451-F687-4240-A0D4-D3AA53087C97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6BDC6640-73E4-9D48-B28F-8380DFA7738E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8352F9C9-5A1D-B54A-8552-94FDCD5F04A3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C40790F4-A7BA-B848-B34F-F8C5067690B5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93A47AC7-37F0-174D-B079-49E0B76323C7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A8BB5029-9244-AB42-A381-A78957E9FAAB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7057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14D2193C-F93F-0140-9D27-A3298C0B1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404" y="1565562"/>
            <a:ext cx="1103462" cy="1865376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176AFB97-F348-7D46-B30D-F2FA7ED2A1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301" y="4401196"/>
            <a:ext cx="1619381" cy="1982915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A431DF94-0A59-1B46-878F-798661E6A860}"/>
              </a:ext>
            </a:extLst>
          </p:cNvPr>
          <p:cNvGrpSpPr/>
          <p:nvPr/>
        </p:nvGrpSpPr>
        <p:grpSpPr>
          <a:xfrm>
            <a:off x="6460704" y="3133979"/>
            <a:ext cx="425777" cy="425777"/>
            <a:chOff x="2819400" y="1031962"/>
            <a:chExt cx="425777" cy="425777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592FFF6A-3EBE-3744-B29D-371977D7E8A8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A76975D1-2A01-7443-B105-45FF841748EA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CDD6CEA1-5FA3-2142-B3FF-43BDFD714A2F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E14644C-5984-E94F-8F52-1D361A1C63C0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71256220-9C88-6343-A09F-84C0CC7EE4BF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2870C2E-50D3-0A46-A889-26159F5BD4A6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D81AAD8-19E9-6244-B268-F9C159AB2C49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640A1B17-1FE3-234D-8579-D03982C4286A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FA1FC641-57C0-AE4A-8B99-750D3582A5AB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E7FD031A-CE1B-C442-9D91-226CBA3C3EBF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F26CFBA-1ACA-B948-AB2D-3BBFE0971641}"/>
              </a:ext>
            </a:extLst>
          </p:cNvPr>
          <p:cNvGrpSpPr/>
          <p:nvPr/>
        </p:nvGrpSpPr>
        <p:grpSpPr>
          <a:xfrm>
            <a:off x="5524392" y="3168149"/>
            <a:ext cx="425777" cy="425777"/>
            <a:chOff x="2819400" y="1031962"/>
            <a:chExt cx="425777" cy="425777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7A384EC-827B-B941-AC16-7EAE2218375B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BEEE3013-E1BA-E94A-9D88-EF40DDF2AC6D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6EB9CE8-B327-544C-AA4E-9207EA6F9A03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64B726D-570C-374A-838C-EF0693543B10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F9B23381-F0C3-9F4C-841E-65404C529421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4D02F46-E049-E94E-B4C8-BD29CF2C3EAC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D77FA11-CFBB-3943-93FF-27079DB5710E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2725AC4-1F48-AE4E-AED3-CC5030C90D92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57F2E1A-1DCD-9B48-B298-39428D883A06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30CD4E45-541D-C349-A98E-AB9E3DE17FBA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6E159AC-ABC5-BA43-A26B-0A8B145AFFC9}"/>
              </a:ext>
            </a:extLst>
          </p:cNvPr>
          <p:cNvGrpSpPr/>
          <p:nvPr/>
        </p:nvGrpSpPr>
        <p:grpSpPr>
          <a:xfrm>
            <a:off x="7286029" y="3209900"/>
            <a:ext cx="425777" cy="425777"/>
            <a:chOff x="2819400" y="1031962"/>
            <a:chExt cx="425777" cy="425777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96D361B-602C-3849-97ED-2019DCD6BD9C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C9993F9-CA69-3E47-8158-8F79187E4CFD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ECBB0F1-1B4E-914E-9289-B57FF8868F82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5AE8C0B-3C33-F346-82EB-6C4F319958F8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2B2851C-D7A0-6A46-92E3-15B1C21A67FC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48F5290-019A-054D-BB78-977ED9A2695D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A5358DE9-A4BA-0548-A7E5-9B763A94BC27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8B7000A-F25D-4F41-B0BA-B9838B64CB87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1D51079-7B64-D942-8C9B-58775304B20C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BB753EE-56CD-424F-9C7D-371ACBEA146E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42C1598-BA40-DB46-B58C-5EE4D8A5940F}"/>
              </a:ext>
            </a:extLst>
          </p:cNvPr>
          <p:cNvGrpSpPr/>
          <p:nvPr/>
        </p:nvGrpSpPr>
        <p:grpSpPr>
          <a:xfrm>
            <a:off x="5952380" y="3163944"/>
            <a:ext cx="425777" cy="425777"/>
            <a:chOff x="2819400" y="1031962"/>
            <a:chExt cx="425777" cy="425777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96D97CF-2FD8-4543-9109-46694944DBE2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D9D16BD-2739-DC48-908C-78F924A75CE4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FF88F39-A99F-5949-B67D-10CEB68C44C5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BBD416D-5487-5842-889F-0FAF78E9C395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2752944-9A9E-A14F-989A-60DF7F708AF7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4E3B342-37E4-D747-83F5-8691E40998DE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33A4E0A-4E03-914A-9EE1-59AE6CD1C3F3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64CC198-1B87-CE4C-8910-0335612E2360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7C76F7C-3608-FC49-B2E9-D6866A0A8634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9D6FCB6-DABD-2541-AD2B-37F7D2EB03A8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47" name="Picture 146">
            <a:extLst>
              <a:ext uri="{FF2B5EF4-FFF2-40B4-BE49-F238E27FC236}">
                <a16:creationId xmlns:a16="http://schemas.microsoft.com/office/drawing/2014/main" id="{D35DA12F-7E25-BE48-BE21-D5764677E1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91" y="3901500"/>
            <a:ext cx="1423776" cy="1168425"/>
          </a:xfrm>
          <a:prstGeom prst="rect">
            <a:avLst/>
          </a:prstGeo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FD9E6E0D-807C-F04C-B033-185E296A8463}"/>
              </a:ext>
            </a:extLst>
          </p:cNvPr>
          <p:cNvGrpSpPr/>
          <p:nvPr/>
        </p:nvGrpSpPr>
        <p:grpSpPr>
          <a:xfrm>
            <a:off x="6912275" y="3186922"/>
            <a:ext cx="425777" cy="425777"/>
            <a:chOff x="2819400" y="1031962"/>
            <a:chExt cx="425777" cy="425777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9C0DD2D4-16D1-944B-A190-0591333ED299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D81293B4-DBEF-CD46-98A1-D3BA12768315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F7A0FE85-C581-C546-9062-FA15942632A1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DCF068A-066B-7D4D-83D9-C5E9F2BA941B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005C1A9-F934-A34D-B11F-D31E5692B40F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87B7312-A008-8142-B14E-0476AC9CB3DD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625872B1-4450-954B-9E67-E11E9DF52E07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969545D0-6C2E-494F-A6D2-7E0FB86115A3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664020E-A022-DE40-8644-62EB1E4A2F19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2D88F32F-E044-F042-8C59-080A1423CEDE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8E5CCDC-F40A-CD41-882A-9F5BBC7257A4}"/>
              </a:ext>
            </a:extLst>
          </p:cNvPr>
          <p:cNvGrpSpPr/>
          <p:nvPr/>
        </p:nvGrpSpPr>
        <p:grpSpPr>
          <a:xfrm>
            <a:off x="5973476" y="4857036"/>
            <a:ext cx="425777" cy="425777"/>
            <a:chOff x="2819400" y="1031962"/>
            <a:chExt cx="425777" cy="425777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BE70415-2060-8D48-9241-6CC06340707B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EA78950-50AF-D144-B9F0-88587C09ED5E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CDA6C777-8942-784E-A0B9-3C0580CB1BB4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484CAEA6-B6CF-2546-ADE4-3A7A84E180B2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A45DB451-F687-4240-A0D4-D3AA53087C97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6BDC6640-73E4-9D48-B28F-8380DFA7738E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8352F9C9-5A1D-B54A-8552-94FDCD5F04A3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C40790F4-A7BA-B848-B34F-F8C5067690B5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93A47AC7-37F0-174D-B079-49E0B76323C7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A8BB5029-9244-AB42-A381-A78957E9FAAB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127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14D2193C-F93F-0140-9D27-A3298C0B1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404" y="1565562"/>
            <a:ext cx="1103462" cy="1865376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176AFB97-F348-7D46-B30D-F2FA7ED2A1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301" y="4401196"/>
            <a:ext cx="1619381" cy="1982915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A431DF94-0A59-1B46-878F-798661E6A860}"/>
              </a:ext>
            </a:extLst>
          </p:cNvPr>
          <p:cNvGrpSpPr/>
          <p:nvPr/>
        </p:nvGrpSpPr>
        <p:grpSpPr>
          <a:xfrm>
            <a:off x="6460704" y="3133979"/>
            <a:ext cx="425777" cy="425777"/>
            <a:chOff x="2819400" y="1031962"/>
            <a:chExt cx="425777" cy="425777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592FFF6A-3EBE-3744-B29D-371977D7E8A8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A76975D1-2A01-7443-B105-45FF841748EA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CDD6CEA1-5FA3-2142-B3FF-43BDFD714A2F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E14644C-5984-E94F-8F52-1D361A1C63C0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71256220-9C88-6343-A09F-84C0CC7EE4BF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2870C2E-50D3-0A46-A889-26159F5BD4A6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D81AAD8-19E9-6244-B268-F9C159AB2C49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640A1B17-1FE3-234D-8579-D03982C4286A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FA1FC641-57C0-AE4A-8B99-750D3582A5AB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E7FD031A-CE1B-C442-9D91-226CBA3C3EBF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F26CFBA-1ACA-B948-AB2D-3BBFE0971641}"/>
              </a:ext>
            </a:extLst>
          </p:cNvPr>
          <p:cNvGrpSpPr/>
          <p:nvPr/>
        </p:nvGrpSpPr>
        <p:grpSpPr>
          <a:xfrm>
            <a:off x="5524392" y="3168149"/>
            <a:ext cx="425777" cy="425777"/>
            <a:chOff x="2819400" y="1031962"/>
            <a:chExt cx="425777" cy="425777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7A384EC-827B-B941-AC16-7EAE2218375B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BEEE3013-E1BA-E94A-9D88-EF40DDF2AC6D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6EB9CE8-B327-544C-AA4E-9207EA6F9A03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64B726D-570C-374A-838C-EF0693543B10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F9B23381-F0C3-9F4C-841E-65404C529421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4D02F46-E049-E94E-B4C8-BD29CF2C3EAC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D77FA11-CFBB-3943-93FF-27079DB5710E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2725AC4-1F48-AE4E-AED3-CC5030C90D92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57F2E1A-1DCD-9B48-B298-39428D883A06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30CD4E45-541D-C349-A98E-AB9E3DE17FBA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6E159AC-ABC5-BA43-A26B-0A8B145AFFC9}"/>
              </a:ext>
            </a:extLst>
          </p:cNvPr>
          <p:cNvGrpSpPr/>
          <p:nvPr/>
        </p:nvGrpSpPr>
        <p:grpSpPr>
          <a:xfrm>
            <a:off x="7286029" y="3209900"/>
            <a:ext cx="425777" cy="425777"/>
            <a:chOff x="2819400" y="1031962"/>
            <a:chExt cx="425777" cy="425777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96D361B-602C-3849-97ED-2019DCD6BD9C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C9993F9-CA69-3E47-8158-8F79187E4CFD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ECBB0F1-1B4E-914E-9289-B57FF8868F82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5AE8C0B-3C33-F346-82EB-6C4F319958F8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2B2851C-D7A0-6A46-92E3-15B1C21A67FC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48F5290-019A-054D-BB78-977ED9A2695D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A5358DE9-A4BA-0548-A7E5-9B763A94BC27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8B7000A-F25D-4F41-B0BA-B9838B64CB87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1D51079-7B64-D942-8C9B-58775304B20C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BB753EE-56CD-424F-9C7D-371ACBEA146E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42C1598-BA40-DB46-B58C-5EE4D8A5940F}"/>
              </a:ext>
            </a:extLst>
          </p:cNvPr>
          <p:cNvGrpSpPr/>
          <p:nvPr/>
        </p:nvGrpSpPr>
        <p:grpSpPr>
          <a:xfrm>
            <a:off x="5952380" y="3163944"/>
            <a:ext cx="425777" cy="425777"/>
            <a:chOff x="2819400" y="1031962"/>
            <a:chExt cx="425777" cy="425777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96D97CF-2FD8-4543-9109-46694944DBE2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D9D16BD-2739-DC48-908C-78F924A75CE4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FF88F39-A99F-5949-B67D-10CEB68C44C5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BBD416D-5487-5842-889F-0FAF78E9C395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2752944-9A9E-A14F-989A-60DF7F708AF7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4E3B342-37E4-D747-83F5-8691E40998DE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33A4E0A-4E03-914A-9EE1-59AE6CD1C3F3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64CC198-1B87-CE4C-8910-0335612E2360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7C76F7C-3608-FC49-B2E9-D6866A0A8634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9D6FCB6-DABD-2541-AD2B-37F7D2EB03A8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47" name="Picture 146">
            <a:extLst>
              <a:ext uri="{FF2B5EF4-FFF2-40B4-BE49-F238E27FC236}">
                <a16:creationId xmlns:a16="http://schemas.microsoft.com/office/drawing/2014/main" id="{D35DA12F-7E25-BE48-BE21-D5764677E1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683" y="4452548"/>
            <a:ext cx="1423776" cy="1168425"/>
          </a:xfrm>
          <a:prstGeom prst="rect">
            <a:avLst/>
          </a:prstGeo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FD9E6E0D-807C-F04C-B033-185E296A8463}"/>
              </a:ext>
            </a:extLst>
          </p:cNvPr>
          <p:cNvGrpSpPr/>
          <p:nvPr/>
        </p:nvGrpSpPr>
        <p:grpSpPr>
          <a:xfrm>
            <a:off x="6912275" y="3186922"/>
            <a:ext cx="425777" cy="425777"/>
            <a:chOff x="2819400" y="1031962"/>
            <a:chExt cx="425777" cy="425777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9C0DD2D4-16D1-944B-A190-0591333ED299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D81293B4-DBEF-CD46-98A1-D3BA12768315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F7A0FE85-C581-C546-9062-FA15942632A1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DCF068A-066B-7D4D-83D9-C5E9F2BA941B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005C1A9-F934-A34D-B11F-D31E5692B40F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87B7312-A008-8142-B14E-0476AC9CB3DD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625872B1-4450-954B-9E67-E11E9DF52E07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969545D0-6C2E-494F-A6D2-7E0FB86115A3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664020E-A022-DE40-8644-62EB1E4A2F19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2D88F32F-E044-F042-8C59-080A1423CEDE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A26795D-4D0D-B244-8802-375947267EDE}"/>
              </a:ext>
            </a:extLst>
          </p:cNvPr>
          <p:cNvGrpSpPr/>
          <p:nvPr/>
        </p:nvGrpSpPr>
        <p:grpSpPr>
          <a:xfrm>
            <a:off x="5973476" y="4857036"/>
            <a:ext cx="425777" cy="425777"/>
            <a:chOff x="2819400" y="1031962"/>
            <a:chExt cx="425777" cy="425777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C07DD39-6999-4045-A680-A20D29627BF4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D033DCB-6172-8548-B3DF-63FDBDF50ABD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2C71F63-0C49-CC4C-B188-795D83DE1A82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84685E8-DFE7-2F4C-BB0C-B7961D4FA8D3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42A85A5-6E8F-7242-AEFB-B08273D9B87A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3A0985D2-3960-B548-BCA9-462D70A748CE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5E254CEF-360E-BC40-9F14-D1A4B49D47AE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9376D9F2-E9C1-CB4E-8037-7B16FAFAE466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643B9E4-EE9E-114E-96D1-0F0E55EBB4DB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7C6A26C2-93F5-CD48-A102-49AECD74E232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7204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14D2193C-F93F-0140-9D27-A3298C0B1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404" y="1565562"/>
            <a:ext cx="1103462" cy="1865376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176AFB97-F348-7D46-B30D-F2FA7ED2A1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301" y="4401196"/>
            <a:ext cx="1619381" cy="1982915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A431DF94-0A59-1B46-878F-798661E6A860}"/>
              </a:ext>
            </a:extLst>
          </p:cNvPr>
          <p:cNvGrpSpPr/>
          <p:nvPr/>
        </p:nvGrpSpPr>
        <p:grpSpPr>
          <a:xfrm>
            <a:off x="6460704" y="3133979"/>
            <a:ext cx="425777" cy="425777"/>
            <a:chOff x="2819400" y="1031962"/>
            <a:chExt cx="425777" cy="425777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592FFF6A-3EBE-3744-B29D-371977D7E8A8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A76975D1-2A01-7443-B105-45FF841748EA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CDD6CEA1-5FA3-2142-B3FF-43BDFD714A2F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E14644C-5984-E94F-8F52-1D361A1C63C0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71256220-9C88-6343-A09F-84C0CC7EE4BF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2870C2E-50D3-0A46-A889-26159F5BD4A6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D81AAD8-19E9-6244-B268-F9C159AB2C49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640A1B17-1FE3-234D-8579-D03982C4286A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FA1FC641-57C0-AE4A-8B99-750D3582A5AB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E7FD031A-CE1B-C442-9D91-226CBA3C3EBF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F26CFBA-1ACA-B948-AB2D-3BBFE0971641}"/>
              </a:ext>
            </a:extLst>
          </p:cNvPr>
          <p:cNvGrpSpPr/>
          <p:nvPr/>
        </p:nvGrpSpPr>
        <p:grpSpPr>
          <a:xfrm>
            <a:off x="5524392" y="3168149"/>
            <a:ext cx="425777" cy="425777"/>
            <a:chOff x="2819400" y="1031962"/>
            <a:chExt cx="425777" cy="425777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7A384EC-827B-B941-AC16-7EAE2218375B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BEEE3013-E1BA-E94A-9D88-EF40DDF2AC6D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6EB9CE8-B327-544C-AA4E-9207EA6F9A03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64B726D-570C-374A-838C-EF0693543B10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F9B23381-F0C3-9F4C-841E-65404C529421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4D02F46-E049-E94E-B4C8-BD29CF2C3EAC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D77FA11-CFBB-3943-93FF-27079DB5710E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2725AC4-1F48-AE4E-AED3-CC5030C90D92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57F2E1A-1DCD-9B48-B298-39428D883A06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30CD4E45-541D-C349-A98E-AB9E3DE17FBA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6E159AC-ABC5-BA43-A26B-0A8B145AFFC9}"/>
              </a:ext>
            </a:extLst>
          </p:cNvPr>
          <p:cNvGrpSpPr/>
          <p:nvPr/>
        </p:nvGrpSpPr>
        <p:grpSpPr>
          <a:xfrm>
            <a:off x="7286029" y="3209900"/>
            <a:ext cx="425777" cy="425777"/>
            <a:chOff x="2819400" y="1031962"/>
            <a:chExt cx="425777" cy="425777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96D361B-602C-3849-97ED-2019DCD6BD9C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C9993F9-CA69-3E47-8158-8F79187E4CFD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ECBB0F1-1B4E-914E-9289-B57FF8868F82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5AE8C0B-3C33-F346-82EB-6C4F319958F8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2B2851C-D7A0-6A46-92E3-15B1C21A67FC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48F5290-019A-054D-BB78-977ED9A2695D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A5358DE9-A4BA-0548-A7E5-9B763A94BC27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8B7000A-F25D-4F41-B0BA-B9838B64CB87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1D51079-7B64-D942-8C9B-58775304B20C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BB753EE-56CD-424F-9C7D-371ACBEA146E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42C1598-BA40-DB46-B58C-5EE4D8A5940F}"/>
              </a:ext>
            </a:extLst>
          </p:cNvPr>
          <p:cNvGrpSpPr/>
          <p:nvPr/>
        </p:nvGrpSpPr>
        <p:grpSpPr>
          <a:xfrm>
            <a:off x="5952380" y="3163944"/>
            <a:ext cx="425777" cy="425777"/>
            <a:chOff x="2819400" y="1031962"/>
            <a:chExt cx="425777" cy="425777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96D97CF-2FD8-4543-9109-46694944DBE2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D9D16BD-2739-DC48-908C-78F924A75CE4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FF88F39-A99F-5949-B67D-10CEB68C44C5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BBD416D-5487-5842-889F-0FAF78E9C395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2752944-9A9E-A14F-989A-60DF7F708AF7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4E3B342-37E4-D747-83F5-8691E40998DE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33A4E0A-4E03-914A-9EE1-59AE6CD1C3F3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64CC198-1B87-CE4C-8910-0335612E2360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7C76F7C-3608-FC49-B2E9-D6866A0A8634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9D6FCB6-DABD-2541-AD2B-37F7D2EB03A8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47" name="Picture 146">
            <a:extLst>
              <a:ext uri="{FF2B5EF4-FFF2-40B4-BE49-F238E27FC236}">
                <a16:creationId xmlns:a16="http://schemas.microsoft.com/office/drawing/2014/main" id="{D35DA12F-7E25-BE48-BE21-D5764677E1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770" y="5113208"/>
            <a:ext cx="1423776" cy="1168425"/>
          </a:xfrm>
          <a:prstGeom prst="rect">
            <a:avLst/>
          </a:prstGeo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FD9E6E0D-807C-F04C-B033-185E296A8463}"/>
              </a:ext>
            </a:extLst>
          </p:cNvPr>
          <p:cNvGrpSpPr/>
          <p:nvPr/>
        </p:nvGrpSpPr>
        <p:grpSpPr>
          <a:xfrm>
            <a:off x="6912275" y="3186922"/>
            <a:ext cx="425777" cy="425777"/>
            <a:chOff x="2819400" y="1031962"/>
            <a:chExt cx="425777" cy="425777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9C0DD2D4-16D1-944B-A190-0591333ED299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D81293B4-DBEF-CD46-98A1-D3BA12768315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F7A0FE85-C581-C546-9062-FA15942632A1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DCF068A-066B-7D4D-83D9-C5E9F2BA941B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005C1A9-F934-A34D-B11F-D31E5692B40F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87B7312-A008-8142-B14E-0476AC9CB3DD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625872B1-4450-954B-9E67-E11E9DF52E07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969545D0-6C2E-494F-A6D2-7E0FB86115A3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664020E-A022-DE40-8644-62EB1E4A2F19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2D88F32F-E044-F042-8C59-080A1423CEDE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2859C09-B0AB-E244-B583-A799C256EBF7}"/>
              </a:ext>
            </a:extLst>
          </p:cNvPr>
          <p:cNvGrpSpPr/>
          <p:nvPr/>
        </p:nvGrpSpPr>
        <p:grpSpPr>
          <a:xfrm>
            <a:off x="5973476" y="4857036"/>
            <a:ext cx="425777" cy="425777"/>
            <a:chOff x="2819400" y="1031962"/>
            <a:chExt cx="425777" cy="425777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E4D80D0-B93D-B14A-B097-770D2213DD8C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B48F993-3AE2-544F-B089-6BEE68CDFDAE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08499BB-3D4D-AE4D-82E4-AA526AB42F72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5D56B95-9274-4047-8BFC-A12325F0F5FD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DD24315-91DF-DC45-BC17-6EE6A7559EEC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FF416B82-8A85-5D49-8415-4EEAEC4AAB5E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B746279A-461F-9246-8E7B-AF08F1E277EB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3445063F-B3AE-B646-AB66-EE476A4E1DEB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A6B8FABB-623B-6845-A3B1-CA065E73ADAA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4AB8392D-B8A4-F945-ABE0-527A4DABFB40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0515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6D672660-3A09-1642-B845-F56607EEDA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21"/>
          <a:stretch/>
        </p:blipFill>
        <p:spPr>
          <a:xfrm>
            <a:off x="4391694" y="5174185"/>
            <a:ext cx="1748715" cy="126699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14D2193C-F93F-0140-9D27-A3298C0B1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404" y="1565562"/>
            <a:ext cx="1103462" cy="1865376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A431DF94-0A59-1B46-878F-798661E6A860}"/>
              </a:ext>
            </a:extLst>
          </p:cNvPr>
          <p:cNvGrpSpPr/>
          <p:nvPr/>
        </p:nvGrpSpPr>
        <p:grpSpPr>
          <a:xfrm>
            <a:off x="6460704" y="3133979"/>
            <a:ext cx="425777" cy="425777"/>
            <a:chOff x="2819400" y="1031962"/>
            <a:chExt cx="425777" cy="425777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592FFF6A-3EBE-3744-B29D-371977D7E8A8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A76975D1-2A01-7443-B105-45FF841748EA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CDD6CEA1-5FA3-2142-B3FF-43BDFD714A2F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E14644C-5984-E94F-8F52-1D361A1C63C0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71256220-9C88-6343-A09F-84C0CC7EE4BF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2870C2E-50D3-0A46-A889-26159F5BD4A6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D81AAD8-19E9-6244-B268-F9C159AB2C49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640A1B17-1FE3-234D-8579-D03982C4286A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FA1FC641-57C0-AE4A-8B99-750D3582A5AB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E7FD031A-CE1B-C442-9D91-226CBA3C3EBF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F26CFBA-1ACA-B948-AB2D-3BBFE0971641}"/>
              </a:ext>
            </a:extLst>
          </p:cNvPr>
          <p:cNvGrpSpPr/>
          <p:nvPr/>
        </p:nvGrpSpPr>
        <p:grpSpPr>
          <a:xfrm>
            <a:off x="5524392" y="3168149"/>
            <a:ext cx="425777" cy="425777"/>
            <a:chOff x="2819400" y="1031962"/>
            <a:chExt cx="425777" cy="425777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7A384EC-827B-B941-AC16-7EAE2218375B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BEEE3013-E1BA-E94A-9D88-EF40DDF2AC6D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6EB9CE8-B327-544C-AA4E-9207EA6F9A03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64B726D-570C-374A-838C-EF0693543B10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F9B23381-F0C3-9F4C-841E-65404C529421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4D02F46-E049-E94E-B4C8-BD29CF2C3EAC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D77FA11-CFBB-3943-93FF-27079DB5710E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2725AC4-1F48-AE4E-AED3-CC5030C90D92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57F2E1A-1DCD-9B48-B298-39428D883A06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30CD4E45-541D-C349-A98E-AB9E3DE17FBA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6E159AC-ABC5-BA43-A26B-0A8B145AFFC9}"/>
              </a:ext>
            </a:extLst>
          </p:cNvPr>
          <p:cNvGrpSpPr/>
          <p:nvPr/>
        </p:nvGrpSpPr>
        <p:grpSpPr>
          <a:xfrm>
            <a:off x="7286029" y="3209900"/>
            <a:ext cx="425777" cy="425777"/>
            <a:chOff x="2819400" y="1031962"/>
            <a:chExt cx="425777" cy="425777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96D361B-602C-3849-97ED-2019DCD6BD9C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C9993F9-CA69-3E47-8158-8F79187E4CFD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ECBB0F1-1B4E-914E-9289-B57FF8868F82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5AE8C0B-3C33-F346-82EB-6C4F319958F8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2B2851C-D7A0-6A46-92E3-15B1C21A67FC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48F5290-019A-054D-BB78-977ED9A2695D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A5358DE9-A4BA-0548-A7E5-9B763A94BC27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8B7000A-F25D-4F41-B0BA-B9838B64CB87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1D51079-7B64-D942-8C9B-58775304B20C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BB753EE-56CD-424F-9C7D-371ACBEA146E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42C1598-BA40-DB46-B58C-5EE4D8A5940F}"/>
              </a:ext>
            </a:extLst>
          </p:cNvPr>
          <p:cNvGrpSpPr/>
          <p:nvPr/>
        </p:nvGrpSpPr>
        <p:grpSpPr>
          <a:xfrm>
            <a:off x="5952380" y="3163944"/>
            <a:ext cx="425777" cy="425777"/>
            <a:chOff x="2819400" y="1031962"/>
            <a:chExt cx="425777" cy="425777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96D97CF-2FD8-4543-9109-46694944DBE2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D9D16BD-2739-DC48-908C-78F924A75CE4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FF88F39-A99F-5949-B67D-10CEB68C44C5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BBD416D-5487-5842-889F-0FAF78E9C395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2752944-9A9E-A14F-989A-60DF7F708AF7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4E3B342-37E4-D747-83F5-8691E40998DE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33A4E0A-4E03-914A-9EE1-59AE6CD1C3F3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64CC198-1B87-CE4C-8910-0335612E2360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7C76F7C-3608-FC49-B2E9-D6866A0A8634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9D6FCB6-DABD-2541-AD2B-37F7D2EB03A8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D9E6E0D-807C-F04C-B033-185E296A8463}"/>
              </a:ext>
            </a:extLst>
          </p:cNvPr>
          <p:cNvGrpSpPr/>
          <p:nvPr/>
        </p:nvGrpSpPr>
        <p:grpSpPr>
          <a:xfrm>
            <a:off x="6912275" y="3186922"/>
            <a:ext cx="425777" cy="425777"/>
            <a:chOff x="2819400" y="1031962"/>
            <a:chExt cx="425777" cy="425777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9C0DD2D4-16D1-944B-A190-0591333ED299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D81293B4-DBEF-CD46-98A1-D3BA12768315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F7A0FE85-C581-C546-9062-FA15942632A1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DCF068A-066B-7D4D-83D9-C5E9F2BA941B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005C1A9-F934-A34D-B11F-D31E5692B40F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87B7312-A008-8142-B14E-0476AC9CB3DD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625872B1-4450-954B-9E67-E11E9DF52E07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969545D0-6C2E-494F-A6D2-7E0FB86115A3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664020E-A022-DE40-8644-62EB1E4A2F19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2D88F32F-E044-F042-8C59-080A1423CEDE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4" name="Picture 73">
            <a:extLst>
              <a:ext uri="{FF2B5EF4-FFF2-40B4-BE49-F238E27FC236}">
                <a16:creationId xmlns:a16="http://schemas.microsoft.com/office/drawing/2014/main" id="{EBE96A6E-1810-9F45-B636-3E58C2D259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157" y="4276382"/>
            <a:ext cx="1390147" cy="179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50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9005291D-251F-084B-AF9C-701E91563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102" y="1587596"/>
            <a:ext cx="1201957" cy="1884887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D672660-3A09-1642-B845-F56607EEDA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921"/>
          <a:stretch/>
        </p:blipFill>
        <p:spPr>
          <a:xfrm>
            <a:off x="4768615" y="4999355"/>
            <a:ext cx="1748715" cy="1266990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A431DF94-0A59-1B46-878F-798661E6A860}"/>
              </a:ext>
            </a:extLst>
          </p:cNvPr>
          <p:cNvGrpSpPr/>
          <p:nvPr/>
        </p:nvGrpSpPr>
        <p:grpSpPr>
          <a:xfrm>
            <a:off x="6460704" y="3133979"/>
            <a:ext cx="425777" cy="425777"/>
            <a:chOff x="2819400" y="1031962"/>
            <a:chExt cx="425777" cy="425777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592FFF6A-3EBE-3744-B29D-371977D7E8A8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A76975D1-2A01-7443-B105-45FF841748EA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CDD6CEA1-5FA3-2142-B3FF-43BDFD714A2F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E14644C-5984-E94F-8F52-1D361A1C63C0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71256220-9C88-6343-A09F-84C0CC7EE4BF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2870C2E-50D3-0A46-A889-26159F5BD4A6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D81AAD8-19E9-6244-B268-F9C159AB2C49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640A1B17-1FE3-234D-8579-D03982C4286A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FA1FC641-57C0-AE4A-8B99-750D3582A5AB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E7FD031A-CE1B-C442-9D91-226CBA3C3EBF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F26CFBA-1ACA-B948-AB2D-3BBFE0971641}"/>
              </a:ext>
            </a:extLst>
          </p:cNvPr>
          <p:cNvGrpSpPr/>
          <p:nvPr/>
        </p:nvGrpSpPr>
        <p:grpSpPr>
          <a:xfrm>
            <a:off x="5524392" y="3168149"/>
            <a:ext cx="425777" cy="425777"/>
            <a:chOff x="2819400" y="1031962"/>
            <a:chExt cx="425777" cy="425777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7A384EC-827B-B941-AC16-7EAE2218375B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BEEE3013-E1BA-E94A-9D88-EF40DDF2AC6D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6EB9CE8-B327-544C-AA4E-9207EA6F9A03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64B726D-570C-374A-838C-EF0693543B10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F9B23381-F0C3-9F4C-841E-65404C529421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4D02F46-E049-E94E-B4C8-BD29CF2C3EAC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D77FA11-CFBB-3943-93FF-27079DB5710E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2725AC4-1F48-AE4E-AED3-CC5030C90D92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57F2E1A-1DCD-9B48-B298-39428D883A06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30CD4E45-541D-C349-A98E-AB9E3DE17FBA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6E159AC-ABC5-BA43-A26B-0A8B145AFFC9}"/>
              </a:ext>
            </a:extLst>
          </p:cNvPr>
          <p:cNvGrpSpPr/>
          <p:nvPr/>
        </p:nvGrpSpPr>
        <p:grpSpPr>
          <a:xfrm>
            <a:off x="7286029" y="3209900"/>
            <a:ext cx="425777" cy="425777"/>
            <a:chOff x="2819400" y="1031962"/>
            <a:chExt cx="425777" cy="425777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96D361B-602C-3849-97ED-2019DCD6BD9C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C9993F9-CA69-3E47-8158-8F79187E4CFD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ECBB0F1-1B4E-914E-9289-B57FF8868F82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5AE8C0B-3C33-F346-82EB-6C4F319958F8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2B2851C-D7A0-6A46-92E3-15B1C21A67FC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48F5290-019A-054D-BB78-977ED9A2695D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A5358DE9-A4BA-0548-A7E5-9B763A94BC27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8B7000A-F25D-4F41-B0BA-B9838B64CB87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1D51079-7B64-D942-8C9B-58775304B20C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BB753EE-56CD-424F-9C7D-371ACBEA146E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42C1598-BA40-DB46-B58C-5EE4D8A5940F}"/>
              </a:ext>
            </a:extLst>
          </p:cNvPr>
          <p:cNvGrpSpPr/>
          <p:nvPr/>
        </p:nvGrpSpPr>
        <p:grpSpPr>
          <a:xfrm>
            <a:off x="5952380" y="3163944"/>
            <a:ext cx="425777" cy="425777"/>
            <a:chOff x="2819400" y="1031962"/>
            <a:chExt cx="425777" cy="425777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96D97CF-2FD8-4543-9109-46694944DBE2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D9D16BD-2739-DC48-908C-78F924A75CE4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FF88F39-A99F-5949-B67D-10CEB68C44C5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BBD416D-5487-5842-889F-0FAF78E9C395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2752944-9A9E-A14F-989A-60DF7F708AF7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4E3B342-37E4-D747-83F5-8691E40998DE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33A4E0A-4E03-914A-9EE1-59AE6CD1C3F3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64CC198-1B87-CE4C-8910-0335612E2360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7C76F7C-3608-FC49-B2E9-D6866A0A8634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9D6FCB6-DABD-2541-AD2B-37F7D2EB03A8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D9E6E0D-807C-F04C-B033-185E296A8463}"/>
              </a:ext>
            </a:extLst>
          </p:cNvPr>
          <p:cNvGrpSpPr/>
          <p:nvPr/>
        </p:nvGrpSpPr>
        <p:grpSpPr>
          <a:xfrm>
            <a:off x="6912275" y="3186922"/>
            <a:ext cx="425777" cy="425777"/>
            <a:chOff x="2819400" y="1031962"/>
            <a:chExt cx="425777" cy="425777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9C0DD2D4-16D1-944B-A190-0591333ED299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D81293B4-DBEF-CD46-98A1-D3BA12768315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F7A0FE85-C581-C546-9062-FA15942632A1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DCF068A-066B-7D4D-83D9-C5E9F2BA941B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005C1A9-F934-A34D-B11F-D31E5692B40F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87B7312-A008-8142-B14E-0476AC9CB3DD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625872B1-4450-954B-9E67-E11E9DF52E07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969545D0-6C2E-494F-A6D2-7E0FB86115A3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664020E-A022-DE40-8644-62EB1E4A2F19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2D88F32F-E044-F042-8C59-080A1423CEDE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6C1EE241-0C15-E941-846F-925094F722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157" y="4276382"/>
            <a:ext cx="1390147" cy="179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90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146142-FE65-D94D-B626-D60F0EA4F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213" y="1446028"/>
            <a:ext cx="4350970" cy="398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20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>
            <a:extLst>
              <a:ext uri="{FF2B5EF4-FFF2-40B4-BE49-F238E27FC236}">
                <a16:creationId xmlns:a16="http://schemas.microsoft.com/office/drawing/2014/main" id="{B94204EC-040F-F949-8522-25D0A4ED7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431" y="1595470"/>
            <a:ext cx="962459" cy="1842421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A431DF94-0A59-1B46-878F-798661E6A860}"/>
              </a:ext>
            </a:extLst>
          </p:cNvPr>
          <p:cNvGrpSpPr/>
          <p:nvPr/>
        </p:nvGrpSpPr>
        <p:grpSpPr>
          <a:xfrm>
            <a:off x="6460704" y="3133979"/>
            <a:ext cx="425777" cy="425777"/>
            <a:chOff x="2819400" y="1031962"/>
            <a:chExt cx="425777" cy="425777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592FFF6A-3EBE-3744-B29D-371977D7E8A8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A76975D1-2A01-7443-B105-45FF841748EA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CDD6CEA1-5FA3-2142-B3FF-43BDFD714A2F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E14644C-5984-E94F-8F52-1D361A1C63C0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71256220-9C88-6343-A09F-84C0CC7EE4BF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2870C2E-50D3-0A46-A889-26159F5BD4A6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D81AAD8-19E9-6244-B268-F9C159AB2C49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640A1B17-1FE3-234D-8579-D03982C4286A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FA1FC641-57C0-AE4A-8B99-750D3582A5AB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E7FD031A-CE1B-C442-9D91-226CBA3C3EBF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F26CFBA-1ACA-B948-AB2D-3BBFE0971641}"/>
              </a:ext>
            </a:extLst>
          </p:cNvPr>
          <p:cNvGrpSpPr/>
          <p:nvPr/>
        </p:nvGrpSpPr>
        <p:grpSpPr>
          <a:xfrm>
            <a:off x="5524392" y="3168149"/>
            <a:ext cx="425777" cy="425777"/>
            <a:chOff x="2819400" y="1031962"/>
            <a:chExt cx="425777" cy="425777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7A384EC-827B-B941-AC16-7EAE2218375B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BEEE3013-E1BA-E94A-9D88-EF40DDF2AC6D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6EB9CE8-B327-544C-AA4E-9207EA6F9A03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64B726D-570C-374A-838C-EF0693543B10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F9B23381-F0C3-9F4C-841E-65404C529421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4D02F46-E049-E94E-B4C8-BD29CF2C3EAC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D77FA11-CFBB-3943-93FF-27079DB5710E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2725AC4-1F48-AE4E-AED3-CC5030C90D92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57F2E1A-1DCD-9B48-B298-39428D883A06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30CD4E45-541D-C349-A98E-AB9E3DE17FBA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6E159AC-ABC5-BA43-A26B-0A8B145AFFC9}"/>
              </a:ext>
            </a:extLst>
          </p:cNvPr>
          <p:cNvGrpSpPr/>
          <p:nvPr/>
        </p:nvGrpSpPr>
        <p:grpSpPr>
          <a:xfrm>
            <a:off x="7286029" y="3209900"/>
            <a:ext cx="425777" cy="425777"/>
            <a:chOff x="2819400" y="1031962"/>
            <a:chExt cx="425777" cy="425777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96D361B-602C-3849-97ED-2019DCD6BD9C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C9993F9-CA69-3E47-8158-8F79187E4CFD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ECBB0F1-1B4E-914E-9289-B57FF8868F82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5AE8C0B-3C33-F346-82EB-6C4F319958F8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2B2851C-D7A0-6A46-92E3-15B1C21A67FC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48F5290-019A-054D-BB78-977ED9A2695D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A5358DE9-A4BA-0548-A7E5-9B763A94BC27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8B7000A-F25D-4F41-B0BA-B9838B64CB87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1D51079-7B64-D942-8C9B-58775304B20C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BB753EE-56CD-424F-9C7D-371ACBEA146E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42C1598-BA40-DB46-B58C-5EE4D8A5940F}"/>
              </a:ext>
            </a:extLst>
          </p:cNvPr>
          <p:cNvGrpSpPr/>
          <p:nvPr/>
        </p:nvGrpSpPr>
        <p:grpSpPr>
          <a:xfrm>
            <a:off x="5952380" y="3163944"/>
            <a:ext cx="425777" cy="425777"/>
            <a:chOff x="2819400" y="1031962"/>
            <a:chExt cx="425777" cy="425777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96D97CF-2FD8-4543-9109-46694944DBE2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D9D16BD-2739-DC48-908C-78F924A75CE4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FF88F39-A99F-5949-B67D-10CEB68C44C5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BBD416D-5487-5842-889F-0FAF78E9C395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2752944-9A9E-A14F-989A-60DF7F708AF7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4E3B342-37E4-D747-83F5-8691E40998DE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33A4E0A-4E03-914A-9EE1-59AE6CD1C3F3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64CC198-1B87-CE4C-8910-0335612E2360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7C76F7C-3608-FC49-B2E9-D6866A0A8634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9D6FCB6-DABD-2541-AD2B-37F7D2EB03A8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8E5CCDC-F40A-CD41-882A-9F5BBC7257A4}"/>
              </a:ext>
            </a:extLst>
          </p:cNvPr>
          <p:cNvGrpSpPr/>
          <p:nvPr/>
        </p:nvGrpSpPr>
        <p:grpSpPr>
          <a:xfrm>
            <a:off x="4768844" y="5367787"/>
            <a:ext cx="425777" cy="425777"/>
            <a:chOff x="2819400" y="1031962"/>
            <a:chExt cx="425777" cy="425777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BE70415-2060-8D48-9241-6CC06340707B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EA78950-50AF-D144-B9F0-88587C09ED5E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CDA6C777-8942-784E-A0B9-3C0580CB1BB4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484CAEA6-B6CF-2546-ADE4-3A7A84E180B2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A45DB451-F687-4240-A0D4-D3AA53087C97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6BDC6640-73E4-9D48-B28F-8380DFA7738E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8352F9C9-5A1D-B54A-8552-94FDCD5F04A3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C40790F4-A7BA-B848-B34F-F8C5067690B5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93A47AC7-37F0-174D-B079-49E0B76323C7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A8BB5029-9244-AB42-A381-A78957E9FAAB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3" name="Picture 72">
            <a:extLst>
              <a:ext uri="{FF2B5EF4-FFF2-40B4-BE49-F238E27FC236}">
                <a16:creationId xmlns:a16="http://schemas.microsoft.com/office/drawing/2014/main" id="{17F94D9B-BA11-BE4F-B8E4-629A301E7E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157" y="4276382"/>
            <a:ext cx="1390147" cy="179560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9AE5D7F4-659D-634C-B3EB-DB149639BD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921"/>
          <a:stretch/>
        </p:blipFill>
        <p:spPr>
          <a:xfrm>
            <a:off x="4768615" y="4999355"/>
            <a:ext cx="1748715" cy="126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45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035A88-13A5-844E-8E32-BAEA3032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861" y="3529139"/>
            <a:ext cx="858639" cy="35529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43DA863-2A59-3043-B6CC-5B715AB13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296" y="1408670"/>
            <a:ext cx="1432767" cy="2043019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A431DF94-0A59-1B46-878F-798661E6A860}"/>
              </a:ext>
            </a:extLst>
          </p:cNvPr>
          <p:cNvGrpSpPr/>
          <p:nvPr/>
        </p:nvGrpSpPr>
        <p:grpSpPr>
          <a:xfrm>
            <a:off x="6460704" y="3133979"/>
            <a:ext cx="425777" cy="425777"/>
            <a:chOff x="2819400" y="1031962"/>
            <a:chExt cx="425777" cy="425777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592FFF6A-3EBE-3744-B29D-371977D7E8A8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A76975D1-2A01-7443-B105-45FF841748EA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CDD6CEA1-5FA3-2142-B3FF-43BDFD714A2F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E14644C-5984-E94F-8F52-1D361A1C63C0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71256220-9C88-6343-A09F-84C0CC7EE4BF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2870C2E-50D3-0A46-A889-26159F5BD4A6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D81AAD8-19E9-6244-B268-F9C159AB2C49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640A1B17-1FE3-234D-8579-D03982C4286A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FA1FC641-57C0-AE4A-8B99-750D3582A5AB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E7FD031A-CE1B-C442-9D91-226CBA3C3EBF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F26CFBA-1ACA-B948-AB2D-3BBFE0971641}"/>
              </a:ext>
            </a:extLst>
          </p:cNvPr>
          <p:cNvGrpSpPr/>
          <p:nvPr/>
        </p:nvGrpSpPr>
        <p:grpSpPr>
          <a:xfrm>
            <a:off x="5524392" y="3168149"/>
            <a:ext cx="425777" cy="425777"/>
            <a:chOff x="2819400" y="1031962"/>
            <a:chExt cx="425777" cy="425777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7A384EC-827B-B941-AC16-7EAE2218375B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BEEE3013-E1BA-E94A-9D88-EF40DDF2AC6D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6EB9CE8-B327-544C-AA4E-9207EA6F9A03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64B726D-570C-374A-838C-EF0693543B10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F9B23381-F0C3-9F4C-841E-65404C529421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4D02F46-E049-E94E-B4C8-BD29CF2C3EAC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D77FA11-CFBB-3943-93FF-27079DB5710E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2725AC4-1F48-AE4E-AED3-CC5030C90D92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57F2E1A-1DCD-9B48-B298-39428D883A06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30CD4E45-541D-C349-A98E-AB9E3DE17FBA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6E159AC-ABC5-BA43-A26B-0A8B145AFFC9}"/>
              </a:ext>
            </a:extLst>
          </p:cNvPr>
          <p:cNvGrpSpPr/>
          <p:nvPr/>
        </p:nvGrpSpPr>
        <p:grpSpPr>
          <a:xfrm>
            <a:off x="7286029" y="3209900"/>
            <a:ext cx="425777" cy="425777"/>
            <a:chOff x="2819400" y="1031962"/>
            <a:chExt cx="425777" cy="425777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96D361B-602C-3849-97ED-2019DCD6BD9C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C9993F9-CA69-3E47-8158-8F79187E4CFD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ECBB0F1-1B4E-914E-9289-B57FF8868F82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5AE8C0B-3C33-F346-82EB-6C4F319958F8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2B2851C-D7A0-6A46-92E3-15B1C21A67FC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48F5290-019A-054D-BB78-977ED9A2695D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A5358DE9-A4BA-0548-A7E5-9B763A94BC27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8B7000A-F25D-4F41-B0BA-B9838B64CB87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1D51079-7B64-D942-8C9B-58775304B20C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BB753EE-56CD-424F-9C7D-371ACBEA146E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42C1598-BA40-DB46-B58C-5EE4D8A5940F}"/>
              </a:ext>
            </a:extLst>
          </p:cNvPr>
          <p:cNvGrpSpPr/>
          <p:nvPr/>
        </p:nvGrpSpPr>
        <p:grpSpPr>
          <a:xfrm>
            <a:off x="5952380" y="3163944"/>
            <a:ext cx="425777" cy="425777"/>
            <a:chOff x="2819400" y="1031962"/>
            <a:chExt cx="425777" cy="425777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96D97CF-2FD8-4543-9109-46694944DBE2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D9D16BD-2739-DC48-908C-78F924A75CE4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FF88F39-A99F-5949-B67D-10CEB68C44C5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BBD416D-5487-5842-889F-0FAF78E9C395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2752944-9A9E-A14F-989A-60DF7F708AF7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4E3B342-37E4-D747-83F5-8691E40998DE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33A4E0A-4E03-914A-9EE1-59AE6CD1C3F3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64CC198-1B87-CE4C-8910-0335612E2360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7C76F7C-3608-FC49-B2E9-D6866A0A8634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9D6FCB6-DABD-2541-AD2B-37F7D2EB03A8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34E09196-77AB-464C-947C-E9CBD98E0F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157" y="4276382"/>
            <a:ext cx="1390147" cy="179560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0A9BDF0D-AFC2-DE4E-95C1-59F00603BE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921"/>
          <a:stretch/>
        </p:blipFill>
        <p:spPr>
          <a:xfrm>
            <a:off x="4768615" y="4999355"/>
            <a:ext cx="1748715" cy="126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750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>
            <a:extLst>
              <a:ext uri="{FF2B5EF4-FFF2-40B4-BE49-F238E27FC236}">
                <a16:creationId xmlns:a16="http://schemas.microsoft.com/office/drawing/2014/main" id="{0AA7182A-2196-534D-88A6-C98A101AF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03" t="6654"/>
          <a:stretch/>
        </p:blipFill>
        <p:spPr>
          <a:xfrm>
            <a:off x="6858102" y="3351182"/>
            <a:ext cx="509150" cy="33165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3968EBD3-2C16-9A45-99FE-8A4AA132D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861" y="3529139"/>
            <a:ext cx="858639" cy="355299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0A33BE6B-973B-0643-953A-86040ECD3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486" y="1557900"/>
            <a:ext cx="1071105" cy="1828716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A431DF94-0A59-1B46-878F-798661E6A860}"/>
              </a:ext>
            </a:extLst>
          </p:cNvPr>
          <p:cNvGrpSpPr/>
          <p:nvPr/>
        </p:nvGrpSpPr>
        <p:grpSpPr>
          <a:xfrm>
            <a:off x="6460704" y="3133979"/>
            <a:ext cx="425777" cy="425777"/>
            <a:chOff x="2819400" y="1031962"/>
            <a:chExt cx="425777" cy="425777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592FFF6A-3EBE-3744-B29D-371977D7E8A8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A76975D1-2A01-7443-B105-45FF841748EA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CDD6CEA1-5FA3-2142-B3FF-43BDFD714A2F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E14644C-5984-E94F-8F52-1D361A1C63C0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71256220-9C88-6343-A09F-84C0CC7EE4BF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2870C2E-50D3-0A46-A889-26159F5BD4A6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D81AAD8-19E9-6244-B268-F9C159AB2C49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640A1B17-1FE3-234D-8579-D03982C4286A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FA1FC641-57C0-AE4A-8B99-750D3582A5AB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E7FD031A-CE1B-C442-9D91-226CBA3C3EBF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F26CFBA-1ACA-B948-AB2D-3BBFE0971641}"/>
              </a:ext>
            </a:extLst>
          </p:cNvPr>
          <p:cNvGrpSpPr/>
          <p:nvPr/>
        </p:nvGrpSpPr>
        <p:grpSpPr>
          <a:xfrm>
            <a:off x="5524392" y="3168149"/>
            <a:ext cx="425777" cy="425777"/>
            <a:chOff x="2819400" y="1031962"/>
            <a:chExt cx="425777" cy="425777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7A384EC-827B-B941-AC16-7EAE2218375B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BEEE3013-E1BA-E94A-9D88-EF40DDF2AC6D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6EB9CE8-B327-544C-AA4E-9207EA6F9A03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64B726D-570C-374A-838C-EF0693543B10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F9B23381-F0C3-9F4C-841E-65404C529421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4D02F46-E049-E94E-B4C8-BD29CF2C3EAC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D77FA11-CFBB-3943-93FF-27079DB5710E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2725AC4-1F48-AE4E-AED3-CC5030C90D92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57F2E1A-1DCD-9B48-B298-39428D883A06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30CD4E45-541D-C349-A98E-AB9E3DE17FBA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6E159AC-ABC5-BA43-A26B-0A8B145AFFC9}"/>
              </a:ext>
            </a:extLst>
          </p:cNvPr>
          <p:cNvGrpSpPr/>
          <p:nvPr/>
        </p:nvGrpSpPr>
        <p:grpSpPr>
          <a:xfrm>
            <a:off x="7286029" y="3209900"/>
            <a:ext cx="425777" cy="425777"/>
            <a:chOff x="2819400" y="1031962"/>
            <a:chExt cx="425777" cy="425777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96D361B-602C-3849-97ED-2019DCD6BD9C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C9993F9-CA69-3E47-8158-8F79187E4CFD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ECBB0F1-1B4E-914E-9289-B57FF8868F82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5AE8C0B-3C33-F346-82EB-6C4F319958F8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2B2851C-D7A0-6A46-92E3-15B1C21A67FC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48F5290-019A-054D-BB78-977ED9A2695D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A5358DE9-A4BA-0548-A7E5-9B763A94BC27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8B7000A-F25D-4F41-B0BA-B9838B64CB87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1D51079-7B64-D942-8C9B-58775304B20C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BB753EE-56CD-424F-9C7D-371ACBEA146E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42C1598-BA40-DB46-B58C-5EE4D8A5940F}"/>
              </a:ext>
            </a:extLst>
          </p:cNvPr>
          <p:cNvGrpSpPr/>
          <p:nvPr/>
        </p:nvGrpSpPr>
        <p:grpSpPr>
          <a:xfrm>
            <a:off x="5952380" y="3163944"/>
            <a:ext cx="425777" cy="425777"/>
            <a:chOff x="2819400" y="1031962"/>
            <a:chExt cx="425777" cy="425777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96D97CF-2FD8-4543-9109-46694944DBE2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D9D16BD-2739-DC48-908C-78F924A75CE4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FF88F39-A99F-5949-B67D-10CEB68C44C5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BBD416D-5487-5842-889F-0FAF78E9C395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2752944-9A9E-A14F-989A-60DF7F708AF7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4E3B342-37E4-D747-83F5-8691E40998DE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33A4E0A-4E03-914A-9EE1-59AE6CD1C3F3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64CC198-1B87-CE4C-8910-0335612E2360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7C76F7C-3608-FC49-B2E9-D6866A0A8634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9D6FCB6-DABD-2541-AD2B-37F7D2EB03A8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3" name="Picture 62">
            <a:extLst>
              <a:ext uri="{FF2B5EF4-FFF2-40B4-BE49-F238E27FC236}">
                <a16:creationId xmlns:a16="http://schemas.microsoft.com/office/drawing/2014/main" id="{A2F9A432-E04B-6448-BF53-7C0E713E6A7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157" y="4276382"/>
            <a:ext cx="1390147" cy="179560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51869435-9BC4-5346-ABCF-9F38E320B0D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9921"/>
          <a:stretch/>
        </p:blipFill>
        <p:spPr>
          <a:xfrm>
            <a:off x="4768615" y="4999355"/>
            <a:ext cx="1748715" cy="126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914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>
            <a:extLst>
              <a:ext uri="{FF2B5EF4-FFF2-40B4-BE49-F238E27FC236}">
                <a16:creationId xmlns:a16="http://schemas.microsoft.com/office/drawing/2014/main" id="{0AA7182A-2196-534D-88A6-C98A101AF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03" t="6654"/>
          <a:stretch/>
        </p:blipFill>
        <p:spPr>
          <a:xfrm>
            <a:off x="6858102" y="3351182"/>
            <a:ext cx="509150" cy="33165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3968EBD3-2C16-9A45-99FE-8A4AA132D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861" y="3529139"/>
            <a:ext cx="858639" cy="355299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BA1456C-27C1-D241-B819-3185733A6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431" y="1595470"/>
            <a:ext cx="962459" cy="1842421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F52EFD24-F1C1-554C-9FB6-A150514A76F8}"/>
              </a:ext>
            </a:extLst>
          </p:cNvPr>
          <p:cNvGrpSpPr/>
          <p:nvPr/>
        </p:nvGrpSpPr>
        <p:grpSpPr>
          <a:xfrm>
            <a:off x="6941475" y="2514686"/>
            <a:ext cx="425777" cy="425777"/>
            <a:chOff x="2819400" y="1031962"/>
            <a:chExt cx="425777" cy="425777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ED7A3BF-5D98-7745-8623-9CD076D115CD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0D775C5-CE59-2A49-ABF3-76BAA7AB500D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DE21B0F-0693-974E-A389-9FB01BA5B2A0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A82824A-D990-E34E-92D9-56AB4F0E5DEA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FDB7913-0BDA-AA4C-92CA-3C2C4EAA10A2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5D9D99D-63F3-F543-8B22-F06A395BB397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B91F4CB-3CE5-5A4B-AA16-95993AB371E7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D108D6F8-749C-DF40-906A-ADA7D47626CE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34DF1AF1-76CC-6E49-9278-FFFE6A55D9EF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9760D78A-CEDA-AD44-B50A-B66DE7F325DE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7624A90-5322-894E-A8BB-F73DC9992437}"/>
              </a:ext>
            </a:extLst>
          </p:cNvPr>
          <p:cNvGrpSpPr/>
          <p:nvPr/>
        </p:nvGrpSpPr>
        <p:grpSpPr>
          <a:xfrm>
            <a:off x="6668955" y="2046874"/>
            <a:ext cx="425777" cy="425777"/>
            <a:chOff x="2819400" y="1031962"/>
            <a:chExt cx="425777" cy="425777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FA27FE9A-E31A-3B41-9812-E0FCC225484B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113A08C5-D360-4149-A17F-974FC3316754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B78706D0-38B4-014D-B0AC-15DBFE55F248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3D69E905-1902-9D43-9AB8-C23756D20968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60B38388-738E-A840-A3EB-66FC4CA60782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DFEC388A-4B30-2045-A57D-0FEE7031F053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60FB61FE-08EB-0741-A3E7-552110C41D58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87F172D4-D5E9-654E-AFC4-FC1288CE40E2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EF9F24AB-D260-D34A-8BEC-19C898234224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B73600F-0EEC-7F49-89D2-8B157575C867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65948D3B-9DD9-054A-84E9-7E0B665DAC67}"/>
              </a:ext>
            </a:extLst>
          </p:cNvPr>
          <p:cNvGrpSpPr/>
          <p:nvPr/>
        </p:nvGrpSpPr>
        <p:grpSpPr>
          <a:xfrm>
            <a:off x="6567039" y="2417495"/>
            <a:ext cx="425777" cy="425777"/>
            <a:chOff x="2819400" y="1031962"/>
            <a:chExt cx="425777" cy="425777"/>
          </a:xfrm>
        </p:grpSpPr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61E326CD-121D-8248-9B8D-0B98E30E5301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E9FDDEBE-7D4D-DE44-B70F-7527ABA9EB9C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140141BA-FDD8-E14C-8268-24A5454190E7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CBB6FE77-09E5-B445-8027-555CD60D4970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84446CF4-EAC9-5945-8765-CC20CB9A0992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A370A0D7-DC89-104D-9F7E-73162EB6E146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CAC29AC6-D3F9-3D45-A713-3EBFADC87579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C44C22AA-8744-C04F-9C1A-FD90A60053B8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60080879-03C7-3A46-91DA-D7213464937E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01F78FC1-90F8-BE40-ACC3-3A06AD0D8581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A48161EB-8E8F-8043-BC88-B769BC1837C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157" y="4276382"/>
            <a:ext cx="1390147" cy="179560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CF6FE75-753A-DE4D-8340-9E62B2DD379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9921"/>
          <a:stretch/>
        </p:blipFill>
        <p:spPr>
          <a:xfrm>
            <a:off x="4768615" y="4999355"/>
            <a:ext cx="1748715" cy="126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646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623369BB-7C6F-9D47-81E8-F7F6422F3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081" y="1522466"/>
            <a:ext cx="1071105" cy="182871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0AA7182A-2196-534D-88A6-C98A101AFB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703" t="6654"/>
          <a:stretch/>
        </p:blipFill>
        <p:spPr>
          <a:xfrm>
            <a:off x="6858102" y="3351182"/>
            <a:ext cx="509150" cy="3316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999B7D-2CDB-5C42-93DF-58DCFBBA3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344" y="2040547"/>
            <a:ext cx="1174156" cy="79255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57CD937-23E6-3840-99AB-2547DD2055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703" t="6654"/>
          <a:stretch/>
        </p:blipFill>
        <p:spPr>
          <a:xfrm>
            <a:off x="7506771" y="3235986"/>
            <a:ext cx="509150" cy="33165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79E9FAFB-E995-134E-BE3D-EC05DDFE46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0530" y="3413943"/>
            <a:ext cx="858639" cy="35529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08D0E42-5C0E-EB47-BA0F-1DAECC3C9A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703" t="6654"/>
          <a:stretch/>
        </p:blipFill>
        <p:spPr>
          <a:xfrm>
            <a:off x="6162912" y="3259934"/>
            <a:ext cx="509150" cy="33165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3968EBD3-2C16-9A45-99FE-8A4AA132DF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1861" y="3529139"/>
            <a:ext cx="858639" cy="35529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B741CEF-076A-E347-B206-175ADA7859E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157" y="4276382"/>
            <a:ext cx="1390147" cy="179560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157FFD-6656-C04F-87D8-F6E6E303459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9921"/>
          <a:stretch/>
        </p:blipFill>
        <p:spPr>
          <a:xfrm>
            <a:off x="4768615" y="4999355"/>
            <a:ext cx="1748715" cy="126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84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623369BB-7C6F-9D47-81E8-F7F6422F3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081" y="1522466"/>
            <a:ext cx="1071105" cy="182871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0AA7182A-2196-534D-88A6-C98A101AFB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703" t="6654"/>
          <a:stretch/>
        </p:blipFill>
        <p:spPr>
          <a:xfrm>
            <a:off x="6858102" y="3351182"/>
            <a:ext cx="509150" cy="33165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57CD937-23E6-3840-99AB-2547DD2055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703" t="6654"/>
          <a:stretch/>
        </p:blipFill>
        <p:spPr>
          <a:xfrm>
            <a:off x="7506771" y="3235986"/>
            <a:ext cx="509150" cy="33165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79E9FAFB-E995-134E-BE3D-EC05DDFE4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0530" y="3413943"/>
            <a:ext cx="858639" cy="35529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08D0E42-5C0E-EB47-BA0F-1DAECC3C9A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703" t="6654"/>
          <a:stretch/>
        </p:blipFill>
        <p:spPr>
          <a:xfrm>
            <a:off x="6162912" y="3259934"/>
            <a:ext cx="509150" cy="33165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3968EBD3-2C16-9A45-99FE-8A4AA132D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861" y="3529139"/>
            <a:ext cx="858639" cy="3552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F496B7-E06D-CE4D-AA11-3253D2AFF4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3489" y="3445579"/>
            <a:ext cx="301891" cy="1921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082866-DA0F-664E-AA66-D64714516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5977" y="3328913"/>
            <a:ext cx="139700" cy="88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7261B1-234A-714F-97DF-D919AFE17B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8827" y="3387762"/>
            <a:ext cx="234914" cy="1494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1D8BFE-776F-FF4E-BD05-4606055193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1731" y="3280572"/>
            <a:ext cx="139700" cy="88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072770-6E38-104E-B65F-70B7E5A3B1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3402" y="3407530"/>
            <a:ext cx="139700" cy="88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07128B-91FC-E748-AF28-34490FA9CC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7530" y="3249213"/>
            <a:ext cx="139700" cy="88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A54F7F-6BC2-F84C-AA99-8082A6254A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4614" y="3203047"/>
            <a:ext cx="139700" cy="88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47E4B7-D696-C948-90EA-4174BD82E9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6150" y="3339708"/>
            <a:ext cx="210166" cy="13374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D93A5B1-0456-934C-B1C2-4A2478212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2939" y="3547771"/>
            <a:ext cx="210166" cy="13374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32C9D0F-DF96-334A-91AB-08BB68399C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2793" y="3648339"/>
            <a:ext cx="210166" cy="13374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C9C1886-6BCE-F04A-B4DB-921696D41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4567" y="3076576"/>
            <a:ext cx="210166" cy="13374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2E784B5-D266-3D4E-8EC1-6DA9D8F049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7844" y="3190212"/>
            <a:ext cx="210166" cy="13374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50B3F24-80D3-DA42-A3BF-72411A0A1C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387" y="3165005"/>
            <a:ext cx="210166" cy="13374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57AEACD-7E2C-584A-B82F-59A6AD6E8D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5477" y="3600354"/>
            <a:ext cx="210166" cy="13374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C67479A-72DE-7C4F-BC61-27B35FBA48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2447" y="3706715"/>
            <a:ext cx="210166" cy="13374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EC4E367-FE55-B345-8771-43E3D36DA0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2771" y="3648339"/>
            <a:ext cx="210166" cy="13374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BE5A907-8203-9D47-B0F9-095BFA7AB2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157" y="4276382"/>
            <a:ext cx="1390147" cy="179560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E294418-57CE-0349-B304-7E09DAA03F6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9921"/>
          <a:stretch/>
        </p:blipFill>
        <p:spPr>
          <a:xfrm>
            <a:off x="4768615" y="4999355"/>
            <a:ext cx="1748715" cy="126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4281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65A5DF1C-89CA-9845-9A6C-2EB7EB7C8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804" y="1551971"/>
            <a:ext cx="998067" cy="1812279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0AA7182A-2196-534D-88A6-C98A101AFB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703" t="6654"/>
          <a:stretch/>
        </p:blipFill>
        <p:spPr>
          <a:xfrm>
            <a:off x="6858102" y="3351182"/>
            <a:ext cx="509150" cy="33165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57CD937-23E6-3840-99AB-2547DD2055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703" t="6654"/>
          <a:stretch/>
        </p:blipFill>
        <p:spPr>
          <a:xfrm>
            <a:off x="7506771" y="3235986"/>
            <a:ext cx="509150" cy="33165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79E9FAFB-E995-134E-BE3D-EC05DDFE4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0530" y="3413943"/>
            <a:ext cx="858639" cy="35529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08D0E42-5C0E-EB47-BA0F-1DAECC3C9A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703" t="6654"/>
          <a:stretch/>
        </p:blipFill>
        <p:spPr>
          <a:xfrm>
            <a:off x="6162912" y="3259934"/>
            <a:ext cx="509150" cy="33165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3968EBD3-2C16-9A45-99FE-8A4AA132D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861" y="3529139"/>
            <a:ext cx="858639" cy="3552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F496B7-E06D-CE4D-AA11-3253D2AFF4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3489" y="3445579"/>
            <a:ext cx="301891" cy="1921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082866-DA0F-664E-AA66-D64714516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5977" y="3328913"/>
            <a:ext cx="139700" cy="88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7261B1-234A-714F-97DF-D919AFE17B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8827" y="3387762"/>
            <a:ext cx="234914" cy="1494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1D8BFE-776F-FF4E-BD05-4606055193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1731" y="3280572"/>
            <a:ext cx="139700" cy="88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072770-6E38-104E-B65F-70B7E5A3B1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3402" y="3407530"/>
            <a:ext cx="139700" cy="88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07128B-91FC-E748-AF28-34490FA9CC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7530" y="3249213"/>
            <a:ext cx="139700" cy="88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A54F7F-6BC2-F84C-AA99-8082A6254A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4614" y="3203047"/>
            <a:ext cx="139700" cy="88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47E4B7-D696-C948-90EA-4174BD82E9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6150" y="3339708"/>
            <a:ext cx="210166" cy="13374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D93A5B1-0456-934C-B1C2-4A2478212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2939" y="3547771"/>
            <a:ext cx="210166" cy="13374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32C9D0F-DF96-334A-91AB-08BB68399C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2793" y="3648339"/>
            <a:ext cx="210166" cy="13374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C9C1886-6BCE-F04A-B4DB-921696D41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4567" y="3076576"/>
            <a:ext cx="210166" cy="13374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2E784B5-D266-3D4E-8EC1-6DA9D8F049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7844" y="3190212"/>
            <a:ext cx="210166" cy="13374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50B3F24-80D3-DA42-A3BF-72411A0A1C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387" y="3165005"/>
            <a:ext cx="210166" cy="13374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57AEACD-7E2C-584A-B82F-59A6AD6E8D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5477" y="3600354"/>
            <a:ext cx="210166" cy="13374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C67479A-72DE-7C4F-BC61-27B35FBA48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2447" y="3706715"/>
            <a:ext cx="210166" cy="13374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EC4E367-FE55-B345-8771-43E3D36DA0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2771" y="3648339"/>
            <a:ext cx="210166" cy="13374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3413598-7236-DA40-8217-AF1833AFCD8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157" y="4276382"/>
            <a:ext cx="1390147" cy="179560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D574AC0-0ED8-6448-AFBF-9FD09549410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9921"/>
          <a:stretch/>
        </p:blipFill>
        <p:spPr>
          <a:xfrm>
            <a:off x="4768615" y="4999355"/>
            <a:ext cx="1748715" cy="126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32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33F7-199E-E84C-9485-2AAA31FEE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9929D-3DC7-7448-962C-D9369976A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181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10142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161AB4B-028D-1E48-8590-026A55ECAE28}"/>
              </a:ext>
            </a:extLst>
          </p:cNvPr>
          <p:cNvGrpSpPr/>
          <p:nvPr/>
        </p:nvGrpSpPr>
        <p:grpSpPr>
          <a:xfrm>
            <a:off x="4166653" y="103550"/>
            <a:ext cx="3159302" cy="1655977"/>
            <a:chOff x="1229490" y="172823"/>
            <a:chExt cx="3159302" cy="165597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9D84456-9101-CE40-B8CD-0A62E64884F5}"/>
                </a:ext>
              </a:extLst>
            </p:cNvPr>
            <p:cNvGrpSpPr/>
            <p:nvPr/>
          </p:nvGrpSpPr>
          <p:grpSpPr>
            <a:xfrm>
              <a:off x="2209801" y="172823"/>
              <a:ext cx="1148645" cy="1655977"/>
              <a:chOff x="4192481" y="1501828"/>
              <a:chExt cx="1148645" cy="1655977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620C2BBB-DCCE-934F-9BAA-CE80FA6E9B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187" t="31486" r="8091" b="27216"/>
              <a:stretch/>
            </p:blipFill>
            <p:spPr>
              <a:xfrm>
                <a:off x="4416579" y="2189223"/>
                <a:ext cx="762090" cy="968582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F3D5CE6A-BD24-8849-AF1D-0DAFCBCD46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4167" b="43056" l="9459" r="89865">
                            <a14:foregroundMark x1="42568" y1="25000" x2="42568" y2="25000"/>
                            <a14:foregroundMark x1="52027" y1="24537" x2="52027" y2="24537"/>
                            <a14:foregroundMark x1="52027" y1="19907" x2="52027" y2="19907"/>
                            <a14:foregroundMark x1="63514" y1="24074" x2="63514" y2="24074"/>
                            <a14:foregroundMark x1="47973" y1="32870" x2="47973" y2="32870"/>
                            <a14:foregroundMark x1="75676" y1="33333" x2="75676" y2="33333"/>
                            <a14:foregroundMark x1="68243" y1="36111" x2="68243" y2="36111"/>
                            <a14:foregroundMark x1="57432" y1="37963" x2="57432" y2="3796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5653"/>
              <a:stretch/>
            </p:blipFill>
            <p:spPr>
              <a:xfrm>
                <a:off x="4192481" y="1501828"/>
                <a:ext cx="1148645" cy="743428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140520A-5778-8943-A321-C4BFE32F618C}"/>
                </a:ext>
              </a:extLst>
            </p:cNvPr>
            <p:cNvGrpSpPr/>
            <p:nvPr/>
          </p:nvGrpSpPr>
          <p:grpSpPr>
            <a:xfrm>
              <a:off x="2135663" y="1365613"/>
              <a:ext cx="425777" cy="425777"/>
              <a:chOff x="2819400" y="1031962"/>
              <a:chExt cx="425777" cy="425777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142BB20-939F-8E4F-B4A5-EF8D71AD7521}"/>
                  </a:ext>
                </a:extLst>
              </p:cNvPr>
              <p:cNvSpPr/>
              <p:nvPr/>
            </p:nvSpPr>
            <p:spPr>
              <a:xfrm>
                <a:off x="2819400" y="1031962"/>
                <a:ext cx="425777" cy="425777"/>
              </a:xfrm>
              <a:prstGeom prst="ellipse">
                <a:avLst/>
              </a:prstGeom>
              <a:solidFill>
                <a:srgbClr val="9F62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2784FD2-9841-2142-BC7B-1FB8730A3B7C}"/>
                  </a:ext>
                </a:extLst>
              </p:cNvPr>
              <p:cNvSpPr/>
              <p:nvPr/>
            </p:nvSpPr>
            <p:spPr>
              <a:xfrm>
                <a:off x="2986332" y="10668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0D9951E-EBCC-0F41-AFBF-C3B137BD8F14}"/>
                  </a:ext>
                </a:extLst>
              </p:cNvPr>
              <p:cNvSpPr/>
              <p:nvPr/>
            </p:nvSpPr>
            <p:spPr>
              <a:xfrm>
                <a:off x="3138732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53DABC1-1638-BD4B-9385-9D12537E90BC}"/>
                  </a:ext>
                </a:extLst>
              </p:cNvPr>
              <p:cNvSpPr/>
              <p:nvPr/>
            </p:nvSpPr>
            <p:spPr>
              <a:xfrm>
                <a:off x="3007429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0BCCB50-91CC-C644-865A-43BA4AA856E4}"/>
                  </a:ext>
                </a:extLst>
              </p:cNvPr>
              <p:cNvSpPr/>
              <p:nvPr/>
            </p:nvSpPr>
            <p:spPr>
              <a:xfrm>
                <a:off x="3045596" y="13426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9E546BF-9956-4D46-9BF0-E62CC2EB1C4C}"/>
                  </a:ext>
                </a:extLst>
              </p:cNvPr>
              <p:cNvSpPr/>
              <p:nvPr/>
            </p:nvSpPr>
            <p:spPr>
              <a:xfrm>
                <a:off x="2859143" y="11643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D2398C0-D589-1447-A363-E95DA7DA847A}"/>
                  </a:ext>
                </a:extLst>
              </p:cNvPr>
              <p:cNvSpPr/>
              <p:nvPr/>
            </p:nvSpPr>
            <p:spPr>
              <a:xfrm>
                <a:off x="2902893" y="126515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A69671BD-E38F-5346-BCC0-2C342C125464}"/>
                  </a:ext>
                </a:extLst>
              </p:cNvPr>
              <p:cNvSpPr/>
              <p:nvPr/>
            </p:nvSpPr>
            <p:spPr>
              <a:xfrm>
                <a:off x="3115754" y="1094165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253CB16-DCD3-3745-94B3-FEC4D71129F5}"/>
                  </a:ext>
                </a:extLst>
              </p:cNvPr>
              <p:cNvSpPr/>
              <p:nvPr/>
            </p:nvSpPr>
            <p:spPr>
              <a:xfrm>
                <a:off x="3153211" y="1311664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9D1E2C9-29A2-604B-9376-590B8981D286}"/>
                  </a:ext>
                </a:extLst>
              </p:cNvPr>
              <p:cNvSpPr/>
              <p:nvPr/>
            </p:nvSpPr>
            <p:spPr>
              <a:xfrm>
                <a:off x="2937981" y="1376737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32E705F-4FCD-6F48-9BD0-DB99BBEF8D0C}"/>
                </a:ext>
              </a:extLst>
            </p:cNvPr>
            <p:cNvGrpSpPr/>
            <p:nvPr/>
          </p:nvGrpSpPr>
          <p:grpSpPr>
            <a:xfrm>
              <a:off x="3039114" y="1376484"/>
              <a:ext cx="425777" cy="425777"/>
              <a:chOff x="2819400" y="1031962"/>
              <a:chExt cx="425777" cy="425777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0576435-CB4F-8A43-8692-387B7D1899FA}"/>
                  </a:ext>
                </a:extLst>
              </p:cNvPr>
              <p:cNvSpPr/>
              <p:nvPr/>
            </p:nvSpPr>
            <p:spPr>
              <a:xfrm>
                <a:off x="2819400" y="1031962"/>
                <a:ext cx="425777" cy="425777"/>
              </a:xfrm>
              <a:prstGeom prst="ellipse">
                <a:avLst/>
              </a:prstGeom>
              <a:solidFill>
                <a:srgbClr val="9F62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7807297-367F-D548-B57C-04321A5EB2AE}"/>
                  </a:ext>
                </a:extLst>
              </p:cNvPr>
              <p:cNvSpPr/>
              <p:nvPr/>
            </p:nvSpPr>
            <p:spPr>
              <a:xfrm>
                <a:off x="2986332" y="10668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9775B72-051A-584B-BB70-EDF0776D3E2A}"/>
                  </a:ext>
                </a:extLst>
              </p:cNvPr>
              <p:cNvSpPr/>
              <p:nvPr/>
            </p:nvSpPr>
            <p:spPr>
              <a:xfrm>
                <a:off x="3138732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211B67F-93BE-D443-8AAA-4DE34B51AD6E}"/>
                  </a:ext>
                </a:extLst>
              </p:cNvPr>
              <p:cNvSpPr/>
              <p:nvPr/>
            </p:nvSpPr>
            <p:spPr>
              <a:xfrm>
                <a:off x="3007429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D4FDA0A-0F20-9144-A783-A377F28DA033}"/>
                  </a:ext>
                </a:extLst>
              </p:cNvPr>
              <p:cNvSpPr/>
              <p:nvPr/>
            </p:nvSpPr>
            <p:spPr>
              <a:xfrm>
                <a:off x="3045596" y="13426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62F5AE9-109C-8744-83FB-03343B615B33}"/>
                  </a:ext>
                </a:extLst>
              </p:cNvPr>
              <p:cNvSpPr/>
              <p:nvPr/>
            </p:nvSpPr>
            <p:spPr>
              <a:xfrm>
                <a:off x="2859143" y="11643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73742C2-8FAF-3F4D-946E-BC916D1A5366}"/>
                  </a:ext>
                </a:extLst>
              </p:cNvPr>
              <p:cNvSpPr/>
              <p:nvPr/>
            </p:nvSpPr>
            <p:spPr>
              <a:xfrm>
                <a:off x="2902893" y="126515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CCA9FA8-D9AB-724D-A740-97CC375B7003}"/>
                  </a:ext>
                </a:extLst>
              </p:cNvPr>
              <p:cNvSpPr/>
              <p:nvPr/>
            </p:nvSpPr>
            <p:spPr>
              <a:xfrm>
                <a:off x="3115754" y="1094165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A568997-0B47-9048-9CF4-22FDB26561FF}"/>
                  </a:ext>
                </a:extLst>
              </p:cNvPr>
              <p:cNvSpPr/>
              <p:nvPr/>
            </p:nvSpPr>
            <p:spPr>
              <a:xfrm>
                <a:off x="3153211" y="1311664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AC52D71-8F54-2E48-801F-26398D4C4C69}"/>
                  </a:ext>
                </a:extLst>
              </p:cNvPr>
              <p:cNvSpPr/>
              <p:nvPr/>
            </p:nvSpPr>
            <p:spPr>
              <a:xfrm>
                <a:off x="2937981" y="1376737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7C66D29-F3A7-F546-9961-38DC809CCCFD}"/>
                </a:ext>
              </a:extLst>
            </p:cNvPr>
            <p:cNvGrpSpPr/>
            <p:nvPr/>
          </p:nvGrpSpPr>
          <p:grpSpPr>
            <a:xfrm>
              <a:off x="3502834" y="1361052"/>
              <a:ext cx="425777" cy="425777"/>
              <a:chOff x="2819400" y="1031962"/>
              <a:chExt cx="425777" cy="425777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A3C0440-5C03-934F-A23A-2FA78CBCFD04}"/>
                  </a:ext>
                </a:extLst>
              </p:cNvPr>
              <p:cNvSpPr/>
              <p:nvPr/>
            </p:nvSpPr>
            <p:spPr>
              <a:xfrm>
                <a:off x="2819400" y="1031962"/>
                <a:ext cx="425777" cy="425777"/>
              </a:xfrm>
              <a:prstGeom prst="ellipse">
                <a:avLst/>
              </a:prstGeom>
              <a:solidFill>
                <a:srgbClr val="9F62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CC81F6B-5E01-A54E-BA39-90EC432D6475}"/>
                  </a:ext>
                </a:extLst>
              </p:cNvPr>
              <p:cNvSpPr/>
              <p:nvPr/>
            </p:nvSpPr>
            <p:spPr>
              <a:xfrm>
                <a:off x="2986332" y="10668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35CD5CF-AAF5-E649-87FA-5CB9C893B1E9}"/>
                  </a:ext>
                </a:extLst>
              </p:cNvPr>
              <p:cNvSpPr/>
              <p:nvPr/>
            </p:nvSpPr>
            <p:spPr>
              <a:xfrm>
                <a:off x="3138732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2DC8BF6-C967-8B48-9F2C-35BE5E27EFDB}"/>
                  </a:ext>
                </a:extLst>
              </p:cNvPr>
              <p:cNvSpPr/>
              <p:nvPr/>
            </p:nvSpPr>
            <p:spPr>
              <a:xfrm>
                <a:off x="3007429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0E849DA-5CF3-7847-B2EB-45D0C12603C9}"/>
                  </a:ext>
                </a:extLst>
              </p:cNvPr>
              <p:cNvSpPr/>
              <p:nvPr/>
            </p:nvSpPr>
            <p:spPr>
              <a:xfrm>
                <a:off x="3045596" y="13426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156BC5A-962F-C340-8DFB-6AC2583EC672}"/>
                  </a:ext>
                </a:extLst>
              </p:cNvPr>
              <p:cNvSpPr/>
              <p:nvPr/>
            </p:nvSpPr>
            <p:spPr>
              <a:xfrm>
                <a:off x="2859143" y="11643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EAB3E10-E898-974C-9246-13A3342B97DB}"/>
                  </a:ext>
                </a:extLst>
              </p:cNvPr>
              <p:cNvSpPr/>
              <p:nvPr/>
            </p:nvSpPr>
            <p:spPr>
              <a:xfrm>
                <a:off x="2902893" y="126515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6A8E2D48-546D-9443-A50C-A3E9F7CA4579}"/>
                  </a:ext>
                </a:extLst>
              </p:cNvPr>
              <p:cNvSpPr/>
              <p:nvPr/>
            </p:nvSpPr>
            <p:spPr>
              <a:xfrm>
                <a:off x="3115754" y="1094165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71D8CEE-0506-3946-8326-049441DC3012}"/>
                  </a:ext>
                </a:extLst>
              </p:cNvPr>
              <p:cNvSpPr/>
              <p:nvPr/>
            </p:nvSpPr>
            <p:spPr>
              <a:xfrm>
                <a:off x="3153211" y="1311664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E996F9D-9DB7-774A-9A6A-FE5811F825E8}"/>
                  </a:ext>
                </a:extLst>
              </p:cNvPr>
              <p:cNvSpPr/>
              <p:nvPr/>
            </p:nvSpPr>
            <p:spPr>
              <a:xfrm>
                <a:off x="2937981" y="1376737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360EB05-AC74-1D40-95BD-F42C75261F81}"/>
                </a:ext>
              </a:extLst>
            </p:cNvPr>
            <p:cNvGrpSpPr/>
            <p:nvPr/>
          </p:nvGrpSpPr>
          <p:grpSpPr>
            <a:xfrm>
              <a:off x="1701277" y="1357134"/>
              <a:ext cx="425777" cy="425777"/>
              <a:chOff x="2819400" y="1031962"/>
              <a:chExt cx="425777" cy="425777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FD35A09-9912-D84F-B3D2-124866C81E92}"/>
                  </a:ext>
                </a:extLst>
              </p:cNvPr>
              <p:cNvSpPr/>
              <p:nvPr/>
            </p:nvSpPr>
            <p:spPr>
              <a:xfrm>
                <a:off x="2819400" y="1031962"/>
                <a:ext cx="425777" cy="425777"/>
              </a:xfrm>
              <a:prstGeom prst="ellipse">
                <a:avLst/>
              </a:prstGeom>
              <a:solidFill>
                <a:srgbClr val="9F62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2CE9E766-EC87-F542-B73D-075CFDC9B6C5}"/>
                  </a:ext>
                </a:extLst>
              </p:cNvPr>
              <p:cNvSpPr/>
              <p:nvPr/>
            </p:nvSpPr>
            <p:spPr>
              <a:xfrm>
                <a:off x="2986332" y="10668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C3A68AF-EB01-D14B-9F6E-83DDDCDC2DF3}"/>
                  </a:ext>
                </a:extLst>
              </p:cNvPr>
              <p:cNvSpPr/>
              <p:nvPr/>
            </p:nvSpPr>
            <p:spPr>
              <a:xfrm>
                <a:off x="3138732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103F93DF-4003-6546-A923-E846D6D687BD}"/>
                  </a:ext>
                </a:extLst>
              </p:cNvPr>
              <p:cNvSpPr/>
              <p:nvPr/>
            </p:nvSpPr>
            <p:spPr>
              <a:xfrm>
                <a:off x="3007429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3A38958-8DE4-C740-8B28-A2D5C3D97387}"/>
                  </a:ext>
                </a:extLst>
              </p:cNvPr>
              <p:cNvSpPr/>
              <p:nvPr/>
            </p:nvSpPr>
            <p:spPr>
              <a:xfrm>
                <a:off x="3045596" y="13426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15A1351-40FB-0C49-AEC9-C280D9D229C4}"/>
                  </a:ext>
                </a:extLst>
              </p:cNvPr>
              <p:cNvSpPr/>
              <p:nvPr/>
            </p:nvSpPr>
            <p:spPr>
              <a:xfrm>
                <a:off x="2859143" y="11643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6C1A4A5-89DD-3A4A-B47C-1EA261485EC7}"/>
                  </a:ext>
                </a:extLst>
              </p:cNvPr>
              <p:cNvSpPr/>
              <p:nvPr/>
            </p:nvSpPr>
            <p:spPr>
              <a:xfrm>
                <a:off x="2902893" y="126515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F6FBC798-6BAE-7C41-817E-DC72E6B9BACD}"/>
                  </a:ext>
                </a:extLst>
              </p:cNvPr>
              <p:cNvSpPr/>
              <p:nvPr/>
            </p:nvSpPr>
            <p:spPr>
              <a:xfrm>
                <a:off x="3115754" y="1094165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D261A46-EB60-E747-AF4F-FB5533908CF6}"/>
                  </a:ext>
                </a:extLst>
              </p:cNvPr>
              <p:cNvSpPr/>
              <p:nvPr/>
            </p:nvSpPr>
            <p:spPr>
              <a:xfrm>
                <a:off x="3153211" y="1311664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29B27622-D7F1-BB43-BDF5-D4B70EFDC237}"/>
                  </a:ext>
                </a:extLst>
              </p:cNvPr>
              <p:cNvSpPr/>
              <p:nvPr/>
            </p:nvSpPr>
            <p:spPr>
              <a:xfrm>
                <a:off x="2937981" y="1376737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69E7358-8963-F649-9014-DEA8F94DF8E6}"/>
                </a:ext>
              </a:extLst>
            </p:cNvPr>
            <p:cNvGrpSpPr/>
            <p:nvPr/>
          </p:nvGrpSpPr>
          <p:grpSpPr>
            <a:xfrm>
              <a:off x="3963015" y="1396789"/>
              <a:ext cx="425777" cy="425777"/>
              <a:chOff x="2819400" y="1031962"/>
              <a:chExt cx="425777" cy="425777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28822700-82D7-CB4A-8B7A-D4F43549C110}"/>
                  </a:ext>
                </a:extLst>
              </p:cNvPr>
              <p:cNvSpPr/>
              <p:nvPr/>
            </p:nvSpPr>
            <p:spPr>
              <a:xfrm>
                <a:off x="2819400" y="1031962"/>
                <a:ext cx="425777" cy="425777"/>
              </a:xfrm>
              <a:prstGeom prst="ellipse">
                <a:avLst/>
              </a:prstGeom>
              <a:solidFill>
                <a:srgbClr val="9F62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ED1FE64-34AF-1244-AA54-AB599AE6E321}"/>
                  </a:ext>
                </a:extLst>
              </p:cNvPr>
              <p:cNvSpPr/>
              <p:nvPr/>
            </p:nvSpPr>
            <p:spPr>
              <a:xfrm>
                <a:off x="2986332" y="10668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629260C-3D72-734B-B77F-F808E46E98B6}"/>
                  </a:ext>
                </a:extLst>
              </p:cNvPr>
              <p:cNvSpPr/>
              <p:nvPr/>
            </p:nvSpPr>
            <p:spPr>
              <a:xfrm>
                <a:off x="3138732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5AC54C66-D45E-A54E-A906-097E37DFBDAF}"/>
                  </a:ext>
                </a:extLst>
              </p:cNvPr>
              <p:cNvSpPr/>
              <p:nvPr/>
            </p:nvSpPr>
            <p:spPr>
              <a:xfrm>
                <a:off x="3007429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5507AF53-4893-AE42-ACF5-83993A54F7D2}"/>
                  </a:ext>
                </a:extLst>
              </p:cNvPr>
              <p:cNvSpPr/>
              <p:nvPr/>
            </p:nvSpPr>
            <p:spPr>
              <a:xfrm>
                <a:off x="3045596" y="13426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A8DB7A9-3D06-6E49-8728-7B4189D683A6}"/>
                  </a:ext>
                </a:extLst>
              </p:cNvPr>
              <p:cNvSpPr/>
              <p:nvPr/>
            </p:nvSpPr>
            <p:spPr>
              <a:xfrm>
                <a:off x="2859143" y="11643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15C6642-F3D7-6747-93DD-4147A7E0F93E}"/>
                  </a:ext>
                </a:extLst>
              </p:cNvPr>
              <p:cNvSpPr/>
              <p:nvPr/>
            </p:nvSpPr>
            <p:spPr>
              <a:xfrm>
                <a:off x="2902893" y="126515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9BD8930-E815-0F4F-9D99-9ACC68ED4B31}"/>
                  </a:ext>
                </a:extLst>
              </p:cNvPr>
              <p:cNvSpPr/>
              <p:nvPr/>
            </p:nvSpPr>
            <p:spPr>
              <a:xfrm>
                <a:off x="3115754" y="1094165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E06291F1-52F0-5E4B-85F4-FAB10E406338}"/>
                  </a:ext>
                </a:extLst>
              </p:cNvPr>
              <p:cNvSpPr/>
              <p:nvPr/>
            </p:nvSpPr>
            <p:spPr>
              <a:xfrm>
                <a:off x="3153211" y="1311664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170CE13-6B4E-C345-AB11-193E3610BB8E}"/>
                  </a:ext>
                </a:extLst>
              </p:cNvPr>
              <p:cNvSpPr/>
              <p:nvPr/>
            </p:nvSpPr>
            <p:spPr>
              <a:xfrm>
                <a:off x="2937981" y="1376737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0A7FBB4-5EAC-334A-BE9B-1A302D942E9A}"/>
                </a:ext>
              </a:extLst>
            </p:cNvPr>
            <p:cNvGrpSpPr/>
            <p:nvPr/>
          </p:nvGrpSpPr>
          <p:grpSpPr>
            <a:xfrm>
              <a:off x="1229490" y="1381357"/>
              <a:ext cx="425777" cy="425777"/>
              <a:chOff x="2819400" y="1031962"/>
              <a:chExt cx="425777" cy="425777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CC6DA879-3E01-B143-8598-7CB3360D363D}"/>
                  </a:ext>
                </a:extLst>
              </p:cNvPr>
              <p:cNvSpPr/>
              <p:nvPr/>
            </p:nvSpPr>
            <p:spPr>
              <a:xfrm>
                <a:off x="2819400" y="1031962"/>
                <a:ext cx="425777" cy="425777"/>
              </a:xfrm>
              <a:prstGeom prst="ellipse">
                <a:avLst/>
              </a:prstGeom>
              <a:solidFill>
                <a:srgbClr val="9F62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14C920FC-7812-2649-8FB3-D20551EABA75}"/>
                  </a:ext>
                </a:extLst>
              </p:cNvPr>
              <p:cNvSpPr/>
              <p:nvPr/>
            </p:nvSpPr>
            <p:spPr>
              <a:xfrm>
                <a:off x="2986332" y="10668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F7D65F4-0BCC-264F-A878-DE74A0DEE2D6}"/>
                  </a:ext>
                </a:extLst>
              </p:cNvPr>
              <p:cNvSpPr/>
              <p:nvPr/>
            </p:nvSpPr>
            <p:spPr>
              <a:xfrm>
                <a:off x="3138732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55B2A4B3-B50B-1E4D-9021-E1E53D032A54}"/>
                  </a:ext>
                </a:extLst>
              </p:cNvPr>
              <p:cNvSpPr/>
              <p:nvPr/>
            </p:nvSpPr>
            <p:spPr>
              <a:xfrm>
                <a:off x="3007429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79D88B14-077F-4048-9D05-526860587F92}"/>
                  </a:ext>
                </a:extLst>
              </p:cNvPr>
              <p:cNvSpPr/>
              <p:nvPr/>
            </p:nvSpPr>
            <p:spPr>
              <a:xfrm>
                <a:off x="3045596" y="13426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33EF08C3-615D-CF41-9BB8-E8B1E86CC9FE}"/>
                  </a:ext>
                </a:extLst>
              </p:cNvPr>
              <p:cNvSpPr/>
              <p:nvPr/>
            </p:nvSpPr>
            <p:spPr>
              <a:xfrm>
                <a:off x="2859143" y="11643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035D8A36-6A58-9D4C-8642-6F520426BDDB}"/>
                  </a:ext>
                </a:extLst>
              </p:cNvPr>
              <p:cNvSpPr/>
              <p:nvPr/>
            </p:nvSpPr>
            <p:spPr>
              <a:xfrm>
                <a:off x="2902893" y="126515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24020AA2-E98E-FA4F-85B6-5CF69D9B2A42}"/>
                  </a:ext>
                </a:extLst>
              </p:cNvPr>
              <p:cNvSpPr/>
              <p:nvPr/>
            </p:nvSpPr>
            <p:spPr>
              <a:xfrm>
                <a:off x="3115754" y="1094165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AB1539C6-C9FB-394B-B60A-52F4EE9AF75B}"/>
                  </a:ext>
                </a:extLst>
              </p:cNvPr>
              <p:cNvSpPr/>
              <p:nvPr/>
            </p:nvSpPr>
            <p:spPr>
              <a:xfrm>
                <a:off x="3153211" y="1311664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ADDF33E5-A1C1-9243-9641-ACA54D758B2D}"/>
                  </a:ext>
                </a:extLst>
              </p:cNvPr>
              <p:cNvSpPr/>
              <p:nvPr/>
            </p:nvSpPr>
            <p:spPr>
              <a:xfrm>
                <a:off x="2937981" y="1376737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036" y="4163292"/>
            <a:ext cx="1445370" cy="17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8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B109BB-E6C0-AB41-ABF7-B4360A759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727" y="1689837"/>
            <a:ext cx="3993264" cy="309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109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161AB4B-028D-1E48-8590-026A55ECAE28}"/>
              </a:ext>
            </a:extLst>
          </p:cNvPr>
          <p:cNvGrpSpPr/>
          <p:nvPr/>
        </p:nvGrpSpPr>
        <p:grpSpPr>
          <a:xfrm>
            <a:off x="4166653" y="103550"/>
            <a:ext cx="3159302" cy="1655977"/>
            <a:chOff x="1229490" y="172823"/>
            <a:chExt cx="3159302" cy="165597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9D84456-9101-CE40-B8CD-0A62E64884F5}"/>
                </a:ext>
              </a:extLst>
            </p:cNvPr>
            <p:cNvGrpSpPr/>
            <p:nvPr/>
          </p:nvGrpSpPr>
          <p:grpSpPr>
            <a:xfrm>
              <a:off x="2209801" y="172823"/>
              <a:ext cx="1148645" cy="1655977"/>
              <a:chOff x="4192481" y="1501828"/>
              <a:chExt cx="1148645" cy="1655977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620C2BBB-DCCE-934F-9BAA-CE80FA6E9B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187" t="31486" r="8091" b="27216"/>
              <a:stretch/>
            </p:blipFill>
            <p:spPr>
              <a:xfrm>
                <a:off x="4416579" y="2189223"/>
                <a:ext cx="762090" cy="968582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F3D5CE6A-BD24-8849-AF1D-0DAFCBCD46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4167" b="43056" l="9459" r="89865">
                            <a14:foregroundMark x1="42568" y1="25000" x2="42568" y2="25000"/>
                            <a14:foregroundMark x1="52027" y1="24537" x2="52027" y2="24537"/>
                            <a14:foregroundMark x1="52027" y1="19907" x2="52027" y2="19907"/>
                            <a14:foregroundMark x1="63514" y1="24074" x2="63514" y2="24074"/>
                            <a14:foregroundMark x1="47973" y1="32870" x2="47973" y2="32870"/>
                            <a14:foregroundMark x1="75676" y1="33333" x2="75676" y2="33333"/>
                            <a14:foregroundMark x1="68243" y1="36111" x2="68243" y2="36111"/>
                            <a14:foregroundMark x1="57432" y1="37963" x2="57432" y2="3796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5653"/>
              <a:stretch/>
            </p:blipFill>
            <p:spPr>
              <a:xfrm>
                <a:off x="4192481" y="1501828"/>
                <a:ext cx="1148645" cy="743428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140520A-5778-8943-A321-C4BFE32F618C}"/>
                </a:ext>
              </a:extLst>
            </p:cNvPr>
            <p:cNvGrpSpPr/>
            <p:nvPr/>
          </p:nvGrpSpPr>
          <p:grpSpPr>
            <a:xfrm>
              <a:off x="2135663" y="1365613"/>
              <a:ext cx="425777" cy="425777"/>
              <a:chOff x="2819400" y="1031962"/>
              <a:chExt cx="425777" cy="425777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142BB20-939F-8E4F-B4A5-EF8D71AD7521}"/>
                  </a:ext>
                </a:extLst>
              </p:cNvPr>
              <p:cNvSpPr/>
              <p:nvPr/>
            </p:nvSpPr>
            <p:spPr>
              <a:xfrm>
                <a:off x="2819400" y="1031962"/>
                <a:ext cx="425777" cy="425777"/>
              </a:xfrm>
              <a:prstGeom prst="ellipse">
                <a:avLst/>
              </a:prstGeom>
              <a:solidFill>
                <a:srgbClr val="9F62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2784FD2-9841-2142-BC7B-1FB8730A3B7C}"/>
                  </a:ext>
                </a:extLst>
              </p:cNvPr>
              <p:cNvSpPr/>
              <p:nvPr/>
            </p:nvSpPr>
            <p:spPr>
              <a:xfrm>
                <a:off x="2986332" y="10668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0D9951E-EBCC-0F41-AFBF-C3B137BD8F14}"/>
                  </a:ext>
                </a:extLst>
              </p:cNvPr>
              <p:cNvSpPr/>
              <p:nvPr/>
            </p:nvSpPr>
            <p:spPr>
              <a:xfrm>
                <a:off x="3138732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53DABC1-1638-BD4B-9385-9D12537E90BC}"/>
                  </a:ext>
                </a:extLst>
              </p:cNvPr>
              <p:cNvSpPr/>
              <p:nvPr/>
            </p:nvSpPr>
            <p:spPr>
              <a:xfrm>
                <a:off x="3007429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0BCCB50-91CC-C644-865A-43BA4AA856E4}"/>
                  </a:ext>
                </a:extLst>
              </p:cNvPr>
              <p:cNvSpPr/>
              <p:nvPr/>
            </p:nvSpPr>
            <p:spPr>
              <a:xfrm>
                <a:off x="3045596" y="13426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9E546BF-9956-4D46-9BF0-E62CC2EB1C4C}"/>
                  </a:ext>
                </a:extLst>
              </p:cNvPr>
              <p:cNvSpPr/>
              <p:nvPr/>
            </p:nvSpPr>
            <p:spPr>
              <a:xfrm>
                <a:off x="2859143" y="11643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D2398C0-D589-1447-A363-E95DA7DA847A}"/>
                  </a:ext>
                </a:extLst>
              </p:cNvPr>
              <p:cNvSpPr/>
              <p:nvPr/>
            </p:nvSpPr>
            <p:spPr>
              <a:xfrm>
                <a:off x="2902893" y="126515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A69671BD-E38F-5346-BCC0-2C342C125464}"/>
                  </a:ext>
                </a:extLst>
              </p:cNvPr>
              <p:cNvSpPr/>
              <p:nvPr/>
            </p:nvSpPr>
            <p:spPr>
              <a:xfrm>
                <a:off x="3115754" y="1094165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253CB16-DCD3-3745-94B3-FEC4D71129F5}"/>
                  </a:ext>
                </a:extLst>
              </p:cNvPr>
              <p:cNvSpPr/>
              <p:nvPr/>
            </p:nvSpPr>
            <p:spPr>
              <a:xfrm>
                <a:off x="3153211" y="1311664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9D1E2C9-29A2-604B-9376-590B8981D286}"/>
                  </a:ext>
                </a:extLst>
              </p:cNvPr>
              <p:cNvSpPr/>
              <p:nvPr/>
            </p:nvSpPr>
            <p:spPr>
              <a:xfrm>
                <a:off x="2937981" y="1376737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32E705F-4FCD-6F48-9BD0-DB99BBEF8D0C}"/>
                </a:ext>
              </a:extLst>
            </p:cNvPr>
            <p:cNvGrpSpPr/>
            <p:nvPr/>
          </p:nvGrpSpPr>
          <p:grpSpPr>
            <a:xfrm>
              <a:off x="3039114" y="1376484"/>
              <a:ext cx="425777" cy="425777"/>
              <a:chOff x="2819400" y="1031962"/>
              <a:chExt cx="425777" cy="425777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0576435-CB4F-8A43-8692-387B7D1899FA}"/>
                  </a:ext>
                </a:extLst>
              </p:cNvPr>
              <p:cNvSpPr/>
              <p:nvPr/>
            </p:nvSpPr>
            <p:spPr>
              <a:xfrm>
                <a:off x="2819400" y="1031962"/>
                <a:ext cx="425777" cy="425777"/>
              </a:xfrm>
              <a:prstGeom prst="ellipse">
                <a:avLst/>
              </a:prstGeom>
              <a:solidFill>
                <a:srgbClr val="9F62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7807297-367F-D548-B57C-04321A5EB2AE}"/>
                  </a:ext>
                </a:extLst>
              </p:cNvPr>
              <p:cNvSpPr/>
              <p:nvPr/>
            </p:nvSpPr>
            <p:spPr>
              <a:xfrm>
                <a:off x="2986332" y="10668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9775B72-051A-584B-BB70-EDF0776D3E2A}"/>
                  </a:ext>
                </a:extLst>
              </p:cNvPr>
              <p:cNvSpPr/>
              <p:nvPr/>
            </p:nvSpPr>
            <p:spPr>
              <a:xfrm>
                <a:off x="3138732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211B67F-93BE-D443-8AAA-4DE34B51AD6E}"/>
                  </a:ext>
                </a:extLst>
              </p:cNvPr>
              <p:cNvSpPr/>
              <p:nvPr/>
            </p:nvSpPr>
            <p:spPr>
              <a:xfrm>
                <a:off x="3007429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D4FDA0A-0F20-9144-A783-A377F28DA033}"/>
                  </a:ext>
                </a:extLst>
              </p:cNvPr>
              <p:cNvSpPr/>
              <p:nvPr/>
            </p:nvSpPr>
            <p:spPr>
              <a:xfrm>
                <a:off x="3045596" y="13426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62F5AE9-109C-8744-83FB-03343B615B33}"/>
                  </a:ext>
                </a:extLst>
              </p:cNvPr>
              <p:cNvSpPr/>
              <p:nvPr/>
            </p:nvSpPr>
            <p:spPr>
              <a:xfrm>
                <a:off x="2859143" y="11643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73742C2-8FAF-3F4D-946E-BC916D1A5366}"/>
                  </a:ext>
                </a:extLst>
              </p:cNvPr>
              <p:cNvSpPr/>
              <p:nvPr/>
            </p:nvSpPr>
            <p:spPr>
              <a:xfrm>
                <a:off x="2902893" y="126515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CCA9FA8-D9AB-724D-A740-97CC375B7003}"/>
                  </a:ext>
                </a:extLst>
              </p:cNvPr>
              <p:cNvSpPr/>
              <p:nvPr/>
            </p:nvSpPr>
            <p:spPr>
              <a:xfrm>
                <a:off x="3115754" y="1094165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A568997-0B47-9048-9CF4-22FDB26561FF}"/>
                  </a:ext>
                </a:extLst>
              </p:cNvPr>
              <p:cNvSpPr/>
              <p:nvPr/>
            </p:nvSpPr>
            <p:spPr>
              <a:xfrm>
                <a:off x="3153211" y="1311664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AC52D71-8F54-2E48-801F-26398D4C4C69}"/>
                  </a:ext>
                </a:extLst>
              </p:cNvPr>
              <p:cNvSpPr/>
              <p:nvPr/>
            </p:nvSpPr>
            <p:spPr>
              <a:xfrm>
                <a:off x="2937981" y="1376737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7C66D29-F3A7-F546-9961-38DC809CCCFD}"/>
                </a:ext>
              </a:extLst>
            </p:cNvPr>
            <p:cNvGrpSpPr/>
            <p:nvPr/>
          </p:nvGrpSpPr>
          <p:grpSpPr>
            <a:xfrm>
              <a:off x="3502834" y="1361052"/>
              <a:ext cx="425777" cy="425777"/>
              <a:chOff x="2819400" y="1031962"/>
              <a:chExt cx="425777" cy="425777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A3C0440-5C03-934F-A23A-2FA78CBCFD04}"/>
                  </a:ext>
                </a:extLst>
              </p:cNvPr>
              <p:cNvSpPr/>
              <p:nvPr/>
            </p:nvSpPr>
            <p:spPr>
              <a:xfrm>
                <a:off x="2819400" y="1031962"/>
                <a:ext cx="425777" cy="425777"/>
              </a:xfrm>
              <a:prstGeom prst="ellipse">
                <a:avLst/>
              </a:prstGeom>
              <a:solidFill>
                <a:srgbClr val="9F62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CC81F6B-5E01-A54E-BA39-90EC432D6475}"/>
                  </a:ext>
                </a:extLst>
              </p:cNvPr>
              <p:cNvSpPr/>
              <p:nvPr/>
            </p:nvSpPr>
            <p:spPr>
              <a:xfrm>
                <a:off x="2986332" y="10668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35CD5CF-AAF5-E649-87FA-5CB9C893B1E9}"/>
                  </a:ext>
                </a:extLst>
              </p:cNvPr>
              <p:cNvSpPr/>
              <p:nvPr/>
            </p:nvSpPr>
            <p:spPr>
              <a:xfrm>
                <a:off x="3138732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2DC8BF6-C967-8B48-9F2C-35BE5E27EFDB}"/>
                  </a:ext>
                </a:extLst>
              </p:cNvPr>
              <p:cNvSpPr/>
              <p:nvPr/>
            </p:nvSpPr>
            <p:spPr>
              <a:xfrm>
                <a:off x="3007429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0E849DA-5CF3-7847-B2EB-45D0C12603C9}"/>
                  </a:ext>
                </a:extLst>
              </p:cNvPr>
              <p:cNvSpPr/>
              <p:nvPr/>
            </p:nvSpPr>
            <p:spPr>
              <a:xfrm>
                <a:off x="3045596" y="13426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156BC5A-962F-C340-8DFB-6AC2583EC672}"/>
                  </a:ext>
                </a:extLst>
              </p:cNvPr>
              <p:cNvSpPr/>
              <p:nvPr/>
            </p:nvSpPr>
            <p:spPr>
              <a:xfrm>
                <a:off x="2859143" y="11643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EAB3E10-E898-974C-9246-13A3342B97DB}"/>
                  </a:ext>
                </a:extLst>
              </p:cNvPr>
              <p:cNvSpPr/>
              <p:nvPr/>
            </p:nvSpPr>
            <p:spPr>
              <a:xfrm>
                <a:off x="2902893" y="126515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6A8E2D48-546D-9443-A50C-A3E9F7CA4579}"/>
                  </a:ext>
                </a:extLst>
              </p:cNvPr>
              <p:cNvSpPr/>
              <p:nvPr/>
            </p:nvSpPr>
            <p:spPr>
              <a:xfrm>
                <a:off x="3115754" y="1094165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71D8CEE-0506-3946-8326-049441DC3012}"/>
                  </a:ext>
                </a:extLst>
              </p:cNvPr>
              <p:cNvSpPr/>
              <p:nvPr/>
            </p:nvSpPr>
            <p:spPr>
              <a:xfrm>
                <a:off x="3153211" y="1311664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E996F9D-9DB7-774A-9A6A-FE5811F825E8}"/>
                  </a:ext>
                </a:extLst>
              </p:cNvPr>
              <p:cNvSpPr/>
              <p:nvPr/>
            </p:nvSpPr>
            <p:spPr>
              <a:xfrm>
                <a:off x="2937981" y="1376737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360EB05-AC74-1D40-95BD-F42C75261F81}"/>
                </a:ext>
              </a:extLst>
            </p:cNvPr>
            <p:cNvGrpSpPr/>
            <p:nvPr/>
          </p:nvGrpSpPr>
          <p:grpSpPr>
            <a:xfrm>
              <a:off x="1701277" y="1357134"/>
              <a:ext cx="425777" cy="425777"/>
              <a:chOff x="2819400" y="1031962"/>
              <a:chExt cx="425777" cy="425777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FD35A09-9912-D84F-B3D2-124866C81E92}"/>
                  </a:ext>
                </a:extLst>
              </p:cNvPr>
              <p:cNvSpPr/>
              <p:nvPr/>
            </p:nvSpPr>
            <p:spPr>
              <a:xfrm>
                <a:off x="2819400" y="1031962"/>
                <a:ext cx="425777" cy="425777"/>
              </a:xfrm>
              <a:prstGeom prst="ellipse">
                <a:avLst/>
              </a:prstGeom>
              <a:solidFill>
                <a:srgbClr val="9F62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2CE9E766-EC87-F542-B73D-075CFDC9B6C5}"/>
                  </a:ext>
                </a:extLst>
              </p:cNvPr>
              <p:cNvSpPr/>
              <p:nvPr/>
            </p:nvSpPr>
            <p:spPr>
              <a:xfrm>
                <a:off x="2986332" y="10668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C3A68AF-EB01-D14B-9F6E-83DDDCDC2DF3}"/>
                  </a:ext>
                </a:extLst>
              </p:cNvPr>
              <p:cNvSpPr/>
              <p:nvPr/>
            </p:nvSpPr>
            <p:spPr>
              <a:xfrm>
                <a:off x="3138732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103F93DF-4003-6546-A923-E846D6D687BD}"/>
                  </a:ext>
                </a:extLst>
              </p:cNvPr>
              <p:cNvSpPr/>
              <p:nvPr/>
            </p:nvSpPr>
            <p:spPr>
              <a:xfrm>
                <a:off x="3007429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3A38958-8DE4-C740-8B28-A2D5C3D97387}"/>
                  </a:ext>
                </a:extLst>
              </p:cNvPr>
              <p:cNvSpPr/>
              <p:nvPr/>
            </p:nvSpPr>
            <p:spPr>
              <a:xfrm>
                <a:off x="3045596" y="13426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15A1351-40FB-0C49-AEC9-C280D9D229C4}"/>
                  </a:ext>
                </a:extLst>
              </p:cNvPr>
              <p:cNvSpPr/>
              <p:nvPr/>
            </p:nvSpPr>
            <p:spPr>
              <a:xfrm>
                <a:off x="2859143" y="11643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6C1A4A5-89DD-3A4A-B47C-1EA261485EC7}"/>
                  </a:ext>
                </a:extLst>
              </p:cNvPr>
              <p:cNvSpPr/>
              <p:nvPr/>
            </p:nvSpPr>
            <p:spPr>
              <a:xfrm>
                <a:off x="2902893" y="126515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F6FBC798-6BAE-7C41-817E-DC72E6B9BACD}"/>
                  </a:ext>
                </a:extLst>
              </p:cNvPr>
              <p:cNvSpPr/>
              <p:nvPr/>
            </p:nvSpPr>
            <p:spPr>
              <a:xfrm>
                <a:off x="3115754" y="1094165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D261A46-EB60-E747-AF4F-FB5533908CF6}"/>
                  </a:ext>
                </a:extLst>
              </p:cNvPr>
              <p:cNvSpPr/>
              <p:nvPr/>
            </p:nvSpPr>
            <p:spPr>
              <a:xfrm>
                <a:off x="3153211" y="1311664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29B27622-D7F1-BB43-BDF5-D4B70EFDC237}"/>
                  </a:ext>
                </a:extLst>
              </p:cNvPr>
              <p:cNvSpPr/>
              <p:nvPr/>
            </p:nvSpPr>
            <p:spPr>
              <a:xfrm>
                <a:off x="2937981" y="1376737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69E7358-8963-F649-9014-DEA8F94DF8E6}"/>
                </a:ext>
              </a:extLst>
            </p:cNvPr>
            <p:cNvGrpSpPr/>
            <p:nvPr/>
          </p:nvGrpSpPr>
          <p:grpSpPr>
            <a:xfrm>
              <a:off x="3963015" y="1396789"/>
              <a:ext cx="425777" cy="425777"/>
              <a:chOff x="2819400" y="1031962"/>
              <a:chExt cx="425777" cy="425777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28822700-82D7-CB4A-8B7A-D4F43549C110}"/>
                  </a:ext>
                </a:extLst>
              </p:cNvPr>
              <p:cNvSpPr/>
              <p:nvPr/>
            </p:nvSpPr>
            <p:spPr>
              <a:xfrm>
                <a:off x="2819400" y="1031962"/>
                <a:ext cx="425777" cy="425777"/>
              </a:xfrm>
              <a:prstGeom prst="ellipse">
                <a:avLst/>
              </a:prstGeom>
              <a:solidFill>
                <a:srgbClr val="9F62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ED1FE64-34AF-1244-AA54-AB599AE6E321}"/>
                  </a:ext>
                </a:extLst>
              </p:cNvPr>
              <p:cNvSpPr/>
              <p:nvPr/>
            </p:nvSpPr>
            <p:spPr>
              <a:xfrm>
                <a:off x="2986332" y="10668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629260C-3D72-734B-B77F-F808E46E98B6}"/>
                  </a:ext>
                </a:extLst>
              </p:cNvPr>
              <p:cNvSpPr/>
              <p:nvPr/>
            </p:nvSpPr>
            <p:spPr>
              <a:xfrm>
                <a:off x="3138732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5AC54C66-D45E-A54E-A906-097E37DFBDAF}"/>
                  </a:ext>
                </a:extLst>
              </p:cNvPr>
              <p:cNvSpPr/>
              <p:nvPr/>
            </p:nvSpPr>
            <p:spPr>
              <a:xfrm>
                <a:off x="3007429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5507AF53-4893-AE42-ACF5-83993A54F7D2}"/>
                  </a:ext>
                </a:extLst>
              </p:cNvPr>
              <p:cNvSpPr/>
              <p:nvPr/>
            </p:nvSpPr>
            <p:spPr>
              <a:xfrm>
                <a:off x="3045596" y="13426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A8DB7A9-3D06-6E49-8728-7B4189D683A6}"/>
                  </a:ext>
                </a:extLst>
              </p:cNvPr>
              <p:cNvSpPr/>
              <p:nvPr/>
            </p:nvSpPr>
            <p:spPr>
              <a:xfrm>
                <a:off x="2859143" y="11643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15C6642-F3D7-6747-93DD-4147A7E0F93E}"/>
                  </a:ext>
                </a:extLst>
              </p:cNvPr>
              <p:cNvSpPr/>
              <p:nvPr/>
            </p:nvSpPr>
            <p:spPr>
              <a:xfrm>
                <a:off x="2902893" y="126515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9BD8930-E815-0F4F-9D99-9ACC68ED4B31}"/>
                  </a:ext>
                </a:extLst>
              </p:cNvPr>
              <p:cNvSpPr/>
              <p:nvPr/>
            </p:nvSpPr>
            <p:spPr>
              <a:xfrm>
                <a:off x="3115754" y="1094165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E06291F1-52F0-5E4B-85F4-FAB10E406338}"/>
                  </a:ext>
                </a:extLst>
              </p:cNvPr>
              <p:cNvSpPr/>
              <p:nvPr/>
            </p:nvSpPr>
            <p:spPr>
              <a:xfrm>
                <a:off x="3153211" y="1311664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170CE13-6B4E-C345-AB11-193E3610BB8E}"/>
                  </a:ext>
                </a:extLst>
              </p:cNvPr>
              <p:cNvSpPr/>
              <p:nvPr/>
            </p:nvSpPr>
            <p:spPr>
              <a:xfrm>
                <a:off x="2937981" y="1376737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0A7FBB4-5EAC-334A-BE9B-1A302D942E9A}"/>
                </a:ext>
              </a:extLst>
            </p:cNvPr>
            <p:cNvGrpSpPr/>
            <p:nvPr/>
          </p:nvGrpSpPr>
          <p:grpSpPr>
            <a:xfrm>
              <a:off x="1229490" y="1381357"/>
              <a:ext cx="425777" cy="425777"/>
              <a:chOff x="2819400" y="1031962"/>
              <a:chExt cx="425777" cy="425777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CC6DA879-3E01-B143-8598-7CB3360D363D}"/>
                  </a:ext>
                </a:extLst>
              </p:cNvPr>
              <p:cNvSpPr/>
              <p:nvPr/>
            </p:nvSpPr>
            <p:spPr>
              <a:xfrm>
                <a:off x="2819400" y="1031962"/>
                <a:ext cx="425777" cy="425777"/>
              </a:xfrm>
              <a:prstGeom prst="ellipse">
                <a:avLst/>
              </a:prstGeom>
              <a:solidFill>
                <a:srgbClr val="9F62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14C920FC-7812-2649-8FB3-D20551EABA75}"/>
                  </a:ext>
                </a:extLst>
              </p:cNvPr>
              <p:cNvSpPr/>
              <p:nvPr/>
            </p:nvSpPr>
            <p:spPr>
              <a:xfrm>
                <a:off x="2986332" y="10668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F7D65F4-0BCC-264F-A878-DE74A0DEE2D6}"/>
                  </a:ext>
                </a:extLst>
              </p:cNvPr>
              <p:cNvSpPr/>
              <p:nvPr/>
            </p:nvSpPr>
            <p:spPr>
              <a:xfrm>
                <a:off x="3138732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55B2A4B3-B50B-1E4D-9021-E1E53D032A54}"/>
                  </a:ext>
                </a:extLst>
              </p:cNvPr>
              <p:cNvSpPr/>
              <p:nvPr/>
            </p:nvSpPr>
            <p:spPr>
              <a:xfrm>
                <a:off x="3007429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79D88B14-077F-4048-9D05-526860587F92}"/>
                  </a:ext>
                </a:extLst>
              </p:cNvPr>
              <p:cNvSpPr/>
              <p:nvPr/>
            </p:nvSpPr>
            <p:spPr>
              <a:xfrm>
                <a:off x="3045596" y="13426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33EF08C3-615D-CF41-9BB8-E8B1E86CC9FE}"/>
                  </a:ext>
                </a:extLst>
              </p:cNvPr>
              <p:cNvSpPr/>
              <p:nvPr/>
            </p:nvSpPr>
            <p:spPr>
              <a:xfrm>
                <a:off x="2859143" y="11643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035D8A36-6A58-9D4C-8642-6F520426BDDB}"/>
                  </a:ext>
                </a:extLst>
              </p:cNvPr>
              <p:cNvSpPr/>
              <p:nvPr/>
            </p:nvSpPr>
            <p:spPr>
              <a:xfrm>
                <a:off x="2902893" y="126515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24020AA2-E98E-FA4F-85B6-5CF69D9B2A42}"/>
                  </a:ext>
                </a:extLst>
              </p:cNvPr>
              <p:cNvSpPr/>
              <p:nvPr/>
            </p:nvSpPr>
            <p:spPr>
              <a:xfrm>
                <a:off x="3115754" y="1094165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AB1539C6-C9FB-394B-B60A-52F4EE9AF75B}"/>
                  </a:ext>
                </a:extLst>
              </p:cNvPr>
              <p:cNvSpPr/>
              <p:nvPr/>
            </p:nvSpPr>
            <p:spPr>
              <a:xfrm>
                <a:off x="3153211" y="1311664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ADDF33E5-A1C1-9243-9641-ACA54D758B2D}"/>
                  </a:ext>
                </a:extLst>
              </p:cNvPr>
              <p:cNvSpPr/>
              <p:nvPr/>
            </p:nvSpPr>
            <p:spPr>
              <a:xfrm>
                <a:off x="2937981" y="1376737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6" name="Picture 75">
            <a:extLst>
              <a:ext uri="{FF2B5EF4-FFF2-40B4-BE49-F238E27FC236}">
                <a16:creationId xmlns:a16="http://schemas.microsoft.com/office/drawing/2014/main" id="{BE401B5A-F8DF-0142-A10A-2136C13943E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46" y="5245391"/>
            <a:ext cx="1423776" cy="1168425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4B1A135-661B-374A-B7CF-77222C46C2B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036" y="4163292"/>
            <a:ext cx="1445370" cy="1791003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EFFEBCE6-2E93-3641-B694-0DAB5850620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170" y="4163292"/>
            <a:ext cx="1341102" cy="159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27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146">
            <a:extLst>
              <a:ext uri="{FF2B5EF4-FFF2-40B4-BE49-F238E27FC236}">
                <a16:creationId xmlns:a16="http://schemas.microsoft.com/office/drawing/2014/main" id="{D35DA12F-7E25-BE48-BE21-D5764677E1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91" y="3901500"/>
            <a:ext cx="1423776" cy="1168425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52836F5D-4A18-C844-BB12-0AF8E832C1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170" y="4163292"/>
            <a:ext cx="1341102" cy="1598080"/>
          </a:xfrm>
          <a:prstGeom prst="rect">
            <a:avLst/>
          </a:prstGeom>
        </p:spPr>
      </p:pic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DCD72D9-0C62-6542-9F5D-4FCE5FD84514}"/>
              </a:ext>
            </a:extLst>
          </p:cNvPr>
          <p:cNvGrpSpPr/>
          <p:nvPr/>
        </p:nvGrpSpPr>
        <p:grpSpPr>
          <a:xfrm>
            <a:off x="4166653" y="103550"/>
            <a:ext cx="3159302" cy="1655977"/>
            <a:chOff x="1229490" y="172823"/>
            <a:chExt cx="3159302" cy="1655977"/>
          </a:xfrm>
        </p:grpSpPr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1E0ADAE5-06A9-C644-ABD4-9FEF815947DD}"/>
                </a:ext>
              </a:extLst>
            </p:cNvPr>
            <p:cNvGrpSpPr/>
            <p:nvPr/>
          </p:nvGrpSpPr>
          <p:grpSpPr>
            <a:xfrm>
              <a:off x="2209801" y="172823"/>
              <a:ext cx="1148645" cy="1655977"/>
              <a:chOff x="4192481" y="1501828"/>
              <a:chExt cx="1148645" cy="1655977"/>
            </a:xfrm>
          </p:grpSpPr>
          <p:pic>
            <p:nvPicPr>
              <p:cNvPr id="278" name="Picture 277">
                <a:extLst>
                  <a:ext uri="{FF2B5EF4-FFF2-40B4-BE49-F238E27FC236}">
                    <a16:creationId xmlns:a16="http://schemas.microsoft.com/office/drawing/2014/main" id="{D54DE369-F4BB-7E42-8F97-255BF22399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187" t="31486" r="8091" b="27216"/>
              <a:stretch/>
            </p:blipFill>
            <p:spPr>
              <a:xfrm>
                <a:off x="4416579" y="2189223"/>
                <a:ext cx="762090" cy="968582"/>
              </a:xfrm>
              <a:prstGeom prst="rect">
                <a:avLst/>
              </a:prstGeom>
            </p:spPr>
          </p:pic>
          <p:pic>
            <p:nvPicPr>
              <p:cNvPr id="279" name="Picture 278">
                <a:extLst>
                  <a:ext uri="{FF2B5EF4-FFF2-40B4-BE49-F238E27FC236}">
                    <a16:creationId xmlns:a16="http://schemas.microsoft.com/office/drawing/2014/main" id="{F88F3388-2386-D844-9BFE-9F61949A33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4167" b="43056" l="9459" r="89865">
                            <a14:foregroundMark x1="42568" y1="25000" x2="42568" y2="25000"/>
                            <a14:foregroundMark x1="52027" y1="24537" x2="52027" y2="24537"/>
                            <a14:foregroundMark x1="52027" y1="19907" x2="52027" y2="19907"/>
                            <a14:foregroundMark x1="63514" y1="24074" x2="63514" y2="24074"/>
                            <a14:foregroundMark x1="47973" y1="32870" x2="47973" y2="32870"/>
                            <a14:foregroundMark x1="75676" y1="33333" x2="75676" y2="33333"/>
                            <a14:foregroundMark x1="68243" y1="36111" x2="68243" y2="36111"/>
                            <a14:foregroundMark x1="57432" y1="37963" x2="57432" y2="3796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5653"/>
              <a:stretch/>
            </p:blipFill>
            <p:spPr>
              <a:xfrm>
                <a:off x="4192481" y="1501828"/>
                <a:ext cx="1148645" cy="743428"/>
              </a:xfrm>
              <a:prstGeom prst="rect">
                <a:avLst/>
              </a:prstGeom>
            </p:spPr>
          </p:pic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34AE34F1-CF25-704D-B677-940FC1074DA8}"/>
                </a:ext>
              </a:extLst>
            </p:cNvPr>
            <p:cNvGrpSpPr/>
            <p:nvPr/>
          </p:nvGrpSpPr>
          <p:grpSpPr>
            <a:xfrm>
              <a:off x="2135663" y="1365613"/>
              <a:ext cx="425777" cy="425777"/>
              <a:chOff x="2819400" y="1031962"/>
              <a:chExt cx="425777" cy="425777"/>
            </a:xfrm>
          </p:grpSpPr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C9D3298E-CC11-C04F-B4FB-A7E2B27D52D5}"/>
                  </a:ext>
                </a:extLst>
              </p:cNvPr>
              <p:cNvSpPr/>
              <p:nvPr/>
            </p:nvSpPr>
            <p:spPr>
              <a:xfrm>
                <a:off x="2819400" y="1031962"/>
                <a:ext cx="425777" cy="425777"/>
              </a:xfrm>
              <a:prstGeom prst="ellipse">
                <a:avLst/>
              </a:prstGeom>
              <a:solidFill>
                <a:srgbClr val="9F62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252291B0-6242-ED4C-B4E0-894B2A9644F7}"/>
                  </a:ext>
                </a:extLst>
              </p:cNvPr>
              <p:cNvSpPr/>
              <p:nvPr/>
            </p:nvSpPr>
            <p:spPr>
              <a:xfrm>
                <a:off x="2986332" y="10668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CF107014-16C6-764E-866E-9DF32DFC8637}"/>
                  </a:ext>
                </a:extLst>
              </p:cNvPr>
              <p:cNvSpPr/>
              <p:nvPr/>
            </p:nvSpPr>
            <p:spPr>
              <a:xfrm>
                <a:off x="3138732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079DA76C-5556-014E-8185-2E48C56CA9F1}"/>
                  </a:ext>
                </a:extLst>
              </p:cNvPr>
              <p:cNvSpPr/>
              <p:nvPr/>
            </p:nvSpPr>
            <p:spPr>
              <a:xfrm>
                <a:off x="3007429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C11C9B01-F131-1240-8496-F5522E523BA5}"/>
                  </a:ext>
                </a:extLst>
              </p:cNvPr>
              <p:cNvSpPr/>
              <p:nvPr/>
            </p:nvSpPr>
            <p:spPr>
              <a:xfrm>
                <a:off x="3045596" y="13426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829D1171-4477-FC4E-A085-B3CD3B4F8F47}"/>
                  </a:ext>
                </a:extLst>
              </p:cNvPr>
              <p:cNvSpPr/>
              <p:nvPr/>
            </p:nvSpPr>
            <p:spPr>
              <a:xfrm>
                <a:off x="2859143" y="11643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651D9CE6-5D44-F44D-A5B2-C0FFF9A2881A}"/>
                  </a:ext>
                </a:extLst>
              </p:cNvPr>
              <p:cNvSpPr/>
              <p:nvPr/>
            </p:nvSpPr>
            <p:spPr>
              <a:xfrm>
                <a:off x="2902893" y="126515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638B74A8-08F2-3543-B6D3-024C0CC1A3EE}"/>
                  </a:ext>
                </a:extLst>
              </p:cNvPr>
              <p:cNvSpPr/>
              <p:nvPr/>
            </p:nvSpPr>
            <p:spPr>
              <a:xfrm>
                <a:off x="3115754" y="1094165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994913A3-D66D-E34F-93F6-425DA9A23B58}"/>
                  </a:ext>
                </a:extLst>
              </p:cNvPr>
              <p:cNvSpPr/>
              <p:nvPr/>
            </p:nvSpPr>
            <p:spPr>
              <a:xfrm>
                <a:off x="3153211" y="1311664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C81051A9-D9F3-754B-AEF2-17961AF2BAC8}"/>
                  </a:ext>
                </a:extLst>
              </p:cNvPr>
              <p:cNvSpPr/>
              <p:nvPr/>
            </p:nvSpPr>
            <p:spPr>
              <a:xfrm>
                <a:off x="2937981" y="1376737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77257EF9-1A5A-2A41-A6BF-DC539B79AE13}"/>
                </a:ext>
              </a:extLst>
            </p:cNvPr>
            <p:cNvGrpSpPr/>
            <p:nvPr/>
          </p:nvGrpSpPr>
          <p:grpSpPr>
            <a:xfrm>
              <a:off x="3039114" y="1376484"/>
              <a:ext cx="425777" cy="425777"/>
              <a:chOff x="2819400" y="1031962"/>
              <a:chExt cx="425777" cy="425777"/>
            </a:xfrm>
          </p:grpSpPr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035AE090-CA76-ED41-A700-F2B701AACC1A}"/>
                  </a:ext>
                </a:extLst>
              </p:cNvPr>
              <p:cNvSpPr/>
              <p:nvPr/>
            </p:nvSpPr>
            <p:spPr>
              <a:xfrm>
                <a:off x="2819400" y="1031962"/>
                <a:ext cx="425777" cy="425777"/>
              </a:xfrm>
              <a:prstGeom prst="ellipse">
                <a:avLst/>
              </a:prstGeom>
              <a:solidFill>
                <a:srgbClr val="9F62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9D85A2D7-73DF-0444-9E0E-E863CEB09788}"/>
                  </a:ext>
                </a:extLst>
              </p:cNvPr>
              <p:cNvSpPr/>
              <p:nvPr/>
            </p:nvSpPr>
            <p:spPr>
              <a:xfrm>
                <a:off x="2986332" y="10668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0AEF20AB-6529-B34F-ADFC-A5708A4F0C1C}"/>
                  </a:ext>
                </a:extLst>
              </p:cNvPr>
              <p:cNvSpPr/>
              <p:nvPr/>
            </p:nvSpPr>
            <p:spPr>
              <a:xfrm>
                <a:off x="3138732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3E9850F3-7674-9646-A7D1-940BF815ADE4}"/>
                  </a:ext>
                </a:extLst>
              </p:cNvPr>
              <p:cNvSpPr/>
              <p:nvPr/>
            </p:nvSpPr>
            <p:spPr>
              <a:xfrm>
                <a:off x="3007429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CBCC004D-4F31-9E4B-B8EE-A5E9C973C794}"/>
                  </a:ext>
                </a:extLst>
              </p:cNvPr>
              <p:cNvSpPr/>
              <p:nvPr/>
            </p:nvSpPr>
            <p:spPr>
              <a:xfrm>
                <a:off x="3045596" y="13426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EEB9FE1A-CAFD-014F-96AC-5EAA00A3A0D3}"/>
                  </a:ext>
                </a:extLst>
              </p:cNvPr>
              <p:cNvSpPr/>
              <p:nvPr/>
            </p:nvSpPr>
            <p:spPr>
              <a:xfrm>
                <a:off x="2859143" y="11643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78DFEDD7-3CA4-744A-8C21-CB446BA148A4}"/>
                  </a:ext>
                </a:extLst>
              </p:cNvPr>
              <p:cNvSpPr/>
              <p:nvPr/>
            </p:nvSpPr>
            <p:spPr>
              <a:xfrm>
                <a:off x="2902893" y="126515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93C35DC3-D4B2-2B4A-A905-EFC08FED1A3F}"/>
                  </a:ext>
                </a:extLst>
              </p:cNvPr>
              <p:cNvSpPr/>
              <p:nvPr/>
            </p:nvSpPr>
            <p:spPr>
              <a:xfrm>
                <a:off x="3115754" y="1094165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771EAFBE-4258-2646-A4C5-294516DCCFF2}"/>
                  </a:ext>
                </a:extLst>
              </p:cNvPr>
              <p:cNvSpPr/>
              <p:nvPr/>
            </p:nvSpPr>
            <p:spPr>
              <a:xfrm>
                <a:off x="3153211" y="1311664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7A29EF0D-19EF-A74E-BCDD-D123F8FD0F89}"/>
                  </a:ext>
                </a:extLst>
              </p:cNvPr>
              <p:cNvSpPr/>
              <p:nvPr/>
            </p:nvSpPr>
            <p:spPr>
              <a:xfrm>
                <a:off x="2937981" y="1376737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56F54371-258D-C04B-AEBA-29BEFB273A67}"/>
                </a:ext>
              </a:extLst>
            </p:cNvPr>
            <p:cNvGrpSpPr/>
            <p:nvPr/>
          </p:nvGrpSpPr>
          <p:grpSpPr>
            <a:xfrm>
              <a:off x="3502834" y="1361052"/>
              <a:ext cx="425777" cy="425777"/>
              <a:chOff x="2819400" y="1031962"/>
              <a:chExt cx="425777" cy="425777"/>
            </a:xfrm>
          </p:grpSpPr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59F1FB80-1B41-E749-A525-68A29860118A}"/>
                  </a:ext>
                </a:extLst>
              </p:cNvPr>
              <p:cNvSpPr/>
              <p:nvPr/>
            </p:nvSpPr>
            <p:spPr>
              <a:xfrm>
                <a:off x="2819400" y="1031962"/>
                <a:ext cx="425777" cy="425777"/>
              </a:xfrm>
              <a:prstGeom prst="ellipse">
                <a:avLst/>
              </a:prstGeom>
              <a:solidFill>
                <a:srgbClr val="9F62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20AA141A-F1D5-5B4A-B8BD-F60A2282CF3B}"/>
                  </a:ext>
                </a:extLst>
              </p:cNvPr>
              <p:cNvSpPr/>
              <p:nvPr/>
            </p:nvSpPr>
            <p:spPr>
              <a:xfrm>
                <a:off x="2986332" y="10668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6F46A5A2-339F-2441-BCCE-A2B20BFFB42E}"/>
                  </a:ext>
                </a:extLst>
              </p:cNvPr>
              <p:cNvSpPr/>
              <p:nvPr/>
            </p:nvSpPr>
            <p:spPr>
              <a:xfrm>
                <a:off x="3138732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87342EC9-4A2E-804A-9C4B-1BC86DA71914}"/>
                  </a:ext>
                </a:extLst>
              </p:cNvPr>
              <p:cNvSpPr/>
              <p:nvPr/>
            </p:nvSpPr>
            <p:spPr>
              <a:xfrm>
                <a:off x="3007429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BC7ED06D-EF97-B84F-B829-A3560C5BE40C}"/>
                  </a:ext>
                </a:extLst>
              </p:cNvPr>
              <p:cNvSpPr/>
              <p:nvPr/>
            </p:nvSpPr>
            <p:spPr>
              <a:xfrm>
                <a:off x="3045596" y="13426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CAB48509-C2D3-D045-8DF0-8A0CE5F31D88}"/>
                  </a:ext>
                </a:extLst>
              </p:cNvPr>
              <p:cNvSpPr/>
              <p:nvPr/>
            </p:nvSpPr>
            <p:spPr>
              <a:xfrm>
                <a:off x="2859143" y="11643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E8F136E0-1EC5-9440-917E-1EEC10C48DA2}"/>
                  </a:ext>
                </a:extLst>
              </p:cNvPr>
              <p:cNvSpPr/>
              <p:nvPr/>
            </p:nvSpPr>
            <p:spPr>
              <a:xfrm>
                <a:off x="2902893" y="126515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EBB48BCD-6D66-B441-ACF7-C4EAEC711EAE}"/>
                  </a:ext>
                </a:extLst>
              </p:cNvPr>
              <p:cNvSpPr/>
              <p:nvPr/>
            </p:nvSpPr>
            <p:spPr>
              <a:xfrm>
                <a:off x="3115754" y="1094165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492100D5-D03B-F341-88B5-855DACDAA42D}"/>
                  </a:ext>
                </a:extLst>
              </p:cNvPr>
              <p:cNvSpPr/>
              <p:nvPr/>
            </p:nvSpPr>
            <p:spPr>
              <a:xfrm>
                <a:off x="3153211" y="1311664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59D4C315-1FEF-1C43-BCA7-F7867F517E7D}"/>
                  </a:ext>
                </a:extLst>
              </p:cNvPr>
              <p:cNvSpPr/>
              <p:nvPr/>
            </p:nvSpPr>
            <p:spPr>
              <a:xfrm>
                <a:off x="2937981" y="1376737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7926EBD9-A2B9-D147-AF70-F912C0D3DBDD}"/>
                </a:ext>
              </a:extLst>
            </p:cNvPr>
            <p:cNvGrpSpPr/>
            <p:nvPr/>
          </p:nvGrpSpPr>
          <p:grpSpPr>
            <a:xfrm>
              <a:off x="1701277" y="1357134"/>
              <a:ext cx="425777" cy="425777"/>
              <a:chOff x="2819400" y="1031962"/>
              <a:chExt cx="425777" cy="425777"/>
            </a:xfrm>
          </p:grpSpPr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21BC6CB2-8D4A-D44F-AB4A-DA29C36868D4}"/>
                  </a:ext>
                </a:extLst>
              </p:cNvPr>
              <p:cNvSpPr/>
              <p:nvPr/>
            </p:nvSpPr>
            <p:spPr>
              <a:xfrm>
                <a:off x="2819400" y="1031962"/>
                <a:ext cx="425777" cy="425777"/>
              </a:xfrm>
              <a:prstGeom prst="ellipse">
                <a:avLst/>
              </a:prstGeom>
              <a:solidFill>
                <a:srgbClr val="9F62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FF5B229F-4A3E-8147-87D6-DED102C7297C}"/>
                  </a:ext>
                </a:extLst>
              </p:cNvPr>
              <p:cNvSpPr/>
              <p:nvPr/>
            </p:nvSpPr>
            <p:spPr>
              <a:xfrm>
                <a:off x="2986332" y="10668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218D86BA-18A2-8B4B-B60F-15DF90F7313C}"/>
                  </a:ext>
                </a:extLst>
              </p:cNvPr>
              <p:cNvSpPr/>
              <p:nvPr/>
            </p:nvSpPr>
            <p:spPr>
              <a:xfrm>
                <a:off x="3138732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7AC83693-F312-934C-89E0-91EF1A731342}"/>
                  </a:ext>
                </a:extLst>
              </p:cNvPr>
              <p:cNvSpPr/>
              <p:nvPr/>
            </p:nvSpPr>
            <p:spPr>
              <a:xfrm>
                <a:off x="3007429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77C6AA11-FF8A-E04B-8A21-BEE2AC22CE10}"/>
                  </a:ext>
                </a:extLst>
              </p:cNvPr>
              <p:cNvSpPr/>
              <p:nvPr/>
            </p:nvSpPr>
            <p:spPr>
              <a:xfrm>
                <a:off x="3045596" y="13426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B909CAA7-C737-5A49-8A35-5435CE8702B4}"/>
                  </a:ext>
                </a:extLst>
              </p:cNvPr>
              <p:cNvSpPr/>
              <p:nvPr/>
            </p:nvSpPr>
            <p:spPr>
              <a:xfrm>
                <a:off x="2859143" y="11643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CDC635F0-6714-B44D-A9D6-A7756D19F392}"/>
                  </a:ext>
                </a:extLst>
              </p:cNvPr>
              <p:cNvSpPr/>
              <p:nvPr/>
            </p:nvSpPr>
            <p:spPr>
              <a:xfrm>
                <a:off x="2902893" y="126515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576C8995-BFC8-0547-BD1A-2B5E636EFA0A}"/>
                  </a:ext>
                </a:extLst>
              </p:cNvPr>
              <p:cNvSpPr/>
              <p:nvPr/>
            </p:nvSpPr>
            <p:spPr>
              <a:xfrm>
                <a:off x="3115754" y="1094165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F57E74C3-5F9F-E445-A49E-D943078B3E73}"/>
                  </a:ext>
                </a:extLst>
              </p:cNvPr>
              <p:cNvSpPr/>
              <p:nvPr/>
            </p:nvSpPr>
            <p:spPr>
              <a:xfrm>
                <a:off x="3153211" y="1311664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CD638496-043A-1340-AC71-37DFC4526AAE}"/>
                  </a:ext>
                </a:extLst>
              </p:cNvPr>
              <p:cNvSpPr/>
              <p:nvPr/>
            </p:nvSpPr>
            <p:spPr>
              <a:xfrm>
                <a:off x="2937981" y="1376737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3C0CFD0F-3428-4F4F-8F04-5FD51DEB6C86}"/>
                </a:ext>
              </a:extLst>
            </p:cNvPr>
            <p:cNvGrpSpPr/>
            <p:nvPr/>
          </p:nvGrpSpPr>
          <p:grpSpPr>
            <a:xfrm>
              <a:off x="3963015" y="1396789"/>
              <a:ext cx="425777" cy="425777"/>
              <a:chOff x="2819400" y="1031962"/>
              <a:chExt cx="425777" cy="425777"/>
            </a:xfrm>
          </p:grpSpPr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F3C3A59A-0843-194D-999F-774DC1014736}"/>
                  </a:ext>
                </a:extLst>
              </p:cNvPr>
              <p:cNvSpPr/>
              <p:nvPr/>
            </p:nvSpPr>
            <p:spPr>
              <a:xfrm>
                <a:off x="2819400" y="1031962"/>
                <a:ext cx="425777" cy="425777"/>
              </a:xfrm>
              <a:prstGeom prst="ellipse">
                <a:avLst/>
              </a:prstGeom>
              <a:solidFill>
                <a:srgbClr val="9F62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D74A6E66-D5BA-444B-9490-C09BE5E90574}"/>
                  </a:ext>
                </a:extLst>
              </p:cNvPr>
              <p:cNvSpPr/>
              <p:nvPr/>
            </p:nvSpPr>
            <p:spPr>
              <a:xfrm>
                <a:off x="2986332" y="10668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C40E1DF6-F2F9-C640-8EB1-E7EFD4A460DA}"/>
                  </a:ext>
                </a:extLst>
              </p:cNvPr>
              <p:cNvSpPr/>
              <p:nvPr/>
            </p:nvSpPr>
            <p:spPr>
              <a:xfrm>
                <a:off x="3138732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216572F1-3294-3440-8291-FBC1E10CBCEA}"/>
                  </a:ext>
                </a:extLst>
              </p:cNvPr>
              <p:cNvSpPr/>
              <p:nvPr/>
            </p:nvSpPr>
            <p:spPr>
              <a:xfrm>
                <a:off x="3007429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3B550988-6961-5F46-9B8C-00E22E6E42CF}"/>
                  </a:ext>
                </a:extLst>
              </p:cNvPr>
              <p:cNvSpPr/>
              <p:nvPr/>
            </p:nvSpPr>
            <p:spPr>
              <a:xfrm>
                <a:off x="3045596" y="13426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DD5C01FF-2730-D94C-827E-8E678F07702B}"/>
                  </a:ext>
                </a:extLst>
              </p:cNvPr>
              <p:cNvSpPr/>
              <p:nvPr/>
            </p:nvSpPr>
            <p:spPr>
              <a:xfrm>
                <a:off x="2859143" y="11643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D611D5EC-8458-B84B-B2FF-E79D6D3E8EC5}"/>
                  </a:ext>
                </a:extLst>
              </p:cNvPr>
              <p:cNvSpPr/>
              <p:nvPr/>
            </p:nvSpPr>
            <p:spPr>
              <a:xfrm>
                <a:off x="2902893" y="126515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8AEDF89C-668D-F84F-B80F-0091629ED296}"/>
                  </a:ext>
                </a:extLst>
              </p:cNvPr>
              <p:cNvSpPr/>
              <p:nvPr/>
            </p:nvSpPr>
            <p:spPr>
              <a:xfrm>
                <a:off x="3115754" y="1094165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63423ACF-0AEF-C449-8B48-91F0561281BB}"/>
                  </a:ext>
                </a:extLst>
              </p:cNvPr>
              <p:cNvSpPr/>
              <p:nvPr/>
            </p:nvSpPr>
            <p:spPr>
              <a:xfrm>
                <a:off x="3153211" y="1311664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AD9767BC-E5BC-214B-8570-7018BA212642}"/>
                  </a:ext>
                </a:extLst>
              </p:cNvPr>
              <p:cNvSpPr/>
              <p:nvPr/>
            </p:nvSpPr>
            <p:spPr>
              <a:xfrm>
                <a:off x="2937981" y="1376737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05129BE2-FBB6-8648-A2E0-C9DFB84D9920}"/>
                </a:ext>
              </a:extLst>
            </p:cNvPr>
            <p:cNvGrpSpPr/>
            <p:nvPr/>
          </p:nvGrpSpPr>
          <p:grpSpPr>
            <a:xfrm>
              <a:off x="1229490" y="1381357"/>
              <a:ext cx="425777" cy="425777"/>
              <a:chOff x="2819400" y="1031962"/>
              <a:chExt cx="425777" cy="425777"/>
            </a:xfrm>
          </p:grpSpPr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9BBC2A5C-9043-CE4D-887C-5F36B70B02AE}"/>
                  </a:ext>
                </a:extLst>
              </p:cNvPr>
              <p:cNvSpPr/>
              <p:nvPr/>
            </p:nvSpPr>
            <p:spPr>
              <a:xfrm>
                <a:off x="2819400" y="1031962"/>
                <a:ext cx="425777" cy="425777"/>
              </a:xfrm>
              <a:prstGeom prst="ellipse">
                <a:avLst/>
              </a:prstGeom>
              <a:solidFill>
                <a:srgbClr val="9F62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4943F765-9881-3340-A8B7-E5C56C667B28}"/>
                  </a:ext>
                </a:extLst>
              </p:cNvPr>
              <p:cNvSpPr/>
              <p:nvPr/>
            </p:nvSpPr>
            <p:spPr>
              <a:xfrm>
                <a:off x="2986332" y="10668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DBCBF70C-B892-4C4B-ABA1-4B28F783885F}"/>
                  </a:ext>
                </a:extLst>
              </p:cNvPr>
              <p:cNvSpPr/>
              <p:nvPr/>
            </p:nvSpPr>
            <p:spPr>
              <a:xfrm>
                <a:off x="3138732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49242089-245C-AB43-AF06-FDC2FA0716DE}"/>
                  </a:ext>
                </a:extLst>
              </p:cNvPr>
              <p:cNvSpPr/>
              <p:nvPr/>
            </p:nvSpPr>
            <p:spPr>
              <a:xfrm>
                <a:off x="3007429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C8577F0D-3F91-B04E-B4E2-596DEE6D7391}"/>
                  </a:ext>
                </a:extLst>
              </p:cNvPr>
              <p:cNvSpPr/>
              <p:nvPr/>
            </p:nvSpPr>
            <p:spPr>
              <a:xfrm>
                <a:off x="3045596" y="13426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20BE48F2-3268-5043-A4CF-61554BAB89C9}"/>
                  </a:ext>
                </a:extLst>
              </p:cNvPr>
              <p:cNvSpPr/>
              <p:nvPr/>
            </p:nvSpPr>
            <p:spPr>
              <a:xfrm>
                <a:off x="2859143" y="11643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E1D19F3D-079D-0547-8243-14F3B73CAAB4}"/>
                  </a:ext>
                </a:extLst>
              </p:cNvPr>
              <p:cNvSpPr/>
              <p:nvPr/>
            </p:nvSpPr>
            <p:spPr>
              <a:xfrm>
                <a:off x="2902893" y="126515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16FCD4FB-8B0A-AC4A-B23A-4233F7494CE5}"/>
                  </a:ext>
                </a:extLst>
              </p:cNvPr>
              <p:cNvSpPr/>
              <p:nvPr/>
            </p:nvSpPr>
            <p:spPr>
              <a:xfrm>
                <a:off x="3115754" y="1094165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3AE17A80-0F66-3E4A-A981-7E8BAABC2ACB}"/>
                  </a:ext>
                </a:extLst>
              </p:cNvPr>
              <p:cNvSpPr/>
              <p:nvPr/>
            </p:nvSpPr>
            <p:spPr>
              <a:xfrm>
                <a:off x="3153211" y="1311664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ED8B86FE-F903-3748-B0CB-07BDF3F25711}"/>
                  </a:ext>
                </a:extLst>
              </p:cNvPr>
              <p:cNvSpPr/>
              <p:nvPr/>
            </p:nvSpPr>
            <p:spPr>
              <a:xfrm>
                <a:off x="2937981" y="1376737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68733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146">
            <a:extLst>
              <a:ext uri="{FF2B5EF4-FFF2-40B4-BE49-F238E27FC236}">
                <a16:creationId xmlns:a16="http://schemas.microsoft.com/office/drawing/2014/main" id="{D35DA12F-7E25-BE48-BE21-D5764677E1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91" y="3901500"/>
            <a:ext cx="1423776" cy="116842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93597C0C-3D32-D043-A6A7-F90D4D373A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891" y="3942644"/>
            <a:ext cx="1619381" cy="1982915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EF575F56-2A81-8D4B-93AB-76B7B68C7881}"/>
              </a:ext>
            </a:extLst>
          </p:cNvPr>
          <p:cNvGrpSpPr/>
          <p:nvPr/>
        </p:nvGrpSpPr>
        <p:grpSpPr>
          <a:xfrm>
            <a:off x="4166653" y="103550"/>
            <a:ext cx="3159302" cy="1655977"/>
            <a:chOff x="1229490" y="172823"/>
            <a:chExt cx="3159302" cy="1655977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F542C936-DF7C-3946-9B90-C598A674B205}"/>
                </a:ext>
              </a:extLst>
            </p:cNvPr>
            <p:cNvGrpSpPr/>
            <p:nvPr/>
          </p:nvGrpSpPr>
          <p:grpSpPr>
            <a:xfrm>
              <a:off x="2209801" y="172823"/>
              <a:ext cx="1148645" cy="1655977"/>
              <a:chOff x="4192481" y="1501828"/>
              <a:chExt cx="1148645" cy="1655977"/>
            </a:xfrm>
          </p:grpSpPr>
          <p:pic>
            <p:nvPicPr>
              <p:cNvPr id="208" name="Picture 207">
                <a:extLst>
                  <a:ext uri="{FF2B5EF4-FFF2-40B4-BE49-F238E27FC236}">
                    <a16:creationId xmlns:a16="http://schemas.microsoft.com/office/drawing/2014/main" id="{EEDEE8BC-8F25-4D49-8F32-B29DF321A5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187" t="31486" r="8091" b="27216"/>
              <a:stretch/>
            </p:blipFill>
            <p:spPr>
              <a:xfrm>
                <a:off x="4416579" y="2189223"/>
                <a:ext cx="762090" cy="968582"/>
              </a:xfrm>
              <a:prstGeom prst="rect">
                <a:avLst/>
              </a:prstGeom>
            </p:spPr>
          </p:pic>
          <p:pic>
            <p:nvPicPr>
              <p:cNvPr id="209" name="Picture 208">
                <a:extLst>
                  <a:ext uri="{FF2B5EF4-FFF2-40B4-BE49-F238E27FC236}">
                    <a16:creationId xmlns:a16="http://schemas.microsoft.com/office/drawing/2014/main" id="{91B85E82-1DD9-9847-9F98-EA01D5F053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4167" b="43056" l="9459" r="89865">
                            <a14:foregroundMark x1="42568" y1="25000" x2="42568" y2="25000"/>
                            <a14:foregroundMark x1="52027" y1="24537" x2="52027" y2="24537"/>
                            <a14:foregroundMark x1="52027" y1="19907" x2="52027" y2="19907"/>
                            <a14:foregroundMark x1="63514" y1="24074" x2="63514" y2="24074"/>
                            <a14:foregroundMark x1="47973" y1="32870" x2="47973" y2="32870"/>
                            <a14:foregroundMark x1="75676" y1="33333" x2="75676" y2="33333"/>
                            <a14:foregroundMark x1="68243" y1="36111" x2="68243" y2="36111"/>
                            <a14:foregroundMark x1="57432" y1="37963" x2="57432" y2="3796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5653"/>
              <a:stretch/>
            </p:blipFill>
            <p:spPr>
              <a:xfrm>
                <a:off x="4192481" y="1501828"/>
                <a:ext cx="1148645" cy="743428"/>
              </a:xfrm>
              <a:prstGeom prst="rect">
                <a:avLst/>
              </a:prstGeom>
            </p:spPr>
          </p:pic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A22C6BBA-6BF9-F143-9401-EBB30122E01A}"/>
                </a:ext>
              </a:extLst>
            </p:cNvPr>
            <p:cNvGrpSpPr/>
            <p:nvPr/>
          </p:nvGrpSpPr>
          <p:grpSpPr>
            <a:xfrm>
              <a:off x="2135663" y="1365613"/>
              <a:ext cx="425777" cy="425777"/>
              <a:chOff x="2819400" y="1031962"/>
              <a:chExt cx="425777" cy="425777"/>
            </a:xfrm>
          </p:grpSpPr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54256553-BCD1-274F-A369-22ADD993B0BA}"/>
                  </a:ext>
                </a:extLst>
              </p:cNvPr>
              <p:cNvSpPr/>
              <p:nvPr/>
            </p:nvSpPr>
            <p:spPr>
              <a:xfrm>
                <a:off x="2819400" y="1031962"/>
                <a:ext cx="425777" cy="425777"/>
              </a:xfrm>
              <a:prstGeom prst="ellipse">
                <a:avLst/>
              </a:prstGeom>
              <a:solidFill>
                <a:srgbClr val="9F62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ACDF6300-5F6E-B144-AA72-AC8A6A6ED44C}"/>
                  </a:ext>
                </a:extLst>
              </p:cNvPr>
              <p:cNvSpPr/>
              <p:nvPr/>
            </p:nvSpPr>
            <p:spPr>
              <a:xfrm>
                <a:off x="2986332" y="10668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6A6E1285-FD3B-9C4E-B6C9-F1659295EF2D}"/>
                  </a:ext>
                </a:extLst>
              </p:cNvPr>
              <p:cNvSpPr/>
              <p:nvPr/>
            </p:nvSpPr>
            <p:spPr>
              <a:xfrm>
                <a:off x="3138732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FFFE6C3F-5FC6-1647-A2E2-E2BE3C6E8561}"/>
                  </a:ext>
                </a:extLst>
              </p:cNvPr>
              <p:cNvSpPr/>
              <p:nvPr/>
            </p:nvSpPr>
            <p:spPr>
              <a:xfrm>
                <a:off x="3007429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8505ADAD-E2AC-0142-A26A-B23670BBF07D}"/>
                  </a:ext>
                </a:extLst>
              </p:cNvPr>
              <p:cNvSpPr/>
              <p:nvPr/>
            </p:nvSpPr>
            <p:spPr>
              <a:xfrm>
                <a:off x="3045596" y="13426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D7772A36-FAF9-ED4C-BF2E-9F4F810E670C}"/>
                  </a:ext>
                </a:extLst>
              </p:cNvPr>
              <p:cNvSpPr/>
              <p:nvPr/>
            </p:nvSpPr>
            <p:spPr>
              <a:xfrm>
                <a:off x="2859143" y="11643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E207BC3A-C9BB-B548-B3D0-9D21A2589B1E}"/>
                  </a:ext>
                </a:extLst>
              </p:cNvPr>
              <p:cNvSpPr/>
              <p:nvPr/>
            </p:nvSpPr>
            <p:spPr>
              <a:xfrm>
                <a:off x="2902893" y="126515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DAC5A674-311A-574C-A816-57674959D06C}"/>
                  </a:ext>
                </a:extLst>
              </p:cNvPr>
              <p:cNvSpPr/>
              <p:nvPr/>
            </p:nvSpPr>
            <p:spPr>
              <a:xfrm>
                <a:off x="3115754" y="1094165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772A6B07-C581-1F45-A2EB-D2EB74888FF4}"/>
                  </a:ext>
                </a:extLst>
              </p:cNvPr>
              <p:cNvSpPr/>
              <p:nvPr/>
            </p:nvSpPr>
            <p:spPr>
              <a:xfrm>
                <a:off x="3153211" y="1311664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C1E5D594-9666-154F-8A14-D7440B006747}"/>
                  </a:ext>
                </a:extLst>
              </p:cNvPr>
              <p:cNvSpPr/>
              <p:nvPr/>
            </p:nvSpPr>
            <p:spPr>
              <a:xfrm>
                <a:off x="2937981" y="1376737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64BEDB7-5F77-754C-A028-4C602E272E4D}"/>
                </a:ext>
              </a:extLst>
            </p:cNvPr>
            <p:cNvGrpSpPr/>
            <p:nvPr/>
          </p:nvGrpSpPr>
          <p:grpSpPr>
            <a:xfrm>
              <a:off x="3039114" y="1376484"/>
              <a:ext cx="425777" cy="425777"/>
              <a:chOff x="2819400" y="1031962"/>
              <a:chExt cx="425777" cy="425777"/>
            </a:xfrm>
          </p:grpSpPr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CBC4A047-E2EF-634A-9A31-AA9005B13A69}"/>
                  </a:ext>
                </a:extLst>
              </p:cNvPr>
              <p:cNvSpPr/>
              <p:nvPr/>
            </p:nvSpPr>
            <p:spPr>
              <a:xfrm>
                <a:off x="2819400" y="1031962"/>
                <a:ext cx="425777" cy="425777"/>
              </a:xfrm>
              <a:prstGeom prst="ellipse">
                <a:avLst/>
              </a:prstGeom>
              <a:solidFill>
                <a:srgbClr val="9F62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55286307-C8F8-C144-8347-744760152254}"/>
                  </a:ext>
                </a:extLst>
              </p:cNvPr>
              <p:cNvSpPr/>
              <p:nvPr/>
            </p:nvSpPr>
            <p:spPr>
              <a:xfrm>
                <a:off x="2986332" y="10668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522E9B74-C269-F344-BF81-6358669AF669}"/>
                  </a:ext>
                </a:extLst>
              </p:cNvPr>
              <p:cNvSpPr/>
              <p:nvPr/>
            </p:nvSpPr>
            <p:spPr>
              <a:xfrm>
                <a:off x="3138732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2DE5C527-BBA0-864B-9EBC-67A4599A6F9E}"/>
                  </a:ext>
                </a:extLst>
              </p:cNvPr>
              <p:cNvSpPr/>
              <p:nvPr/>
            </p:nvSpPr>
            <p:spPr>
              <a:xfrm>
                <a:off x="3007429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E1DD1FCA-14A7-1E41-B76C-3E8AD38A2A8E}"/>
                  </a:ext>
                </a:extLst>
              </p:cNvPr>
              <p:cNvSpPr/>
              <p:nvPr/>
            </p:nvSpPr>
            <p:spPr>
              <a:xfrm>
                <a:off x="3045596" y="13426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370E9587-9F5C-7E4A-ABD1-1B38793C17C2}"/>
                  </a:ext>
                </a:extLst>
              </p:cNvPr>
              <p:cNvSpPr/>
              <p:nvPr/>
            </p:nvSpPr>
            <p:spPr>
              <a:xfrm>
                <a:off x="2859143" y="11643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8E6D2392-E364-7542-856D-2595EEA119C3}"/>
                  </a:ext>
                </a:extLst>
              </p:cNvPr>
              <p:cNvSpPr/>
              <p:nvPr/>
            </p:nvSpPr>
            <p:spPr>
              <a:xfrm>
                <a:off x="2902893" y="126515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2CFE11C4-A76B-DD48-85BB-21FEEF99D368}"/>
                  </a:ext>
                </a:extLst>
              </p:cNvPr>
              <p:cNvSpPr/>
              <p:nvPr/>
            </p:nvSpPr>
            <p:spPr>
              <a:xfrm>
                <a:off x="3115754" y="1094165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2F40841B-06F5-D848-939B-AE5D641C6E6E}"/>
                  </a:ext>
                </a:extLst>
              </p:cNvPr>
              <p:cNvSpPr/>
              <p:nvPr/>
            </p:nvSpPr>
            <p:spPr>
              <a:xfrm>
                <a:off x="3153211" y="1311664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280F7DAA-73DD-CA47-9226-972EC284BD8C}"/>
                  </a:ext>
                </a:extLst>
              </p:cNvPr>
              <p:cNvSpPr/>
              <p:nvPr/>
            </p:nvSpPr>
            <p:spPr>
              <a:xfrm>
                <a:off x="2937981" y="1376737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4F4662E-5BE6-6E46-8553-003B1648900D}"/>
                </a:ext>
              </a:extLst>
            </p:cNvPr>
            <p:cNvGrpSpPr/>
            <p:nvPr/>
          </p:nvGrpSpPr>
          <p:grpSpPr>
            <a:xfrm>
              <a:off x="3502834" y="1361052"/>
              <a:ext cx="425777" cy="425777"/>
              <a:chOff x="2819400" y="1031962"/>
              <a:chExt cx="425777" cy="425777"/>
            </a:xfrm>
          </p:grpSpPr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65359AB8-44E1-3448-8285-87EBB56D37E9}"/>
                  </a:ext>
                </a:extLst>
              </p:cNvPr>
              <p:cNvSpPr/>
              <p:nvPr/>
            </p:nvSpPr>
            <p:spPr>
              <a:xfrm>
                <a:off x="2819400" y="1031962"/>
                <a:ext cx="425777" cy="425777"/>
              </a:xfrm>
              <a:prstGeom prst="ellipse">
                <a:avLst/>
              </a:prstGeom>
              <a:solidFill>
                <a:srgbClr val="9F62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F91B4E8B-7CCE-1C43-A5DD-C6B0FF434CC9}"/>
                  </a:ext>
                </a:extLst>
              </p:cNvPr>
              <p:cNvSpPr/>
              <p:nvPr/>
            </p:nvSpPr>
            <p:spPr>
              <a:xfrm>
                <a:off x="2986332" y="10668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D0158C79-EE99-0D41-935C-AFD80B99333A}"/>
                  </a:ext>
                </a:extLst>
              </p:cNvPr>
              <p:cNvSpPr/>
              <p:nvPr/>
            </p:nvSpPr>
            <p:spPr>
              <a:xfrm>
                <a:off x="3138732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D010652E-D683-734D-9E68-BC3C2FAB799E}"/>
                  </a:ext>
                </a:extLst>
              </p:cNvPr>
              <p:cNvSpPr/>
              <p:nvPr/>
            </p:nvSpPr>
            <p:spPr>
              <a:xfrm>
                <a:off x="3007429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1854218B-86B7-3240-A2B3-BF9E857CE700}"/>
                  </a:ext>
                </a:extLst>
              </p:cNvPr>
              <p:cNvSpPr/>
              <p:nvPr/>
            </p:nvSpPr>
            <p:spPr>
              <a:xfrm>
                <a:off x="3045596" y="13426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F01F4225-F455-C14F-BE78-1ECA8F99934E}"/>
                  </a:ext>
                </a:extLst>
              </p:cNvPr>
              <p:cNvSpPr/>
              <p:nvPr/>
            </p:nvSpPr>
            <p:spPr>
              <a:xfrm>
                <a:off x="2859143" y="11643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8271BE09-028C-AA43-AA18-A9454122147F}"/>
                  </a:ext>
                </a:extLst>
              </p:cNvPr>
              <p:cNvSpPr/>
              <p:nvPr/>
            </p:nvSpPr>
            <p:spPr>
              <a:xfrm>
                <a:off x="2902893" y="126515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46AED2BF-AB4E-C245-ADB5-8F51A038587D}"/>
                  </a:ext>
                </a:extLst>
              </p:cNvPr>
              <p:cNvSpPr/>
              <p:nvPr/>
            </p:nvSpPr>
            <p:spPr>
              <a:xfrm>
                <a:off x="3115754" y="1094165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E65ED167-AEB3-C34D-B346-DA61CB8A7EE2}"/>
                  </a:ext>
                </a:extLst>
              </p:cNvPr>
              <p:cNvSpPr/>
              <p:nvPr/>
            </p:nvSpPr>
            <p:spPr>
              <a:xfrm>
                <a:off x="3153211" y="1311664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F9633751-2075-C147-8388-55FCF719A6FC}"/>
                  </a:ext>
                </a:extLst>
              </p:cNvPr>
              <p:cNvSpPr/>
              <p:nvPr/>
            </p:nvSpPr>
            <p:spPr>
              <a:xfrm>
                <a:off x="2937981" y="1376737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D9118E2-D08A-454F-9223-90DE694E016C}"/>
                </a:ext>
              </a:extLst>
            </p:cNvPr>
            <p:cNvGrpSpPr/>
            <p:nvPr/>
          </p:nvGrpSpPr>
          <p:grpSpPr>
            <a:xfrm>
              <a:off x="1701277" y="1357134"/>
              <a:ext cx="425777" cy="425777"/>
              <a:chOff x="2819400" y="1031962"/>
              <a:chExt cx="425777" cy="425777"/>
            </a:xfrm>
          </p:grpSpPr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0C852E22-1C90-854F-8EC3-29DDEB0DDF6F}"/>
                  </a:ext>
                </a:extLst>
              </p:cNvPr>
              <p:cNvSpPr/>
              <p:nvPr/>
            </p:nvSpPr>
            <p:spPr>
              <a:xfrm>
                <a:off x="2819400" y="1031962"/>
                <a:ext cx="425777" cy="425777"/>
              </a:xfrm>
              <a:prstGeom prst="ellipse">
                <a:avLst/>
              </a:prstGeom>
              <a:solidFill>
                <a:srgbClr val="9F62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09C7BF4E-D20B-654D-AFD5-FC4479E7D71A}"/>
                  </a:ext>
                </a:extLst>
              </p:cNvPr>
              <p:cNvSpPr/>
              <p:nvPr/>
            </p:nvSpPr>
            <p:spPr>
              <a:xfrm>
                <a:off x="2986332" y="10668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D5150807-D11F-814B-9B62-E9473BF72DE1}"/>
                  </a:ext>
                </a:extLst>
              </p:cNvPr>
              <p:cNvSpPr/>
              <p:nvPr/>
            </p:nvSpPr>
            <p:spPr>
              <a:xfrm>
                <a:off x="3138732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6FE9B0B0-E63E-AA4E-83B9-22DD9497C07F}"/>
                  </a:ext>
                </a:extLst>
              </p:cNvPr>
              <p:cNvSpPr/>
              <p:nvPr/>
            </p:nvSpPr>
            <p:spPr>
              <a:xfrm>
                <a:off x="3007429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29D9713-0607-6242-915E-8752FD955C7A}"/>
                  </a:ext>
                </a:extLst>
              </p:cNvPr>
              <p:cNvSpPr/>
              <p:nvPr/>
            </p:nvSpPr>
            <p:spPr>
              <a:xfrm>
                <a:off x="3045596" y="13426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62A3C9F-F4EC-4041-B603-38B798876D9D}"/>
                  </a:ext>
                </a:extLst>
              </p:cNvPr>
              <p:cNvSpPr/>
              <p:nvPr/>
            </p:nvSpPr>
            <p:spPr>
              <a:xfrm>
                <a:off x="2859143" y="11643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7480FF88-8D44-4149-A77B-5E205278E0B9}"/>
                  </a:ext>
                </a:extLst>
              </p:cNvPr>
              <p:cNvSpPr/>
              <p:nvPr/>
            </p:nvSpPr>
            <p:spPr>
              <a:xfrm>
                <a:off x="2902893" y="126515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74FD622D-03A8-E246-8B0F-7CC1A909306E}"/>
                  </a:ext>
                </a:extLst>
              </p:cNvPr>
              <p:cNvSpPr/>
              <p:nvPr/>
            </p:nvSpPr>
            <p:spPr>
              <a:xfrm>
                <a:off x="3115754" y="1094165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91BA6EE5-E736-A843-B8EF-3736C5986734}"/>
                  </a:ext>
                </a:extLst>
              </p:cNvPr>
              <p:cNvSpPr/>
              <p:nvPr/>
            </p:nvSpPr>
            <p:spPr>
              <a:xfrm>
                <a:off x="3153211" y="1311664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6A47B5B7-6DFA-B04D-81D7-C1A1B729FCAD}"/>
                  </a:ext>
                </a:extLst>
              </p:cNvPr>
              <p:cNvSpPr/>
              <p:nvPr/>
            </p:nvSpPr>
            <p:spPr>
              <a:xfrm>
                <a:off x="2937981" y="1376737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134497E-5F0B-444B-B9BD-E8C17C7667AD}"/>
                </a:ext>
              </a:extLst>
            </p:cNvPr>
            <p:cNvGrpSpPr/>
            <p:nvPr/>
          </p:nvGrpSpPr>
          <p:grpSpPr>
            <a:xfrm>
              <a:off x="3963015" y="1396789"/>
              <a:ext cx="425777" cy="425777"/>
              <a:chOff x="2819400" y="1031962"/>
              <a:chExt cx="425777" cy="425777"/>
            </a:xfrm>
          </p:grpSpPr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9F1729CC-EDA9-4748-A030-EA15115E4112}"/>
                  </a:ext>
                </a:extLst>
              </p:cNvPr>
              <p:cNvSpPr/>
              <p:nvPr/>
            </p:nvSpPr>
            <p:spPr>
              <a:xfrm>
                <a:off x="2819400" y="1031962"/>
                <a:ext cx="425777" cy="425777"/>
              </a:xfrm>
              <a:prstGeom prst="ellipse">
                <a:avLst/>
              </a:prstGeom>
              <a:solidFill>
                <a:srgbClr val="9F62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5E5F4934-9B31-1D4A-A902-0AD68033412A}"/>
                  </a:ext>
                </a:extLst>
              </p:cNvPr>
              <p:cNvSpPr/>
              <p:nvPr/>
            </p:nvSpPr>
            <p:spPr>
              <a:xfrm>
                <a:off x="2986332" y="10668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841FF47-C3DD-B54F-B4B7-C027152B256D}"/>
                  </a:ext>
                </a:extLst>
              </p:cNvPr>
              <p:cNvSpPr/>
              <p:nvPr/>
            </p:nvSpPr>
            <p:spPr>
              <a:xfrm>
                <a:off x="3138732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57869E46-AFF0-C142-A42E-1AFD7A009FC1}"/>
                  </a:ext>
                </a:extLst>
              </p:cNvPr>
              <p:cNvSpPr/>
              <p:nvPr/>
            </p:nvSpPr>
            <p:spPr>
              <a:xfrm>
                <a:off x="3007429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1D005CA9-32FE-2F4B-B13B-75C2F28CFDF7}"/>
                  </a:ext>
                </a:extLst>
              </p:cNvPr>
              <p:cNvSpPr/>
              <p:nvPr/>
            </p:nvSpPr>
            <p:spPr>
              <a:xfrm>
                <a:off x="3045596" y="13426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0D3D3088-2C5C-3946-9A0F-3C266A440485}"/>
                  </a:ext>
                </a:extLst>
              </p:cNvPr>
              <p:cNvSpPr/>
              <p:nvPr/>
            </p:nvSpPr>
            <p:spPr>
              <a:xfrm>
                <a:off x="2859143" y="11643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BC74217-4CAA-AD4D-8145-33A057A66125}"/>
                  </a:ext>
                </a:extLst>
              </p:cNvPr>
              <p:cNvSpPr/>
              <p:nvPr/>
            </p:nvSpPr>
            <p:spPr>
              <a:xfrm>
                <a:off x="2902893" y="126515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DE87CA0E-EE18-5B46-9D85-795B5A22600F}"/>
                  </a:ext>
                </a:extLst>
              </p:cNvPr>
              <p:cNvSpPr/>
              <p:nvPr/>
            </p:nvSpPr>
            <p:spPr>
              <a:xfrm>
                <a:off x="3115754" y="1094165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83223FA2-A744-724C-A8A2-4B073B778661}"/>
                  </a:ext>
                </a:extLst>
              </p:cNvPr>
              <p:cNvSpPr/>
              <p:nvPr/>
            </p:nvSpPr>
            <p:spPr>
              <a:xfrm>
                <a:off x="3153211" y="1311664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41F2445C-FECE-514A-A751-7FEB6EB22226}"/>
                  </a:ext>
                </a:extLst>
              </p:cNvPr>
              <p:cNvSpPr/>
              <p:nvPr/>
            </p:nvSpPr>
            <p:spPr>
              <a:xfrm>
                <a:off x="2937981" y="1376737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83C5D1DB-DD46-2E44-9CD2-46471A690601}"/>
                </a:ext>
              </a:extLst>
            </p:cNvPr>
            <p:cNvGrpSpPr/>
            <p:nvPr/>
          </p:nvGrpSpPr>
          <p:grpSpPr>
            <a:xfrm>
              <a:off x="1229490" y="1381357"/>
              <a:ext cx="425777" cy="425777"/>
              <a:chOff x="2819400" y="1031962"/>
              <a:chExt cx="425777" cy="425777"/>
            </a:xfrm>
          </p:grpSpPr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DAD97FB-4255-7549-9D23-A0D44981D124}"/>
                  </a:ext>
                </a:extLst>
              </p:cNvPr>
              <p:cNvSpPr/>
              <p:nvPr/>
            </p:nvSpPr>
            <p:spPr>
              <a:xfrm>
                <a:off x="2819400" y="1031962"/>
                <a:ext cx="425777" cy="425777"/>
              </a:xfrm>
              <a:prstGeom prst="ellipse">
                <a:avLst/>
              </a:prstGeom>
              <a:solidFill>
                <a:srgbClr val="9F62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9082A49A-0AD6-0349-994A-6A571297B011}"/>
                  </a:ext>
                </a:extLst>
              </p:cNvPr>
              <p:cNvSpPr/>
              <p:nvPr/>
            </p:nvSpPr>
            <p:spPr>
              <a:xfrm>
                <a:off x="2986332" y="10668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024D83A5-E91C-F540-A301-4CDEF4F9F72E}"/>
                  </a:ext>
                </a:extLst>
              </p:cNvPr>
              <p:cNvSpPr/>
              <p:nvPr/>
            </p:nvSpPr>
            <p:spPr>
              <a:xfrm>
                <a:off x="3138732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57225716-87AE-E64B-9EE9-AFDFE4D00358}"/>
                  </a:ext>
                </a:extLst>
              </p:cNvPr>
              <p:cNvSpPr/>
              <p:nvPr/>
            </p:nvSpPr>
            <p:spPr>
              <a:xfrm>
                <a:off x="3007429" y="1219200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EDCB4AE1-AB38-BF4F-B01C-63308E2A2594}"/>
                  </a:ext>
                </a:extLst>
              </p:cNvPr>
              <p:cNvSpPr/>
              <p:nvPr/>
            </p:nvSpPr>
            <p:spPr>
              <a:xfrm>
                <a:off x="3045596" y="13426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BA1C9012-D78E-2A42-AC5C-270F18CC2204}"/>
                  </a:ext>
                </a:extLst>
              </p:cNvPr>
              <p:cNvSpPr/>
              <p:nvPr/>
            </p:nvSpPr>
            <p:spPr>
              <a:xfrm>
                <a:off x="2859143" y="116430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1D79D6D6-B660-1048-A099-EF63C9E013A2}"/>
                  </a:ext>
                </a:extLst>
              </p:cNvPr>
              <p:cNvSpPr/>
              <p:nvPr/>
            </p:nvSpPr>
            <p:spPr>
              <a:xfrm>
                <a:off x="2902893" y="1265156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0D46B7C5-6574-D544-949F-60A0A07B31D1}"/>
                  </a:ext>
                </a:extLst>
              </p:cNvPr>
              <p:cNvSpPr/>
              <p:nvPr/>
            </p:nvSpPr>
            <p:spPr>
              <a:xfrm>
                <a:off x="3115754" y="1094165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78CCF7B1-2814-B246-B0FA-E8951A05912F}"/>
                  </a:ext>
                </a:extLst>
              </p:cNvPr>
              <p:cNvSpPr/>
              <p:nvPr/>
            </p:nvSpPr>
            <p:spPr>
              <a:xfrm>
                <a:off x="3153211" y="1311664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EE0DC55E-9C08-6244-AFD5-B9AA3265ACCD}"/>
                  </a:ext>
                </a:extLst>
              </p:cNvPr>
              <p:cNvSpPr/>
              <p:nvPr/>
            </p:nvSpPr>
            <p:spPr>
              <a:xfrm>
                <a:off x="2937981" y="1376737"/>
                <a:ext cx="45956" cy="459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45238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2C2D7E9-6FFB-0A43-81B3-85D11890C15E}"/>
              </a:ext>
            </a:extLst>
          </p:cNvPr>
          <p:cNvGrpSpPr/>
          <p:nvPr/>
        </p:nvGrpSpPr>
        <p:grpSpPr>
          <a:xfrm>
            <a:off x="5224349" y="0"/>
            <a:ext cx="1101766" cy="1862509"/>
            <a:chOff x="5224349" y="0"/>
            <a:chExt cx="1101766" cy="1862509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3DF4F70A-B34B-0845-8A64-3EA81F6DB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24349" y="0"/>
              <a:ext cx="1101766" cy="1862509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CFD2F1C-91A2-FC4A-BCF2-64C6AA572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3411" y="86643"/>
              <a:ext cx="843910" cy="588179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8E5CCDC-F40A-CD41-882A-9F5BBC7257A4}"/>
              </a:ext>
            </a:extLst>
          </p:cNvPr>
          <p:cNvGrpSpPr/>
          <p:nvPr/>
        </p:nvGrpSpPr>
        <p:grpSpPr>
          <a:xfrm>
            <a:off x="5506192" y="916272"/>
            <a:ext cx="425777" cy="425777"/>
            <a:chOff x="2819400" y="1031962"/>
            <a:chExt cx="425777" cy="425777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BE70415-2060-8D48-9241-6CC06340707B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EA78950-50AF-D144-B9F0-88587C09ED5E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CDA6C777-8942-784E-A0B9-3C0580CB1BB4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484CAEA6-B6CF-2546-ADE4-3A7A84E180B2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A45DB451-F687-4240-A0D4-D3AA53087C97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6BDC6640-73E4-9D48-B28F-8380DFA7738E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8352F9C9-5A1D-B54A-8552-94FDCD5F04A3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C40790F4-A7BA-B848-B34F-F8C5067690B5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93A47AC7-37F0-174D-B079-49E0B76323C7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A8BB5029-9244-AB42-A381-A78957E9FAAB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431DF94-0A59-1B46-878F-798661E6A860}"/>
              </a:ext>
            </a:extLst>
          </p:cNvPr>
          <p:cNvGrpSpPr/>
          <p:nvPr/>
        </p:nvGrpSpPr>
        <p:grpSpPr>
          <a:xfrm>
            <a:off x="5976277" y="1307211"/>
            <a:ext cx="425777" cy="425777"/>
            <a:chOff x="2819400" y="1031962"/>
            <a:chExt cx="425777" cy="425777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592FFF6A-3EBE-3744-B29D-371977D7E8A8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A76975D1-2A01-7443-B105-45FF841748EA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CDD6CEA1-5FA3-2142-B3FF-43BDFD714A2F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E14644C-5984-E94F-8F52-1D361A1C63C0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71256220-9C88-6343-A09F-84C0CC7EE4BF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2870C2E-50D3-0A46-A889-26159F5BD4A6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D81AAD8-19E9-6244-B268-F9C159AB2C49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640A1B17-1FE3-234D-8579-D03982C4286A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FA1FC641-57C0-AE4A-8B99-750D3582A5AB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E7FD031A-CE1B-C442-9D91-226CBA3C3EBF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D9E6E0D-807C-F04C-B033-185E296A8463}"/>
              </a:ext>
            </a:extLst>
          </p:cNvPr>
          <p:cNvGrpSpPr/>
          <p:nvPr/>
        </p:nvGrpSpPr>
        <p:grpSpPr>
          <a:xfrm>
            <a:off x="6439997" y="1291779"/>
            <a:ext cx="425777" cy="425777"/>
            <a:chOff x="2819400" y="1031962"/>
            <a:chExt cx="425777" cy="425777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9C0DD2D4-16D1-944B-A190-0591333ED299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D81293B4-DBEF-CD46-98A1-D3BA12768315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F7A0FE85-C581-C546-9062-FA15942632A1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DCF068A-066B-7D4D-83D9-C5E9F2BA941B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005C1A9-F934-A34D-B11F-D31E5692B40F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87B7312-A008-8142-B14E-0476AC9CB3DD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625872B1-4450-954B-9E67-E11E9DF52E07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969545D0-6C2E-494F-A6D2-7E0FB86115A3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664020E-A022-DE40-8644-62EB1E4A2F19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2D88F32F-E044-F042-8C59-080A1423CEDE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F26CFBA-1ACA-B948-AB2D-3BBFE0971641}"/>
              </a:ext>
            </a:extLst>
          </p:cNvPr>
          <p:cNvGrpSpPr/>
          <p:nvPr/>
        </p:nvGrpSpPr>
        <p:grpSpPr>
          <a:xfrm>
            <a:off x="4638440" y="1287861"/>
            <a:ext cx="425777" cy="425777"/>
            <a:chOff x="2819400" y="1031962"/>
            <a:chExt cx="425777" cy="425777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7A384EC-827B-B941-AC16-7EAE2218375B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BEEE3013-E1BA-E94A-9D88-EF40DDF2AC6D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6EB9CE8-B327-544C-AA4E-9207EA6F9A03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64B726D-570C-374A-838C-EF0693543B10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F9B23381-F0C3-9F4C-841E-65404C529421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4D02F46-E049-E94E-B4C8-BD29CF2C3EAC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D77FA11-CFBB-3943-93FF-27079DB5710E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2725AC4-1F48-AE4E-AED3-CC5030C90D92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57F2E1A-1DCD-9B48-B298-39428D883A06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30CD4E45-541D-C349-A98E-AB9E3DE17FBA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6E159AC-ABC5-BA43-A26B-0A8B145AFFC9}"/>
              </a:ext>
            </a:extLst>
          </p:cNvPr>
          <p:cNvGrpSpPr/>
          <p:nvPr/>
        </p:nvGrpSpPr>
        <p:grpSpPr>
          <a:xfrm>
            <a:off x="6900178" y="1327516"/>
            <a:ext cx="425777" cy="425777"/>
            <a:chOff x="2819400" y="1031962"/>
            <a:chExt cx="425777" cy="425777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96D361B-602C-3849-97ED-2019DCD6BD9C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C9993F9-CA69-3E47-8158-8F79187E4CFD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ECBB0F1-1B4E-914E-9289-B57FF8868F82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5AE8C0B-3C33-F346-82EB-6C4F319958F8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2B2851C-D7A0-6A46-92E3-15B1C21A67FC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48F5290-019A-054D-BB78-977ED9A2695D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A5358DE9-A4BA-0548-A7E5-9B763A94BC27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8B7000A-F25D-4F41-B0BA-B9838B64CB87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1D51079-7B64-D942-8C9B-58775304B20C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BB753EE-56CD-424F-9C7D-371ACBEA146E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42C1598-BA40-DB46-B58C-5EE4D8A5940F}"/>
              </a:ext>
            </a:extLst>
          </p:cNvPr>
          <p:cNvGrpSpPr/>
          <p:nvPr/>
        </p:nvGrpSpPr>
        <p:grpSpPr>
          <a:xfrm>
            <a:off x="4166653" y="1312084"/>
            <a:ext cx="425777" cy="425777"/>
            <a:chOff x="2819400" y="1031962"/>
            <a:chExt cx="425777" cy="425777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96D97CF-2FD8-4543-9109-46694944DBE2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D9D16BD-2739-DC48-908C-78F924A75CE4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FF88F39-A99F-5949-B67D-10CEB68C44C5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BBD416D-5487-5842-889F-0FAF78E9C395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2752944-9A9E-A14F-989A-60DF7F708AF7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4E3B342-37E4-D747-83F5-8691E40998DE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33A4E0A-4E03-914A-9EE1-59AE6CD1C3F3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64CC198-1B87-CE4C-8910-0335612E2360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7C76F7C-3608-FC49-B2E9-D6866A0A8634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9D6FCB6-DABD-2541-AD2B-37F7D2EB03A8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47" name="Picture 146">
            <a:extLst>
              <a:ext uri="{FF2B5EF4-FFF2-40B4-BE49-F238E27FC236}">
                <a16:creationId xmlns:a16="http://schemas.microsoft.com/office/drawing/2014/main" id="{D35DA12F-7E25-BE48-BE21-D5764677E1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91" y="3901500"/>
            <a:ext cx="1423776" cy="116842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93597C0C-3D32-D043-A6A7-F90D4D373A5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891" y="3942644"/>
            <a:ext cx="1619381" cy="198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554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>
            <a:extLst>
              <a:ext uri="{FF2B5EF4-FFF2-40B4-BE49-F238E27FC236}">
                <a16:creationId xmlns:a16="http://schemas.microsoft.com/office/drawing/2014/main" id="{3DF4F70A-B34B-0845-8A64-3EA81F6DB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349" y="0"/>
            <a:ext cx="1101766" cy="1862509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18E5CCDC-F40A-CD41-882A-9F5BBC7257A4}"/>
              </a:ext>
            </a:extLst>
          </p:cNvPr>
          <p:cNvGrpSpPr/>
          <p:nvPr/>
        </p:nvGrpSpPr>
        <p:grpSpPr>
          <a:xfrm>
            <a:off x="5506192" y="916272"/>
            <a:ext cx="425777" cy="425777"/>
            <a:chOff x="2819400" y="1031962"/>
            <a:chExt cx="425777" cy="425777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BE70415-2060-8D48-9241-6CC06340707B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EA78950-50AF-D144-B9F0-88587C09ED5E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CDA6C777-8942-784E-A0B9-3C0580CB1BB4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484CAEA6-B6CF-2546-ADE4-3A7A84E180B2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A45DB451-F687-4240-A0D4-D3AA53087C97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6BDC6640-73E4-9D48-B28F-8380DFA7738E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8352F9C9-5A1D-B54A-8552-94FDCD5F04A3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C40790F4-A7BA-B848-B34F-F8C5067690B5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93A47AC7-37F0-174D-B079-49E0B76323C7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A8BB5029-9244-AB42-A381-A78957E9FAAB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431DF94-0A59-1B46-878F-798661E6A860}"/>
              </a:ext>
            </a:extLst>
          </p:cNvPr>
          <p:cNvGrpSpPr/>
          <p:nvPr/>
        </p:nvGrpSpPr>
        <p:grpSpPr>
          <a:xfrm>
            <a:off x="5527288" y="640928"/>
            <a:ext cx="425777" cy="425777"/>
            <a:chOff x="2819400" y="1031962"/>
            <a:chExt cx="425777" cy="425777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592FFF6A-3EBE-3744-B29D-371977D7E8A8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A76975D1-2A01-7443-B105-45FF841748EA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CDD6CEA1-5FA3-2142-B3FF-43BDFD714A2F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E14644C-5984-E94F-8F52-1D361A1C63C0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71256220-9C88-6343-A09F-84C0CC7EE4BF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2870C2E-50D3-0A46-A889-26159F5BD4A6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D81AAD8-19E9-6244-B268-F9C159AB2C49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640A1B17-1FE3-234D-8579-D03982C4286A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FA1FC641-57C0-AE4A-8B99-750D3582A5AB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E7FD031A-CE1B-C442-9D91-226CBA3C3EBF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D9E6E0D-807C-F04C-B033-185E296A8463}"/>
              </a:ext>
            </a:extLst>
          </p:cNvPr>
          <p:cNvGrpSpPr/>
          <p:nvPr/>
        </p:nvGrpSpPr>
        <p:grpSpPr>
          <a:xfrm>
            <a:off x="6439997" y="1291779"/>
            <a:ext cx="425777" cy="425777"/>
            <a:chOff x="2819400" y="1031962"/>
            <a:chExt cx="425777" cy="425777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9C0DD2D4-16D1-944B-A190-0591333ED299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D81293B4-DBEF-CD46-98A1-D3BA12768315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F7A0FE85-C581-C546-9062-FA15942632A1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DCF068A-066B-7D4D-83D9-C5E9F2BA941B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005C1A9-F934-A34D-B11F-D31E5692B40F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87B7312-A008-8142-B14E-0476AC9CB3DD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625872B1-4450-954B-9E67-E11E9DF52E07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969545D0-6C2E-494F-A6D2-7E0FB86115A3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664020E-A022-DE40-8644-62EB1E4A2F19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2D88F32F-E044-F042-8C59-080A1423CEDE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F26CFBA-1ACA-B948-AB2D-3BBFE0971641}"/>
              </a:ext>
            </a:extLst>
          </p:cNvPr>
          <p:cNvGrpSpPr/>
          <p:nvPr/>
        </p:nvGrpSpPr>
        <p:grpSpPr>
          <a:xfrm>
            <a:off x="4638440" y="1287861"/>
            <a:ext cx="425777" cy="425777"/>
            <a:chOff x="2819400" y="1031962"/>
            <a:chExt cx="425777" cy="425777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7A384EC-827B-B941-AC16-7EAE2218375B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BEEE3013-E1BA-E94A-9D88-EF40DDF2AC6D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6EB9CE8-B327-544C-AA4E-9207EA6F9A03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64B726D-570C-374A-838C-EF0693543B10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F9B23381-F0C3-9F4C-841E-65404C529421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4D02F46-E049-E94E-B4C8-BD29CF2C3EAC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D77FA11-CFBB-3943-93FF-27079DB5710E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2725AC4-1F48-AE4E-AED3-CC5030C90D92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57F2E1A-1DCD-9B48-B298-39428D883A06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30CD4E45-541D-C349-A98E-AB9E3DE17FBA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6E159AC-ABC5-BA43-A26B-0A8B145AFFC9}"/>
              </a:ext>
            </a:extLst>
          </p:cNvPr>
          <p:cNvGrpSpPr/>
          <p:nvPr/>
        </p:nvGrpSpPr>
        <p:grpSpPr>
          <a:xfrm>
            <a:off x="6900178" y="1327516"/>
            <a:ext cx="425777" cy="425777"/>
            <a:chOff x="2819400" y="1031962"/>
            <a:chExt cx="425777" cy="425777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96D361B-602C-3849-97ED-2019DCD6BD9C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C9993F9-CA69-3E47-8158-8F79187E4CFD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ECBB0F1-1B4E-914E-9289-B57FF8868F82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5AE8C0B-3C33-F346-82EB-6C4F319958F8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2B2851C-D7A0-6A46-92E3-15B1C21A67FC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48F5290-019A-054D-BB78-977ED9A2695D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A5358DE9-A4BA-0548-A7E5-9B763A94BC27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8B7000A-F25D-4F41-B0BA-B9838B64CB87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1D51079-7B64-D942-8C9B-58775304B20C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BB753EE-56CD-424F-9C7D-371ACBEA146E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42C1598-BA40-DB46-B58C-5EE4D8A5940F}"/>
              </a:ext>
            </a:extLst>
          </p:cNvPr>
          <p:cNvGrpSpPr/>
          <p:nvPr/>
        </p:nvGrpSpPr>
        <p:grpSpPr>
          <a:xfrm>
            <a:off x="4166653" y="1312084"/>
            <a:ext cx="425777" cy="425777"/>
            <a:chOff x="2819400" y="1031962"/>
            <a:chExt cx="425777" cy="425777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96D97CF-2FD8-4543-9109-46694944DBE2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D9D16BD-2739-DC48-908C-78F924A75CE4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FF88F39-A99F-5949-B67D-10CEB68C44C5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BBD416D-5487-5842-889F-0FAF78E9C395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2752944-9A9E-A14F-989A-60DF7F708AF7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4E3B342-37E4-D747-83F5-8691E40998DE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33A4E0A-4E03-914A-9EE1-59AE6CD1C3F3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64CC198-1B87-CE4C-8910-0335612E2360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7C76F7C-3608-FC49-B2E9-D6866A0A8634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9D6FCB6-DABD-2541-AD2B-37F7D2EB03A8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47" name="Picture 146">
            <a:extLst>
              <a:ext uri="{FF2B5EF4-FFF2-40B4-BE49-F238E27FC236}">
                <a16:creationId xmlns:a16="http://schemas.microsoft.com/office/drawing/2014/main" id="{D35DA12F-7E25-BE48-BE21-D5764677E1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91" y="3901500"/>
            <a:ext cx="1423776" cy="116842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93597C0C-3D32-D043-A6A7-F90D4D373A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891" y="3942644"/>
            <a:ext cx="1619381" cy="1982915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2F472801-C6F3-DB43-8894-38D2276000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3411" y="86643"/>
            <a:ext cx="843910" cy="58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663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>
            <a:extLst>
              <a:ext uri="{FF2B5EF4-FFF2-40B4-BE49-F238E27FC236}">
                <a16:creationId xmlns:a16="http://schemas.microsoft.com/office/drawing/2014/main" id="{3DF4F70A-B34B-0845-8A64-3EA81F6DB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349" y="0"/>
            <a:ext cx="1101766" cy="1862509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18E5CCDC-F40A-CD41-882A-9F5BBC7257A4}"/>
              </a:ext>
            </a:extLst>
          </p:cNvPr>
          <p:cNvGrpSpPr/>
          <p:nvPr/>
        </p:nvGrpSpPr>
        <p:grpSpPr>
          <a:xfrm>
            <a:off x="5506192" y="916272"/>
            <a:ext cx="425777" cy="425777"/>
            <a:chOff x="2819400" y="1031962"/>
            <a:chExt cx="425777" cy="425777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BE70415-2060-8D48-9241-6CC06340707B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EA78950-50AF-D144-B9F0-88587C09ED5E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CDA6C777-8942-784E-A0B9-3C0580CB1BB4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484CAEA6-B6CF-2546-ADE4-3A7A84E180B2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A45DB451-F687-4240-A0D4-D3AA53087C97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6BDC6640-73E4-9D48-B28F-8380DFA7738E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8352F9C9-5A1D-B54A-8552-94FDCD5F04A3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C40790F4-A7BA-B848-B34F-F8C5067690B5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93A47AC7-37F0-174D-B079-49E0B76323C7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A8BB5029-9244-AB42-A381-A78957E9FAAB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431DF94-0A59-1B46-878F-798661E6A860}"/>
              </a:ext>
            </a:extLst>
          </p:cNvPr>
          <p:cNvGrpSpPr/>
          <p:nvPr/>
        </p:nvGrpSpPr>
        <p:grpSpPr>
          <a:xfrm>
            <a:off x="5527288" y="640928"/>
            <a:ext cx="425777" cy="425777"/>
            <a:chOff x="2819400" y="1031962"/>
            <a:chExt cx="425777" cy="425777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592FFF6A-3EBE-3744-B29D-371977D7E8A8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A76975D1-2A01-7443-B105-45FF841748EA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CDD6CEA1-5FA3-2142-B3FF-43BDFD714A2F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E14644C-5984-E94F-8F52-1D361A1C63C0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71256220-9C88-6343-A09F-84C0CC7EE4BF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2870C2E-50D3-0A46-A889-26159F5BD4A6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D81AAD8-19E9-6244-B268-F9C159AB2C49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640A1B17-1FE3-234D-8579-D03982C4286A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FA1FC641-57C0-AE4A-8B99-750D3582A5AB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E7FD031A-CE1B-C442-9D91-226CBA3C3EBF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D9E6E0D-807C-F04C-B033-185E296A8463}"/>
              </a:ext>
            </a:extLst>
          </p:cNvPr>
          <p:cNvGrpSpPr/>
          <p:nvPr/>
        </p:nvGrpSpPr>
        <p:grpSpPr>
          <a:xfrm>
            <a:off x="5789310" y="901157"/>
            <a:ext cx="425777" cy="425777"/>
            <a:chOff x="2819400" y="1031962"/>
            <a:chExt cx="425777" cy="425777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9C0DD2D4-16D1-944B-A190-0591333ED299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D81293B4-DBEF-CD46-98A1-D3BA12768315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F7A0FE85-C581-C546-9062-FA15942632A1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DCF068A-066B-7D4D-83D9-C5E9F2BA941B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005C1A9-F934-A34D-B11F-D31E5692B40F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87B7312-A008-8142-B14E-0476AC9CB3DD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625872B1-4450-954B-9E67-E11E9DF52E07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969545D0-6C2E-494F-A6D2-7E0FB86115A3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664020E-A022-DE40-8644-62EB1E4A2F19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2D88F32F-E044-F042-8C59-080A1423CEDE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F26CFBA-1ACA-B948-AB2D-3BBFE0971641}"/>
              </a:ext>
            </a:extLst>
          </p:cNvPr>
          <p:cNvGrpSpPr/>
          <p:nvPr/>
        </p:nvGrpSpPr>
        <p:grpSpPr>
          <a:xfrm>
            <a:off x="4638440" y="1287861"/>
            <a:ext cx="425777" cy="425777"/>
            <a:chOff x="2819400" y="1031962"/>
            <a:chExt cx="425777" cy="425777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7A384EC-827B-B941-AC16-7EAE2218375B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BEEE3013-E1BA-E94A-9D88-EF40DDF2AC6D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6EB9CE8-B327-544C-AA4E-9207EA6F9A03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64B726D-570C-374A-838C-EF0693543B10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F9B23381-F0C3-9F4C-841E-65404C529421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4D02F46-E049-E94E-B4C8-BD29CF2C3EAC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D77FA11-CFBB-3943-93FF-27079DB5710E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2725AC4-1F48-AE4E-AED3-CC5030C90D92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57F2E1A-1DCD-9B48-B298-39428D883A06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30CD4E45-541D-C349-A98E-AB9E3DE17FBA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6E159AC-ABC5-BA43-A26B-0A8B145AFFC9}"/>
              </a:ext>
            </a:extLst>
          </p:cNvPr>
          <p:cNvGrpSpPr/>
          <p:nvPr/>
        </p:nvGrpSpPr>
        <p:grpSpPr>
          <a:xfrm>
            <a:off x="6900178" y="1327516"/>
            <a:ext cx="425777" cy="425777"/>
            <a:chOff x="2819400" y="1031962"/>
            <a:chExt cx="425777" cy="425777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96D361B-602C-3849-97ED-2019DCD6BD9C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C9993F9-CA69-3E47-8158-8F79187E4CFD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ECBB0F1-1B4E-914E-9289-B57FF8868F82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5AE8C0B-3C33-F346-82EB-6C4F319958F8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2B2851C-D7A0-6A46-92E3-15B1C21A67FC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48F5290-019A-054D-BB78-977ED9A2695D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A5358DE9-A4BA-0548-A7E5-9B763A94BC27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8B7000A-F25D-4F41-B0BA-B9838B64CB87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1D51079-7B64-D942-8C9B-58775304B20C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BB753EE-56CD-424F-9C7D-371ACBEA146E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42C1598-BA40-DB46-B58C-5EE4D8A5940F}"/>
              </a:ext>
            </a:extLst>
          </p:cNvPr>
          <p:cNvGrpSpPr/>
          <p:nvPr/>
        </p:nvGrpSpPr>
        <p:grpSpPr>
          <a:xfrm>
            <a:off x="4166653" y="1312084"/>
            <a:ext cx="425777" cy="425777"/>
            <a:chOff x="2819400" y="1031962"/>
            <a:chExt cx="425777" cy="425777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96D97CF-2FD8-4543-9109-46694944DBE2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D9D16BD-2739-DC48-908C-78F924A75CE4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FF88F39-A99F-5949-B67D-10CEB68C44C5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BBD416D-5487-5842-889F-0FAF78E9C395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2752944-9A9E-A14F-989A-60DF7F708AF7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4E3B342-37E4-D747-83F5-8691E40998DE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33A4E0A-4E03-914A-9EE1-59AE6CD1C3F3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64CC198-1B87-CE4C-8910-0335612E2360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7C76F7C-3608-FC49-B2E9-D6866A0A8634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9D6FCB6-DABD-2541-AD2B-37F7D2EB03A8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47" name="Picture 146">
            <a:extLst>
              <a:ext uri="{FF2B5EF4-FFF2-40B4-BE49-F238E27FC236}">
                <a16:creationId xmlns:a16="http://schemas.microsoft.com/office/drawing/2014/main" id="{D35DA12F-7E25-BE48-BE21-D5764677E1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91" y="3901500"/>
            <a:ext cx="1423776" cy="116842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93597C0C-3D32-D043-A6A7-F90D4D373A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891" y="3942644"/>
            <a:ext cx="1619381" cy="198291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705619C7-7E21-3043-BD37-68BD55D0DC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3411" y="86643"/>
            <a:ext cx="843910" cy="58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717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C23B1AC-95A2-9E4E-A450-7099A14D18CA}"/>
              </a:ext>
            </a:extLst>
          </p:cNvPr>
          <p:cNvGrpSpPr/>
          <p:nvPr/>
        </p:nvGrpSpPr>
        <p:grpSpPr>
          <a:xfrm>
            <a:off x="5224349" y="0"/>
            <a:ext cx="1101766" cy="1862509"/>
            <a:chOff x="5224349" y="0"/>
            <a:chExt cx="1101766" cy="1862509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3DF4F70A-B34B-0845-8A64-3EA81F6DB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24349" y="0"/>
              <a:ext cx="1101766" cy="1862509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12E81CF-B257-2549-ADAA-96C809587C47}"/>
                </a:ext>
              </a:extLst>
            </p:cNvPr>
            <p:cNvGrpSpPr/>
            <p:nvPr/>
          </p:nvGrpSpPr>
          <p:grpSpPr>
            <a:xfrm>
              <a:off x="5414226" y="398004"/>
              <a:ext cx="819579" cy="1092650"/>
              <a:chOff x="5414226" y="398004"/>
              <a:chExt cx="819579" cy="1092650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18E5CCDC-F40A-CD41-882A-9F5BBC7257A4}"/>
                  </a:ext>
                </a:extLst>
              </p:cNvPr>
              <p:cNvGrpSpPr/>
              <p:nvPr/>
            </p:nvGrpSpPr>
            <p:grpSpPr>
              <a:xfrm>
                <a:off x="5506192" y="916272"/>
                <a:ext cx="425777" cy="425777"/>
                <a:chOff x="2819400" y="1031962"/>
                <a:chExt cx="425777" cy="425777"/>
              </a:xfrm>
            </p:grpSpPr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5BE70415-2060-8D48-9241-6CC06340707B}"/>
                    </a:ext>
                  </a:extLst>
                </p:cNvPr>
                <p:cNvSpPr/>
                <p:nvPr/>
              </p:nvSpPr>
              <p:spPr>
                <a:xfrm>
                  <a:off x="2819400" y="1031962"/>
                  <a:ext cx="425777" cy="425777"/>
                </a:xfrm>
                <a:prstGeom prst="ellipse">
                  <a:avLst/>
                </a:prstGeom>
                <a:solidFill>
                  <a:srgbClr val="9F625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8EA78950-50AF-D144-B9F0-88587C09ED5E}"/>
                    </a:ext>
                  </a:extLst>
                </p:cNvPr>
                <p:cNvSpPr/>
                <p:nvPr/>
              </p:nvSpPr>
              <p:spPr>
                <a:xfrm>
                  <a:off x="2986332" y="10668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CDA6C777-8942-784E-A0B9-3C0580CB1BB4}"/>
                    </a:ext>
                  </a:extLst>
                </p:cNvPr>
                <p:cNvSpPr/>
                <p:nvPr/>
              </p:nvSpPr>
              <p:spPr>
                <a:xfrm>
                  <a:off x="3138732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484CAEA6-B6CF-2546-ADE4-3A7A84E180B2}"/>
                    </a:ext>
                  </a:extLst>
                </p:cNvPr>
                <p:cNvSpPr/>
                <p:nvPr/>
              </p:nvSpPr>
              <p:spPr>
                <a:xfrm>
                  <a:off x="3007429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A45DB451-F687-4240-A0D4-D3AA53087C97}"/>
                    </a:ext>
                  </a:extLst>
                </p:cNvPr>
                <p:cNvSpPr/>
                <p:nvPr/>
              </p:nvSpPr>
              <p:spPr>
                <a:xfrm>
                  <a:off x="3045596" y="13426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6BDC6640-73E4-9D48-B28F-8380DFA7738E}"/>
                    </a:ext>
                  </a:extLst>
                </p:cNvPr>
                <p:cNvSpPr/>
                <p:nvPr/>
              </p:nvSpPr>
              <p:spPr>
                <a:xfrm>
                  <a:off x="2859143" y="11643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8352F9C9-5A1D-B54A-8552-94FDCD5F04A3}"/>
                    </a:ext>
                  </a:extLst>
                </p:cNvPr>
                <p:cNvSpPr/>
                <p:nvPr/>
              </p:nvSpPr>
              <p:spPr>
                <a:xfrm>
                  <a:off x="2902893" y="126515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C40790F4-A7BA-B848-B34F-F8C5067690B5}"/>
                    </a:ext>
                  </a:extLst>
                </p:cNvPr>
                <p:cNvSpPr/>
                <p:nvPr/>
              </p:nvSpPr>
              <p:spPr>
                <a:xfrm>
                  <a:off x="3115754" y="1094165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93A47AC7-37F0-174D-B079-49E0B76323C7}"/>
                    </a:ext>
                  </a:extLst>
                </p:cNvPr>
                <p:cNvSpPr/>
                <p:nvPr/>
              </p:nvSpPr>
              <p:spPr>
                <a:xfrm>
                  <a:off x="3153211" y="1311664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A8BB5029-9244-AB42-A381-A78957E9FAAB}"/>
                    </a:ext>
                  </a:extLst>
                </p:cNvPr>
                <p:cNvSpPr/>
                <p:nvPr/>
              </p:nvSpPr>
              <p:spPr>
                <a:xfrm>
                  <a:off x="2937981" y="1376737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A431DF94-0A59-1B46-878F-798661E6A860}"/>
                  </a:ext>
                </a:extLst>
              </p:cNvPr>
              <p:cNvGrpSpPr/>
              <p:nvPr/>
            </p:nvGrpSpPr>
            <p:grpSpPr>
              <a:xfrm>
                <a:off x="5527288" y="640928"/>
                <a:ext cx="425777" cy="425777"/>
                <a:chOff x="2819400" y="1031962"/>
                <a:chExt cx="425777" cy="425777"/>
              </a:xfrm>
            </p:grpSpPr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592FFF6A-3EBE-3744-B29D-371977D7E8A8}"/>
                    </a:ext>
                  </a:extLst>
                </p:cNvPr>
                <p:cNvSpPr/>
                <p:nvPr/>
              </p:nvSpPr>
              <p:spPr>
                <a:xfrm>
                  <a:off x="2819400" y="1031962"/>
                  <a:ext cx="425777" cy="425777"/>
                </a:xfrm>
                <a:prstGeom prst="ellipse">
                  <a:avLst/>
                </a:prstGeom>
                <a:solidFill>
                  <a:srgbClr val="9F625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A76975D1-2A01-7443-B105-45FF841748EA}"/>
                    </a:ext>
                  </a:extLst>
                </p:cNvPr>
                <p:cNvSpPr/>
                <p:nvPr/>
              </p:nvSpPr>
              <p:spPr>
                <a:xfrm>
                  <a:off x="2986332" y="10668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CDD6CEA1-5FA3-2142-B3FF-43BDFD714A2F}"/>
                    </a:ext>
                  </a:extLst>
                </p:cNvPr>
                <p:cNvSpPr/>
                <p:nvPr/>
              </p:nvSpPr>
              <p:spPr>
                <a:xfrm>
                  <a:off x="3138732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7E14644C-5984-E94F-8F52-1D361A1C63C0}"/>
                    </a:ext>
                  </a:extLst>
                </p:cNvPr>
                <p:cNvSpPr/>
                <p:nvPr/>
              </p:nvSpPr>
              <p:spPr>
                <a:xfrm>
                  <a:off x="3007429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71256220-9C88-6343-A09F-84C0CC7EE4BF}"/>
                    </a:ext>
                  </a:extLst>
                </p:cNvPr>
                <p:cNvSpPr/>
                <p:nvPr/>
              </p:nvSpPr>
              <p:spPr>
                <a:xfrm>
                  <a:off x="3045596" y="13426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72870C2E-50D3-0A46-A889-26159F5BD4A6}"/>
                    </a:ext>
                  </a:extLst>
                </p:cNvPr>
                <p:cNvSpPr/>
                <p:nvPr/>
              </p:nvSpPr>
              <p:spPr>
                <a:xfrm>
                  <a:off x="2859143" y="11643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BD81AAD8-19E9-6244-B268-F9C159AB2C49}"/>
                    </a:ext>
                  </a:extLst>
                </p:cNvPr>
                <p:cNvSpPr/>
                <p:nvPr/>
              </p:nvSpPr>
              <p:spPr>
                <a:xfrm>
                  <a:off x="2902893" y="126515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640A1B17-1FE3-234D-8579-D03982C4286A}"/>
                    </a:ext>
                  </a:extLst>
                </p:cNvPr>
                <p:cNvSpPr/>
                <p:nvPr/>
              </p:nvSpPr>
              <p:spPr>
                <a:xfrm>
                  <a:off x="3115754" y="1094165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FA1FC641-57C0-AE4A-8B99-750D3582A5AB}"/>
                    </a:ext>
                  </a:extLst>
                </p:cNvPr>
                <p:cNvSpPr/>
                <p:nvPr/>
              </p:nvSpPr>
              <p:spPr>
                <a:xfrm>
                  <a:off x="3153211" y="1311664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E7FD031A-CE1B-C442-9D91-226CBA3C3EBF}"/>
                    </a:ext>
                  </a:extLst>
                </p:cNvPr>
                <p:cNvSpPr/>
                <p:nvPr/>
              </p:nvSpPr>
              <p:spPr>
                <a:xfrm>
                  <a:off x="2937981" y="1376737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FD9E6E0D-807C-F04C-B033-185E296A8463}"/>
                  </a:ext>
                </a:extLst>
              </p:cNvPr>
              <p:cNvGrpSpPr/>
              <p:nvPr/>
            </p:nvGrpSpPr>
            <p:grpSpPr>
              <a:xfrm>
                <a:off x="5789310" y="901157"/>
                <a:ext cx="425777" cy="425777"/>
                <a:chOff x="2819400" y="1031962"/>
                <a:chExt cx="425777" cy="425777"/>
              </a:xfrm>
            </p:grpSpPr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9C0DD2D4-16D1-944B-A190-0591333ED299}"/>
                    </a:ext>
                  </a:extLst>
                </p:cNvPr>
                <p:cNvSpPr/>
                <p:nvPr/>
              </p:nvSpPr>
              <p:spPr>
                <a:xfrm>
                  <a:off x="2819400" y="1031962"/>
                  <a:ext cx="425777" cy="425777"/>
                </a:xfrm>
                <a:prstGeom prst="ellipse">
                  <a:avLst/>
                </a:prstGeom>
                <a:solidFill>
                  <a:srgbClr val="9F625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D81293B4-DBEF-CD46-98A1-D3BA12768315}"/>
                    </a:ext>
                  </a:extLst>
                </p:cNvPr>
                <p:cNvSpPr/>
                <p:nvPr/>
              </p:nvSpPr>
              <p:spPr>
                <a:xfrm>
                  <a:off x="2986332" y="10668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F7A0FE85-C581-C546-9062-FA15942632A1}"/>
                    </a:ext>
                  </a:extLst>
                </p:cNvPr>
                <p:cNvSpPr/>
                <p:nvPr/>
              </p:nvSpPr>
              <p:spPr>
                <a:xfrm>
                  <a:off x="3138732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5DCF068A-066B-7D4D-83D9-C5E9F2BA941B}"/>
                    </a:ext>
                  </a:extLst>
                </p:cNvPr>
                <p:cNvSpPr/>
                <p:nvPr/>
              </p:nvSpPr>
              <p:spPr>
                <a:xfrm>
                  <a:off x="3007429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B005C1A9-F934-A34D-B11F-D31E5692B40F}"/>
                    </a:ext>
                  </a:extLst>
                </p:cNvPr>
                <p:cNvSpPr/>
                <p:nvPr/>
              </p:nvSpPr>
              <p:spPr>
                <a:xfrm>
                  <a:off x="3045596" y="13426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287B7312-A008-8142-B14E-0476AC9CB3DD}"/>
                    </a:ext>
                  </a:extLst>
                </p:cNvPr>
                <p:cNvSpPr/>
                <p:nvPr/>
              </p:nvSpPr>
              <p:spPr>
                <a:xfrm>
                  <a:off x="2859143" y="11643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625872B1-4450-954B-9E67-E11E9DF52E07}"/>
                    </a:ext>
                  </a:extLst>
                </p:cNvPr>
                <p:cNvSpPr/>
                <p:nvPr/>
              </p:nvSpPr>
              <p:spPr>
                <a:xfrm>
                  <a:off x="2902893" y="126515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969545D0-6C2E-494F-A6D2-7E0FB86115A3}"/>
                    </a:ext>
                  </a:extLst>
                </p:cNvPr>
                <p:cNvSpPr/>
                <p:nvPr/>
              </p:nvSpPr>
              <p:spPr>
                <a:xfrm>
                  <a:off x="3115754" y="1094165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E664020E-A022-DE40-8644-62EB1E4A2F19}"/>
                    </a:ext>
                  </a:extLst>
                </p:cNvPr>
                <p:cNvSpPr/>
                <p:nvPr/>
              </p:nvSpPr>
              <p:spPr>
                <a:xfrm>
                  <a:off x="3153211" y="1311664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2D88F32F-E044-F042-8C59-080A1423CEDE}"/>
                    </a:ext>
                  </a:extLst>
                </p:cNvPr>
                <p:cNvSpPr/>
                <p:nvPr/>
              </p:nvSpPr>
              <p:spPr>
                <a:xfrm>
                  <a:off x="2937981" y="1376737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9F26CFBA-1ACA-B948-AB2D-3BBFE0971641}"/>
                  </a:ext>
                </a:extLst>
              </p:cNvPr>
              <p:cNvGrpSpPr/>
              <p:nvPr/>
            </p:nvGrpSpPr>
            <p:grpSpPr>
              <a:xfrm>
                <a:off x="5523810" y="1064877"/>
                <a:ext cx="425777" cy="425777"/>
                <a:chOff x="2819400" y="1031962"/>
                <a:chExt cx="425777" cy="425777"/>
              </a:xfrm>
            </p:grpSpPr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17A384EC-827B-B941-AC16-7EAE2218375B}"/>
                    </a:ext>
                  </a:extLst>
                </p:cNvPr>
                <p:cNvSpPr/>
                <p:nvPr/>
              </p:nvSpPr>
              <p:spPr>
                <a:xfrm>
                  <a:off x="2819400" y="1031962"/>
                  <a:ext cx="425777" cy="425777"/>
                </a:xfrm>
                <a:prstGeom prst="ellipse">
                  <a:avLst/>
                </a:prstGeom>
                <a:solidFill>
                  <a:srgbClr val="9F625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BEEE3013-E1BA-E94A-9D88-EF40DDF2AC6D}"/>
                    </a:ext>
                  </a:extLst>
                </p:cNvPr>
                <p:cNvSpPr/>
                <p:nvPr/>
              </p:nvSpPr>
              <p:spPr>
                <a:xfrm>
                  <a:off x="2986332" y="10668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66EB9CE8-B327-544C-AA4E-9207EA6F9A03}"/>
                    </a:ext>
                  </a:extLst>
                </p:cNvPr>
                <p:cNvSpPr/>
                <p:nvPr/>
              </p:nvSpPr>
              <p:spPr>
                <a:xfrm>
                  <a:off x="3138732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F64B726D-570C-374A-838C-EF0693543B10}"/>
                    </a:ext>
                  </a:extLst>
                </p:cNvPr>
                <p:cNvSpPr/>
                <p:nvPr/>
              </p:nvSpPr>
              <p:spPr>
                <a:xfrm>
                  <a:off x="3007429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F9B23381-F0C3-9F4C-841E-65404C529421}"/>
                    </a:ext>
                  </a:extLst>
                </p:cNvPr>
                <p:cNvSpPr/>
                <p:nvPr/>
              </p:nvSpPr>
              <p:spPr>
                <a:xfrm>
                  <a:off x="3045596" y="13426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54D02F46-E049-E94E-B4C8-BD29CF2C3EAC}"/>
                    </a:ext>
                  </a:extLst>
                </p:cNvPr>
                <p:cNvSpPr/>
                <p:nvPr/>
              </p:nvSpPr>
              <p:spPr>
                <a:xfrm>
                  <a:off x="2859143" y="11643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7D77FA11-CFBB-3943-93FF-27079DB5710E}"/>
                    </a:ext>
                  </a:extLst>
                </p:cNvPr>
                <p:cNvSpPr/>
                <p:nvPr/>
              </p:nvSpPr>
              <p:spPr>
                <a:xfrm>
                  <a:off x="2902893" y="126515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72725AC4-1F48-AE4E-AED3-CC5030C90D92}"/>
                    </a:ext>
                  </a:extLst>
                </p:cNvPr>
                <p:cNvSpPr/>
                <p:nvPr/>
              </p:nvSpPr>
              <p:spPr>
                <a:xfrm>
                  <a:off x="3115754" y="1094165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D57F2E1A-1DCD-9B48-B298-39428D883A06}"/>
                    </a:ext>
                  </a:extLst>
                </p:cNvPr>
                <p:cNvSpPr/>
                <p:nvPr/>
              </p:nvSpPr>
              <p:spPr>
                <a:xfrm>
                  <a:off x="3153211" y="1311664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30CD4E45-541D-C349-A98E-AB9E3DE17FBA}"/>
                    </a:ext>
                  </a:extLst>
                </p:cNvPr>
                <p:cNvSpPr/>
                <p:nvPr/>
              </p:nvSpPr>
              <p:spPr>
                <a:xfrm>
                  <a:off x="2937981" y="1376737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46E159AC-ABC5-BA43-A26B-0A8B145AFFC9}"/>
                  </a:ext>
                </a:extLst>
              </p:cNvPr>
              <p:cNvGrpSpPr/>
              <p:nvPr/>
            </p:nvGrpSpPr>
            <p:grpSpPr>
              <a:xfrm>
                <a:off x="5808028" y="538085"/>
                <a:ext cx="425777" cy="425777"/>
                <a:chOff x="2819400" y="1031962"/>
                <a:chExt cx="425777" cy="425777"/>
              </a:xfrm>
            </p:grpSpPr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796D361B-602C-3849-97ED-2019DCD6BD9C}"/>
                    </a:ext>
                  </a:extLst>
                </p:cNvPr>
                <p:cNvSpPr/>
                <p:nvPr/>
              </p:nvSpPr>
              <p:spPr>
                <a:xfrm>
                  <a:off x="2819400" y="1031962"/>
                  <a:ext cx="425777" cy="425777"/>
                </a:xfrm>
                <a:prstGeom prst="ellipse">
                  <a:avLst/>
                </a:prstGeom>
                <a:solidFill>
                  <a:srgbClr val="9F625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5C9993F9-CA69-3E47-8158-8F79187E4CFD}"/>
                    </a:ext>
                  </a:extLst>
                </p:cNvPr>
                <p:cNvSpPr/>
                <p:nvPr/>
              </p:nvSpPr>
              <p:spPr>
                <a:xfrm>
                  <a:off x="2986332" y="10668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9ECBB0F1-1B4E-914E-9289-B57FF8868F82}"/>
                    </a:ext>
                  </a:extLst>
                </p:cNvPr>
                <p:cNvSpPr/>
                <p:nvPr/>
              </p:nvSpPr>
              <p:spPr>
                <a:xfrm>
                  <a:off x="3138732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55AE8C0B-3C33-F346-82EB-6C4F319958F8}"/>
                    </a:ext>
                  </a:extLst>
                </p:cNvPr>
                <p:cNvSpPr/>
                <p:nvPr/>
              </p:nvSpPr>
              <p:spPr>
                <a:xfrm>
                  <a:off x="3007429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A2B2851C-D7A0-6A46-92E3-15B1C21A67FC}"/>
                    </a:ext>
                  </a:extLst>
                </p:cNvPr>
                <p:cNvSpPr/>
                <p:nvPr/>
              </p:nvSpPr>
              <p:spPr>
                <a:xfrm>
                  <a:off x="3045596" y="13426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748F5290-019A-054D-BB78-977ED9A2695D}"/>
                    </a:ext>
                  </a:extLst>
                </p:cNvPr>
                <p:cNvSpPr/>
                <p:nvPr/>
              </p:nvSpPr>
              <p:spPr>
                <a:xfrm>
                  <a:off x="2859143" y="11643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A5358DE9-A4BA-0548-A7E5-9B763A94BC27}"/>
                    </a:ext>
                  </a:extLst>
                </p:cNvPr>
                <p:cNvSpPr/>
                <p:nvPr/>
              </p:nvSpPr>
              <p:spPr>
                <a:xfrm>
                  <a:off x="2902893" y="126515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18B7000A-F25D-4F41-B0BA-B9838B64CB87}"/>
                    </a:ext>
                  </a:extLst>
                </p:cNvPr>
                <p:cNvSpPr/>
                <p:nvPr/>
              </p:nvSpPr>
              <p:spPr>
                <a:xfrm>
                  <a:off x="3115754" y="1094165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01D51079-7B64-D942-8C9B-58775304B20C}"/>
                    </a:ext>
                  </a:extLst>
                </p:cNvPr>
                <p:cNvSpPr/>
                <p:nvPr/>
              </p:nvSpPr>
              <p:spPr>
                <a:xfrm>
                  <a:off x="3153211" y="1311664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ABB753EE-56CD-424F-9C7D-371ACBEA146E}"/>
                    </a:ext>
                  </a:extLst>
                </p:cNvPr>
                <p:cNvSpPr/>
                <p:nvPr/>
              </p:nvSpPr>
              <p:spPr>
                <a:xfrm>
                  <a:off x="2937981" y="1376737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242C1598-BA40-DB46-B58C-5EE4D8A5940F}"/>
                  </a:ext>
                </a:extLst>
              </p:cNvPr>
              <p:cNvGrpSpPr/>
              <p:nvPr/>
            </p:nvGrpSpPr>
            <p:grpSpPr>
              <a:xfrm>
                <a:off x="5414226" y="398004"/>
                <a:ext cx="425777" cy="425777"/>
                <a:chOff x="2819400" y="1031962"/>
                <a:chExt cx="425777" cy="425777"/>
              </a:xfrm>
            </p:grpSpPr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196D97CF-2FD8-4543-9109-46694944DBE2}"/>
                    </a:ext>
                  </a:extLst>
                </p:cNvPr>
                <p:cNvSpPr/>
                <p:nvPr/>
              </p:nvSpPr>
              <p:spPr>
                <a:xfrm>
                  <a:off x="2819400" y="1031962"/>
                  <a:ext cx="425777" cy="425777"/>
                </a:xfrm>
                <a:prstGeom prst="ellipse">
                  <a:avLst/>
                </a:prstGeom>
                <a:solidFill>
                  <a:srgbClr val="9F625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DD9D16BD-2739-DC48-908C-78F924A75CE4}"/>
                    </a:ext>
                  </a:extLst>
                </p:cNvPr>
                <p:cNvSpPr/>
                <p:nvPr/>
              </p:nvSpPr>
              <p:spPr>
                <a:xfrm>
                  <a:off x="2986332" y="10668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7FF88F39-A99F-5949-B67D-10CEB68C44C5}"/>
                    </a:ext>
                  </a:extLst>
                </p:cNvPr>
                <p:cNvSpPr/>
                <p:nvPr/>
              </p:nvSpPr>
              <p:spPr>
                <a:xfrm>
                  <a:off x="3138732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4BBD416D-5487-5842-889F-0FAF78E9C395}"/>
                    </a:ext>
                  </a:extLst>
                </p:cNvPr>
                <p:cNvSpPr/>
                <p:nvPr/>
              </p:nvSpPr>
              <p:spPr>
                <a:xfrm>
                  <a:off x="3007429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62752944-9A9E-A14F-989A-60DF7F708AF7}"/>
                    </a:ext>
                  </a:extLst>
                </p:cNvPr>
                <p:cNvSpPr/>
                <p:nvPr/>
              </p:nvSpPr>
              <p:spPr>
                <a:xfrm>
                  <a:off x="3045596" y="13426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F4E3B342-37E4-D747-83F5-8691E40998DE}"/>
                    </a:ext>
                  </a:extLst>
                </p:cNvPr>
                <p:cNvSpPr/>
                <p:nvPr/>
              </p:nvSpPr>
              <p:spPr>
                <a:xfrm>
                  <a:off x="2859143" y="11643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733A4E0A-4E03-914A-9EE1-59AE6CD1C3F3}"/>
                    </a:ext>
                  </a:extLst>
                </p:cNvPr>
                <p:cNvSpPr/>
                <p:nvPr/>
              </p:nvSpPr>
              <p:spPr>
                <a:xfrm>
                  <a:off x="2902893" y="126515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264CC198-1B87-CE4C-8910-0335612E2360}"/>
                    </a:ext>
                  </a:extLst>
                </p:cNvPr>
                <p:cNvSpPr/>
                <p:nvPr/>
              </p:nvSpPr>
              <p:spPr>
                <a:xfrm>
                  <a:off x="3115754" y="1094165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27C76F7C-3608-FC49-B2E9-D6866A0A8634}"/>
                    </a:ext>
                  </a:extLst>
                </p:cNvPr>
                <p:cNvSpPr/>
                <p:nvPr/>
              </p:nvSpPr>
              <p:spPr>
                <a:xfrm>
                  <a:off x="3153211" y="1311664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99D6FCB6-DABD-2541-AD2B-37F7D2EB03A8}"/>
                    </a:ext>
                  </a:extLst>
                </p:cNvPr>
                <p:cNvSpPr/>
                <p:nvPr/>
              </p:nvSpPr>
              <p:spPr>
                <a:xfrm>
                  <a:off x="2937981" y="1376737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pic>
        <p:nvPicPr>
          <p:cNvPr id="147" name="Picture 146">
            <a:extLst>
              <a:ext uri="{FF2B5EF4-FFF2-40B4-BE49-F238E27FC236}">
                <a16:creationId xmlns:a16="http://schemas.microsoft.com/office/drawing/2014/main" id="{D35DA12F-7E25-BE48-BE21-D5764677E1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91" y="3901500"/>
            <a:ext cx="1423776" cy="116842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93597C0C-3D32-D043-A6A7-F90D4D373A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891" y="3942644"/>
            <a:ext cx="1619381" cy="198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075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146">
            <a:extLst>
              <a:ext uri="{FF2B5EF4-FFF2-40B4-BE49-F238E27FC236}">
                <a16:creationId xmlns:a16="http://schemas.microsoft.com/office/drawing/2014/main" id="{D35DA12F-7E25-BE48-BE21-D5764677E1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91" y="3901500"/>
            <a:ext cx="1423776" cy="116842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93597C0C-3D32-D043-A6A7-F90D4D373A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945" y="3641192"/>
            <a:ext cx="1619381" cy="1982915"/>
          </a:xfrm>
          <a:prstGeom prst="rect">
            <a:avLst/>
          </a:prstGeom>
        </p:spPr>
      </p:pic>
      <p:grpSp>
        <p:nvGrpSpPr>
          <p:cNvPr id="213" name="Group 212">
            <a:extLst>
              <a:ext uri="{FF2B5EF4-FFF2-40B4-BE49-F238E27FC236}">
                <a16:creationId xmlns:a16="http://schemas.microsoft.com/office/drawing/2014/main" id="{23A8FEEB-E505-F74F-9A56-B4BCF99CFCBB}"/>
              </a:ext>
            </a:extLst>
          </p:cNvPr>
          <p:cNvGrpSpPr/>
          <p:nvPr/>
        </p:nvGrpSpPr>
        <p:grpSpPr>
          <a:xfrm>
            <a:off x="5792385" y="817418"/>
            <a:ext cx="1101766" cy="1862509"/>
            <a:chOff x="5224349" y="0"/>
            <a:chExt cx="1101766" cy="1862509"/>
          </a:xfrm>
        </p:grpSpPr>
        <p:pic>
          <p:nvPicPr>
            <p:cNvPr id="214" name="Picture 213">
              <a:extLst>
                <a:ext uri="{FF2B5EF4-FFF2-40B4-BE49-F238E27FC236}">
                  <a16:creationId xmlns:a16="http://schemas.microsoft.com/office/drawing/2014/main" id="{C32E7738-74A2-754F-9395-B0B316ED4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24349" y="0"/>
              <a:ext cx="1101766" cy="1862509"/>
            </a:xfrm>
            <a:prstGeom prst="rect">
              <a:avLst/>
            </a:prstGeom>
          </p:spPr>
        </p:pic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694AC293-35D1-7842-9A84-82714618731A}"/>
                </a:ext>
              </a:extLst>
            </p:cNvPr>
            <p:cNvGrpSpPr/>
            <p:nvPr/>
          </p:nvGrpSpPr>
          <p:grpSpPr>
            <a:xfrm>
              <a:off x="5414226" y="398004"/>
              <a:ext cx="819579" cy="1092650"/>
              <a:chOff x="5414226" y="398004"/>
              <a:chExt cx="819579" cy="1092650"/>
            </a:xfrm>
          </p:grpSpPr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0D62B6DC-E498-AF42-A849-4DE4F12EC7D3}"/>
                  </a:ext>
                </a:extLst>
              </p:cNvPr>
              <p:cNvGrpSpPr/>
              <p:nvPr/>
            </p:nvGrpSpPr>
            <p:grpSpPr>
              <a:xfrm>
                <a:off x="5506192" y="916272"/>
                <a:ext cx="425777" cy="425777"/>
                <a:chOff x="2819400" y="1031962"/>
                <a:chExt cx="425777" cy="425777"/>
              </a:xfrm>
            </p:grpSpPr>
            <p:sp>
              <p:nvSpPr>
                <p:cNvPr id="272" name="Oval 271">
                  <a:extLst>
                    <a:ext uri="{FF2B5EF4-FFF2-40B4-BE49-F238E27FC236}">
                      <a16:creationId xmlns:a16="http://schemas.microsoft.com/office/drawing/2014/main" id="{9BB11101-CAE4-7443-B9C9-1AFD2EF8A42B}"/>
                    </a:ext>
                  </a:extLst>
                </p:cNvPr>
                <p:cNvSpPr/>
                <p:nvPr/>
              </p:nvSpPr>
              <p:spPr>
                <a:xfrm>
                  <a:off x="2819400" y="1031962"/>
                  <a:ext cx="425777" cy="425777"/>
                </a:xfrm>
                <a:prstGeom prst="ellipse">
                  <a:avLst/>
                </a:prstGeom>
                <a:solidFill>
                  <a:srgbClr val="9F625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Oval 272">
                  <a:extLst>
                    <a:ext uri="{FF2B5EF4-FFF2-40B4-BE49-F238E27FC236}">
                      <a16:creationId xmlns:a16="http://schemas.microsoft.com/office/drawing/2014/main" id="{392D65C0-19E0-9340-9D1A-27901D60A1DA}"/>
                    </a:ext>
                  </a:extLst>
                </p:cNvPr>
                <p:cNvSpPr/>
                <p:nvPr/>
              </p:nvSpPr>
              <p:spPr>
                <a:xfrm>
                  <a:off x="2986332" y="10668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Oval 273">
                  <a:extLst>
                    <a:ext uri="{FF2B5EF4-FFF2-40B4-BE49-F238E27FC236}">
                      <a16:creationId xmlns:a16="http://schemas.microsoft.com/office/drawing/2014/main" id="{84DAFC4F-5F80-2348-9145-E4C53783BDB0}"/>
                    </a:ext>
                  </a:extLst>
                </p:cNvPr>
                <p:cNvSpPr/>
                <p:nvPr/>
              </p:nvSpPr>
              <p:spPr>
                <a:xfrm>
                  <a:off x="3138732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Oval 274">
                  <a:extLst>
                    <a:ext uri="{FF2B5EF4-FFF2-40B4-BE49-F238E27FC236}">
                      <a16:creationId xmlns:a16="http://schemas.microsoft.com/office/drawing/2014/main" id="{DC89EB17-917D-434C-9496-3114FD28BCF5}"/>
                    </a:ext>
                  </a:extLst>
                </p:cNvPr>
                <p:cNvSpPr/>
                <p:nvPr/>
              </p:nvSpPr>
              <p:spPr>
                <a:xfrm>
                  <a:off x="3007429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2811568E-8EE4-5B40-9965-3FDF98ED231A}"/>
                    </a:ext>
                  </a:extLst>
                </p:cNvPr>
                <p:cNvSpPr/>
                <p:nvPr/>
              </p:nvSpPr>
              <p:spPr>
                <a:xfrm>
                  <a:off x="3045596" y="13426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Oval 276">
                  <a:extLst>
                    <a:ext uri="{FF2B5EF4-FFF2-40B4-BE49-F238E27FC236}">
                      <a16:creationId xmlns:a16="http://schemas.microsoft.com/office/drawing/2014/main" id="{1FD9D56E-03A3-7743-B157-A882CE5C979F}"/>
                    </a:ext>
                  </a:extLst>
                </p:cNvPr>
                <p:cNvSpPr/>
                <p:nvPr/>
              </p:nvSpPr>
              <p:spPr>
                <a:xfrm>
                  <a:off x="2859143" y="11643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CAFF6AF9-C982-F243-AA4F-CC17BE9342F9}"/>
                    </a:ext>
                  </a:extLst>
                </p:cNvPr>
                <p:cNvSpPr/>
                <p:nvPr/>
              </p:nvSpPr>
              <p:spPr>
                <a:xfrm>
                  <a:off x="2902893" y="126515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D3355AD5-DA12-4346-BA35-14ED6ADC4116}"/>
                    </a:ext>
                  </a:extLst>
                </p:cNvPr>
                <p:cNvSpPr/>
                <p:nvPr/>
              </p:nvSpPr>
              <p:spPr>
                <a:xfrm>
                  <a:off x="3115754" y="1094165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Oval 279">
                  <a:extLst>
                    <a:ext uri="{FF2B5EF4-FFF2-40B4-BE49-F238E27FC236}">
                      <a16:creationId xmlns:a16="http://schemas.microsoft.com/office/drawing/2014/main" id="{B5DD1625-C4FC-054A-A3F1-55329E6771BF}"/>
                    </a:ext>
                  </a:extLst>
                </p:cNvPr>
                <p:cNvSpPr/>
                <p:nvPr/>
              </p:nvSpPr>
              <p:spPr>
                <a:xfrm>
                  <a:off x="3153211" y="1311664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Oval 280">
                  <a:extLst>
                    <a:ext uri="{FF2B5EF4-FFF2-40B4-BE49-F238E27FC236}">
                      <a16:creationId xmlns:a16="http://schemas.microsoft.com/office/drawing/2014/main" id="{1DE1CCD2-D78A-9249-90E6-A08636D12B39}"/>
                    </a:ext>
                  </a:extLst>
                </p:cNvPr>
                <p:cNvSpPr/>
                <p:nvPr/>
              </p:nvSpPr>
              <p:spPr>
                <a:xfrm>
                  <a:off x="2937981" y="1376737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98B53165-5FD9-4A4B-90DF-85B7C8AD7F09}"/>
                  </a:ext>
                </a:extLst>
              </p:cNvPr>
              <p:cNvGrpSpPr/>
              <p:nvPr/>
            </p:nvGrpSpPr>
            <p:grpSpPr>
              <a:xfrm>
                <a:off x="5527288" y="640928"/>
                <a:ext cx="425777" cy="425777"/>
                <a:chOff x="2819400" y="1031962"/>
                <a:chExt cx="425777" cy="425777"/>
              </a:xfrm>
            </p:grpSpPr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93D4B9CE-842B-834E-992C-A14C97F2D20D}"/>
                    </a:ext>
                  </a:extLst>
                </p:cNvPr>
                <p:cNvSpPr/>
                <p:nvPr/>
              </p:nvSpPr>
              <p:spPr>
                <a:xfrm>
                  <a:off x="2819400" y="1031962"/>
                  <a:ext cx="425777" cy="425777"/>
                </a:xfrm>
                <a:prstGeom prst="ellipse">
                  <a:avLst/>
                </a:prstGeom>
                <a:solidFill>
                  <a:srgbClr val="9F625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Oval 262">
                  <a:extLst>
                    <a:ext uri="{FF2B5EF4-FFF2-40B4-BE49-F238E27FC236}">
                      <a16:creationId xmlns:a16="http://schemas.microsoft.com/office/drawing/2014/main" id="{302CEC39-ED7A-994A-B563-3EDEEEE2B488}"/>
                    </a:ext>
                  </a:extLst>
                </p:cNvPr>
                <p:cNvSpPr/>
                <p:nvPr/>
              </p:nvSpPr>
              <p:spPr>
                <a:xfrm>
                  <a:off x="2986332" y="10668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B19515D1-C7D8-AF43-82AB-BA08E953509F}"/>
                    </a:ext>
                  </a:extLst>
                </p:cNvPr>
                <p:cNvSpPr/>
                <p:nvPr/>
              </p:nvSpPr>
              <p:spPr>
                <a:xfrm>
                  <a:off x="3138732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Oval 264">
                  <a:extLst>
                    <a:ext uri="{FF2B5EF4-FFF2-40B4-BE49-F238E27FC236}">
                      <a16:creationId xmlns:a16="http://schemas.microsoft.com/office/drawing/2014/main" id="{50373C70-F6C2-6846-B3E6-C69CC4C14DB4}"/>
                    </a:ext>
                  </a:extLst>
                </p:cNvPr>
                <p:cNvSpPr/>
                <p:nvPr/>
              </p:nvSpPr>
              <p:spPr>
                <a:xfrm>
                  <a:off x="3007429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Oval 265">
                  <a:extLst>
                    <a:ext uri="{FF2B5EF4-FFF2-40B4-BE49-F238E27FC236}">
                      <a16:creationId xmlns:a16="http://schemas.microsoft.com/office/drawing/2014/main" id="{4375B61D-83E2-074B-B139-43A36010F904}"/>
                    </a:ext>
                  </a:extLst>
                </p:cNvPr>
                <p:cNvSpPr/>
                <p:nvPr/>
              </p:nvSpPr>
              <p:spPr>
                <a:xfrm>
                  <a:off x="3045596" y="13426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Oval 266">
                  <a:extLst>
                    <a:ext uri="{FF2B5EF4-FFF2-40B4-BE49-F238E27FC236}">
                      <a16:creationId xmlns:a16="http://schemas.microsoft.com/office/drawing/2014/main" id="{81141500-9F5F-584D-A4A9-3BE2F2CF3DEE}"/>
                    </a:ext>
                  </a:extLst>
                </p:cNvPr>
                <p:cNvSpPr/>
                <p:nvPr/>
              </p:nvSpPr>
              <p:spPr>
                <a:xfrm>
                  <a:off x="2859143" y="11643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8C268D23-F7E3-8B47-A1BD-F12118ADFBB3}"/>
                    </a:ext>
                  </a:extLst>
                </p:cNvPr>
                <p:cNvSpPr/>
                <p:nvPr/>
              </p:nvSpPr>
              <p:spPr>
                <a:xfrm>
                  <a:off x="2902893" y="126515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Oval 268">
                  <a:extLst>
                    <a:ext uri="{FF2B5EF4-FFF2-40B4-BE49-F238E27FC236}">
                      <a16:creationId xmlns:a16="http://schemas.microsoft.com/office/drawing/2014/main" id="{A17FF70F-A6B0-1244-96DD-04A2D58D4B4F}"/>
                    </a:ext>
                  </a:extLst>
                </p:cNvPr>
                <p:cNvSpPr/>
                <p:nvPr/>
              </p:nvSpPr>
              <p:spPr>
                <a:xfrm>
                  <a:off x="3115754" y="1094165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Oval 269">
                  <a:extLst>
                    <a:ext uri="{FF2B5EF4-FFF2-40B4-BE49-F238E27FC236}">
                      <a16:creationId xmlns:a16="http://schemas.microsoft.com/office/drawing/2014/main" id="{AF2D19FE-02D9-9947-B1E2-AAFD17A2B532}"/>
                    </a:ext>
                  </a:extLst>
                </p:cNvPr>
                <p:cNvSpPr/>
                <p:nvPr/>
              </p:nvSpPr>
              <p:spPr>
                <a:xfrm>
                  <a:off x="3153211" y="1311664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Oval 270">
                  <a:extLst>
                    <a:ext uri="{FF2B5EF4-FFF2-40B4-BE49-F238E27FC236}">
                      <a16:creationId xmlns:a16="http://schemas.microsoft.com/office/drawing/2014/main" id="{222EA03E-01AF-1242-B6BE-9B3BCBBB0AE5}"/>
                    </a:ext>
                  </a:extLst>
                </p:cNvPr>
                <p:cNvSpPr/>
                <p:nvPr/>
              </p:nvSpPr>
              <p:spPr>
                <a:xfrm>
                  <a:off x="2937981" y="1376737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ABFBF8B8-FC44-8F49-99A0-176CF3633F5B}"/>
                  </a:ext>
                </a:extLst>
              </p:cNvPr>
              <p:cNvGrpSpPr/>
              <p:nvPr/>
            </p:nvGrpSpPr>
            <p:grpSpPr>
              <a:xfrm>
                <a:off x="5789310" y="901157"/>
                <a:ext cx="425777" cy="425777"/>
                <a:chOff x="2819400" y="1031962"/>
                <a:chExt cx="425777" cy="425777"/>
              </a:xfrm>
            </p:grpSpPr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D2DC0B43-1919-7D4B-BDA9-61808013008A}"/>
                    </a:ext>
                  </a:extLst>
                </p:cNvPr>
                <p:cNvSpPr/>
                <p:nvPr/>
              </p:nvSpPr>
              <p:spPr>
                <a:xfrm>
                  <a:off x="2819400" y="1031962"/>
                  <a:ext cx="425777" cy="425777"/>
                </a:xfrm>
                <a:prstGeom prst="ellipse">
                  <a:avLst/>
                </a:prstGeom>
                <a:solidFill>
                  <a:srgbClr val="9F625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Oval 252">
                  <a:extLst>
                    <a:ext uri="{FF2B5EF4-FFF2-40B4-BE49-F238E27FC236}">
                      <a16:creationId xmlns:a16="http://schemas.microsoft.com/office/drawing/2014/main" id="{C76439FB-4E1E-A940-B48C-FA12AB8DB371}"/>
                    </a:ext>
                  </a:extLst>
                </p:cNvPr>
                <p:cNvSpPr/>
                <p:nvPr/>
              </p:nvSpPr>
              <p:spPr>
                <a:xfrm>
                  <a:off x="2986332" y="10668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46B58268-228D-294A-A810-C54DEA7F168E}"/>
                    </a:ext>
                  </a:extLst>
                </p:cNvPr>
                <p:cNvSpPr/>
                <p:nvPr/>
              </p:nvSpPr>
              <p:spPr>
                <a:xfrm>
                  <a:off x="3138732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1085C183-6DB1-6246-A740-9544CCEC5E68}"/>
                    </a:ext>
                  </a:extLst>
                </p:cNvPr>
                <p:cNvSpPr/>
                <p:nvPr/>
              </p:nvSpPr>
              <p:spPr>
                <a:xfrm>
                  <a:off x="3007429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647B2D2B-A2D4-0048-9183-A46A08529FEF}"/>
                    </a:ext>
                  </a:extLst>
                </p:cNvPr>
                <p:cNvSpPr/>
                <p:nvPr/>
              </p:nvSpPr>
              <p:spPr>
                <a:xfrm>
                  <a:off x="3045596" y="13426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Oval 256">
                  <a:extLst>
                    <a:ext uri="{FF2B5EF4-FFF2-40B4-BE49-F238E27FC236}">
                      <a16:creationId xmlns:a16="http://schemas.microsoft.com/office/drawing/2014/main" id="{CFEE5306-9E99-9F49-AFBB-7E9B173F0AF4}"/>
                    </a:ext>
                  </a:extLst>
                </p:cNvPr>
                <p:cNvSpPr/>
                <p:nvPr/>
              </p:nvSpPr>
              <p:spPr>
                <a:xfrm>
                  <a:off x="2859143" y="11643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3BC1C40B-AEAE-374F-8E66-CDD4809CFDE3}"/>
                    </a:ext>
                  </a:extLst>
                </p:cNvPr>
                <p:cNvSpPr/>
                <p:nvPr/>
              </p:nvSpPr>
              <p:spPr>
                <a:xfrm>
                  <a:off x="2902893" y="126515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002F50F7-4D60-E649-9588-B3BA1AB6484A}"/>
                    </a:ext>
                  </a:extLst>
                </p:cNvPr>
                <p:cNvSpPr/>
                <p:nvPr/>
              </p:nvSpPr>
              <p:spPr>
                <a:xfrm>
                  <a:off x="3115754" y="1094165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AA113B9B-C74A-BA4A-AFD8-3B05300090FB}"/>
                    </a:ext>
                  </a:extLst>
                </p:cNvPr>
                <p:cNvSpPr/>
                <p:nvPr/>
              </p:nvSpPr>
              <p:spPr>
                <a:xfrm>
                  <a:off x="3153211" y="1311664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Oval 260">
                  <a:extLst>
                    <a:ext uri="{FF2B5EF4-FFF2-40B4-BE49-F238E27FC236}">
                      <a16:creationId xmlns:a16="http://schemas.microsoft.com/office/drawing/2014/main" id="{AF70927E-F65A-1943-9406-C8F353EB3AFC}"/>
                    </a:ext>
                  </a:extLst>
                </p:cNvPr>
                <p:cNvSpPr/>
                <p:nvPr/>
              </p:nvSpPr>
              <p:spPr>
                <a:xfrm>
                  <a:off x="2937981" y="1376737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9" name="Group 218">
                <a:extLst>
                  <a:ext uri="{FF2B5EF4-FFF2-40B4-BE49-F238E27FC236}">
                    <a16:creationId xmlns:a16="http://schemas.microsoft.com/office/drawing/2014/main" id="{0FC04E47-A95D-E849-B86A-697BA03D3EC3}"/>
                  </a:ext>
                </a:extLst>
              </p:cNvPr>
              <p:cNvGrpSpPr/>
              <p:nvPr/>
            </p:nvGrpSpPr>
            <p:grpSpPr>
              <a:xfrm>
                <a:off x="5523810" y="1064877"/>
                <a:ext cx="425777" cy="425777"/>
                <a:chOff x="2819400" y="1031962"/>
                <a:chExt cx="425777" cy="425777"/>
              </a:xfrm>
            </p:grpSpPr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447F014B-4C51-B146-8332-E66C50157E2A}"/>
                    </a:ext>
                  </a:extLst>
                </p:cNvPr>
                <p:cNvSpPr/>
                <p:nvPr/>
              </p:nvSpPr>
              <p:spPr>
                <a:xfrm>
                  <a:off x="2819400" y="1031962"/>
                  <a:ext cx="425777" cy="425777"/>
                </a:xfrm>
                <a:prstGeom prst="ellipse">
                  <a:avLst/>
                </a:prstGeom>
                <a:solidFill>
                  <a:srgbClr val="9F625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E22C6937-D85E-FC41-B341-9B9C5B9A063E}"/>
                    </a:ext>
                  </a:extLst>
                </p:cNvPr>
                <p:cNvSpPr/>
                <p:nvPr/>
              </p:nvSpPr>
              <p:spPr>
                <a:xfrm>
                  <a:off x="2986332" y="10668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>
                  <a:extLst>
                    <a:ext uri="{FF2B5EF4-FFF2-40B4-BE49-F238E27FC236}">
                      <a16:creationId xmlns:a16="http://schemas.microsoft.com/office/drawing/2014/main" id="{0C7EF4A6-C16C-704B-9E4E-695D58700CFD}"/>
                    </a:ext>
                  </a:extLst>
                </p:cNvPr>
                <p:cNvSpPr/>
                <p:nvPr/>
              </p:nvSpPr>
              <p:spPr>
                <a:xfrm>
                  <a:off x="3138732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Oval 244">
                  <a:extLst>
                    <a:ext uri="{FF2B5EF4-FFF2-40B4-BE49-F238E27FC236}">
                      <a16:creationId xmlns:a16="http://schemas.microsoft.com/office/drawing/2014/main" id="{6D546721-B1DC-654D-A63C-3C8F2E2235F7}"/>
                    </a:ext>
                  </a:extLst>
                </p:cNvPr>
                <p:cNvSpPr/>
                <p:nvPr/>
              </p:nvSpPr>
              <p:spPr>
                <a:xfrm>
                  <a:off x="3007429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46D4539C-6A74-A247-98F3-9493248D5F5E}"/>
                    </a:ext>
                  </a:extLst>
                </p:cNvPr>
                <p:cNvSpPr/>
                <p:nvPr/>
              </p:nvSpPr>
              <p:spPr>
                <a:xfrm>
                  <a:off x="3045596" y="13426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Oval 246">
                  <a:extLst>
                    <a:ext uri="{FF2B5EF4-FFF2-40B4-BE49-F238E27FC236}">
                      <a16:creationId xmlns:a16="http://schemas.microsoft.com/office/drawing/2014/main" id="{FE577068-2737-B140-9AED-860DE450B339}"/>
                    </a:ext>
                  </a:extLst>
                </p:cNvPr>
                <p:cNvSpPr/>
                <p:nvPr/>
              </p:nvSpPr>
              <p:spPr>
                <a:xfrm>
                  <a:off x="2859143" y="11643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Oval 247">
                  <a:extLst>
                    <a:ext uri="{FF2B5EF4-FFF2-40B4-BE49-F238E27FC236}">
                      <a16:creationId xmlns:a16="http://schemas.microsoft.com/office/drawing/2014/main" id="{33E48E5B-68D6-EA4B-8EAA-12C78191C3EC}"/>
                    </a:ext>
                  </a:extLst>
                </p:cNvPr>
                <p:cNvSpPr/>
                <p:nvPr/>
              </p:nvSpPr>
              <p:spPr>
                <a:xfrm>
                  <a:off x="2902893" y="126515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Oval 248">
                  <a:extLst>
                    <a:ext uri="{FF2B5EF4-FFF2-40B4-BE49-F238E27FC236}">
                      <a16:creationId xmlns:a16="http://schemas.microsoft.com/office/drawing/2014/main" id="{AAA847F3-46A7-6D41-9973-82F9B504F232}"/>
                    </a:ext>
                  </a:extLst>
                </p:cNvPr>
                <p:cNvSpPr/>
                <p:nvPr/>
              </p:nvSpPr>
              <p:spPr>
                <a:xfrm>
                  <a:off x="3115754" y="1094165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911FFAB9-652B-F34E-B495-6637C8984AE1}"/>
                    </a:ext>
                  </a:extLst>
                </p:cNvPr>
                <p:cNvSpPr/>
                <p:nvPr/>
              </p:nvSpPr>
              <p:spPr>
                <a:xfrm>
                  <a:off x="3153211" y="1311664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Oval 250">
                  <a:extLst>
                    <a:ext uri="{FF2B5EF4-FFF2-40B4-BE49-F238E27FC236}">
                      <a16:creationId xmlns:a16="http://schemas.microsoft.com/office/drawing/2014/main" id="{97366E8F-F879-E840-B557-B24ADD0DEB6D}"/>
                    </a:ext>
                  </a:extLst>
                </p:cNvPr>
                <p:cNvSpPr/>
                <p:nvPr/>
              </p:nvSpPr>
              <p:spPr>
                <a:xfrm>
                  <a:off x="2937981" y="1376737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16BE4341-1E68-0B4E-B073-9D6B8A5DB2B9}"/>
                  </a:ext>
                </a:extLst>
              </p:cNvPr>
              <p:cNvGrpSpPr/>
              <p:nvPr/>
            </p:nvGrpSpPr>
            <p:grpSpPr>
              <a:xfrm>
                <a:off x="5808028" y="538085"/>
                <a:ext cx="425777" cy="425777"/>
                <a:chOff x="2819400" y="1031962"/>
                <a:chExt cx="425777" cy="425777"/>
              </a:xfrm>
            </p:grpSpPr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77EE90B8-4E6F-F844-80CD-B6C6A40BDF18}"/>
                    </a:ext>
                  </a:extLst>
                </p:cNvPr>
                <p:cNvSpPr/>
                <p:nvPr/>
              </p:nvSpPr>
              <p:spPr>
                <a:xfrm>
                  <a:off x="2819400" y="1031962"/>
                  <a:ext cx="425777" cy="425777"/>
                </a:xfrm>
                <a:prstGeom prst="ellipse">
                  <a:avLst/>
                </a:prstGeom>
                <a:solidFill>
                  <a:srgbClr val="9F625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Oval 232">
                  <a:extLst>
                    <a:ext uri="{FF2B5EF4-FFF2-40B4-BE49-F238E27FC236}">
                      <a16:creationId xmlns:a16="http://schemas.microsoft.com/office/drawing/2014/main" id="{3F2B433D-327D-8142-9998-8517E05713C4}"/>
                    </a:ext>
                  </a:extLst>
                </p:cNvPr>
                <p:cNvSpPr/>
                <p:nvPr/>
              </p:nvSpPr>
              <p:spPr>
                <a:xfrm>
                  <a:off x="2986332" y="10668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1A47FAE3-7251-5641-92BE-465FCAB58D0F}"/>
                    </a:ext>
                  </a:extLst>
                </p:cNvPr>
                <p:cNvSpPr/>
                <p:nvPr/>
              </p:nvSpPr>
              <p:spPr>
                <a:xfrm>
                  <a:off x="3138732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Oval 234">
                  <a:extLst>
                    <a:ext uri="{FF2B5EF4-FFF2-40B4-BE49-F238E27FC236}">
                      <a16:creationId xmlns:a16="http://schemas.microsoft.com/office/drawing/2014/main" id="{3BC7185D-B968-FA45-88B8-978C7D6AB016}"/>
                    </a:ext>
                  </a:extLst>
                </p:cNvPr>
                <p:cNvSpPr/>
                <p:nvPr/>
              </p:nvSpPr>
              <p:spPr>
                <a:xfrm>
                  <a:off x="3007429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Oval 235">
                  <a:extLst>
                    <a:ext uri="{FF2B5EF4-FFF2-40B4-BE49-F238E27FC236}">
                      <a16:creationId xmlns:a16="http://schemas.microsoft.com/office/drawing/2014/main" id="{2FCAB38A-D126-B74D-B65E-A395263889CC}"/>
                    </a:ext>
                  </a:extLst>
                </p:cNvPr>
                <p:cNvSpPr/>
                <p:nvPr/>
              </p:nvSpPr>
              <p:spPr>
                <a:xfrm>
                  <a:off x="3045596" y="13426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D811200C-4717-B341-92F9-0444ACCA9FF6}"/>
                    </a:ext>
                  </a:extLst>
                </p:cNvPr>
                <p:cNvSpPr/>
                <p:nvPr/>
              </p:nvSpPr>
              <p:spPr>
                <a:xfrm>
                  <a:off x="2859143" y="11643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Oval 237">
                  <a:extLst>
                    <a:ext uri="{FF2B5EF4-FFF2-40B4-BE49-F238E27FC236}">
                      <a16:creationId xmlns:a16="http://schemas.microsoft.com/office/drawing/2014/main" id="{3C11E9F2-F575-AB48-A9F6-DD9E5B539E3D}"/>
                    </a:ext>
                  </a:extLst>
                </p:cNvPr>
                <p:cNvSpPr/>
                <p:nvPr/>
              </p:nvSpPr>
              <p:spPr>
                <a:xfrm>
                  <a:off x="2902893" y="126515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Oval 238">
                  <a:extLst>
                    <a:ext uri="{FF2B5EF4-FFF2-40B4-BE49-F238E27FC236}">
                      <a16:creationId xmlns:a16="http://schemas.microsoft.com/office/drawing/2014/main" id="{C91C3B85-0473-054E-A4C8-1C3BC827E1C5}"/>
                    </a:ext>
                  </a:extLst>
                </p:cNvPr>
                <p:cNvSpPr/>
                <p:nvPr/>
              </p:nvSpPr>
              <p:spPr>
                <a:xfrm>
                  <a:off x="3115754" y="1094165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Oval 239">
                  <a:extLst>
                    <a:ext uri="{FF2B5EF4-FFF2-40B4-BE49-F238E27FC236}">
                      <a16:creationId xmlns:a16="http://schemas.microsoft.com/office/drawing/2014/main" id="{135852AD-B018-8645-B5B0-1388C25B87BD}"/>
                    </a:ext>
                  </a:extLst>
                </p:cNvPr>
                <p:cNvSpPr/>
                <p:nvPr/>
              </p:nvSpPr>
              <p:spPr>
                <a:xfrm>
                  <a:off x="3153211" y="1311664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Oval 240">
                  <a:extLst>
                    <a:ext uri="{FF2B5EF4-FFF2-40B4-BE49-F238E27FC236}">
                      <a16:creationId xmlns:a16="http://schemas.microsoft.com/office/drawing/2014/main" id="{FEA97A1D-5BF8-944C-AEE3-55EEE47BCB72}"/>
                    </a:ext>
                  </a:extLst>
                </p:cNvPr>
                <p:cNvSpPr/>
                <p:nvPr/>
              </p:nvSpPr>
              <p:spPr>
                <a:xfrm>
                  <a:off x="2937981" y="1376737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4A8BE2FA-359F-C54F-AABD-1D2FDF4FD3AD}"/>
                  </a:ext>
                </a:extLst>
              </p:cNvPr>
              <p:cNvGrpSpPr/>
              <p:nvPr/>
            </p:nvGrpSpPr>
            <p:grpSpPr>
              <a:xfrm>
                <a:off x="5414226" y="398004"/>
                <a:ext cx="425777" cy="425777"/>
                <a:chOff x="2819400" y="1031962"/>
                <a:chExt cx="425777" cy="425777"/>
              </a:xfrm>
            </p:grpSpPr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6E18C9CA-FE56-354D-B701-41567A212355}"/>
                    </a:ext>
                  </a:extLst>
                </p:cNvPr>
                <p:cNvSpPr/>
                <p:nvPr/>
              </p:nvSpPr>
              <p:spPr>
                <a:xfrm>
                  <a:off x="2819400" y="1031962"/>
                  <a:ext cx="425777" cy="425777"/>
                </a:xfrm>
                <a:prstGeom prst="ellipse">
                  <a:avLst/>
                </a:prstGeom>
                <a:solidFill>
                  <a:srgbClr val="9F625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BDC7620A-903B-1D42-9F27-7342A7B135EF}"/>
                    </a:ext>
                  </a:extLst>
                </p:cNvPr>
                <p:cNvSpPr/>
                <p:nvPr/>
              </p:nvSpPr>
              <p:spPr>
                <a:xfrm>
                  <a:off x="2986332" y="10668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D5AC2E65-CC50-DC4B-8D8B-CFD323DD8F2D}"/>
                    </a:ext>
                  </a:extLst>
                </p:cNvPr>
                <p:cNvSpPr/>
                <p:nvPr/>
              </p:nvSpPr>
              <p:spPr>
                <a:xfrm>
                  <a:off x="3138732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51C5B0A5-4550-5E48-8D83-C30BCFE75754}"/>
                    </a:ext>
                  </a:extLst>
                </p:cNvPr>
                <p:cNvSpPr/>
                <p:nvPr/>
              </p:nvSpPr>
              <p:spPr>
                <a:xfrm>
                  <a:off x="3007429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63F34391-7679-C44E-91CF-0BF8CF128B60}"/>
                    </a:ext>
                  </a:extLst>
                </p:cNvPr>
                <p:cNvSpPr/>
                <p:nvPr/>
              </p:nvSpPr>
              <p:spPr>
                <a:xfrm>
                  <a:off x="3045596" y="13426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F5A6C6B5-953E-4B46-BDBF-9CE4FE2BE53A}"/>
                    </a:ext>
                  </a:extLst>
                </p:cNvPr>
                <p:cNvSpPr/>
                <p:nvPr/>
              </p:nvSpPr>
              <p:spPr>
                <a:xfrm>
                  <a:off x="2859143" y="11643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03C38513-28E6-7249-8E2C-1624D3FB76C1}"/>
                    </a:ext>
                  </a:extLst>
                </p:cNvPr>
                <p:cNvSpPr/>
                <p:nvPr/>
              </p:nvSpPr>
              <p:spPr>
                <a:xfrm>
                  <a:off x="2902893" y="126515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Oval 228">
                  <a:extLst>
                    <a:ext uri="{FF2B5EF4-FFF2-40B4-BE49-F238E27FC236}">
                      <a16:creationId xmlns:a16="http://schemas.microsoft.com/office/drawing/2014/main" id="{714CC3CF-5BBA-9D4D-9E91-2122EB9BDBCE}"/>
                    </a:ext>
                  </a:extLst>
                </p:cNvPr>
                <p:cNvSpPr/>
                <p:nvPr/>
              </p:nvSpPr>
              <p:spPr>
                <a:xfrm>
                  <a:off x="3115754" y="1094165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Oval 229">
                  <a:extLst>
                    <a:ext uri="{FF2B5EF4-FFF2-40B4-BE49-F238E27FC236}">
                      <a16:creationId xmlns:a16="http://schemas.microsoft.com/office/drawing/2014/main" id="{DEF1FB8E-03D1-6041-A9C3-50B8BEC2339B}"/>
                    </a:ext>
                  </a:extLst>
                </p:cNvPr>
                <p:cNvSpPr/>
                <p:nvPr/>
              </p:nvSpPr>
              <p:spPr>
                <a:xfrm>
                  <a:off x="3153211" y="1311664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Oval 230">
                  <a:extLst>
                    <a:ext uri="{FF2B5EF4-FFF2-40B4-BE49-F238E27FC236}">
                      <a16:creationId xmlns:a16="http://schemas.microsoft.com/office/drawing/2014/main" id="{BFEF7A7F-2F7E-AD41-B53D-9025926A9506}"/>
                    </a:ext>
                  </a:extLst>
                </p:cNvPr>
                <p:cNvSpPr/>
                <p:nvPr/>
              </p:nvSpPr>
              <p:spPr>
                <a:xfrm>
                  <a:off x="2937981" y="1376737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805395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146">
            <a:extLst>
              <a:ext uri="{FF2B5EF4-FFF2-40B4-BE49-F238E27FC236}">
                <a16:creationId xmlns:a16="http://schemas.microsoft.com/office/drawing/2014/main" id="{D35DA12F-7E25-BE48-BE21-D5764677E1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91" y="3901500"/>
            <a:ext cx="1423776" cy="1168425"/>
          </a:xfrm>
          <a:prstGeom prst="rect">
            <a:avLst/>
          </a:prstGeom>
        </p:spPr>
      </p:pic>
      <p:pic>
        <p:nvPicPr>
          <p:cNvPr id="215" name="Picture 214">
            <a:extLst>
              <a:ext uri="{FF2B5EF4-FFF2-40B4-BE49-F238E27FC236}">
                <a16:creationId xmlns:a16="http://schemas.microsoft.com/office/drawing/2014/main" id="{0B09A61B-D977-2C48-AFE5-DD1571551A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873" y="3405594"/>
            <a:ext cx="1619381" cy="1982915"/>
          </a:xfrm>
          <a:prstGeom prst="rect">
            <a:avLst/>
          </a:prstGeom>
        </p:spPr>
      </p:pic>
      <p:grpSp>
        <p:nvGrpSpPr>
          <p:cNvPr id="216" name="Group 215">
            <a:extLst>
              <a:ext uri="{FF2B5EF4-FFF2-40B4-BE49-F238E27FC236}">
                <a16:creationId xmlns:a16="http://schemas.microsoft.com/office/drawing/2014/main" id="{8A189F72-E36D-1543-A870-7CCEC7CD04BE}"/>
              </a:ext>
            </a:extLst>
          </p:cNvPr>
          <p:cNvGrpSpPr/>
          <p:nvPr/>
        </p:nvGrpSpPr>
        <p:grpSpPr>
          <a:xfrm>
            <a:off x="6457404" y="1565563"/>
            <a:ext cx="1101766" cy="1862509"/>
            <a:chOff x="5224349" y="0"/>
            <a:chExt cx="1101766" cy="1862509"/>
          </a:xfrm>
        </p:grpSpPr>
        <p:pic>
          <p:nvPicPr>
            <p:cNvPr id="217" name="Picture 216">
              <a:extLst>
                <a:ext uri="{FF2B5EF4-FFF2-40B4-BE49-F238E27FC236}">
                  <a16:creationId xmlns:a16="http://schemas.microsoft.com/office/drawing/2014/main" id="{9346CC0C-C29E-4445-A4A1-9707F2265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24349" y="0"/>
              <a:ext cx="1101766" cy="1862509"/>
            </a:xfrm>
            <a:prstGeom prst="rect">
              <a:avLst/>
            </a:prstGeom>
          </p:spPr>
        </p:pic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1721C305-C6AC-D44D-9A49-E26FFFEFC097}"/>
                </a:ext>
              </a:extLst>
            </p:cNvPr>
            <p:cNvGrpSpPr/>
            <p:nvPr/>
          </p:nvGrpSpPr>
          <p:grpSpPr>
            <a:xfrm>
              <a:off x="5414226" y="398004"/>
              <a:ext cx="819579" cy="1092650"/>
              <a:chOff x="5414226" y="398004"/>
              <a:chExt cx="819579" cy="1092650"/>
            </a:xfrm>
          </p:grpSpPr>
          <p:grpSp>
            <p:nvGrpSpPr>
              <p:cNvPr id="219" name="Group 218">
                <a:extLst>
                  <a:ext uri="{FF2B5EF4-FFF2-40B4-BE49-F238E27FC236}">
                    <a16:creationId xmlns:a16="http://schemas.microsoft.com/office/drawing/2014/main" id="{9CC1C69D-17CC-494F-A1B3-51E88AFB54FE}"/>
                  </a:ext>
                </a:extLst>
              </p:cNvPr>
              <p:cNvGrpSpPr/>
              <p:nvPr/>
            </p:nvGrpSpPr>
            <p:grpSpPr>
              <a:xfrm>
                <a:off x="5506192" y="916272"/>
                <a:ext cx="425777" cy="425777"/>
                <a:chOff x="2819400" y="1031962"/>
                <a:chExt cx="425777" cy="425777"/>
              </a:xfrm>
            </p:grpSpPr>
            <p:sp>
              <p:nvSpPr>
                <p:cNvPr id="275" name="Oval 274">
                  <a:extLst>
                    <a:ext uri="{FF2B5EF4-FFF2-40B4-BE49-F238E27FC236}">
                      <a16:creationId xmlns:a16="http://schemas.microsoft.com/office/drawing/2014/main" id="{34F47167-C159-CF43-A04B-45780A7104D7}"/>
                    </a:ext>
                  </a:extLst>
                </p:cNvPr>
                <p:cNvSpPr/>
                <p:nvPr/>
              </p:nvSpPr>
              <p:spPr>
                <a:xfrm>
                  <a:off x="2819400" y="1031962"/>
                  <a:ext cx="425777" cy="425777"/>
                </a:xfrm>
                <a:prstGeom prst="ellipse">
                  <a:avLst/>
                </a:prstGeom>
                <a:solidFill>
                  <a:srgbClr val="9F625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A5A0ACB9-0497-9141-92A7-26E7944AE13F}"/>
                    </a:ext>
                  </a:extLst>
                </p:cNvPr>
                <p:cNvSpPr/>
                <p:nvPr/>
              </p:nvSpPr>
              <p:spPr>
                <a:xfrm>
                  <a:off x="2986332" y="10668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Oval 276">
                  <a:extLst>
                    <a:ext uri="{FF2B5EF4-FFF2-40B4-BE49-F238E27FC236}">
                      <a16:creationId xmlns:a16="http://schemas.microsoft.com/office/drawing/2014/main" id="{B376F98D-CE10-FF47-9160-FAA11F9C046A}"/>
                    </a:ext>
                  </a:extLst>
                </p:cNvPr>
                <p:cNvSpPr/>
                <p:nvPr/>
              </p:nvSpPr>
              <p:spPr>
                <a:xfrm>
                  <a:off x="3138732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DA17D354-93D5-884E-AFD8-94BFDEB6AD4D}"/>
                    </a:ext>
                  </a:extLst>
                </p:cNvPr>
                <p:cNvSpPr/>
                <p:nvPr/>
              </p:nvSpPr>
              <p:spPr>
                <a:xfrm>
                  <a:off x="3007429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464640EA-9E2C-EE41-8261-8FAE97C5C979}"/>
                    </a:ext>
                  </a:extLst>
                </p:cNvPr>
                <p:cNvSpPr/>
                <p:nvPr/>
              </p:nvSpPr>
              <p:spPr>
                <a:xfrm>
                  <a:off x="3045596" y="13426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Oval 279">
                  <a:extLst>
                    <a:ext uri="{FF2B5EF4-FFF2-40B4-BE49-F238E27FC236}">
                      <a16:creationId xmlns:a16="http://schemas.microsoft.com/office/drawing/2014/main" id="{05B72D07-911E-C144-93E3-8CBEBDD98E05}"/>
                    </a:ext>
                  </a:extLst>
                </p:cNvPr>
                <p:cNvSpPr/>
                <p:nvPr/>
              </p:nvSpPr>
              <p:spPr>
                <a:xfrm>
                  <a:off x="2859143" y="11643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Oval 280">
                  <a:extLst>
                    <a:ext uri="{FF2B5EF4-FFF2-40B4-BE49-F238E27FC236}">
                      <a16:creationId xmlns:a16="http://schemas.microsoft.com/office/drawing/2014/main" id="{5B8451A1-51D4-6045-9258-C41DFBD4E852}"/>
                    </a:ext>
                  </a:extLst>
                </p:cNvPr>
                <p:cNvSpPr/>
                <p:nvPr/>
              </p:nvSpPr>
              <p:spPr>
                <a:xfrm>
                  <a:off x="2902893" y="126515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10E5CA07-4EC1-5C48-B6A0-CBB88862368C}"/>
                    </a:ext>
                  </a:extLst>
                </p:cNvPr>
                <p:cNvSpPr/>
                <p:nvPr/>
              </p:nvSpPr>
              <p:spPr>
                <a:xfrm>
                  <a:off x="3115754" y="1094165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Oval 282">
                  <a:extLst>
                    <a:ext uri="{FF2B5EF4-FFF2-40B4-BE49-F238E27FC236}">
                      <a16:creationId xmlns:a16="http://schemas.microsoft.com/office/drawing/2014/main" id="{B47EF0C6-69A0-8F44-A38F-C3255F39E88E}"/>
                    </a:ext>
                  </a:extLst>
                </p:cNvPr>
                <p:cNvSpPr/>
                <p:nvPr/>
              </p:nvSpPr>
              <p:spPr>
                <a:xfrm>
                  <a:off x="3153211" y="1311664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Oval 283">
                  <a:extLst>
                    <a:ext uri="{FF2B5EF4-FFF2-40B4-BE49-F238E27FC236}">
                      <a16:creationId xmlns:a16="http://schemas.microsoft.com/office/drawing/2014/main" id="{3BB698F5-3029-6B41-B24B-C1DD02F79C29}"/>
                    </a:ext>
                  </a:extLst>
                </p:cNvPr>
                <p:cNvSpPr/>
                <p:nvPr/>
              </p:nvSpPr>
              <p:spPr>
                <a:xfrm>
                  <a:off x="2937981" y="1376737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D10B64BE-1E6B-5742-BD1E-C3DCFA0E35F7}"/>
                  </a:ext>
                </a:extLst>
              </p:cNvPr>
              <p:cNvGrpSpPr/>
              <p:nvPr/>
            </p:nvGrpSpPr>
            <p:grpSpPr>
              <a:xfrm>
                <a:off x="5527288" y="640928"/>
                <a:ext cx="425777" cy="425777"/>
                <a:chOff x="2819400" y="1031962"/>
                <a:chExt cx="425777" cy="425777"/>
              </a:xfrm>
            </p:grpSpPr>
            <p:sp>
              <p:nvSpPr>
                <p:cNvPr id="265" name="Oval 264">
                  <a:extLst>
                    <a:ext uri="{FF2B5EF4-FFF2-40B4-BE49-F238E27FC236}">
                      <a16:creationId xmlns:a16="http://schemas.microsoft.com/office/drawing/2014/main" id="{FF0E56DE-A725-4245-9744-A124CF5A77EA}"/>
                    </a:ext>
                  </a:extLst>
                </p:cNvPr>
                <p:cNvSpPr/>
                <p:nvPr/>
              </p:nvSpPr>
              <p:spPr>
                <a:xfrm>
                  <a:off x="2819400" y="1031962"/>
                  <a:ext cx="425777" cy="425777"/>
                </a:xfrm>
                <a:prstGeom prst="ellipse">
                  <a:avLst/>
                </a:prstGeom>
                <a:solidFill>
                  <a:srgbClr val="9F625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Oval 265">
                  <a:extLst>
                    <a:ext uri="{FF2B5EF4-FFF2-40B4-BE49-F238E27FC236}">
                      <a16:creationId xmlns:a16="http://schemas.microsoft.com/office/drawing/2014/main" id="{A4FF7089-15E8-CE43-B945-44C203BE4605}"/>
                    </a:ext>
                  </a:extLst>
                </p:cNvPr>
                <p:cNvSpPr/>
                <p:nvPr/>
              </p:nvSpPr>
              <p:spPr>
                <a:xfrm>
                  <a:off x="2986332" y="10668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Oval 266">
                  <a:extLst>
                    <a:ext uri="{FF2B5EF4-FFF2-40B4-BE49-F238E27FC236}">
                      <a16:creationId xmlns:a16="http://schemas.microsoft.com/office/drawing/2014/main" id="{29039A49-ED5F-FB41-A2E9-7443731D2013}"/>
                    </a:ext>
                  </a:extLst>
                </p:cNvPr>
                <p:cNvSpPr/>
                <p:nvPr/>
              </p:nvSpPr>
              <p:spPr>
                <a:xfrm>
                  <a:off x="3138732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5AB9EBB4-297E-5448-BC99-07D69376670C}"/>
                    </a:ext>
                  </a:extLst>
                </p:cNvPr>
                <p:cNvSpPr/>
                <p:nvPr/>
              </p:nvSpPr>
              <p:spPr>
                <a:xfrm>
                  <a:off x="3007429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Oval 268">
                  <a:extLst>
                    <a:ext uri="{FF2B5EF4-FFF2-40B4-BE49-F238E27FC236}">
                      <a16:creationId xmlns:a16="http://schemas.microsoft.com/office/drawing/2014/main" id="{4D306F47-F37E-9B41-932A-C3CF99573EF2}"/>
                    </a:ext>
                  </a:extLst>
                </p:cNvPr>
                <p:cNvSpPr/>
                <p:nvPr/>
              </p:nvSpPr>
              <p:spPr>
                <a:xfrm>
                  <a:off x="3045596" y="13426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Oval 269">
                  <a:extLst>
                    <a:ext uri="{FF2B5EF4-FFF2-40B4-BE49-F238E27FC236}">
                      <a16:creationId xmlns:a16="http://schemas.microsoft.com/office/drawing/2014/main" id="{8830B44E-D672-0B45-B2CB-8241C46E0924}"/>
                    </a:ext>
                  </a:extLst>
                </p:cNvPr>
                <p:cNvSpPr/>
                <p:nvPr/>
              </p:nvSpPr>
              <p:spPr>
                <a:xfrm>
                  <a:off x="2859143" y="11643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Oval 270">
                  <a:extLst>
                    <a:ext uri="{FF2B5EF4-FFF2-40B4-BE49-F238E27FC236}">
                      <a16:creationId xmlns:a16="http://schemas.microsoft.com/office/drawing/2014/main" id="{EAD43831-9A1F-3345-8342-66EF7B0234A3}"/>
                    </a:ext>
                  </a:extLst>
                </p:cNvPr>
                <p:cNvSpPr/>
                <p:nvPr/>
              </p:nvSpPr>
              <p:spPr>
                <a:xfrm>
                  <a:off x="2902893" y="126515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Oval 271">
                  <a:extLst>
                    <a:ext uri="{FF2B5EF4-FFF2-40B4-BE49-F238E27FC236}">
                      <a16:creationId xmlns:a16="http://schemas.microsoft.com/office/drawing/2014/main" id="{07FD69BD-BE64-7D4A-92B2-EB3364CE14F0}"/>
                    </a:ext>
                  </a:extLst>
                </p:cNvPr>
                <p:cNvSpPr/>
                <p:nvPr/>
              </p:nvSpPr>
              <p:spPr>
                <a:xfrm>
                  <a:off x="3115754" y="1094165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Oval 272">
                  <a:extLst>
                    <a:ext uri="{FF2B5EF4-FFF2-40B4-BE49-F238E27FC236}">
                      <a16:creationId xmlns:a16="http://schemas.microsoft.com/office/drawing/2014/main" id="{069D5C1D-0AEB-4F47-8EA2-383CF0E80B13}"/>
                    </a:ext>
                  </a:extLst>
                </p:cNvPr>
                <p:cNvSpPr/>
                <p:nvPr/>
              </p:nvSpPr>
              <p:spPr>
                <a:xfrm>
                  <a:off x="3153211" y="1311664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Oval 273">
                  <a:extLst>
                    <a:ext uri="{FF2B5EF4-FFF2-40B4-BE49-F238E27FC236}">
                      <a16:creationId xmlns:a16="http://schemas.microsoft.com/office/drawing/2014/main" id="{4A0873B6-A0C9-1544-8B8F-23DA76B0B282}"/>
                    </a:ext>
                  </a:extLst>
                </p:cNvPr>
                <p:cNvSpPr/>
                <p:nvPr/>
              </p:nvSpPr>
              <p:spPr>
                <a:xfrm>
                  <a:off x="2937981" y="1376737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8CADF5A9-1819-D342-AC0E-10011A90F177}"/>
                  </a:ext>
                </a:extLst>
              </p:cNvPr>
              <p:cNvGrpSpPr/>
              <p:nvPr/>
            </p:nvGrpSpPr>
            <p:grpSpPr>
              <a:xfrm>
                <a:off x="5789310" y="901157"/>
                <a:ext cx="425777" cy="425777"/>
                <a:chOff x="2819400" y="1031962"/>
                <a:chExt cx="425777" cy="425777"/>
              </a:xfrm>
            </p:grpSpPr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AAA43B97-EAD5-4741-A806-AAC24DD209C2}"/>
                    </a:ext>
                  </a:extLst>
                </p:cNvPr>
                <p:cNvSpPr/>
                <p:nvPr/>
              </p:nvSpPr>
              <p:spPr>
                <a:xfrm>
                  <a:off x="2819400" y="1031962"/>
                  <a:ext cx="425777" cy="425777"/>
                </a:xfrm>
                <a:prstGeom prst="ellipse">
                  <a:avLst/>
                </a:prstGeom>
                <a:solidFill>
                  <a:srgbClr val="9F625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56D32CCE-6025-E442-88AF-71F9087198F2}"/>
                    </a:ext>
                  </a:extLst>
                </p:cNvPr>
                <p:cNvSpPr/>
                <p:nvPr/>
              </p:nvSpPr>
              <p:spPr>
                <a:xfrm>
                  <a:off x="2986332" y="10668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Oval 256">
                  <a:extLst>
                    <a:ext uri="{FF2B5EF4-FFF2-40B4-BE49-F238E27FC236}">
                      <a16:creationId xmlns:a16="http://schemas.microsoft.com/office/drawing/2014/main" id="{9BF3B1CE-DF9C-574E-A15A-88FF05269726}"/>
                    </a:ext>
                  </a:extLst>
                </p:cNvPr>
                <p:cNvSpPr/>
                <p:nvPr/>
              </p:nvSpPr>
              <p:spPr>
                <a:xfrm>
                  <a:off x="3138732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B8502365-6179-ED4E-9A73-F23BB1471828}"/>
                    </a:ext>
                  </a:extLst>
                </p:cNvPr>
                <p:cNvSpPr/>
                <p:nvPr/>
              </p:nvSpPr>
              <p:spPr>
                <a:xfrm>
                  <a:off x="3007429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3F8CB2A6-9A90-C04F-94DB-B67ABE605741}"/>
                    </a:ext>
                  </a:extLst>
                </p:cNvPr>
                <p:cNvSpPr/>
                <p:nvPr/>
              </p:nvSpPr>
              <p:spPr>
                <a:xfrm>
                  <a:off x="3045596" y="13426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D8E1B7C4-463F-BB48-8CFE-184169A69782}"/>
                    </a:ext>
                  </a:extLst>
                </p:cNvPr>
                <p:cNvSpPr/>
                <p:nvPr/>
              </p:nvSpPr>
              <p:spPr>
                <a:xfrm>
                  <a:off x="2859143" y="11643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Oval 260">
                  <a:extLst>
                    <a:ext uri="{FF2B5EF4-FFF2-40B4-BE49-F238E27FC236}">
                      <a16:creationId xmlns:a16="http://schemas.microsoft.com/office/drawing/2014/main" id="{2BAAC183-3652-7A41-AE57-4AFB0F9F841A}"/>
                    </a:ext>
                  </a:extLst>
                </p:cNvPr>
                <p:cNvSpPr/>
                <p:nvPr/>
              </p:nvSpPr>
              <p:spPr>
                <a:xfrm>
                  <a:off x="2902893" y="126515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9190144F-A7A9-F14B-9C20-FFAEC83512FE}"/>
                    </a:ext>
                  </a:extLst>
                </p:cNvPr>
                <p:cNvSpPr/>
                <p:nvPr/>
              </p:nvSpPr>
              <p:spPr>
                <a:xfrm>
                  <a:off x="3115754" y="1094165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Oval 262">
                  <a:extLst>
                    <a:ext uri="{FF2B5EF4-FFF2-40B4-BE49-F238E27FC236}">
                      <a16:creationId xmlns:a16="http://schemas.microsoft.com/office/drawing/2014/main" id="{9680A764-9C13-8645-A787-A315E4E25D8F}"/>
                    </a:ext>
                  </a:extLst>
                </p:cNvPr>
                <p:cNvSpPr/>
                <p:nvPr/>
              </p:nvSpPr>
              <p:spPr>
                <a:xfrm>
                  <a:off x="3153211" y="1311664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0CD8508F-E4ED-754C-BFA2-24B98679D3ED}"/>
                    </a:ext>
                  </a:extLst>
                </p:cNvPr>
                <p:cNvSpPr/>
                <p:nvPr/>
              </p:nvSpPr>
              <p:spPr>
                <a:xfrm>
                  <a:off x="2937981" y="1376737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6FBF1C3E-B7E5-9A43-89A0-F5791679E8C1}"/>
                  </a:ext>
                </a:extLst>
              </p:cNvPr>
              <p:cNvGrpSpPr/>
              <p:nvPr/>
            </p:nvGrpSpPr>
            <p:grpSpPr>
              <a:xfrm>
                <a:off x="5523810" y="1064877"/>
                <a:ext cx="425777" cy="425777"/>
                <a:chOff x="2819400" y="1031962"/>
                <a:chExt cx="425777" cy="425777"/>
              </a:xfrm>
            </p:grpSpPr>
            <p:sp>
              <p:nvSpPr>
                <p:cNvPr id="245" name="Oval 244">
                  <a:extLst>
                    <a:ext uri="{FF2B5EF4-FFF2-40B4-BE49-F238E27FC236}">
                      <a16:creationId xmlns:a16="http://schemas.microsoft.com/office/drawing/2014/main" id="{B93379B3-E69E-2F42-8379-D79CEE1F82A0}"/>
                    </a:ext>
                  </a:extLst>
                </p:cNvPr>
                <p:cNvSpPr/>
                <p:nvPr/>
              </p:nvSpPr>
              <p:spPr>
                <a:xfrm>
                  <a:off x="2819400" y="1031962"/>
                  <a:ext cx="425777" cy="425777"/>
                </a:xfrm>
                <a:prstGeom prst="ellipse">
                  <a:avLst/>
                </a:prstGeom>
                <a:solidFill>
                  <a:srgbClr val="9F625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F553A96C-8D23-1142-A0A7-9524A4003F2E}"/>
                    </a:ext>
                  </a:extLst>
                </p:cNvPr>
                <p:cNvSpPr/>
                <p:nvPr/>
              </p:nvSpPr>
              <p:spPr>
                <a:xfrm>
                  <a:off x="2986332" y="10668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Oval 246">
                  <a:extLst>
                    <a:ext uri="{FF2B5EF4-FFF2-40B4-BE49-F238E27FC236}">
                      <a16:creationId xmlns:a16="http://schemas.microsoft.com/office/drawing/2014/main" id="{C59BA3CA-B6CB-2A47-9E81-5E075062C4E8}"/>
                    </a:ext>
                  </a:extLst>
                </p:cNvPr>
                <p:cNvSpPr/>
                <p:nvPr/>
              </p:nvSpPr>
              <p:spPr>
                <a:xfrm>
                  <a:off x="3138732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Oval 247">
                  <a:extLst>
                    <a:ext uri="{FF2B5EF4-FFF2-40B4-BE49-F238E27FC236}">
                      <a16:creationId xmlns:a16="http://schemas.microsoft.com/office/drawing/2014/main" id="{C46C2635-10CC-884E-8CB6-86CFCA211787}"/>
                    </a:ext>
                  </a:extLst>
                </p:cNvPr>
                <p:cNvSpPr/>
                <p:nvPr/>
              </p:nvSpPr>
              <p:spPr>
                <a:xfrm>
                  <a:off x="3007429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Oval 248">
                  <a:extLst>
                    <a:ext uri="{FF2B5EF4-FFF2-40B4-BE49-F238E27FC236}">
                      <a16:creationId xmlns:a16="http://schemas.microsoft.com/office/drawing/2014/main" id="{2116DB43-CB2C-0243-9A50-36DB38BA81FB}"/>
                    </a:ext>
                  </a:extLst>
                </p:cNvPr>
                <p:cNvSpPr/>
                <p:nvPr/>
              </p:nvSpPr>
              <p:spPr>
                <a:xfrm>
                  <a:off x="3045596" y="13426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D2F7BAEF-AF4D-F449-BB1B-488E816B96AB}"/>
                    </a:ext>
                  </a:extLst>
                </p:cNvPr>
                <p:cNvSpPr/>
                <p:nvPr/>
              </p:nvSpPr>
              <p:spPr>
                <a:xfrm>
                  <a:off x="2859143" y="11643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Oval 250">
                  <a:extLst>
                    <a:ext uri="{FF2B5EF4-FFF2-40B4-BE49-F238E27FC236}">
                      <a16:creationId xmlns:a16="http://schemas.microsoft.com/office/drawing/2014/main" id="{79829FD1-FF85-EB4E-B661-1908ECBF86AD}"/>
                    </a:ext>
                  </a:extLst>
                </p:cNvPr>
                <p:cNvSpPr/>
                <p:nvPr/>
              </p:nvSpPr>
              <p:spPr>
                <a:xfrm>
                  <a:off x="2902893" y="126515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388801AA-0909-BC4A-9524-F97CF0F3E04D}"/>
                    </a:ext>
                  </a:extLst>
                </p:cNvPr>
                <p:cNvSpPr/>
                <p:nvPr/>
              </p:nvSpPr>
              <p:spPr>
                <a:xfrm>
                  <a:off x="3115754" y="1094165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Oval 252">
                  <a:extLst>
                    <a:ext uri="{FF2B5EF4-FFF2-40B4-BE49-F238E27FC236}">
                      <a16:creationId xmlns:a16="http://schemas.microsoft.com/office/drawing/2014/main" id="{45685991-3020-5742-9040-2585E79EFB60}"/>
                    </a:ext>
                  </a:extLst>
                </p:cNvPr>
                <p:cNvSpPr/>
                <p:nvPr/>
              </p:nvSpPr>
              <p:spPr>
                <a:xfrm>
                  <a:off x="3153211" y="1311664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6E80CE86-ABF9-F446-BD17-C6C35CB64F03}"/>
                    </a:ext>
                  </a:extLst>
                </p:cNvPr>
                <p:cNvSpPr/>
                <p:nvPr/>
              </p:nvSpPr>
              <p:spPr>
                <a:xfrm>
                  <a:off x="2937981" y="1376737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26F1A616-FCD1-364C-812F-06EE4FA8408F}"/>
                  </a:ext>
                </a:extLst>
              </p:cNvPr>
              <p:cNvGrpSpPr/>
              <p:nvPr/>
            </p:nvGrpSpPr>
            <p:grpSpPr>
              <a:xfrm>
                <a:off x="5808028" y="538085"/>
                <a:ext cx="425777" cy="425777"/>
                <a:chOff x="2819400" y="1031962"/>
                <a:chExt cx="425777" cy="425777"/>
              </a:xfrm>
            </p:grpSpPr>
            <p:sp>
              <p:nvSpPr>
                <p:cNvPr id="235" name="Oval 234">
                  <a:extLst>
                    <a:ext uri="{FF2B5EF4-FFF2-40B4-BE49-F238E27FC236}">
                      <a16:creationId xmlns:a16="http://schemas.microsoft.com/office/drawing/2014/main" id="{486F210F-DCC9-684C-AD1A-0999880F403D}"/>
                    </a:ext>
                  </a:extLst>
                </p:cNvPr>
                <p:cNvSpPr/>
                <p:nvPr/>
              </p:nvSpPr>
              <p:spPr>
                <a:xfrm>
                  <a:off x="2819400" y="1031962"/>
                  <a:ext cx="425777" cy="425777"/>
                </a:xfrm>
                <a:prstGeom prst="ellipse">
                  <a:avLst/>
                </a:prstGeom>
                <a:solidFill>
                  <a:srgbClr val="9F625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Oval 235">
                  <a:extLst>
                    <a:ext uri="{FF2B5EF4-FFF2-40B4-BE49-F238E27FC236}">
                      <a16:creationId xmlns:a16="http://schemas.microsoft.com/office/drawing/2014/main" id="{F11975D8-90DE-1B4E-86C9-7D38B47EFF17}"/>
                    </a:ext>
                  </a:extLst>
                </p:cNvPr>
                <p:cNvSpPr/>
                <p:nvPr/>
              </p:nvSpPr>
              <p:spPr>
                <a:xfrm>
                  <a:off x="2986332" y="10668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778E47E8-6FC9-574D-A083-0168AFF1601A}"/>
                    </a:ext>
                  </a:extLst>
                </p:cNvPr>
                <p:cNvSpPr/>
                <p:nvPr/>
              </p:nvSpPr>
              <p:spPr>
                <a:xfrm>
                  <a:off x="3138732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Oval 237">
                  <a:extLst>
                    <a:ext uri="{FF2B5EF4-FFF2-40B4-BE49-F238E27FC236}">
                      <a16:creationId xmlns:a16="http://schemas.microsoft.com/office/drawing/2014/main" id="{97DF7349-3645-A748-B740-CAB56A1F9884}"/>
                    </a:ext>
                  </a:extLst>
                </p:cNvPr>
                <p:cNvSpPr/>
                <p:nvPr/>
              </p:nvSpPr>
              <p:spPr>
                <a:xfrm>
                  <a:off x="3007429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Oval 238">
                  <a:extLst>
                    <a:ext uri="{FF2B5EF4-FFF2-40B4-BE49-F238E27FC236}">
                      <a16:creationId xmlns:a16="http://schemas.microsoft.com/office/drawing/2014/main" id="{0BAC4D4C-CFB5-AF4D-B9C1-E57D10D77D48}"/>
                    </a:ext>
                  </a:extLst>
                </p:cNvPr>
                <p:cNvSpPr/>
                <p:nvPr/>
              </p:nvSpPr>
              <p:spPr>
                <a:xfrm>
                  <a:off x="3045596" y="13426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Oval 239">
                  <a:extLst>
                    <a:ext uri="{FF2B5EF4-FFF2-40B4-BE49-F238E27FC236}">
                      <a16:creationId xmlns:a16="http://schemas.microsoft.com/office/drawing/2014/main" id="{C25EE401-8D19-F647-98EE-8C2ECF811EB5}"/>
                    </a:ext>
                  </a:extLst>
                </p:cNvPr>
                <p:cNvSpPr/>
                <p:nvPr/>
              </p:nvSpPr>
              <p:spPr>
                <a:xfrm>
                  <a:off x="2859143" y="11643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Oval 240">
                  <a:extLst>
                    <a:ext uri="{FF2B5EF4-FFF2-40B4-BE49-F238E27FC236}">
                      <a16:creationId xmlns:a16="http://schemas.microsoft.com/office/drawing/2014/main" id="{54300BAA-8B22-654B-A044-262F28EF2DB6}"/>
                    </a:ext>
                  </a:extLst>
                </p:cNvPr>
                <p:cNvSpPr/>
                <p:nvPr/>
              </p:nvSpPr>
              <p:spPr>
                <a:xfrm>
                  <a:off x="2902893" y="126515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FD1BA53A-4325-6746-9623-93FD540FFE15}"/>
                    </a:ext>
                  </a:extLst>
                </p:cNvPr>
                <p:cNvSpPr/>
                <p:nvPr/>
              </p:nvSpPr>
              <p:spPr>
                <a:xfrm>
                  <a:off x="3115754" y="1094165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460D0C24-F4B2-4048-95CC-5ADF14B1924B}"/>
                    </a:ext>
                  </a:extLst>
                </p:cNvPr>
                <p:cNvSpPr/>
                <p:nvPr/>
              </p:nvSpPr>
              <p:spPr>
                <a:xfrm>
                  <a:off x="3153211" y="1311664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>
                  <a:extLst>
                    <a:ext uri="{FF2B5EF4-FFF2-40B4-BE49-F238E27FC236}">
                      <a16:creationId xmlns:a16="http://schemas.microsoft.com/office/drawing/2014/main" id="{FA8EABCE-A941-EF42-948D-06F6C09481E2}"/>
                    </a:ext>
                  </a:extLst>
                </p:cNvPr>
                <p:cNvSpPr/>
                <p:nvPr/>
              </p:nvSpPr>
              <p:spPr>
                <a:xfrm>
                  <a:off x="2937981" y="1376737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101977EE-8E4C-F04B-81DC-A4399A7C0449}"/>
                  </a:ext>
                </a:extLst>
              </p:cNvPr>
              <p:cNvGrpSpPr/>
              <p:nvPr/>
            </p:nvGrpSpPr>
            <p:grpSpPr>
              <a:xfrm>
                <a:off x="5414226" y="398004"/>
                <a:ext cx="425777" cy="425777"/>
                <a:chOff x="2819400" y="1031962"/>
                <a:chExt cx="425777" cy="425777"/>
              </a:xfrm>
            </p:grpSpPr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8F953123-C353-1E47-898F-98990E9F1C2C}"/>
                    </a:ext>
                  </a:extLst>
                </p:cNvPr>
                <p:cNvSpPr/>
                <p:nvPr/>
              </p:nvSpPr>
              <p:spPr>
                <a:xfrm>
                  <a:off x="2819400" y="1031962"/>
                  <a:ext cx="425777" cy="425777"/>
                </a:xfrm>
                <a:prstGeom prst="ellipse">
                  <a:avLst/>
                </a:prstGeom>
                <a:solidFill>
                  <a:srgbClr val="9F625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0B4D4A92-ABD6-754F-823F-21FA90DA90DC}"/>
                    </a:ext>
                  </a:extLst>
                </p:cNvPr>
                <p:cNvSpPr/>
                <p:nvPr/>
              </p:nvSpPr>
              <p:spPr>
                <a:xfrm>
                  <a:off x="2986332" y="10668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D50E7ECF-E164-EE44-A741-A83A5C83919F}"/>
                    </a:ext>
                  </a:extLst>
                </p:cNvPr>
                <p:cNvSpPr/>
                <p:nvPr/>
              </p:nvSpPr>
              <p:spPr>
                <a:xfrm>
                  <a:off x="3138732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1ADE587E-D7BA-BB4D-96E6-C9F36DBDC939}"/>
                    </a:ext>
                  </a:extLst>
                </p:cNvPr>
                <p:cNvSpPr/>
                <p:nvPr/>
              </p:nvSpPr>
              <p:spPr>
                <a:xfrm>
                  <a:off x="3007429" y="1219200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Oval 228">
                  <a:extLst>
                    <a:ext uri="{FF2B5EF4-FFF2-40B4-BE49-F238E27FC236}">
                      <a16:creationId xmlns:a16="http://schemas.microsoft.com/office/drawing/2014/main" id="{623C8EAB-B8DB-BC48-BD8A-43A168F315EA}"/>
                    </a:ext>
                  </a:extLst>
                </p:cNvPr>
                <p:cNvSpPr/>
                <p:nvPr/>
              </p:nvSpPr>
              <p:spPr>
                <a:xfrm>
                  <a:off x="3045596" y="13426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Oval 229">
                  <a:extLst>
                    <a:ext uri="{FF2B5EF4-FFF2-40B4-BE49-F238E27FC236}">
                      <a16:creationId xmlns:a16="http://schemas.microsoft.com/office/drawing/2014/main" id="{008483AE-F041-A44A-8CA8-9E9E2B1A916A}"/>
                    </a:ext>
                  </a:extLst>
                </p:cNvPr>
                <p:cNvSpPr/>
                <p:nvPr/>
              </p:nvSpPr>
              <p:spPr>
                <a:xfrm>
                  <a:off x="2859143" y="116430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Oval 230">
                  <a:extLst>
                    <a:ext uri="{FF2B5EF4-FFF2-40B4-BE49-F238E27FC236}">
                      <a16:creationId xmlns:a16="http://schemas.microsoft.com/office/drawing/2014/main" id="{C9D25273-7F8F-DB4C-8DAA-52B476D669D9}"/>
                    </a:ext>
                  </a:extLst>
                </p:cNvPr>
                <p:cNvSpPr/>
                <p:nvPr/>
              </p:nvSpPr>
              <p:spPr>
                <a:xfrm>
                  <a:off x="2902893" y="1265156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000BB631-BD45-8B41-8B56-D63F63F90482}"/>
                    </a:ext>
                  </a:extLst>
                </p:cNvPr>
                <p:cNvSpPr/>
                <p:nvPr/>
              </p:nvSpPr>
              <p:spPr>
                <a:xfrm>
                  <a:off x="3115754" y="1094165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Oval 232">
                  <a:extLst>
                    <a:ext uri="{FF2B5EF4-FFF2-40B4-BE49-F238E27FC236}">
                      <a16:creationId xmlns:a16="http://schemas.microsoft.com/office/drawing/2014/main" id="{8E2D6C22-1934-4F43-A58D-77BFFD1681D1}"/>
                    </a:ext>
                  </a:extLst>
                </p:cNvPr>
                <p:cNvSpPr/>
                <p:nvPr/>
              </p:nvSpPr>
              <p:spPr>
                <a:xfrm>
                  <a:off x="3153211" y="1311664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992E1F7B-C9A2-A345-A275-0EA5C0288E77}"/>
                    </a:ext>
                  </a:extLst>
                </p:cNvPr>
                <p:cNvSpPr/>
                <p:nvPr/>
              </p:nvSpPr>
              <p:spPr>
                <a:xfrm>
                  <a:off x="2937981" y="1376737"/>
                  <a:ext cx="45956" cy="459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411863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Picture 217">
            <a:extLst>
              <a:ext uri="{FF2B5EF4-FFF2-40B4-BE49-F238E27FC236}">
                <a16:creationId xmlns:a16="http://schemas.microsoft.com/office/drawing/2014/main" id="{CACDBE0A-C92A-984F-8D86-CE2052599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404" y="1565563"/>
            <a:ext cx="1101766" cy="1862509"/>
          </a:xfrm>
          <a:prstGeom prst="rect">
            <a:avLst/>
          </a:prstGeom>
        </p:spPr>
      </p:pic>
      <p:grpSp>
        <p:nvGrpSpPr>
          <p:cNvPr id="220" name="Group 219">
            <a:extLst>
              <a:ext uri="{FF2B5EF4-FFF2-40B4-BE49-F238E27FC236}">
                <a16:creationId xmlns:a16="http://schemas.microsoft.com/office/drawing/2014/main" id="{70F662E9-B930-E446-A2EA-9D83863EAC39}"/>
              </a:ext>
            </a:extLst>
          </p:cNvPr>
          <p:cNvGrpSpPr/>
          <p:nvPr/>
        </p:nvGrpSpPr>
        <p:grpSpPr>
          <a:xfrm>
            <a:off x="6739247" y="2481835"/>
            <a:ext cx="425777" cy="425777"/>
            <a:chOff x="2819400" y="1031962"/>
            <a:chExt cx="425777" cy="425777"/>
          </a:xfrm>
        </p:grpSpPr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BC22914D-B643-9443-A1BF-30101E2D530E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A9967378-CC8E-1640-ABE8-F485C789081B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F5E58091-2B2A-0040-A259-103C5000F0E1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714EFE2B-22EF-AE43-8C3E-05B44CA2F82C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5C27992B-6797-6445-A879-3301042EC5FF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E189FF02-0AB6-284D-B9C8-DCA182C31D30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A6465C29-07D6-ED44-A776-AF086A789556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255C744E-E79A-9147-B57B-9DE270B54F4C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9F905D0C-5928-DA4B-A16F-47DEC2974932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7C150E9F-2BBF-6E4A-9290-93B8B0B8F061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820C2440-4365-9046-BD29-69DBE8F0BC87}"/>
              </a:ext>
            </a:extLst>
          </p:cNvPr>
          <p:cNvGrpSpPr/>
          <p:nvPr/>
        </p:nvGrpSpPr>
        <p:grpSpPr>
          <a:xfrm>
            <a:off x="6760343" y="2206491"/>
            <a:ext cx="425777" cy="425777"/>
            <a:chOff x="2819400" y="1031962"/>
            <a:chExt cx="425777" cy="425777"/>
          </a:xfrm>
        </p:grpSpPr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64AEE1C8-85BE-6F40-9444-05540D8291F5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6053106C-0E37-C04F-99F1-F627D5E0A227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54044C40-A005-AE47-B7D7-3EB309B6E690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03EDC0F3-4A16-8941-9E78-2F2E226B6BF4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5BFFCEA2-F8DC-4D48-A452-FD7C5F79580F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CAAE66AC-6D3D-BF4F-BFEA-AFFBB07CBDB1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4B033142-5588-6C4B-82C1-146A886AE92D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FB77C0C0-DC40-4149-85AC-6A9C4F588E64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2AB3D017-03E0-6548-9A12-29BD5C08B81F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37628A74-C76C-D448-8272-2722F2680F38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A820DBD8-8D2D-154A-91F3-3D11A7F0D5D1}"/>
              </a:ext>
            </a:extLst>
          </p:cNvPr>
          <p:cNvGrpSpPr/>
          <p:nvPr/>
        </p:nvGrpSpPr>
        <p:grpSpPr>
          <a:xfrm>
            <a:off x="7022365" y="2466720"/>
            <a:ext cx="425777" cy="425777"/>
            <a:chOff x="2819400" y="1031962"/>
            <a:chExt cx="425777" cy="425777"/>
          </a:xfrm>
        </p:grpSpPr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FA546557-2FB4-9541-8883-2081BD67E16A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15712483-A710-3C4F-831D-24198225B589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8366BD7C-E7F5-6F4D-8F94-6E877E648488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86D36B15-1836-504F-A2F2-A817238AD284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63CBB3DF-97B1-374B-87A9-4910A8BAC1A6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B715D442-837B-6E4B-9F57-170B15E1EBB1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61BC2C7A-B797-F64F-8336-CEAE56B38F58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EBDC3DC1-3424-5C44-993C-DAB11ED19C6E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18D7AC24-06E7-D34C-A6F5-3C365296493F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22DD535F-DEEF-E94C-87E6-A17230E8BF4F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74443739-495C-F041-8394-546650938E5C}"/>
              </a:ext>
            </a:extLst>
          </p:cNvPr>
          <p:cNvGrpSpPr/>
          <p:nvPr/>
        </p:nvGrpSpPr>
        <p:grpSpPr>
          <a:xfrm>
            <a:off x="6756865" y="2630440"/>
            <a:ext cx="425777" cy="425777"/>
            <a:chOff x="2819400" y="1031962"/>
            <a:chExt cx="425777" cy="425777"/>
          </a:xfrm>
        </p:grpSpPr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E4A543D1-919C-E246-9149-088E639F686F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621AF2A0-ABCF-9849-B416-B09EC8339039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A683F86D-855A-6B47-82DF-C118FA5EB35E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A373AA9A-885E-BE45-8374-9FE20EDCC874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B828CDDC-BD88-D646-96EB-90DE2C4E0F26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F12F800F-E7A3-7A4C-981A-9AD0982FD0DC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345FB514-B751-4744-8FCF-79F13D073832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5C54D555-686C-8A49-B2A9-8AA07A8255D5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F32D25C6-9F57-0340-855E-BD7F26118594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03465B5B-C7D9-8F4A-832C-89A92791CAEF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B9E52F92-F0B2-1047-B619-7359C7F4C35A}"/>
              </a:ext>
            </a:extLst>
          </p:cNvPr>
          <p:cNvGrpSpPr/>
          <p:nvPr/>
        </p:nvGrpSpPr>
        <p:grpSpPr>
          <a:xfrm>
            <a:off x="7290768" y="2854327"/>
            <a:ext cx="425777" cy="425777"/>
            <a:chOff x="2819400" y="1031962"/>
            <a:chExt cx="425777" cy="425777"/>
          </a:xfrm>
        </p:grpSpPr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AB6B1941-0B39-4348-B3A3-5123FC7C5525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8BD5744C-1BE8-DD4F-BAE5-6AA042CD4DB9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273DD029-31C7-0546-BA52-E78AEA2668EE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1E4EB5E3-09A5-0748-8902-E59D126D7CDF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6B34F955-E708-FB4E-AE95-BF153924CC9E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452E9B53-5B96-6749-ADBD-47DF705AAEA2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1FB2B548-3BE3-BA47-8308-DC253AB1E1CB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E936455F-464D-8C4B-B1DD-0EF9EF406E95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B6259CD7-7B8C-1545-80AA-A5F6FBF811C9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E225FF7D-BD8B-0042-82E4-EC5BAAC58978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DA69AD69-5FA6-A344-BE53-C2965DF9757E}"/>
              </a:ext>
            </a:extLst>
          </p:cNvPr>
          <p:cNvGrpSpPr/>
          <p:nvPr/>
        </p:nvGrpSpPr>
        <p:grpSpPr>
          <a:xfrm>
            <a:off x="6244789" y="2823320"/>
            <a:ext cx="425777" cy="425777"/>
            <a:chOff x="2819400" y="1031962"/>
            <a:chExt cx="425777" cy="425777"/>
          </a:xfrm>
        </p:grpSpPr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DDCD4F68-9418-F243-B6C9-D1A8F658C909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EF28051E-21DE-844E-885A-4A67A88E5783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9F943EF8-7AF0-6641-9D1C-4379476ED84F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92174667-E846-D143-A652-35474298D01A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6BF84163-3C20-EF4A-A24C-0F5BF9533171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F41AA175-16FC-F644-9CCD-B10EC1BF61C3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DB6CC636-3BB6-0E48-88A4-29D58E55C1D2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E2B4C0F3-3BE5-0F40-A829-26DD0D4CA0F9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1B101EB7-5ED6-844C-BD91-FB36FD35F712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798005B0-951D-B949-BB63-47F24998BEE6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47" name="Picture 146">
            <a:extLst>
              <a:ext uri="{FF2B5EF4-FFF2-40B4-BE49-F238E27FC236}">
                <a16:creationId xmlns:a16="http://schemas.microsoft.com/office/drawing/2014/main" id="{D35DA12F-7E25-BE48-BE21-D5764677E1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91" y="3901500"/>
            <a:ext cx="1423776" cy="116842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908B7C8-D9FB-8E41-AA8D-48BA244E8A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57" y="2993710"/>
            <a:ext cx="1619381" cy="198291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10C2566B-9158-4045-AF0A-8E1928BE6D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895" y="1639134"/>
            <a:ext cx="843910" cy="58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29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798BB3-D5F1-C14D-9621-F4799A07C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953" y="1743001"/>
            <a:ext cx="4276566" cy="316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593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Picture 217">
            <a:extLst>
              <a:ext uri="{FF2B5EF4-FFF2-40B4-BE49-F238E27FC236}">
                <a16:creationId xmlns:a16="http://schemas.microsoft.com/office/drawing/2014/main" id="{CACDBE0A-C92A-984F-8D86-CE2052599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404" y="1565563"/>
            <a:ext cx="1101766" cy="1862509"/>
          </a:xfrm>
          <a:prstGeom prst="rect">
            <a:avLst/>
          </a:prstGeom>
        </p:spPr>
      </p:pic>
      <p:grpSp>
        <p:nvGrpSpPr>
          <p:cNvPr id="220" name="Group 219">
            <a:extLst>
              <a:ext uri="{FF2B5EF4-FFF2-40B4-BE49-F238E27FC236}">
                <a16:creationId xmlns:a16="http://schemas.microsoft.com/office/drawing/2014/main" id="{70F662E9-B930-E446-A2EA-9D83863EAC39}"/>
              </a:ext>
            </a:extLst>
          </p:cNvPr>
          <p:cNvGrpSpPr/>
          <p:nvPr/>
        </p:nvGrpSpPr>
        <p:grpSpPr>
          <a:xfrm>
            <a:off x="6739247" y="2481835"/>
            <a:ext cx="425777" cy="425777"/>
            <a:chOff x="2819400" y="1031962"/>
            <a:chExt cx="425777" cy="425777"/>
          </a:xfrm>
        </p:grpSpPr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BC22914D-B643-9443-A1BF-30101E2D530E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A9967378-CC8E-1640-ABE8-F485C789081B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F5E58091-2B2A-0040-A259-103C5000F0E1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714EFE2B-22EF-AE43-8C3E-05B44CA2F82C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5C27992B-6797-6445-A879-3301042EC5FF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E189FF02-0AB6-284D-B9C8-DCA182C31D30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A6465C29-07D6-ED44-A776-AF086A789556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255C744E-E79A-9147-B57B-9DE270B54F4C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9F905D0C-5928-DA4B-A16F-47DEC2974932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7C150E9F-2BBF-6E4A-9290-93B8B0B8F061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820C2440-4365-9046-BD29-69DBE8F0BC87}"/>
              </a:ext>
            </a:extLst>
          </p:cNvPr>
          <p:cNvGrpSpPr/>
          <p:nvPr/>
        </p:nvGrpSpPr>
        <p:grpSpPr>
          <a:xfrm>
            <a:off x="5832054" y="2858992"/>
            <a:ext cx="425777" cy="425777"/>
            <a:chOff x="2819400" y="1031962"/>
            <a:chExt cx="425777" cy="425777"/>
          </a:xfrm>
        </p:grpSpPr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64AEE1C8-85BE-6F40-9444-05540D8291F5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6053106C-0E37-C04F-99F1-F627D5E0A227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54044C40-A005-AE47-B7D7-3EB309B6E690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03EDC0F3-4A16-8941-9E78-2F2E226B6BF4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5BFFCEA2-F8DC-4D48-A452-FD7C5F79580F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CAAE66AC-6D3D-BF4F-BFEA-AFFBB07CBDB1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4B033142-5588-6C4B-82C1-146A886AE92D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FB77C0C0-DC40-4149-85AC-6A9C4F588E64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2AB3D017-03E0-6548-9A12-29BD5C08B81F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37628A74-C76C-D448-8272-2722F2680F38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A820DBD8-8D2D-154A-91F3-3D11A7F0D5D1}"/>
              </a:ext>
            </a:extLst>
          </p:cNvPr>
          <p:cNvGrpSpPr/>
          <p:nvPr/>
        </p:nvGrpSpPr>
        <p:grpSpPr>
          <a:xfrm>
            <a:off x="7022365" y="2466720"/>
            <a:ext cx="425777" cy="425777"/>
            <a:chOff x="2819400" y="1031962"/>
            <a:chExt cx="425777" cy="425777"/>
          </a:xfrm>
        </p:grpSpPr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FA546557-2FB4-9541-8883-2081BD67E16A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15712483-A710-3C4F-831D-24198225B589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8366BD7C-E7F5-6F4D-8F94-6E877E648488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86D36B15-1836-504F-A2F2-A817238AD284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63CBB3DF-97B1-374B-87A9-4910A8BAC1A6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B715D442-837B-6E4B-9F57-170B15E1EBB1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61BC2C7A-B797-F64F-8336-CEAE56B38F58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EBDC3DC1-3424-5C44-993C-DAB11ED19C6E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18D7AC24-06E7-D34C-A6F5-3C365296493F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22DD535F-DEEF-E94C-87E6-A17230E8BF4F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74443739-495C-F041-8394-546650938E5C}"/>
              </a:ext>
            </a:extLst>
          </p:cNvPr>
          <p:cNvGrpSpPr/>
          <p:nvPr/>
        </p:nvGrpSpPr>
        <p:grpSpPr>
          <a:xfrm>
            <a:off x="6756865" y="2630440"/>
            <a:ext cx="425777" cy="425777"/>
            <a:chOff x="2819400" y="1031962"/>
            <a:chExt cx="425777" cy="425777"/>
          </a:xfrm>
        </p:grpSpPr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E4A543D1-919C-E246-9149-088E639F686F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621AF2A0-ABCF-9849-B416-B09EC8339039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A683F86D-855A-6B47-82DF-C118FA5EB35E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A373AA9A-885E-BE45-8374-9FE20EDCC874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B828CDDC-BD88-D646-96EB-90DE2C4E0F26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F12F800F-E7A3-7A4C-981A-9AD0982FD0DC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345FB514-B751-4744-8FCF-79F13D073832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5C54D555-686C-8A49-B2A9-8AA07A8255D5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F32D25C6-9F57-0340-855E-BD7F26118594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03465B5B-C7D9-8F4A-832C-89A92791CAEF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B9E52F92-F0B2-1047-B619-7359C7F4C35A}"/>
              </a:ext>
            </a:extLst>
          </p:cNvPr>
          <p:cNvGrpSpPr/>
          <p:nvPr/>
        </p:nvGrpSpPr>
        <p:grpSpPr>
          <a:xfrm>
            <a:off x="7290768" y="2854327"/>
            <a:ext cx="425777" cy="425777"/>
            <a:chOff x="2819400" y="1031962"/>
            <a:chExt cx="425777" cy="425777"/>
          </a:xfrm>
        </p:grpSpPr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AB6B1941-0B39-4348-B3A3-5123FC7C5525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8BD5744C-1BE8-DD4F-BAE5-6AA042CD4DB9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273DD029-31C7-0546-BA52-E78AEA2668EE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1E4EB5E3-09A5-0748-8902-E59D126D7CDF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6B34F955-E708-FB4E-AE95-BF153924CC9E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452E9B53-5B96-6749-ADBD-47DF705AAEA2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1FB2B548-3BE3-BA47-8308-DC253AB1E1CB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E936455F-464D-8C4B-B1DD-0EF9EF406E95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B6259CD7-7B8C-1545-80AA-A5F6FBF811C9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E225FF7D-BD8B-0042-82E4-EC5BAAC58978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DA69AD69-5FA6-A344-BE53-C2965DF9757E}"/>
              </a:ext>
            </a:extLst>
          </p:cNvPr>
          <p:cNvGrpSpPr/>
          <p:nvPr/>
        </p:nvGrpSpPr>
        <p:grpSpPr>
          <a:xfrm>
            <a:off x="6244789" y="2823320"/>
            <a:ext cx="425777" cy="425777"/>
            <a:chOff x="2819400" y="1031962"/>
            <a:chExt cx="425777" cy="425777"/>
          </a:xfrm>
        </p:grpSpPr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DDCD4F68-9418-F243-B6C9-D1A8F658C909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EF28051E-21DE-844E-885A-4A67A88E5783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9F943EF8-7AF0-6641-9D1C-4379476ED84F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92174667-E846-D143-A652-35474298D01A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6BF84163-3C20-EF4A-A24C-0F5BF9533171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F41AA175-16FC-F644-9CCD-B10EC1BF61C3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DB6CC636-3BB6-0E48-88A4-29D58E55C1D2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E2B4C0F3-3BE5-0F40-A829-26DD0D4CA0F9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1B101EB7-5ED6-844C-BD91-FB36FD35F712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798005B0-951D-B949-BB63-47F24998BEE6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47" name="Picture 146">
            <a:extLst>
              <a:ext uri="{FF2B5EF4-FFF2-40B4-BE49-F238E27FC236}">
                <a16:creationId xmlns:a16="http://schemas.microsoft.com/office/drawing/2014/main" id="{D35DA12F-7E25-BE48-BE21-D5764677E1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91" y="3901500"/>
            <a:ext cx="1423776" cy="116842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908B7C8-D9FB-8E41-AA8D-48BA244E8A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57" y="2993710"/>
            <a:ext cx="1619381" cy="198291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CD0A069-26CF-F246-89AB-EEED225975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895" y="1660593"/>
            <a:ext cx="843910" cy="58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01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3C907E3B-3061-B546-9FF6-378F04BD4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404" y="1565562"/>
            <a:ext cx="1103462" cy="1865376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A431DF94-0A59-1B46-878F-798661E6A860}"/>
              </a:ext>
            </a:extLst>
          </p:cNvPr>
          <p:cNvGrpSpPr/>
          <p:nvPr/>
        </p:nvGrpSpPr>
        <p:grpSpPr>
          <a:xfrm>
            <a:off x="6460704" y="3133979"/>
            <a:ext cx="425777" cy="425777"/>
            <a:chOff x="2819400" y="1031962"/>
            <a:chExt cx="425777" cy="425777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592FFF6A-3EBE-3744-B29D-371977D7E8A8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A76975D1-2A01-7443-B105-45FF841748EA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CDD6CEA1-5FA3-2142-B3FF-43BDFD714A2F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E14644C-5984-E94F-8F52-1D361A1C63C0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71256220-9C88-6343-A09F-84C0CC7EE4BF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2870C2E-50D3-0A46-A889-26159F5BD4A6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D81AAD8-19E9-6244-B268-F9C159AB2C49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640A1B17-1FE3-234D-8579-D03982C4286A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FA1FC641-57C0-AE4A-8B99-750D3582A5AB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E7FD031A-CE1B-C442-9D91-226CBA3C3EBF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F26CFBA-1ACA-B948-AB2D-3BBFE0971641}"/>
              </a:ext>
            </a:extLst>
          </p:cNvPr>
          <p:cNvGrpSpPr/>
          <p:nvPr/>
        </p:nvGrpSpPr>
        <p:grpSpPr>
          <a:xfrm>
            <a:off x="5524392" y="3168149"/>
            <a:ext cx="425777" cy="425777"/>
            <a:chOff x="2819400" y="1031962"/>
            <a:chExt cx="425777" cy="425777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7A384EC-827B-B941-AC16-7EAE2218375B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BEEE3013-E1BA-E94A-9D88-EF40DDF2AC6D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6EB9CE8-B327-544C-AA4E-9207EA6F9A03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64B726D-570C-374A-838C-EF0693543B10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F9B23381-F0C3-9F4C-841E-65404C529421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4D02F46-E049-E94E-B4C8-BD29CF2C3EAC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D77FA11-CFBB-3943-93FF-27079DB5710E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2725AC4-1F48-AE4E-AED3-CC5030C90D92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57F2E1A-1DCD-9B48-B298-39428D883A06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30CD4E45-541D-C349-A98E-AB9E3DE17FBA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6E159AC-ABC5-BA43-A26B-0A8B145AFFC9}"/>
              </a:ext>
            </a:extLst>
          </p:cNvPr>
          <p:cNvGrpSpPr/>
          <p:nvPr/>
        </p:nvGrpSpPr>
        <p:grpSpPr>
          <a:xfrm>
            <a:off x="7286029" y="3209900"/>
            <a:ext cx="425777" cy="425777"/>
            <a:chOff x="2819400" y="1031962"/>
            <a:chExt cx="425777" cy="425777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96D361B-602C-3849-97ED-2019DCD6BD9C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C9993F9-CA69-3E47-8158-8F79187E4CFD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ECBB0F1-1B4E-914E-9289-B57FF8868F82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5AE8C0B-3C33-F346-82EB-6C4F319958F8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2B2851C-D7A0-6A46-92E3-15B1C21A67FC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48F5290-019A-054D-BB78-977ED9A2695D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A5358DE9-A4BA-0548-A7E5-9B763A94BC27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8B7000A-F25D-4F41-B0BA-B9838B64CB87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1D51079-7B64-D942-8C9B-58775304B20C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BB753EE-56CD-424F-9C7D-371ACBEA146E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42C1598-BA40-DB46-B58C-5EE4D8A5940F}"/>
              </a:ext>
            </a:extLst>
          </p:cNvPr>
          <p:cNvGrpSpPr/>
          <p:nvPr/>
        </p:nvGrpSpPr>
        <p:grpSpPr>
          <a:xfrm>
            <a:off x="5952380" y="3163944"/>
            <a:ext cx="425777" cy="425777"/>
            <a:chOff x="2819400" y="1031962"/>
            <a:chExt cx="425777" cy="425777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96D97CF-2FD8-4543-9109-46694944DBE2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D9D16BD-2739-DC48-908C-78F924A75CE4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FF88F39-A99F-5949-B67D-10CEB68C44C5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BBD416D-5487-5842-889F-0FAF78E9C395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2752944-9A9E-A14F-989A-60DF7F708AF7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4E3B342-37E4-D747-83F5-8691E40998DE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33A4E0A-4E03-914A-9EE1-59AE6CD1C3F3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64CC198-1B87-CE4C-8910-0335612E2360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7C76F7C-3608-FC49-B2E9-D6866A0A8634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9D6FCB6-DABD-2541-AD2B-37F7D2EB03A8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47" name="Picture 146">
            <a:extLst>
              <a:ext uri="{FF2B5EF4-FFF2-40B4-BE49-F238E27FC236}">
                <a16:creationId xmlns:a16="http://schemas.microsoft.com/office/drawing/2014/main" id="{D35DA12F-7E25-BE48-BE21-D5764677E1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91" y="3901500"/>
            <a:ext cx="1423776" cy="1168425"/>
          </a:xfrm>
          <a:prstGeom prst="rect">
            <a:avLst/>
          </a:prstGeo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FD9E6E0D-807C-F04C-B033-185E296A8463}"/>
              </a:ext>
            </a:extLst>
          </p:cNvPr>
          <p:cNvGrpSpPr/>
          <p:nvPr/>
        </p:nvGrpSpPr>
        <p:grpSpPr>
          <a:xfrm>
            <a:off x="6912275" y="3186922"/>
            <a:ext cx="425777" cy="425777"/>
            <a:chOff x="2819400" y="1031962"/>
            <a:chExt cx="425777" cy="425777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9C0DD2D4-16D1-944B-A190-0591333ED299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D81293B4-DBEF-CD46-98A1-D3BA12768315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F7A0FE85-C581-C546-9062-FA15942632A1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DCF068A-066B-7D4D-83D9-C5E9F2BA941B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005C1A9-F934-A34D-B11F-D31E5692B40F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87B7312-A008-8142-B14E-0476AC9CB3DD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625872B1-4450-954B-9E67-E11E9DF52E07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969545D0-6C2E-494F-A6D2-7E0FB86115A3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664020E-A022-DE40-8644-62EB1E4A2F19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2D88F32F-E044-F042-8C59-080A1423CEDE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2" name="Picture 71">
            <a:extLst>
              <a:ext uri="{FF2B5EF4-FFF2-40B4-BE49-F238E27FC236}">
                <a16:creationId xmlns:a16="http://schemas.microsoft.com/office/drawing/2014/main" id="{176AFB97-F348-7D46-B30D-F2FA7ED2A1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57" y="2993710"/>
            <a:ext cx="1619381" cy="1982915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18E5CCDC-F40A-CD41-882A-9F5BBC7257A4}"/>
              </a:ext>
            </a:extLst>
          </p:cNvPr>
          <p:cNvGrpSpPr/>
          <p:nvPr/>
        </p:nvGrpSpPr>
        <p:grpSpPr>
          <a:xfrm>
            <a:off x="7627080" y="3253183"/>
            <a:ext cx="425777" cy="425777"/>
            <a:chOff x="2819400" y="1031962"/>
            <a:chExt cx="425777" cy="425777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BE70415-2060-8D48-9241-6CC06340707B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EA78950-50AF-D144-B9F0-88587C09ED5E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CDA6C777-8942-784E-A0B9-3C0580CB1BB4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484CAEA6-B6CF-2546-ADE4-3A7A84E180B2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A45DB451-F687-4240-A0D4-D3AA53087C97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6BDC6640-73E4-9D48-B28F-8380DFA7738E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8352F9C9-5A1D-B54A-8552-94FDCD5F04A3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C40790F4-A7BA-B848-B34F-F8C5067690B5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93A47AC7-37F0-174D-B079-49E0B76323C7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A8BB5029-9244-AB42-A381-A78957E9FAAB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4" name="Picture 73">
            <a:extLst>
              <a:ext uri="{FF2B5EF4-FFF2-40B4-BE49-F238E27FC236}">
                <a16:creationId xmlns:a16="http://schemas.microsoft.com/office/drawing/2014/main" id="{D5805574-5991-FA40-AD54-B386D42360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0108" y="1646587"/>
            <a:ext cx="843910" cy="58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816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4172113D-E3B8-E84B-B6E0-CF4F78117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404" y="1565562"/>
            <a:ext cx="1103462" cy="1865376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176AFB97-F348-7D46-B30D-F2FA7ED2A1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225" y="2652456"/>
            <a:ext cx="1619381" cy="1982915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A431DF94-0A59-1B46-878F-798661E6A860}"/>
              </a:ext>
            </a:extLst>
          </p:cNvPr>
          <p:cNvGrpSpPr/>
          <p:nvPr/>
        </p:nvGrpSpPr>
        <p:grpSpPr>
          <a:xfrm>
            <a:off x="6460704" y="3133979"/>
            <a:ext cx="425777" cy="425777"/>
            <a:chOff x="2819400" y="1031962"/>
            <a:chExt cx="425777" cy="425777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592FFF6A-3EBE-3744-B29D-371977D7E8A8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A76975D1-2A01-7443-B105-45FF841748EA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CDD6CEA1-5FA3-2142-B3FF-43BDFD714A2F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E14644C-5984-E94F-8F52-1D361A1C63C0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71256220-9C88-6343-A09F-84C0CC7EE4BF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2870C2E-50D3-0A46-A889-26159F5BD4A6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D81AAD8-19E9-6244-B268-F9C159AB2C49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640A1B17-1FE3-234D-8579-D03982C4286A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FA1FC641-57C0-AE4A-8B99-750D3582A5AB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E7FD031A-CE1B-C442-9D91-226CBA3C3EBF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F26CFBA-1ACA-B948-AB2D-3BBFE0971641}"/>
              </a:ext>
            </a:extLst>
          </p:cNvPr>
          <p:cNvGrpSpPr/>
          <p:nvPr/>
        </p:nvGrpSpPr>
        <p:grpSpPr>
          <a:xfrm>
            <a:off x="5524392" y="3168149"/>
            <a:ext cx="425777" cy="425777"/>
            <a:chOff x="2819400" y="1031962"/>
            <a:chExt cx="425777" cy="425777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7A384EC-827B-B941-AC16-7EAE2218375B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BEEE3013-E1BA-E94A-9D88-EF40DDF2AC6D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6EB9CE8-B327-544C-AA4E-9207EA6F9A03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64B726D-570C-374A-838C-EF0693543B10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F9B23381-F0C3-9F4C-841E-65404C529421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4D02F46-E049-E94E-B4C8-BD29CF2C3EAC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D77FA11-CFBB-3943-93FF-27079DB5710E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2725AC4-1F48-AE4E-AED3-CC5030C90D92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57F2E1A-1DCD-9B48-B298-39428D883A06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30CD4E45-541D-C349-A98E-AB9E3DE17FBA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6E159AC-ABC5-BA43-A26B-0A8B145AFFC9}"/>
              </a:ext>
            </a:extLst>
          </p:cNvPr>
          <p:cNvGrpSpPr/>
          <p:nvPr/>
        </p:nvGrpSpPr>
        <p:grpSpPr>
          <a:xfrm>
            <a:off x="7286029" y="3209900"/>
            <a:ext cx="425777" cy="425777"/>
            <a:chOff x="2819400" y="1031962"/>
            <a:chExt cx="425777" cy="425777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96D361B-602C-3849-97ED-2019DCD6BD9C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C9993F9-CA69-3E47-8158-8F79187E4CFD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ECBB0F1-1B4E-914E-9289-B57FF8868F82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5AE8C0B-3C33-F346-82EB-6C4F319958F8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2B2851C-D7A0-6A46-92E3-15B1C21A67FC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48F5290-019A-054D-BB78-977ED9A2695D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A5358DE9-A4BA-0548-A7E5-9B763A94BC27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8B7000A-F25D-4F41-B0BA-B9838B64CB87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1D51079-7B64-D942-8C9B-58775304B20C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BB753EE-56CD-424F-9C7D-371ACBEA146E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42C1598-BA40-DB46-B58C-5EE4D8A5940F}"/>
              </a:ext>
            </a:extLst>
          </p:cNvPr>
          <p:cNvGrpSpPr/>
          <p:nvPr/>
        </p:nvGrpSpPr>
        <p:grpSpPr>
          <a:xfrm>
            <a:off x="5952380" y="3163944"/>
            <a:ext cx="425777" cy="425777"/>
            <a:chOff x="2819400" y="1031962"/>
            <a:chExt cx="425777" cy="425777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96D97CF-2FD8-4543-9109-46694944DBE2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D9D16BD-2739-DC48-908C-78F924A75CE4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FF88F39-A99F-5949-B67D-10CEB68C44C5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BBD416D-5487-5842-889F-0FAF78E9C395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2752944-9A9E-A14F-989A-60DF7F708AF7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4E3B342-37E4-D747-83F5-8691E40998DE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33A4E0A-4E03-914A-9EE1-59AE6CD1C3F3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64CC198-1B87-CE4C-8910-0335612E2360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7C76F7C-3608-FC49-B2E9-D6866A0A8634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9D6FCB6-DABD-2541-AD2B-37F7D2EB03A8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47" name="Picture 146">
            <a:extLst>
              <a:ext uri="{FF2B5EF4-FFF2-40B4-BE49-F238E27FC236}">
                <a16:creationId xmlns:a16="http://schemas.microsoft.com/office/drawing/2014/main" id="{D35DA12F-7E25-BE48-BE21-D5764677E1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91" y="3901500"/>
            <a:ext cx="1423776" cy="1168425"/>
          </a:xfrm>
          <a:prstGeom prst="rect">
            <a:avLst/>
          </a:prstGeo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FD9E6E0D-807C-F04C-B033-185E296A8463}"/>
              </a:ext>
            </a:extLst>
          </p:cNvPr>
          <p:cNvGrpSpPr/>
          <p:nvPr/>
        </p:nvGrpSpPr>
        <p:grpSpPr>
          <a:xfrm>
            <a:off x="6912275" y="3186922"/>
            <a:ext cx="425777" cy="425777"/>
            <a:chOff x="2819400" y="1031962"/>
            <a:chExt cx="425777" cy="425777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9C0DD2D4-16D1-944B-A190-0591333ED299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D81293B4-DBEF-CD46-98A1-D3BA12768315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F7A0FE85-C581-C546-9062-FA15942632A1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DCF068A-066B-7D4D-83D9-C5E9F2BA941B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005C1A9-F934-A34D-B11F-D31E5692B40F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87B7312-A008-8142-B14E-0476AC9CB3DD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625872B1-4450-954B-9E67-E11E9DF52E07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969545D0-6C2E-494F-A6D2-7E0FB86115A3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664020E-A022-DE40-8644-62EB1E4A2F19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2D88F32F-E044-F042-8C59-080A1423CEDE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8E5CCDC-F40A-CD41-882A-9F5BBC7257A4}"/>
              </a:ext>
            </a:extLst>
          </p:cNvPr>
          <p:cNvGrpSpPr/>
          <p:nvPr/>
        </p:nvGrpSpPr>
        <p:grpSpPr>
          <a:xfrm>
            <a:off x="7627080" y="3253183"/>
            <a:ext cx="425777" cy="425777"/>
            <a:chOff x="2819400" y="1031962"/>
            <a:chExt cx="425777" cy="425777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BE70415-2060-8D48-9241-6CC06340707B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EA78950-50AF-D144-B9F0-88587C09ED5E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CDA6C777-8942-784E-A0B9-3C0580CB1BB4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484CAEA6-B6CF-2546-ADE4-3A7A84E180B2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A45DB451-F687-4240-A0D4-D3AA53087C97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6BDC6640-73E4-9D48-B28F-8380DFA7738E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8352F9C9-5A1D-B54A-8552-94FDCD5F04A3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C40790F4-A7BA-B848-B34F-F8C5067690B5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93A47AC7-37F0-174D-B079-49E0B76323C7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A8BB5029-9244-AB42-A381-A78957E9FAAB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03936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14D2193C-F93F-0140-9D27-A3298C0B1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404" y="1565562"/>
            <a:ext cx="1103462" cy="1865376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176AFB97-F348-7D46-B30D-F2FA7ED2A1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301" y="4401196"/>
            <a:ext cx="1619381" cy="1982915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A431DF94-0A59-1B46-878F-798661E6A860}"/>
              </a:ext>
            </a:extLst>
          </p:cNvPr>
          <p:cNvGrpSpPr/>
          <p:nvPr/>
        </p:nvGrpSpPr>
        <p:grpSpPr>
          <a:xfrm>
            <a:off x="6460704" y="3133979"/>
            <a:ext cx="425777" cy="425777"/>
            <a:chOff x="2819400" y="1031962"/>
            <a:chExt cx="425777" cy="425777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592FFF6A-3EBE-3744-B29D-371977D7E8A8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A76975D1-2A01-7443-B105-45FF841748EA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CDD6CEA1-5FA3-2142-B3FF-43BDFD714A2F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E14644C-5984-E94F-8F52-1D361A1C63C0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71256220-9C88-6343-A09F-84C0CC7EE4BF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2870C2E-50D3-0A46-A889-26159F5BD4A6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D81AAD8-19E9-6244-B268-F9C159AB2C49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640A1B17-1FE3-234D-8579-D03982C4286A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FA1FC641-57C0-AE4A-8B99-750D3582A5AB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E7FD031A-CE1B-C442-9D91-226CBA3C3EBF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F26CFBA-1ACA-B948-AB2D-3BBFE0971641}"/>
              </a:ext>
            </a:extLst>
          </p:cNvPr>
          <p:cNvGrpSpPr/>
          <p:nvPr/>
        </p:nvGrpSpPr>
        <p:grpSpPr>
          <a:xfrm>
            <a:off x="5524392" y="3168149"/>
            <a:ext cx="425777" cy="425777"/>
            <a:chOff x="2819400" y="1031962"/>
            <a:chExt cx="425777" cy="425777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7A384EC-827B-B941-AC16-7EAE2218375B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BEEE3013-E1BA-E94A-9D88-EF40DDF2AC6D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6EB9CE8-B327-544C-AA4E-9207EA6F9A03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64B726D-570C-374A-838C-EF0693543B10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F9B23381-F0C3-9F4C-841E-65404C529421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4D02F46-E049-E94E-B4C8-BD29CF2C3EAC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D77FA11-CFBB-3943-93FF-27079DB5710E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2725AC4-1F48-AE4E-AED3-CC5030C90D92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57F2E1A-1DCD-9B48-B298-39428D883A06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30CD4E45-541D-C349-A98E-AB9E3DE17FBA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6E159AC-ABC5-BA43-A26B-0A8B145AFFC9}"/>
              </a:ext>
            </a:extLst>
          </p:cNvPr>
          <p:cNvGrpSpPr/>
          <p:nvPr/>
        </p:nvGrpSpPr>
        <p:grpSpPr>
          <a:xfrm>
            <a:off x="7286029" y="3209900"/>
            <a:ext cx="425777" cy="425777"/>
            <a:chOff x="2819400" y="1031962"/>
            <a:chExt cx="425777" cy="425777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96D361B-602C-3849-97ED-2019DCD6BD9C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C9993F9-CA69-3E47-8158-8F79187E4CFD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ECBB0F1-1B4E-914E-9289-B57FF8868F82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5AE8C0B-3C33-F346-82EB-6C4F319958F8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2B2851C-D7A0-6A46-92E3-15B1C21A67FC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48F5290-019A-054D-BB78-977ED9A2695D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A5358DE9-A4BA-0548-A7E5-9B763A94BC27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8B7000A-F25D-4F41-B0BA-B9838B64CB87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1D51079-7B64-D942-8C9B-58775304B20C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BB753EE-56CD-424F-9C7D-371ACBEA146E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42C1598-BA40-DB46-B58C-5EE4D8A5940F}"/>
              </a:ext>
            </a:extLst>
          </p:cNvPr>
          <p:cNvGrpSpPr/>
          <p:nvPr/>
        </p:nvGrpSpPr>
        <p:grpSpPr>
          <a:xfrm>
            <a:off x="5952380" y="3163944"/>
            <a:ext cx="425777" cy="425777"/>
            <a:chOff x="2819400" y="1031962"/>
            <a:chExt cx="425777" cy="425777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96D97CF-2FD8-4543-9109-46694944DBE2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D9D16BD-2739-DC48-908C-78F924A75CE4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FF88F39-A99F-5949-B67D-10CEB68C44C5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BBD416D-5487-5842-889F-0FAF78E9C395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2752944-9A9E-A14F-989A-60DF7F708AF7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4E3B342-37E4-D747-83F5-8691E40998DE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33A4E0A-4E03-914A-9EE1-59AE6CD1C3F3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64CC198-1B87-CE4C-8910-0335612E2360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7C76F7C-3608-FC49-B2E9-D6866A0A8634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9D6FCB6-DABD-2541-AD2B-37F7D2EB03A8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47" name="Picture 146">
            <a:extLst>
              <a:ext uri="{FF2B5EF4-FFF2-40B4-BE49-F238E27FC236}">
                <a16:creationId xmlns:a16="http://schemas.microsoft.com/office/drawing/2014/main" id="{D35DA12F-7E25-BE48-BE21-D5764677E1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91" y="3901500"/>
            <a:ext cx="1423776" cy="1168425"/>
          </a:xfrm>
          <a:prstGeom prst="rect">
            <a:avLst/>
          </a:prstGeo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FD9E6E0D-807C-F04C-B033-185E296A8463}"/>
              </a:ext>
            </a:extLst>
          </p:cNvPr>
          <p:cNvGrpSpPr/>
          <p:nvPr/>
        </p:nvGrpSpPr>
        <p:grpSpPr>
          <a:xfrm>
            <a:off x="6912275" y="3186922"/>
            <a:ext cx="425777" cy="425777"/>
            <a:chOff x="2819400" y="1031962"/>
            <a:chExt cx="425777" cy="425777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9C0DD2D4-16D1-944B-A190-0591333ED299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D81293B4-DBEF-CD46-98A1-D3BA12768315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F7A0FE85-C581-C546-9062-FA15942632A1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DCF068A-066B-7D4D-83D9-C5E9F2BA941B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005C1A9-F934-A34D-B11F-D31E5692B40F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87B7312-A008-8142-B14E-0476AC9CB3DD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625872B1-4450-954B-9E67-E11E9DF52E07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969545D0-6C2E-494F-A6D2-7E0FB86115A3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664020E-A022-DE40-8644-62EB1E4A2F19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2D88F32F-E044-F042-8C59-080A1423CEDE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8E5CCDC-F40A-CD41-882A-9F5BBC7257A4}"/>
              </a:ext>
            </a:extLst>
          </p:cNvPr>
          <p:cNvGrpSpPr/>
          <p:nvPr/>
        </p:nvGrpSpPr>
        <p:grpSpPr>
          <a:xfrm>
            <a:off x="5973476" y="4857036"/>
            <a:ext cx="425777" cy="425777"/>
            <a:chOff x="2819400" y="1031962"/>
            <a:chExt cx="425777" cy="425777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BE70415-2060-8D48-9241-6CC06340707B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EA78950-50AF-D144-B9F0-88587C09ED5E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CDA6C777-8942-784E-A0B9-3C0580CB1BB4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484CAEA6-B6CF-2546-ADE4-3A7A84E180B2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A45DB451-F687-4240-A0D4-D3AA53087C97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6BDC6640-73E4-9D48-B28F-8380DFA7738E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8352F9C9-5A1D-B54A-8552-94FDCD5F04A3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C40790F4-A7BA-B848-B34F-F8C5067690B5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93A47AC7-37F0-174D-B079-49E0B76323C7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A8BB5029-9244-AB42-A381-A78957E9FAAB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38904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14D2193C-F93F-0140-9D27-A3298C0B1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404" y="1565562"/>
            <a:ext cx="1103462" cy="1865376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176AFB97-F348-7D46-B30D-F2FA7ED2A1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301" y="4401196"/>
            <a:ext cx="1619381" cy="1982915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A431DF94-0A59-1B46-878F-798661E6A860}"/>
              </a:ext>
            </a:extLst>
          </p:cNvPr>
          <p:cNvGrpSpPr/>
          <p:nvPr/>
        </p:nvGrpSpPr>
        <p:grpSpPr>
          <a:xfrm>
            <a:off x="6460704" y="3133979"/>
            <a:ext cx="425777" cy="425777"/>
            <a:chOff x="2819400" y="1031962"/>
            <a:chExt cx="425777" cy="425777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592FFF6A-3EBE-3744-B29D-371977D7E8A8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A76975D1-2A01-7443-B105-45FF841748EA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CDD6CEA1-5FA3-2142-B3FF-43BDFD714A2F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E14644C-5984-E94F-8F52-1D361A1C63C0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71256220-9C88-6343-A09F-84C0CC7EE4BF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2870C2E-50D3-0A46-A889-26159F5BD4A6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D81AAD8-19E9-6244-B268-F9C159AB2C49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640A1B17-1FE3-234D-8579-D03982C4286A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FA1FC641-57C0-AE4A-8B99-750D3582A5AB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E7FD031A-CE1B-C442-9D91-226CBA3C3EBF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F26CFBA-1ACA-B948-AB2D-3BBFE0971641}"/>
              </a:ext>
            </a:extLst>
          </p:cNvPr>
          <p:cNvGrpSpPr/>
          <p:nvPr/>
        </p:nvGrpSpPr>
        <p:grpSpPr>
          <a:xfrm>
            <a:off x="5524392" y="3168149"/>
            <a:ext cx="425777" cy="425777"/>
            <a:chOff x="2819400" y="1031962"/>
            <a:chExt cx="425777" cy="425777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7A384EC-827B-B941-AC16-7EAE2218375B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BEEE3013-E1BA-E94A-9D88-EF40DDF2AC6D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6EB9CE8-B327-544C-AA4E-9207EA6F9A03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64B726D-570C-374A-838C-EF0693543B10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F9B23381-F0C3-9F4C-841E-65404C529421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4D02F46-E049-E94E-B4C8-BD29CF2C3EAC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D77FA11-CFBB-3943-93FF-27079DB5710E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2725AC4-1F48-AE4E-AED3-CC5030C90D92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57F2E1A-1DCD-9B48-B298-39428D883A06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30CD4E45-541D-C349-A98E-AB9E3DE17FBA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6E159AC-ABC5-BA43-A26B-0A8B145AFFC9}"/>
              </a:ext>
            </a:extLst>
          </p:cNvPr>
          <p:cNvGrpSpPr/>
          <p:nvPr/>
        </p:nvGrpSpPr>
        <p:grpSpPr>
          <a:xfrm>
            <a:off x="7286029" y="3209900"/>
            <a:ext cx="425777" cy="425777"/>
            <a:chOff x="2819400" y="1031962"/>
            <a:chExt cx="425777" cy="425777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96D361B-602C-3849-97ED-2019DCD6BD9C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C9993F9-CA69-3E47-8158-8F79187E4CFD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ECBB0F1-1B4E-914E-9289-B57FF8868F82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5AE8C0B-3C33-F346-82EB-6C4F319958F8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2B2851C-D7A0-6A46-92E3-15B1C21A67FC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48F5290-019A-054D-BB78-977ED9A2695D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A5358DE9-A4BA-0548-A7E5-9B763A94BC27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8B7000A-F25D-4F41-B0BA-B9838B64CB87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1D51079-7B64-D942-8C9B-58775304B20C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BB753EE-56CD-424F-9C7D-371ACBEA146E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42C1598-BA40-DB46-B58C-5EE4D8A5940F}"/>
              </a:ext>
            </a:extLst>
          </p:cNvPr>
          <p:cNvGrpSpPr/>
          <p:nvPr/>
        </p:nvGrpSpPr>
        <p:grpSpPr>
          <a:xfrm>
            <a:off x="5952380" y="3163944"/>
            <a:ext cx="425777" cy="425777"/>
            <a:chOff x="2819400" y="1031962"/>
            <a:chExt cx="425777" cy="425777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96D97CF-2FD8-4543-9109-46694944DBE2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D9D16BD-2739-DC48-908C-78F924A75CE4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FF88F39-A99F-5949-B67D-10CEB68C44C5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BBD416D-5487-5842-889F-0FAF78E9C395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2752944-9A9E-A14F-989A-60DF7F708AF7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4E3B342-37E4-D747-83F5-8691E40998DE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33A4E0A-4E03-914A-9EE1-59AE6CD1C3F3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64CC198-1B87-CE4C-8910-0335612E2360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7C76F7C-3608-FC49-B2E9-D6866A0A8634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9D6FCB6-DABD-2541-AD2B-37F7D2EB03A8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47" name="Picture 146">
            <a:extLst>
              <a:ext uri="{FF2B5EF4-FFF2-40B4-BE49-F238E27FC236}">
                <a16:creationId xmlns:a16="http://schemas.microsoft.com/office/drawing/2014/main" id="{D35DA12F-7E25-BE48-BE21-D5764677E1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683" y="4452548"/>
            <a:ext cx="1423776" cy="1168425"/>
          </a:xfrm>
          <a:prstGeom prst="rect">
            <a:avLst/>
          </a:prstGeo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FD9E6E0D-807C-F04C-B033-185E296A8463}"/>
              </a:ext>
            </a:extLst>
          </p:cNvPr>
          <p:cNvGrpSpPr/>
          <p:nvPr/>
        </p:nvGrpSpPr>
        <p:grpSpPr>
          <a:xfrm>
            <a:off x="6912275" y="3186922"/>
            <a:ext cx="425777" cy="425777"/>
            <a:chOff x="2819400" y="1031962"/>
            <a:chExt cx="425777" cy="425777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9C0DD2D4-16D1-944B-A190-0591333ED299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D81293B4-DBEF-CD46-98A1-D3BA12768315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F7A0FE85-C581-C546-9062-FA15942632A1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DCF068A-066B-7D4D-83D9-C5E9F2BA941B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005C1A9-F934-A34D-B11F-D31E5692B40F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87B7312-A008-8142-B14E-0476AC9CB3DD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625872B1-4450-954B-9E67-E11E9DF52E07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969545D0-6C2E-494F-A6D2-7E0FB86115A3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664020E-A022-DE40-8644-62EB1E4A2F19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2D88F32F-E044-F042-8C59-080A1423CEDE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A26795D-4D0D-B244-8802-375947267EDE}"/>
              </a:ext>
            </a:extLst>
          </p:cNvPr>
          <p:cNvGrpSpPr/>
          <p:nvPr/>
        </p:nvGrpSpPr>
        <p:grpSpPr>
          <a:xfrm>
            <a:off x="5973476" y="4857036"/>
            <a:ext cx="425777" cy="425777"/>
            <a:chOff x="2819400" y="1031962"/>
            <a:chExt cx="425777" cy="425777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C07DD39-6999-4045-A680-A20D29627BF4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D033DCB-6172-8548-B3DF-63FDBDF50ABD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2C71F63-0C49-CC4C-B188-795D83DE1A82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84685E8-DFE7-2F4C-BB0C-B7961D4FA8D3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42A85A5-6E8F-7242-AEFB-B08273D9B87A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3A0985D2-3960-B548-BCA9-462D70A748CE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5E254CEF-360E-BC40-9F14-D1A4B49D47AE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9376D9F2-E9C1-CB4E-8037-7B16FAFAE466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643B9E4-EE9E-114E-96D1-0F0E55EBB4DB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7C6A26C2-93F5-CD48-A102-49AECD74E232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47649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14D2193C-F93F-0140-9D27-A3298C0B1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404" y="1565562"/>
            <a:ext cx="1103462" cy="1865376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176AFB97-F348-7D46-B30D-F2FA7ED2A1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301" y="4401196"/>
            <a:ext cx="1619381" cy="1982915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A431DF94-0A59-1B46-878F-798661E6A860}"/>
              </a:ext>
            </a:extLst>
          </p:cNvPr>
          <p:cNvGrpSpPr/>
          <p:nvPr/>
        </p:nvGrpSpPr>
        <p:grpSpPr>
          <a:xfrm>
            <a:off x="6460704" y="3133979"/>
            <a:ext cx="425777" cy="425777"/>
            <a:chOff x="2819400" y="1031962"/>
            <a:chExt cx="425777" cy="425777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592FFF6A-3EBE-3744-B29D-371977D7E8A8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A76975D1-2A01-7443-B105-45FF841748EA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CDD6CEA1-5FA3-2142-B3FF-43BDFD714A2F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E14644C-5984-E94F-8F52-1D361A1C63C0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71256220-9C88-6343-A09F-84C0CC7EE4BF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2870C2E-50D3-0A46-A889-26159F5BD4A6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D81AAD8-19E9-6244-B268-F9C159AB2C49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640A1B17-1FE3-234D-8579-D03982C4286A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FA1FC641-57C0-AE4A-8B99-750D3582A5AB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E7FD031A-CE1B-C442-9D91-226CBA3C3EBF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F26CFBA-1ACA-B948-AB2D-3BBFE0971641}"/>
              </a:ext>
            </a:extLst>
          </p:cNvPr>
          <p:cNvGrpSpPr/>
          <p:nvPr/>
        </p:nvGrpSpPr>
        <p:grpSpPr>
          <a:xfrm>
            <a:off x="5524392" y="3168149"/>
            <a:ext cx="425777" cy="425777"/>
            <a:chOff x="2819400" y="1031962"/>
            <a:chExt cx="425777" cy="425777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7A384EC-827B-B941-AC16-7EAE2218375B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BEEE3013-E1BA-E94A-9D88-EF40DDF2AC6D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6EB9CE8-B327-544C-AA4E-9207EA6F9A03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64B726D-570C-374A-838C-EF0693543B10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F9B23381-F0C3-9F4C-841E-65404C529421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4D02F46-E049-E94E-B4C8-BD29CF2C3EAC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D77FA11-CFBB-3943-93FF-27079DB5710E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2725AC4-1F48-AE4E-AED3-CC5030C90D92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57F2E1A-1DCD-9B48-B298-39428D883A06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30CD4E45-541D-C349-A98E-AB9E3DE17FBA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6E159AC-ABC5-BA43-A26B-0A8B145AFFC9}"/>
              </a:ext>
            </a:extLst>
          </p:cNvPr>
          <p:cNvGrpSpPr/>
          <p:nvPr/>
        </p:nvGrpSpPr>
        <p:grpSpPr>
          <a:xfrm>
            <a:off x="7286029" y="3209900"/>
            <a:ext cx="425777" cy="425777"/>
            <a:chOff x="2819400" y="1031962"/>
            <a:chExt cx="425777" cy="425777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96D361B-602C-3849-97ED-2019DCD6BD9C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C9993F9-CA69-3E47-8158-8F79187E4CFD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ECBB0F1-1B4E-914E-9289-B57FF8868F82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5AE8C0B-3C33-F346-82EB-6C4F319958F8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2B2851C-D7A0-6A46-92E3-15B1C21A67FC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48F5290-019A-054D-BB78-977ED9A2695D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A5358DE9-A4BA-0548-A7E5-9B763A94BC27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8B7000A-F25D-4F41-B0BA-B9838B64CB87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1D51079-7B64-D942-8C9B-58775304B20C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BB753EE-56CD-424F-9C7D-371ACBEA146E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42C1598-BA40-DB46-B58C-5EE4D8A5940F}"/>
              </a:ext>
            </a:extLst>
          </p:cNvPr>
          <p:cNvGrpSpPr/>
          <p:nvPr/>
        </p:nvGrpSpPr>
        <p:grpSpPr>
          <a:xfrm>
            <a:off x="5952380" y="3163944"/>
            <a:ext cx="425777" cy="425777"/>
            <a:chOff x="2819400" y="1031962"/>
            <a:chExt cx="425777" cy="425777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96D97CF-2FD8-4543-9109-46694944DBE2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D9D16BD-2739-DC48-908C-78F924A75CE4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FF88F39-A99F-5949-B67D-10CEB68C44C5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BBD416D-5487-5842-889F-0FAF78E9C395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2752944-9A9E-A14F-989A-60DF7F708AF7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4E3B342-37E4-D747-83F5-8691E40998DE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33A4E0A-4E03-914A-9EE1-59AE6CD1C3F3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64CC198-1B87-CE4C-8910-0335612E2360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7C76F7C-3608-FC49-B2E9-D6866A0A8634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9D6FCB6-DABD-2541-AD2B-37F7D2EB03A8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47" name="Picture 146">
            <a:extLst>
              <a:ext uri="{FF2B5EF4-FFF2-40B4-BE49-F238E27FC236}">
                <a16:creationId xmlns:a16="http://schemas.microsoft.com/office/drawing/2014/main" id="{D35DA12F-7E25-BE48-BE21-D5764677E1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770" y="5113208"/>
            <a:ext cx="1423776" cy="1168425"/>
          </a:xfrm>
          <a:prstGeom prst="rect">
            <a:avLst/>
          </a:prstGeo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FD9E6E0D-807C-F04C-B033-185E296A8463}"/>
              </a:ext>
            </a:extLst>
          </p:cNvPr>
          <p:cNvGrpSpPr/>
          <p:nvPr/>
        </p:nvGrpSpPr>
        <p:grpSpPr>
          <a:xfrm>
            <a:off x="6912275" y="3186922"/>
            <a:ext cx="425777" cy="425777"/>
            <a:chOff x="2819400" y="1031962"/>
            <a:chExt cx="425777" cy="425777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9C0DD2D4-16D1-944B-A190-0591333ED299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D81293B4-DBEF-CD46-98A1-D3BA12768315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F7A0FE85-C581-C546-9062-FA15942632A1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DCF068A-066B-7D4D-83D9-C5E9F2BA941B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005C1A9-F934-A34D-B11F-D31E5692B40F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87B7312-A008-8142-B14E-0476AC9CB3DD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625872B1-4450-954B-9E67-E11E9DF52E07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969545D0-6C2E-494F-A6D2-7E0FB86115A3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664020E-A022-DE40-8644-62EB1E4A2F19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2D88F32F-E044-F042-8C59-080A1423CEDE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2859C09-B0AB-E244-B583-A799C256EBF7}"/>
              </a:ext>
            </a:extLst>
          </p:cNvPr>
          <p:cNvGrpSpPr/>
          <p:nvPr/>
        </p:nvGrpSpPr>
        <p:grpSpPr>
          <a:xfrm>
            <a:off x="5973476" y="4857036"/>
            <a:ext cx="425777" cy="425777"/>
            <a:chOff x="2819400" y="1031962"/>
            <a:chExt cx="425777" cy="425777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E4D80D0-B93D-B14A-B097-770D2213DD8C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B48F993-3AE2-544F-B089-6BEE68CDFDAE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08499BB-3D4D-AE4D-82E4-AA526AB42F72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5D56B95-9274-4047-8BFC-A12325F0F5FD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DD24315-91DF-DC45-BC17-6EE6A7559EEC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FF416B82-8A85-5D49-8415-4EEAEC4AAB5E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B746279A-461F-9246-8E7B-AF08F1E277EB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3445063F-B3AE-B646-AB66-EE476A4E1DEB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A6B8FABB-623B-6845-A3B1-CA065E73ADAA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4AB8392D-B8A4-F945-ABE0-527A4DABFB40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99891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6D672660-3A09-1642-B845-F56607EEDA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21"/>
          <a:stretch/>
        </p:blipFill>
        <p:spPr>
          <a:xfrm>
            <a:off x="4391694" y="5174185"/>
            <a:ext cx="1748715" cy="126699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14D2193C-F93F-0140-9D27-A3298C0B1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404" y="1565562"/>
            <a:ext cx="1103462" cy="1865376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A431DF94-0A59-1B46-878F-798661E6A860}"/>
              </a:ext>
            </a:extLst>
          </p:cNvPr>
          <p:cNvGrpSpPr/>
          <p:nvPr/>
        </p:nvGrpSpPr>
        <p:grpSpPr>
          <a:xfrm>
            <a:off x="6460704" y="3133979"/>
            <a:ext cx="425777" cy="425777"/>
            <a:chOff x="2819400" y="1031962"/>
            <a:chExt cx="425777" cy="425777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592FFF6A-3EBE-3744-B29D-371977D7E8A8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A76975D1-2A01-7443-B105-45FF841748EA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CDD6CEA1-5FA3-2142-B3FF-43BDFD714A2F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E14644C-5984-E94F-8F52-1D361A1C63C0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71256220-9C88-6343-A09F-84C0CC7EE4BF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2870C2E-50D3-0A46-A889-26159F5BD4A6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D81AAD8-19E9-6244-B268-F9C159AB2C49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640A1B17-1FE3-234D-8579-D03982C4286A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FA1FC641-57C0-AE4A-8B99-750D3582A5AB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E7FD031A-CE1B-C442-9D91-226CBA3C3EBF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F26CFBA-1ACA-B948-AB2D-3BBFE0971641}"/>
              </a:ext>
            </a:extLst>
          </p:cNvPr>
          <p:cNvGrpSpPr/>
          <p:nvPr/>
        </p:nvGrpSpPr>
        <p:grpSpPr>
          <a:xfrm>
            <a:off x="5524392" y="3168149"/>
            <a:ext cx="425777" cy="425777"/>
            <a:chOff x="2819400" y="1031962"/>
            <a:chExt cx="425777" cy="425777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7A384EC-827B-B941-AC16-7EAE2218375B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BEEE3013-E1BA-E94A-9D88-EF40DDF2AC6D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6EB9CE8-B327-544C-AA4E-9207EA6F9A03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64B726D-570C-374A-838C-EF0693543B10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F9B23381-F0C3-9F4C-841E-65404C529421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4D02F46-E049-E94E-B4C8-BD29CF2C3EAC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D77FA11-CFBB-3943-93FF-27079DB5710E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2725AC4-1F48-AE4E-AED3-CC5030C90D92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57F2E1A-1DCD-9B48-B298-39428D883A06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30CD4E45-541D-C349-A98E-AB9E3DE17FBA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6E159AC-ABC5-BA43-A26B-0A8B145AFFC9}"/>
              </a:ext>
            </a:extLst>
          </p:cNvPr>
          <p:cNvGrpSpPr/>
          <p:nvPr/>
        </p:nvGrpSpPr>
        <p:grpSpPr>
          <a:xfrm>
            <a:off x="7286029" y="3209900"/>
            <a:ext cx="425777" cy="425777"/>
            <a:chOff x="2819400" y="1031962"/>
            <a:chExt cx="425777" cy="425777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96D361B-602C-3849-97ED-2019DCD6BD9C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C9993F9-CA69-3E47-8158-8F79187E4CFD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ECBB0F1-1B4E-914E-9289-B57FF8868F82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5AE8C0B-3C33-F346-82EB-6C4F319958F8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2B2851C-D7A0-6A46-92E3-15B1C21A67FC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48F5290-019A-054D-BB78-977ED9A2695D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A5358DE9-A4BA-0548-A7E5-9B763A94BC27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8B7000A-F25D-4F41-B0BA-B9838B64CB87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1D51079-7B64-D942-8C9B-58775304B20C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BB753EE-56CD-424F-9C7D-371ACBEA146E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42C1598-BA40-DB46-B58C-5EE4D8A5940F}"/>
              </a:ext>
            </a:extLst>
          </p:cNvPr>
          <p:cNvGrpSpPr/>
          <p:nvPr/>
        </p:nvGrpSpPr>
        <p:grpSpPr>
          <a:xfrm>
            <a:off x="5952380" y="3163944"/>
            <a:ext cx="425777" cy="425777"/>
            <a:chOff x="2819400" y="1031962"/>
            <a:chExt cx="425777" cy="425777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96D97CF-2FD8-4543-9109-46694944DBE2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D9D16BD-2739-DC48-908C-78F924A75CE4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FF88F39-A99F-5949-B67D-10CEB68C44C5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BBD416D-5487-5842-889F-0FAF78E9C395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2752944-9A9E-A14F-989A-60DF7F708AF7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4E3B342-37E4-D747-83F5-8691E40998DE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33A4E0A-4E03-914A-9EE1-59AE6CD1C3F3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64CC198-1B87-CE4C-8910-0335612E2360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7C76F7C-3608-FC49-B2E9-D6866A0A8634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9D6FCB6-DABD-2541-AD2B-37F7D2EB03A8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D9E6E0D-807C-F04C-B033-185E296A8463}"/>
              </a:ext>
            </a:extLst>
          </p:cNvPr>
          <p:cNvGrpSpPr/>
          <p:nvPr/>
        </p:nvGrpSpPr>
        <p:grpSpPr>
          <a:xfrm>
            <a:off x="6912275" y="3186922"/>
            <a:ext cx="425777" cy="425777"/>
            <a:chOff x="2819400" y="1031962"/>
            <a:chExt cx="425777" cy="425777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9C0DD2D4-16D1-944B-A190-0591333ED299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D81293B4-DBEF-CD46-98A1-D3BA12768315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F7A0FE85-C581-C546-9062-FA15942632A1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DCF068A-066B-7D4D-83D9-C5E9F2BA941B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005C1A9-F934-A34D-B11F-D31E5692B40F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87B7312-A008-8142-B14E-0476AC9CB3DD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625872B1-4450-954B-9E67-E11E9DF52E07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969545D0-6C2E-494F-A6D2-7E0FB86115A3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664020E-A022-DE40-8644-62EB1E4A2F19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2D88F32F-E044-F042-8C59-080A1423CEDE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4" name="Picture 73">
            <a:extLst>
              <a:ext uri="{FF2B5EF4-FFF2-40B4-BE49-F238E27FC236}">
                <a16:creationId xmlns:a16="http://schemas.microsoft.com/office/drawing/2014/main" id="{EBE96A6E-1810-9F45-B636-3E58C2D259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157" y="4276382"/>
            <a:ext cx="1390147" cy="179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138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9005291D-251F-084B-AF9C-701E91563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102" y="1587596"/>
            <a:ext cx="1201957" cy="1884887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D672660-3A09-1642-B845-F56607EEDA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921"/>
          <a:stretch/>
        </p:blipFill>
        <p:spPr>
          <a:xfrm>
            <a:off x="4768615" y="4999355"/>
            <a:ext cx="1748715" cy="1266990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A431DF94-0A59-1B46-878F-798661E6A860}"/>
              </a:ext>
            </a:extLst>
          </p:cNvPr>
          <p:cNvGrpSpPr/>
          <p:nvPr/>
        </p:nvGrpSpPr>
        <p:grpSpPr>
          <a:xfrm>
            <a:off x="6460704" y="3133979"/>
            <a:ext cx="425777" cy="425777"/>
            <a:chOff x="2819400" y="1031962"/>
            <a:chExt cx="425777" cy="425777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592FFF6A-3EBE-3744-B29D-371977D7E8A8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A76975D1-2A01-7443-B105-45FF841748EA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CDD6CEA1-5FA3-2142-B3FF-43BDFD714A2F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E14644C-5984-E94F-8F52-1D361A1C63C0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71256220-9C88-6343-A09F-84C0CC7EE4BF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2870C2E-50D3-0A46-A889-26159F5BD4A6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D81AAD8-19E9-6244-B268-F9C159AB2C49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640A1B17-1FE3-234D-8579-D03982C4286A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FA1FC641-57C0-AE4A-8B99-750D3582A5AB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E7FD031A-CE1B-C442-9D91-226CBA3C3EBF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F26CFBA-1ACA-B948-AB2D-3BBFE0971641}"/>
              </a:ext>
            </a:extLst>
          </p:cNvPr>
          <p:cNvGrpSpPr/>
          <p:nvPr/>
        </p:nvGrpSpPr>
        <p:grpSpPr>
          <a:xfrm>
            <a:off x="5524392" y="3168149"/>
            <a:ext cx="425777" cy="425777"/>
            <a:chOff x="2819400" y="1031962"/>
            <a:chExt cx="425777" cy="425777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7A384EC-827B-B941-AC16-7EAE2218375B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BEEE3013-E1BA-E94A-9D88-EF40DDF2AC6D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6EB9CE8-B327-544C-AA4E-9207EA6F9A03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64B726D-570C-374A-838C-EF0693543B10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F9B23381-F0C3-9F4C-841E-65404C529421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4D02F46-E049-E94E-B4C8-BD29CF2C3EAC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D77FA11-CFBB-3943-93FF-27079DB5710E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2725AC4-1F48-AE4E-AED3-CC5030C90D92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57F2E1A-1DCD-9B48-B298-39428D883A06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30CD4E45-541D-C349-A98E-AB9E3DE17FBA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6E159AC-ABC5-BA43-A26B-0A8B145AFFC9}"/>
              </a:ext>
            </a:extLst>
          </p:cNvPr>
          <p:cNvGrpSpPr/>
          <p:nvPr/>
        </p:nvGrpSpPr>
        <p:grpSpPr>
          <a:xfrm>
            <a:off x="7286029" y="3209900"/>
            <a:ext cx="425777" cy="425777"/>
            <a:chOff x="2819400" y="1031962"/>
            <a:chExt cx="425777" cy="425777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96D361B-602C-3849-97ED-2019DCD6BD9C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C9993F9-CA69-3E47-8158-8F79187E4CFD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ECBB0F1-1B4E-914E-9289-B57FF8868F82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5AE8C0B-3C33-F346-82EB-6C4F319958F8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2B2851C-D7A0-6A46-92E3-15B1C21A67FC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48F5290-019A-054D-BB78-977ED9A2695D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A5358DE9-A4BA-0548-A7E5-9B763A94BC27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8B7000A-F25D-4F41-B0BA-B9838B64CB87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1D51079-7B64-D942-8C9B-58775304B20C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BB753EE-56CD-424F-9C7D-371ACBEA146E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42C1598-BA40-DB46-B58C-5EE4D8A5940F}"/>
              </a:ext>
            </a:extLst>
          </p:cNvPr>
          <p:cNvGrpSpPr/>
          <p:nvPr/>
        </p:nvGrpSpPr>
        <p:grpSpPr>
          <a:xfrm>
            <a:off x="5952380" y="3163944"/>
            <a:ext cx="425777" cy="425777"/>
            <a:chOff x="2819400" y="1031962"/>
            <a:chExt cx="425777" cy="425777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96D97CF-2FD8-4543-9109-46694944DBE2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D9D16BD-2739-DC48-908C-78F924A75CE4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FF88F39-A99F-5949-B67D-10CEB68C44C5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BBD416D-5487-5842-889F-0FAF78E9C395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2752944-9A9E-A14F-989A-60DF7F708AF7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4E3B342-37E4-D747-83F5-8691E40998DE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33A4E0A-4E03-914A-9EE1-59AE6CD1C3F3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64CC198-1B87-CE4C-8910-0335612E2360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7C76F7C-3608-FC49-B2E9-D6866A0A8634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9D6FCB6-DABD-2541-AD2B-37F7D2EB03A8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D9E6E0D-807C-F04C-B033-185E296A8463}"/>
              </a:ext>
            </a:extLst>
          </p:cNvPr>
          <p:cNvGrpSpPr/>
          <p:nvPr/>
        </p:nvGrpSpPr>
        <p:grpSpPr>
          <a:xfrm>
            <a:off x="6912275" y="3186922"/>
            <a:ext cx="425777" cy="425777"/>
            <a:chOff x="2819400" y="1031962"/>
            <a:chExt cx="425777" cy="425777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9C0DD2D4-16D1-944B-A190-0591333ED299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D81293B4-DBEF-CD46-98A1-D3BA12768315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F7A0FE85-C581-C546-9062-FA15942632A1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DCF068A-066B-7D4D-83D9-C5E9F2BA941B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005C1A9-F934-A34D-B11F-D31E5692B40F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87B7312-A008-8142-B14E-0476AC9CB3DD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625872B1-4450-954B-9E67-E11E9DF52E07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969545D0-6C2E-494F-A6D2-7E0FB86115A3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664020E-A022-DE40-8644-62EB1E4A2F19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2D88F32F-E044-F042-8C59-080A1423CEDE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6C1EE241-0C15-E941-846F-925094F722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157" y="4276382"/>
            <a:ext cx="1390147" cy="179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549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>
            <a:extLst>
              <a:ext uri="{FF2B5EF4-FFF2-40B4-BE49-F238E27FC236}">
                <a16:creationId xmlns:a16="http://schemas.microsoft.com/office/drawing/2014/main" id="{B94204EC-040F-F949-8522-25D0A4ED7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431" y="1595470"/>
            <a:ext cx="962459" cy="1842421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A431DF94-0A59-1B46-878F-798661E6A860}"/>
              </a:ext>
            </a:extLst>
          </p:cNvPr>
          <p:cNvGrpSpPr/>
          <p:nvPr/>
        </p:nvGrpSpPr>
        <p:grpSpPr>
          <a:xfrm>
            <a:off x="6460704" y="3133979"/>
            <a:ext cx="425777" cy="425777"/>
            <a:chOff x="2819400" y="1031962"/>
            <a:chExt cx="425777" cy="425777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592FFF6A-3EBE-3744-B29D-371977D7E8A8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A76975D1-2A01-7443-B105-45FF841748EA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CDD6CEA1-5FA3-2142-B3FF-43BDFD714A2F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E14644C-5984-E94F-8F52-1D361A1C63C0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71256220-9C88-6343-A09F-84C0CC7EE4BF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2870C2E-50D3-0A46-A889-26159F5BD4A6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D81AAD8-19E9-6244-B268-F9C159AB2C49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640A1B17-1FE3-234D-8579-D03982C4286A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FA1FC641-57C0-AE4A-8B99-750D3582A5AB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E7FD031A-CE1B-C442-9D91-226CBA3C3EBF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F26CFBA-1ACA-B948-AB2D-3BBFE0971641}"/>
              </a:ext>
            </a:extLst>
          </p:cNvPr>
          <p:cNvGrpSpPr/>
          <p:nvPr/>
        </p:nvGrpSpPr>
        <p:grpSpPr>
          <a:xfrm>
            <a:off x="5524392" y="3168149"/>
            <a:ext cx="425777" cy="425777"/>
            <a:chOff x="2819400" y="1031962"/>
            <a:chExt cx="425777" cy="425777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7A384EC-827B-B941-AC16-7EAE2218375B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BEEE3013-E1BA-E94A-9D88-EF40DDF2AC6D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6EB9CE8-B327-544C-AA4E-9207EA6F9A03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64B726D-570C-374A-838C-EF0693543B10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F9B23381-F0C3-9F4C-841E-65404C529421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4D02F46-E049-E94E-B4C8-BD29CF2C3EAC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D77FA11-CFBB-3943-93FF-27079DB5710E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2725AC4-1F48-AE4E-AED3-CC5030C90D92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57F2E1A-1DCD-9B48-B298-39428D883A06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30CD4E45-541D-C349-A98E-AB9E3DE17FBA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6E159AC-ABC5-BA43-A26B-0A8B145AFFC9}"/>
              </a:ext>
            </a:extLst>
          </p:cNvPr>
          <p:cNvGrpSpPr/>
          <p:nvPr/>
        </p:nvGrpSpPr>
        <p:grpSpPr>
          <a:xfrm>
            <a:off x="7286029" y="3209900"/>
            <a:ext cx="425777" cy="425777"/>
            <a:chOff x="2819400" y="1031962"/>
            <a:chExt cx="425777" cy="425777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96D361B-602C-3849-97ED-2019DCD6BD9C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C9993F9-CA69-3E47-8158-8F79187E4CFD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ECBB0F1-1B4E-914E-9289-B57FF8868F82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5AE8C0B-3C33-F346-82EB-6C4F319958F8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2B2851C-D7A0-6A46-92E3-15B1C21A67FC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48F5290-019A-054D-BB78-977ED9A2695D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A5358DE9-A4BA-0548-A7E5-9B763A94BC27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8B7000A-F25D-4F41-B0BA-B9838B64CB87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1D51079-7B64-D942-8C9B-58775304B20C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BB753EE-56CD-424F-9C7D-371ACBEA146E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42C1598-BA40-DB46-B58C-5EE4D8A5940F}"/>
              </a:ext>
            </a:extLst>
          </p:cNvPr>
          <p:cNvGrpSpPr/>
          <p:nvPr/>
        </p:nvGrpSpPr>
        <p:grpSpPr>
          <a:xfrm>
            <a:off x="5952380" y="3163944"/>
            <a:ext cx="425777" cy="425777"/>
            <a:chOff x="2819400" y="1031962"/>
            <a:chExt cx="425777" cy="425777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96D97CF-2FD8-4543-9109-46694944DBE2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D9D16BD-2739-DC48-908C-78F924A75CE4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FF88F39-A99F-5949-B67D-10CEB68C44C5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BBD416D-5487-5842-889F-0FAF78E9C395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2752944-9A9E-A14F-989A-60DF7F708AF7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4E3B342-37E4-D747-83F5-8691E40998DE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33A4E0A-4E03-914A-9EE1-59AE6CD1C3F3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64CC198-1B87-CE4C-8910-0335612E2360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7C76F7C-3608-FC49-B2E9-D6866A0A8634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9D6FCB6-DABD-2541-AD2B-37F7D2EB03A8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8E5CCDC-F40A-CD41-882A-9F5BBC7257A4}"/>
              </a:ext>
            </a:extLst>
          </p:cNvPr>
          <p:cNvGrpSpPr/>
          <p:nvPr/>
        </p:nvGrpSpPr>
        <p:grpSpPr>
          <a:xfrm>
            <a:off x="4768844" y="5367787"/>
            <a:ext cx="425777" cy="425777"/>
            <a:chOff x="2819400" y="1031962"/>
            <a:chExt cx="425777" cy="425777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BE70415-2060-8D48-9241-6CC06340707B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EA78950-50AF-D144-B9F0-88587C09ED5E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CDA6C777-8942-784E-A0B9-3C0580CB1BB4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484CAEA6-B6CF-2546-ADE4-3A7A84E180B2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A45DB451-F687-4240-A0D4-D3AA53087C97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6BDC6640-73E4-9D48-B28F-8380DFA7738E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8352F9C9-5A1D-B54A-8552-94FDCD5F04A3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C40790F4-A7BA-B848-B34F-F8C5067690B5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93A47AC7-37F0-174D-B079-49E0B76323C7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A8BB5029-9244-AB42-A381-A78957E9FAAB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3" name="Picture 72">
            <a:extLst>
              <a:ext uri="{FF2B5EF4-FFF2-40B4-BE49-F238E27FC236}">
                <a16:creationId xmlns:a16="http://schemas.microsoft.com/office/drawing/2014/main" id="{17F94D9B-BA11-BE4F-B8E4-629A301E7E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157" y="4276382"/>
            <a:ext cx="1390147" cy="179560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9AE5D7F4-659D-634C-B3EB-DB149639BD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921"/>
          <a:stretch/>
        </p:blipFill>
        <p:spPr>
          <a:xfrm>
            <a:off x="4768615" y="4999355"/>
            <a:ext cx="1748715" cy="126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551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035A88-13A5-844E-8E32-BAEA3032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861" y="3529139"/>
            <a:ext cx="858639" cy="35529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43DA863-2A59-3043-B6CC-5B715AB13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296" y="1408670"/>
            <a:ext cx="1432767" cy="2043019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A431DF94-0A59-1B46-878F-798661E6A860}"/>
              </a:ext>
            </a:extLst>
          </p:cNvPr>
          <p:cNvGrpSpPr/>
          <p:nvPr/>
        </p:nvGrpSpPr>
        <p:grpSpPr>
          <a:xfrm>
            <a:off x="6460704" y="3133979"/>
            <a:ext cx="425777" cy="425777"/>
            <a:chOff x="2819400" y="1031962"/>
            <a:chExt cx="425777" cy="425777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592FFF6A-3EBE-3744-B29D-371977D7E8A8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A76975D1-2A01-7443-B105-45FF841748EA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CDD6CEA1-5FA3-2142-B3FF-43BDFD714A2F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E14644C-5984-E94F-8F52-1D361A1C63C0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71256220-9C88-6343-A09F-84C0CC7EE4BF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2870C2E-50D3-0A46-A889-26159F5BD4A6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D81AAD8-19E9-6244-B268-F9C159AB2C49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640A1B17-1FE3-234D-8579-D03982C4286A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FA1FC641-57C0-AE4A-8B99-750D3582A5AB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E7FD031A-CE1B-C442-9D91-226CBA3C3EBF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F26CFBA-1ACA-B948-AB2D-3BBFE0971641}"/>
              </a:ext>
            </a:extLst>
          </p:cNvPr>
          <p:cNvGrpSpPr/>
          <p:nvPr/>
        </p:nvGrpSpPr>
        <p:grpSpPr>
          <a:xfrm>
            <a:off x="5524392" y="3168149"/>
            <a:ext cx="425777" cy="425777"/>
            <a:chOff x="2819400" y="1031962"/>
            <a:chExt cx="425777" cy="425777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7A384EC-827B-B941-AC16-7EAE2218375B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BEEE3013-E1BA-E94A-9D88-EF40DDF2AC6D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6EB9CE8-B327-544C-AA4E-9207EA6F9A03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64B726D-570C-374A-838C-EF0693543B10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F9B23381-F0C3-9F4C-841E-65404C529421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4D02F46-E049-E94E-B4C8-BD29CF2C3EAC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D77FA11-CFBB-3943-93FF-27079DB5710E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2725AC4-1F48-AE4E-AED3-CC5030C90D92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57F2E1A-1DCD-9B48-B298-39428D883A06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30CD4E45-541D-C349-A98E-AB9E3DE17FBA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6E159AC-ABC5-BA43-A26B-0A8B145AFFC9}"/>
              </a:ext>
            </a:extLst>
          </p:cNvPr>
          <p:cNvGrpSpPr/>
          <p:nvPr/>
        </p:nvGrpSpPr>
        <p:grpSpPr>
          <a:xfrm>
            <a:off x="7286029" y="3209900"/>
            <a:ext cx="425777" cy="425777"/>
            <a:chOff x="2819400" y="1031962"/>
            <a:chExt cx="425777" cy="425777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96D361B-602C-3849-97ED-2019DCD6BD9C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C9993F9-CA69-3E47-8158-8F79187E4CFD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ECBB0F1-1B4E-914E-9289-B57FF8868F82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5AE8C0B-3C33-F346-82EB-6C4F319958F8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2B2851C-D7A0-6A46-92E3-15B1C21A67FC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48F5290-019A-054D-BB78-977ED9A2695D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A5358DE9-A4BA-0548-A7E5-9B763A94BC27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8B7000A-F25D-4F41-B0BA-B9838B64CB87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1D51079-7B64-D942-8C9B-58775304B20C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BB753EE-56CD-424F-9C7D-371ACBEA146E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42C1598-BA40-DB46-B58C-5EE4D8A5940F}"/>
              </a:ext>
            </a:extLst>
          </p:cNvPr>
          <p:cNvGrpSpPr/>
          <p:nvPr/>
        </p:nvGrpSpPr>
        <p:grpSpPr>
          <a:xfrm>
            <a:off x="5952380" y="3163944"/>
            <a:ext cx="425777" cy="425777"/>
            <a:chOff x="2819400" y="1031962"/>
            <a:chExt cx="425777" cy="425777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96D97CF-2FD8-4543-9109-46694944DBE2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D9D16BD-2739-DC48-908C-78F924A75CE4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FF88F39-A99F-5949-B67D-10CEB68C44C5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BBD416D-5487-5842-889F-0FAF78E9C395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2752944-9A9E-A14F-989A-60DF7F708AF7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4E3B342-37E4-D747-83F5-8691E40998DE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33A4E0A-4E03-914A-9EE1-59AE6CD1C3F3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64CC198-1B87-CE4C-8910-0335612E2360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7C76F7C-3608-FC49-B2E9-D6866A0A8634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9D6FCB6-DABD-2541-AD2B-37F7D2EB03A8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34E09196-77AB-464C-947C-E9CBD98E0F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157" y="4276382"/>
            <a:ext cx="1390147" cy="179560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0A9BDF0D-AFC2-DE4E-95C1-59F00603BE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921"/>
          <a:stretch/>
        </p:blipFill>
        <p:spPr>
          <a:xfrm>
            <a:off x="4768615" y="4999355"/>
            <a:ext cx="1748715" cy="126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73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67E572-BBF8-084C-8593-B017C2441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300" y="1747725"/>
            <a:ext cx="4328485" cy="322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1762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>
            <a:extLst>
              <a:ext uri="{FF2B5EF4-FFF2-40B4-BE49-F238E27FC236}">
                <a16:creationId xmlns:a16="http://schemas.microsoft.com/office/drawing/2014/main" id="{0AA7182A-2196-534D-88A6-C98A101AF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03" t="6654"/>
          <a:stretch/>
        </p:blipFill>
        <p:spPr>
          <a:xfrm>
            <a:off x="6858102" y="3351182"/>
            <a:ext cx="509150" cy="33165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3968EBD3-2C16-9A45-99FE-8A4AA132D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861" y="3529139"/>
            <a:ext cx="858639" cy="355299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0A33BE6B-973B-0643-953A-86040ECD3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486" y="1557900"/>
            <a:ext cx="1071105" cy="1828716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A431DF94-0A59-1B46-878F-798661E6A860}"/>
              </a:ext>
            </a:extLst>
          </p:cNvPr>
          <p:cNvGrpSpPr/>
          <p:nvPr/>
        </p:nvGrpSpPr>
        <p:grpSpPr>
          <a:xfrm>
            <a:off x="6460704" y="3133979"/>
            <a:ext cx="425777" cy="425777"/>
            <a:chOff x="2819400" y="1031962"/>
            <a:chExt cx="425777" cy="425777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592FFF6A-3EBE-3744-B29D-371977D7E8A8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A76975D1-2A01-7443-B105-45FF841748EA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CDD6CEA1-5FA3-2142-B3FF-43BDFD714A2F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E14644C-5984-E94F-8F52-1D361A1C63C0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71256220-9C88-6343-A09F-84C0CC7EE4BF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2870C2E-50D3-0A46-A889-26159F5BD4A6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D81AAD8-19E9-6244-B268-F9C159AB2C49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640A1B17-1FE3-234D-8579-D03982C4286A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FA1FC641-57C0-AE4A-8B99-750D3582A5AB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E7FD031A-CE1B-C442-9D91-226CBA3C3EBF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F26CFBA-1ACA-B948-AB2D-3BBFE0971641}"/>
              </a:ext>
            </a:extLst>
          </p:cNvPr>
          <p:cNvGrpSpPr/>
          <p:nvPr/>
        </p:nvGrpSpPr>
        <p:grpSpPr>
          <a:xfrm>
            <a:off x="5524392" y="3168149"/>
            <a:ext cx="425777" cy="425777"/>
            <a:chOff x="2819400" y="1031962"/>
            <a:chExt cx="425777" cy="425777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7A384EC-827B-B941-AC16-7EAE2218375B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BEEE3013-E1BA-E94A-9D88-EF40DDF2AC6D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6EB9CE8-B327-544C-AA4E-9207EA6F9A03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64B726D-570C-374A-838C-EF0693543B10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F9B23381-F0C3-9F4C-841E-65404C529421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4D02F46-E049-E94E-B4C8-BD29CF2C3EAC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D77FA11-CFBB-3943-93FF-27079DB5710E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2725AC4-1F48-AE4E-AED3-CC5030C90D92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57F2E1A-1DCD-9B48-B298-39428D883A06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30CD4E45-541D-C349-A98E-AB9E3DE17FBA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6E159AC-ABC5-BA43-A26B-0A8B145AFFC9}"/>
              </a:ext>
            </a:extLst>
          </p:cNvPr>
          <p:cNvGrpSpPr/>
          <p:nvPr/>
        </p:nvGrpSpPr>
        <p:grpSpPr>
          <a:xfrm>
            <a:off x="7286029" y="3209900"/>
            <a:ext cx="425777" cy="425777"/>
            <a:chOff x="2819400" y="1031962"/>
            <a:chExt cx="425777" cy="425777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96D361B-602C-3849-97ED-2019DCD6BD9C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C9993F9-CA69-3E47-8158-8F79187E4CFD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ECBB0F1-1B4E-914E-9289-B57FF8868F82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5AE8C0B-3C33-F346-82EB-6C4F319958F8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2B2851C-D7A0-6A46-92E3-15B1C21A67FC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48F5290-019A-054D-BB78-977ED9A2695D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A5358DE9-A4BA-0548-A7E5-9B763A94BC27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8B7000A-F25D-4F41-B0BA-B9838B64CB87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1D51079-7B64-D942-8C9B-58775304B20C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BB753EE-56CD-424F-9C7D-371ACBEA146E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42C1598-BA40-DB46-B58C-5EE4D8A5940F}"/>
              </a:ext>
            </a:extLst>
          </p:cNvPr>
          <p:cNvGrpSpPr/>
          <p:nvPr/>
        </p:nvGrpSpPr>
        <p:grpSpPr>
          <a:xfrm>
            <a:off x="5952380" y="3163944"/>
            <a:ext cx="425777" cy="425777"/>
            <a:chOff x="2819400" y="1031962"/>
            <a:chExt cx="425777" cy="425777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96D97CF-2FD8-4543-9109-46694944DBE2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D9D16BD-2739-DC48-908C-78F924A75CE4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FF88F39-A99F-5949-B67D-10CEB68C44C5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BBD416D-5487-5842-889F-0FAF78E9C395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2752944-9A9E-A14F-989A-60DF7F708AF7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4E3B342-37E4-D747-83F5-8691E40998DE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33A4E0A-4E03-914A-9EE1-59AE6CD1C3F3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64CC198-1B87-CE4C-8910-0335612E2360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7C76F7C-3608-FC49-B2E9-D6866A0A8634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9D6FCB6-DABD-2541-AD2B-37F7D2EB03A8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3" name="Picture 62">
            <a:extLst>
              <a:ext uri="{FF2B5EF4-FFF2-40B4-BE49-F238E27FC236}">
                <a16:creationId xmlns:a16="http://schemas.microsoft.com/office/drawing/2014/main" id="{A2F9A432-E04B-6448-BF53-7C0E713E6A7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157" y="4276382"/>
            <a:ext cx="1390147" cy="179560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51869435-9BC4-5346-ABCF-9F38E320B0D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9921"/>
          <a:stretch/>
        </p:blipFill>
        <p:spPr>
          <a:xfrm>
            <a:off x="4768615" y="4999355"/>
            <a:ext cx="1748715" cy="126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947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>
            <a:extLst>
              <a:ext uri="{FF2B5EF4-FFF2-40B4-BE49-F238E27FC236}">
                <a16:creationId xmlns:a16="http://schemas.microsoft.com/office/drawing/2014/main" id="{0AA7182A-2196-534D-88A6-C98A101AF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03" t="6654"/>
          <a:stretch/>
        </p:blipFill>
        <p:spPr>
          <a:xfrm>
            <a:off x="6858102" y="3351182"/>
            <a:ext cx="509150" cy="33165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3968EBD3-2C16-9A45-99FE-8A4AA132D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861" y="3529139"/>
            <a:ext cx="858639" cy="355299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BA1456C-27C1-D241-B819-3185733A6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431" y="1595470"/>
            <a:ext cx="962459" cy="1842421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F52EFD24-F1C1-554C-9FB6-A150514A76F8}"/>
              </a:ext>
            </a:extLst>
          </p:cNvPr>
          <p:cNvGrpSpPr/>
          <p:nvPr/>
        </p:nvGrpSpPr>
        <p:grpSpPr>
          <a:xfrm>
            <a:off x="6941475" y="2514686"/>
            <a:ext cx="425777" cy="425777"/>
            <a:chOff x="2819400" y="1031962"/>
            <a:chExt cx="425777" cy="425777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ED7A3BF-5D98-7745-8623-9CD076D115CD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0D775C5-CE59-2A49-ABF3-76BAA7AB500D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DE21B0F-0693-974E-A389-9FB01BA5B2A0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A82824A-D990-E34E-92D9-56AB4F0E5DEA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FDB7913-0BDA-AA4C-92CA-3C2C4EAA10A2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5D9D99D-63F3-F543-8B22-F06A395BB397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B91F4CB-3CE5-5A4B-AA16-95993AB371E7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D108D6F8-749C-DF40-906A-ADA7D47626CE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34DF1AF1-76CC-6E49-9278-FFFE6A55D9EF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9760D78A-CEDA-AD44-B50A-B66DE7F325DE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7624A90-5322-894E-A8BB-F73DC9992437}"/>
              </a:ext>
            </a:extLst>
          </p:cNvPr>
          <p:cNvGrpSpPr/>
          <p:nvPr/>
        </p:nvGrpSpPr>
        <p:grpSpPr>
          <a:xfrm>
            <a:off x="6668955" y="2046874"/>
            <a:ext cx="425777" cy="425777"/>
            <a:chOff x="2819400" y="1031962"/>
            <a:chExt cx="425777" cy="425777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FA27FE9A-E31A-3B41-9812-E0FCC225484B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113A08C5-D360-4149-A17F-974FC3316754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B78706D0-38B4-014D-B0AC-15DBFE55F248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3D69E905-1902-9D43-9AB8-C23756D20968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60B38388-738E-A840-A3EB-66FC4CA60782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DFEC388A-4B30-2045-A57D-0FEE7031F053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60FB61FE-08EB-0741-A3E7-552110C41D58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87F172D4-D5E9-654E-AFC4-FC1288CE40E2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EF9F24AB-D260-D34A-8BEC-19C898234224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B73600F-0EEC-7F49-89D2-8B157575C867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65948D3B-9DD9-054A-84E9-7E0B665DAC67}"/>
              </a:ext>
            </a:extLst>
          </p:cNvPr>
          <p:cNvGrpSpPr/>
          <p:nvPr/>
        </p:nvGrpSpPr>
        <p:grpSpPr>
          <a:xfrm>
            <a:off x="6567039" y="2417495"/>
            <a:ext cx="425777" cy="425777"/>
            <a:chOff x="2819400" y="1031962"/>
            <a:chExt cx="425777" cy="425777"/>
          </a:xfrm>
        </p:grpSpPr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61E326CD-121D-8248-9B8D-0B98E30E5301}"/>
                </a:ext>
              </a:extLst>
            </p:cNvPr>
            <p:cNvSpPr/>
            <p:nvPr/>
          </p:nvSpPr>
          <p:spPr>
            <a:xfrm>
              <a:off x="2819400" y="1031962"/>
              <a:ext cx="425777" cy="425777"/>
            </a:xfrm>
            <a:prstGeom prst="ellipse">
              <a:avLst/>
            </a:prstGeom>
            <a:solidFill>
              <a:srgbClr val="9F62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E9FDDEBE-7D4D-DE44-B70F-7527ABA9EB9C}"/>
                </a:ext>
              </a:extLst>
            </p:cNvPr>
            <p:cNvSpPr/>
            <p:nvPr/>
          </p:nvSpPr>
          <p:spPr>
            <a:xfrm>
              <a:off x="2986332" y="10668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140141BA-FDD8-E14C-8268-24A5454190E7}"/>
                </a:ext>
              </a:extLst>
            </p:cNvPr>
            <p:cNvSpPr/>
            <p:nvPr/>
          </p:nvSpPr>
          <p:spPr>
            <a:xfrm>
              <a:off x="3138732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CBB6FE77-09E5-B445-8027-555CD60D4970}"/>
                </a:ext>
              </a:extLst>
            </p:cNvPr>
            <p:cNvSpPr/>
            <p:nvPr/>
          </p:nvSpPr>
          <p:spPr>
            <a:xfrm>
              <a:off x="3007429" y="1219200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84446CF4-EAC9-5945-8765-CC20CB9A0992}"/>
                </a:ext>
              </a:extLst>
            </p:cNvPr>
            <p:cNvSpPr/>
            <p:nvPr/>
          </p:nvSpPr>
          <p:spPr>
            <a:xfrm>
              <a:off x="3045596" y="13426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A370A0D7-DC89-104D-9F7E-73162EB6E146}"/>
                </a:ext>
              </a:extLst>
            </p:cNvPr>
            <p:cNvSpPr/>
            <p:nvPr/>
          </p:nvSpPr>
          <p:spPr>
            <a:xfrm>
              <a:off x="2859143" y="116430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CAC29AC6-D3F9-3D45-A713-3EBFADC87579}"/>
                </a:ext>
              </a:extLst>
            </p:cNvPr>
            <p:cNvSpPr/>
            <p:nvPr/>
          </p:nvSpPr>
          <p:spPr>
            <a:xfrm>
              <a:off x="2902893" y="1265156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C44C22AA-8744-C04F-9C1A-FD90A60053B8}"/>
                </a:ext>
              </a:extLst>
            </p:cNvPr>
            <p:cNvSpPr/>
            <p:nvPr/>
          </p:nvSpPr>
          <p:spPr>
            <a:xfrm>
              <a:off x="3115754" y="1094165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60080879-03C7-3A46-91DA-D7213464937E}"/>
                </a:ext>
              </a:extLst>
            </p:cNvPr>
            <p:cNvSpPr/>
            <p:nvPr/>
          </p:nvSpPr>
          <p:spPr>
            <a:xfrm>
              <a:off x="3153211" y="1311664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01F78FC1-90F8-BE40-ACC3-3A06AD0D8581}"/>
                </a:ext>
              </a:extLst>
            </p:cNvPr>
            <p:cNvSpPr/>
            <p:nvPr/>
          </p:nvSpPr>
          <p:spPr>
            <a:xfrm>
              <a:off x="2937981" y="1376737"/>
              <a:ext cx="45956" cy="459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A48161EB-8E8F-8043-BC88-B769BC1837C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157" y="4276382"/>
            <a:ext cx="1390147" cy="179560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CF6FE75-753A-DE4D-8340-9E62B2DD379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9921"/>
          <a:stretch/>
        </p:blipFill>
        <p:spPr>
          <a:xfrm>
            <a:off x="4768615" y="4999355"/>
            <a:ext cx="1748715" cy="126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792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623369BB-7C6F-9D47-81E8-F7F6422F3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081" y="1522466"/>
            <a:ext cx="1071105" cy="182871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0AA7182A-2196-534D-88A6-C98A101AFB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703" t="6654"/>
          <a:stretch/>
        </p:blipFill>
        <p:spPr>
          <a:xfrm>
            <a:off x="6858102" y="3351182"/>
            <a:ext cx="509150" cy="3316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999B7D-2CDB-5C42-93DF-58DCFBBA3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344" y="2040547"/>
            <a:ext cx="1174156" cy="79255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57CD937-23E6-3840-99AB-2547DD2055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703" t="6654"/>
          <a:stretch/>
        </p:blipFill>
        <p:spPr>
          <a:xfrm>
            <a:off x="7506771" y="3235986"/>
            <a:ext cx="509150" cy="33165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79E9FAFB-E995-134E-BE3D-EC05DDFE46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0530" y="3413943"/>
            <a:ext cx="858639" cy="35529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08D0E42-5C0E-EB47-BA0F-1DAECC3C9A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703" t="6654"/>
          <a:stretch/>
        </p:blipFill>
        <p:spPr>
          <a:xfrm>
            <a:off x="6162912" y="3259934"/>
            <a:ext cx="509150" cy="33165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3968EBD3-2C16-9A45-99FE-8A4AA132DF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1861" y="3529139"/>
            <a:ext cx="858639" cy="35529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B741CEF-076A-E347-B206-175ADA7859E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157" y="4276382"/>
            <a:ext cx="1390147" cy="179560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157FFD-6656-C04F-87D8-F6E6E303459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9921"/>
          <a:stretch/>
        </p:blipFill>
        <p:spPr>
          <a:xfrm>
            <a:off x="4768615" y="4999355"/>
            <a:ext cx="1748715" cy="126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211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623369BB-7C6F-9D47-81E8-F7F6422F3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081" y="1522466"/>
            <a:ext cx="1071105" cy="182871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0AA7182A-2196-534D-88A6-C98A101AFB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703" t="6654"/>
          <a:stretch/>
        </p:blipFill>
        <p:spPr>
          <a:xfrm>
            <a:off x="6858102" y="3351182"/>
            <a:ext cx="509150" cy="33165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57CD937-23E6-3840-99AB-2547DD2055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703" t="6654"/>
          <a:stretch/>
        </p:blipFill>
        <p:spPr>
          <a:xfrm>
            <a:off x="7506771" y="3235986"/>
            <a:ext cx="509150" cy="33165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79E9FAFB-E995-134E-BE3D-EC05DDFE4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0530" y="3413943"/>
            <a:ext cx="858639" cy="35529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08D0E42-5C0E-EB47-BA0F-1DAECC3C9A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703" t="6654"/>
          <a:stretch/>
        </p:blipFill>
        <p:spPr>
          <a:xfrm>
            <a:off x="6162912" y="3259934"/>
            <a:ext cx="509150" cy="33165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3968EBD3-2C16-9A45-99FE-8A4AA132D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861" y="3529139"/>
            <a:ext cx="858639" cy="3552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F496B7-E06D-CE4D-AA11-3253D2AFF4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3489" y="3445579"/>
            <a:ext cx="301891" cy="1921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082866-DA0F-664E-AA66-D64714516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5977" y="3328913"/>
            <a:ext cx="139700" cy="88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7261B1-234A-714F-97DF-D919AFE17B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8827" y="3387762"/>
            <a:ext cx="234914" cy="1494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1D8BFE-776F-FF4E-BD05-4606055193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1731" y="3280572"/>
            <a:ext cx="139700" cy="88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072770-6E38-104E-B65F-70B7E5A3B1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3402" y="3407530"/>
            <a:ext cx="139700" cy="88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07128B-91FC-E748-AF28-34490FA9CC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7530" y="3249213"/>
            <a:ext cx="139700" cy="88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A54F7F-6BC2-F84C-AA99-8082A6254A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4614" y="3203047"/>
            <a:ext cx="139700" cy="88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47E4B7-D696-C948-90EA-4174BD82E9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6150" y="3339708"/>
            <a:ext cx="210166" cy="13374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D93A5B1-0456-934C-B1C2-4A2478212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2939" y="3547771"/>
            <a:ext cx="210166" cy="13374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32C9D0F-DF96-334A-91AB-08BB68399C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2793" y="3648339"/>
            <a:ext cx="210166" cy="13374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C9C1886-6BCE-F04A-B4DB-921696D41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4567" y="3076576"/>
            <a:ext cx="210166" cy="13374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2E784B5-D266-3D4E-8EC1-6DA9D8F049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7844" y="3190212"/>
            <a:ext cx="210166" cy="13374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50B3F24-80D3-DA42-A3BF-72411A0A1C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387" y="3165005"/>
            <a:ext cx="210166" cy="13374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57AEACD-7E2C-584A-B82F-59A6AD6E8D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5477" y="3600354"/>
            <a:ext cx="210166" cy="13374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C67479A-72DE-7C4F-BC61-27B35FBA48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2447" y="3706715"/>
            <a:ext cx="210166" cy="13374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EC4E367-FE55-B345-8771-43E3D36DA0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2771" y="3648339"/>
            <a:ext cx="210166" cy="13374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BE5A907-8203-9D47-B0F9-095BFA7AB2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157" y="4276382"/>
            <a:ext cx="1390147" cy="179560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E294418-57CE-0349-B304-7E09DAA03F6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9921"/>
          <a:stretch/>
        </p:blipFill>
        <p:spPr>
          <a:xfrm>
            <a:off x="4768615" y="4999355"/>
            <a:ext cx="1748715" cy="126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535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65A5DF1C-89CA-9845-9A6C-2EB7EB7C8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804" y="1551971"/>
            <a:ext cx="998067" cy="1812279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0AA7182A-2196-534D-88A6-C98A101AFB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703" t="6654"/>
          <a:stretch/>
        </p:blipFill>
        <p:spPr>
          <a:xfrm>
            <a:off x="6858102" y="3351182"/>
            <a:ext cx="509150" cy="33165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57CD937-23E6-3840-99AB-2547DD2055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703" t="6654"/>
          <a:stretch/>
        </p:blipFill>
        <p:spPr>
          <a:xfrm>
            <a:off x="7506771" y="3235986"/>
            <a:ext cx="509150" cy="33165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79E9FAFB-E995-134E-BE3D-EC05DDFE4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0530" y="3413943"/>
            <a:ext cx="858639" cy="35529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08D0E42-5C0E-EB47-BA0F-1DAECC3C9A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703" t="6654"/>
          <a:stretch/>
        </p:blipFill>
        <p:spPr>
          <a:xfrm>
            <a:off x="6162912" y="3259934"/>
            <a:ext cx="509150" cy="33165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3968EBD3-2C16-9A45-99FE-8A4AA132D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861" y="3529139"/>
            <a:ext cx="858639" cy="3552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F496B7-E06D-CE4D-AA11-3253D2AFF4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3489" y="3445579"/>
            <a:ext cx="301891" cy="1921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082866-DA0F-664E-AA66-D64714516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5977" y="3328913"/>
            <a:ext cx="139700" cy="88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7261B1-234A-714F-97DF-D919AFE17B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8827" y="3387762"/>
            <a:ext cx="234914" cy="1494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1D8BFE-776F-FF4E-BD05-4606055193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1731" y="3280572"/>
            <a:ext cx="139700" cy="88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072770-6E38-104E-B65F-70B7E5A3B1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3402" y="3407530"/>
            <a:ext cx="139700" cy="88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07128B-91FC-E748-AF28-34490FA9CC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7530" y="3249213"/>
            <a:ext cx="139700" cy="88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A54F7F-6BC2-F84C-AA99-8082A6254A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4614" y="3203047"/>
            <a:ext cx="139700" cy="88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47E4B7-D696-C948-90EA-4174BD82E9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6150" y="3339708"/>
            <a:ext cx="210166" cy="13374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D93A5B1-0456-934C-B1C2-4A2478212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2939" y="3547771"/>
            <a:ext cx="210166" cy="13374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32C9D0F-DF96-334A-91AB-08BB68399C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2793" y="3648339"/>
            <a:ext cx="210166" cy="13374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C9C1886-6BCE-F04A-B4DB-921696D41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4567" y="3076576"/>
            <a:ext cx="210166" cy="13374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2E784B5-D266-3D4E-8EC1-6DA9D8F049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7844" y="3190212"/>
            <a:ext cx="210166" cy="13374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50B3F24-80D3-DA42-A3BF-72411A0A1C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387" y="3165005"/>
            <a:ext cx="210166" cy="13374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57AEACD-7E2C-584A-B82F-59A6AD6E8D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5477" y="3600354"/>
            <a:ext cx="210166" cy="13374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C67479A-72DE-7C4F-BC61-27B35FBA48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2447" y="3706715"/>
            <a:ext cx="210166" cy="13374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EC4E367-FE55-B345-8771-43E3D36DA0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2771" y="3648339"/>
            <a:ext cx="210166" cy="13374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3413598-7236-DA40-8217-AF1833AFCD8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157" y="4276382"/>
            <a:ext cx="1390147" cy="179560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D574AC0-0ED8-6448-AFBF-9FD09549410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9921"/>
          <a:stretch/>
        </p:blipFill>
        <p:spPr>
          <a:xfrm>
            <a:off x="4768615" y="4999355"/>
            <a:ext cx="1748715" cy="126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03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9A8416-78F5-514B-B08F-A7CC46D35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055" y="1498746"/>
            <a:ext cx="4224670" cy="327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85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53566B-507B-3449-A7E1-1F80AD883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947" y="1709036"/>
            <a:ext cx="4250513" cy="331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07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B60486-D4D6-4844-8ACE-ACD36ADF2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062" y="1864535"/>
            <a:ext cx="3644604" cy="329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50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0</Words>
  <Application>Microsoft Macintosh PowerPoint</Application>
  <PresentationFormat>Widescreen</PresentationFormat>
  <Paragraphs>0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 Levine</dc:creator>
  <cp:lastModifiedBy>Sydney Levine</cp:lastModifiedBy>
  <cp:revision>17</cp:revision>
  <dcterms:created xsi:type="dcterms:W3CDTF">2018-10-21T14:49:33Z</dcterms:created>
  <dcterms:modified xsi:type="dcterms:W3CDTF">2019-09-02T20:35:54Z</dcterms:modified>
</cp:coreProperties>
</file>