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7"/>
  </p:normalViewPr>
  <p:slideViewPr>
    <p:cSldViewPr snapToGrid="0">
      <p:cViewPr varScale="1">
        <p:scale>
          <a:sx n="139" d="100"/>
          <a:sy n="139" d="100"/>
        </p:scale>
        <p:origin x="84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ccbd287292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ccbd28729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cbd287292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cbd28729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cbd28729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cbd28729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ccbd287292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cbd287292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ccbd287292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ccbd28729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ccbd287292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ccbd287292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Group 1: Sports Specifics </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fontScale="85000" lnSpcReduction="20000"/>
          </a:bodyPr>
          <a:lstStyle/>
          <a:p>
            <a:pPr marL="0" lvl="0" indent="0" algn="ctr" rtl="0">
              <a:spcBef>
                <a:spcPts val="0"/>
              </a:spcBef>
              <a:spcAft>
                <a:spcPts val="0"/>
              </a:spcAft>
              <a:buNone/>
            </a:pPr>
            <a:r>
              <a:rPr lang="en" dirty="0"/>
              <a:t>Jay Clute, Sydney Pearce, Derek Valentin, Isaac </a:t>
            </a:r>
            <a:r>
              <a:rPr lang="en" dirty="0" err="1"/>
              <a:t>Ajiborode</a:t>
            </a:r>
            <a:r>
              <a:rPr lang="en" dirty="0"/>
              <a:t>, </a:t>
            </a:r>
            <a:r>
              <a:rPr lang="en"/>
              <a:t>Emmanuel Azike, </a:t>
            </a:r>
            <a:r>
              <a:rPr lang="en" dirty="0" err="1"/>
              <a:t>Dagi</a:t>
            </a:r>
            <a:r>
              <a:rPr lang="en" dirty="0"/>
              <a:t> </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Our Goal</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To have a working demo of a website that educates student athletes on the importance of nutrition and exercise through a game that will be developed by the team.</a:t>
            </a:r>
            <a:endParaRPr/>
          </a:p>
          <a:p>
            <a:pPr marL="457200" lvl="0" indent="-342900" algn="l" rtl="0">
              <a:spcBef>
                <a:spcPts val="0"/>
              </a:spcBef>
              <a:spcAft>
                <a:spcPts val="0"/>
              </a:spcAft>
              <a:buSzPts val="1800"/>
              <a:buChar char="-"/>
            </a:pPr>
            <a:r>
              <a:rPr lang="en"/>
              <a:t>Users will also be able to connect with their coach and team (if applicable) as well as search for nearby exercise facilities and trainers.</a:t>
            </a:r>
            <a:endParaRPr/>
          </a:p>
          <a:p>
            <a:pPr marL="457200" lvl="0" indent="-342900" algn="l" rtl="0">
              <a:spcBef>
                <a:spcPts val="0"/>
              </a:spcBef>
              <a:spcAft>
                <a:spcPts val="0"/>
              </a:spcAft>
              <a:buSzPts val="1800"/>
              <a:buChar char="-"/>
            </a:pPr>
            <a:r>
              <a:rPr lang="en"/>
              <a:t>Parents are able to create an account as well in order to monitor the child’s progress as well as stay in contact with their child’s coach and team.</a:t>
            </a:r>
            <a:endParaRPr/>
          </a:p>
          <a:p>
            <a:pPr marL="457200" lvl="0" indent="-342900" algn="l" rtl="0">
              <a:spcBef>
                <a:spcPts val="0"/>
              </a:spcBef>
              <a:spcAft>
                <a:spcPts val="0"/>
              </a:spcAft>
              <a:buSzPts val="1800"/>
              <a:buChar char="-"/>
            </a:pPr>
            <a:r>
              <a:rPr lang="en"/>
              <a:t>The demo is expected to be completed by mid-May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Group Roles</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pPr marL="457200" lvl="0" indent="-317182" algn="l" rtl="0">
              <a:spcBef>
                <a:spcPts val="0"/>
              </a:spcBef>
              <a:spcAft>
                <a:spcPts val="0"/>
              </a:spcAft>
              <a:buSzPct val="100000"/>
              <a:buChar char="●"/>
            </a:pPr>
            <a:r>
              <a:rPr lang="en"/>
              <a:t>Jay Clute - Project Manager/Backend Developer</a:t>
            </a:r>
            <a:endParaRPr/>
          </a:p>
          <a:p>
            <a:pPr marL="914400" lvl="1" indent="-297497" algn="l" rtl="0">
              <a:spcBef>
                <a:spcPts val="0"/>
              </a:spcBef>
              <a:spcAft>
                <a:spcPts val="0"/>
              </a:spcAft>
              <a:buSzPct val="100000"/>
              <a:buChar char="○"/>
            </a:pPr>
            <a:r>
              <a:rPr lang="en"/>
              <a:t>Keep everyone on schedule, code functional aspects</a:t>
            </a:r>
            <a:endParaRPr/>
          </a:p>
          <a:p>
            <a:pPr marL="457200" lvl="0" indent="-317182" algn="l" rtl="0">
              <a:spcBef>
                <a:spcPts val="0"/>
              </a:spcBef>
              <a:spcAft>
                <a:spcPts val="0"/>
              </a:spcAft>
              <a:buSzPct val="100000"/>
              <a:buChar char="●"/>
            </a:pPr>
            <a:r>
              <a:rPr lang="en"/>
              <a:t>Sydney Pearce - Assistant Project Manager/Developer operations</a:t>
            </a:r>
            <a:endParaRPr/>
          </a:p>
          <a:p>
            <a:pPr marL="914400" lvl="1" indent="-297497" algn="l" rtl="0">
              <a:spcBef>
                <a:spcPts val="0"/>
              </a:spcBef>
              <a:spcAft>
                <a:spcPts val="0"/>
              </a:spcAft>
              <a:buSzPct val="100000"/>
              <a:buChar char="○"/>
            </a:pPr>
            <a:r>
              <a:rPr lang="en"/>
              <a:t>Keep everyone on schedule, making sure requirements are met, bug fixes</a:t>
            </a:r>
            <a:endParaRPr/>
          </a:p>
          <a:p>
            <a:pPr marL="457200" lvl="0" indent="-317182" algn="l" rtl="0">
              <a:spcBef>
                <a:spcPts val="0"/>
              </a:spcBef>
              <a:spcAft>
                <a:spcPts val="0"/>
              </a:spcAft>
              <a:buSzPct val="100000"/>
              <a:buChar char="●"/>
            </a:pPr>
            <a:r>
              <a:rPr lang="en"/>
              <a:t>Isaac Ajiborode - Frontend and Backend Developer</a:t>
            </a:r>
            <a:endParaRPr/>
          </a:p>
          <a:p>
            <a:pPr marL="914400" lvl="1" indent="-297497" algn="l" rtl="0">
              <a:spcBef>
                <a:spcPts val="0"/>
              </a:spcBef>
              <a:spcAft>
                <a:spcPts val="0"/>
              </a:spcAft>
              <a:buSzPct val="100000"/>
              <a:buChar char="○"/>
            </a:pPr>
            <a:r>
              <a:rPr lang="en"/>
              <a:t>Web design and code functional aspects</a:t>
            </a:r>
            <a:endParaRPr/>
          </a:p>
          <a:p>
            <a:pPr marL="457200" lvl="0" indent="-317182" algn="l" rtl="0">
              <a:spcBef>
                <a:spcPts val="0"/>
              </a:spcBef>
              <a:spcAft>
                <a:spcPts val="0"/>
              </a:spcAft>
              <a:buSzPct val="100000"/>
              <a:buChar char="●"/>
            </a:pPr>
            <a:r>
              <a:rPr lang="en"/>
              <a:t>Derek Valentin- Frontend Developer </a:t>
            </a:r>
            <a:endParaRPr/>
          </a:p>
          <a:p>
            <a:pPr marL="914400" lvl="1" indent="-297497" algn="l" rtl="0">
              <a:spcBef>
                <a:spcPts val="0"/>
              </a:spcBef>
              <a:spcAft>
                <a:spcPts val="0"/>
              </a:spcAft>
              <a:buSzPct val="100000"/>
              <a:buChar char="○"/>
            </a:pPr>
            <a:r>
              <a:rPr lang="en"/>
              <a:t>Web design</a:t>
            </a:r>
            <a:endParaRPr/>
          </a:p>
          <a:p>
            <a:pPr marL="457200" lvl="0" indent="-317182" algn="l" rtl="0">
              <a:spcBef>
                <a:spcPts val="0"/>
              </a:spcBef>
              <a:spcAft>
                <a:spcPts val="0"/>
              </a:spcAft>
              <a:buSzPct val="100000"/>
              <a:buChar char="●"/>
            </a:pPr>
            <a:r>
              <a:rPr lang="en"/>
              <a:t>Emmanuel Azike - Frontend/Backend Developer  </a:t>
            </a:r>
            <a:endParaRPr/>
          </a:p>
          <a:p>
            <a:pPr marL="914400" lvl="1" indent="-297497" algn="l" rtl="0">
              <a:spcBef>
                <a:spcPts val="0"/>
              </a:spcBef>
              <a:spcAft>
                <a:spcPts val="0"/>
              </a:spcAft>
              <a:buSzPct val="100000"/>
              <a:buChar char="○"/>
            </a:pPr>
            <a:r>
              <a:rPr lang="en"/>
              <a:t>Web design and code functional aspects</a:t>
            </a:r>
            <a:endParaRPr/>
          </a:p>
          <a:p>
            <a:pPr marL="0" lvl="0" indent="0" algn="l" rtl="0">
              <a:spcBef>
                <a:spcPts val="1200"/>
              </a:spcBef>
              <a:spcAft>
                <a:spcPts val="0"/>
              </a:spcAft>
              <a:buNone/>
            </a:pPr>
            <a:r>
              <a:rPr lang="en"/>
              <a:t>  * Dagdevelom Kebede-Frontend/backend </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Tools We Are Using</a:t>
            </a:r>
            <a:endParaRPr/>
          </a:p>
          <a:p>
            <a:pPr marL="0" lvl="0" indent="0" algn="l" rtl="0">
              <a:spcBef>
                <a:spcPts val="0"/>
              </a:spcBef>
              <a:spcAft>
                <a:spcPts val="0"/>
              </a:spcAft>
              <a:buNone/>
            </a:pPr>
            <a:endParaRPr/>
          </a:p>
        </p:txBody>
      </p:sp>
      <p:sp>
        <p:nvSpPr>
          <p:cNvPr id="73" name="Google Shape;73;p16"/>
          <p:cNvSpPr txBox="1">
            <a:spLocks noGrp="1"/>
          </p:cNvSpPr>
          <p:nvPr>
            <p:ph type="body" idx="1"/>
          </p:nvPr>
        </p:nvSpPr>
        <p:spPr>
          <a:xfrm>
            <a:off x="198500" y="1017725"/>
            <a:ext cx="8520600" cy="36078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Javascript</a:t>
            </a:r>
            <a:endParaRPr/>
          </a:p>
          <a:p>
            <a:pPr marL="457200" lvl="0" indent="-342900" algn="l" rtl="0">
              <a:spcBef>
                <a:spcPts val="0"/>
              </a:spcBef>
              <a:spcAft>
                <a:spcPts val="0"/>
              </a:spcAft>
              <a:buSzPts val="1800"/>
              <a:buChar char="●"/>
            </a:pPr>
            <a:r>
              <a:rPr lang="en"/>
              <a:t>Wordpress</a:t>
            </a:r>
            <a:endParaRPr/>
          </a:p>
          <a:p>
            <a:pPr marL="457200" lvl="0" indent="-342900" algn="l" rtl="0">
              <a:spcBef>
                <a:spcPts val="0"/>
              </a:spcBef>
              <a:spcAft>
                <a:spcPts val="0"/>
              </a:spcAft>
              <a:buSzPts val="1800"/>
              <a:buChar char="●"/>
            </a:pPr>
            <a:r>
              <a:rPr lang="en"/>
              <a:t>MySql</a:t>
            </a:r>
            <a:endParaRPr/>
          </a:p>
          <a:p>
            <a:pPr marL="457200" lvl="0" indent="-342900" algn="l" rtl="0">
              <a:spcBef>
                <a:spcPts val="0"/>
              </a:spcBef>
              <a:spcAft>
                <a:spcPts val="0"/>
              </a:spcAft>
              <a:buSzPts val="1800"/>
              <a:buChar char="●"/>
            </a:pPr>
            <a:r>
              <a:rPr lang="en"/>
              <a:t>Mongodb</a:t>
            </a:r>
            <a:endParaRPr/>
          </a:p>
          <a:p>
            <a:pPr marL="457200" lvl="0" indent="-342900" algn="l" rtl="0">
              <a:spcBef>
                <a:spcPts val="0"/>
              </a:spcBef>
              <a:spcAft>
                <a:spcPts val="0"/>
              </a:spcAft>
              <a:buSzPts val="1800"/>
              <a:buChar char="●"/>
            </a:pPr>
            <a:r>
              <a:rPr lang="en"/>
              <a:t>Sever Gator </a:t>
            </a:r>
            <a:endParaRPr/>
          </a:p>
          <a:p>
            <a:pPr marL="457200" lvl="0" indent="-342900" algn="l" rtl="0">
              <a:spcBef>
                <a:spcPts val="0"/>
              </a:spcBef>
              <a:spcAft>
                <a:spcPts val="0"/>
              </a:spcAft>
              <a:buSzPts val="1800"/>
              <a:buChar char="●"/>
            </a:pPr>
            <a:r>
              <a:rPr lang="en"/>
              <a:t>ReactJS </a:t>
            </a:r>
            <a:endParaRPr/>
          </a:p>
          <a:p>
            <a:pPr marL="457200" lvl="0" indent="-342900" algn="l" rtl="0">
              <a:spcBef>
                <a:spcPts val="0"/>
              </a:spcBef>
              <a:spcAft>
                <a:spcPts val="0"/>
              </a:spcAft>
              <a:buSzPts val="1800"/>
              <a:buChar char="●"/>
            </a:pPr>
            <a:r>
              <a:rPr lang="en"/>
              <a:t>IPWHOIS.io</a:t>
            </a:r>
            <a:endParaRPr/>
          </a:p>
          <a:p>
            <a:pPr marL="457200" lvl="0" indent="-342900" algn="l" rtl="0">
              <a:spcBef>
                <a:spcPts val="0"/>
              </a:spcBef>
              <a:spcAft>
                <a:spcPts val="0"/>
              </a:spcAft>
              <a:buSzPts val="1800"/>
              <a:buChar char="●"/>
            </a:pPr>
            <a:r>
              <a:rPr lang="en"/>
              <a:t>Name Space </a:t>
            </a:r>
            <a:endParaRPr/>
          </a:p>
          <a:p>
            <a:pPr marL="457200" lvl="0" indent="-342900" algn="l" rtl="0">
              <a:spcBef>
                <a:spcPts val="0"/>
              </a:spcBef>
              <a:spcAft>
                <a:spcPts val="0"/>
              </a:spcAft>
              <a:buSzPts val="1800"/>
              <a:buChar char="●"/>
            </a:pPr>
            <a:r>
              <a:rPr lang="en"/>
              <a:t>GitHub Development Pack</a:t>
            </a:r>
            <a:endParaRPr/>
          </a:p>
          <a:p>
            <a:pPr marL="0" lvl="0" indent="0" algn="l" rtl="0">
              <a:spcBef>
                <a:spcPts val="1200"/>
              </a:spcBef>
              <a:spcAft>
                <a:spcPts val="0"/>
              </a:spcAft>
              <a:buNone/>
            </a:pPr>
            <a:endParaRPr/>
          </a:p>
          <a:p>
            <a:pPr marL="0" lvl="0" indent="0" algn="l" rtl="0">
              <a:spcBef>
                <a:spcPts val="1200"/>
              </a:spcBef>
              <a:spcAft>
                <a:spcPts val="1200"/>
              </a:spcAft>
              <a:buNone/>
            </a:pPr>
            <a:endParaRPr sz="1200">
              <a:solidFill>
                <a:srgbClr val="202124"/>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Current Development Plans</a:t>
            </a: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Title Page</a:t>
            </a:r>
            <a:endParaRPr/>
          </a:p>
          <a:p>
            <a:pPr marL="914400" lvl="1" indent="-317500" algn="l" rtl="0">
              <a:spcBef>
                <a:spcPts val="0"/>
              </a:spcBef>
              <a:spcAft>
                <a:spcPts val="0"/>
              </a:spcAft>
              <a:buSzPts val="1400"/>
              <a:buChar char="○"/>
            </a:pPr>
            <a:r>
              <a:rPr lang="en"/>
              <a:t>Sign up, payment , message system, search gyms, etc</a:t>
            </a:r>
            <a:endParaRPr/>
          </a:p>
          <a:p>
            <a:pPr marL="457200" lvl="0" indent="-342900" algn="l" rtl="0">
              <a:spcBef>
                <a:spcPts val="0"/>
              </a:spcBef>
              <a:spcAft>
                <a:spcPts val="0"/>
              </a:spcAft>
              <a:buSzPts val="1800"/>
              <a:buChar char="●"/>
            </a:pPr>
            <a:r>
              <a:rPr lang="en"/>
              <a:t>Game</a:t>
            </a:r>
            <a:endParaRPr/>
          </a:p>
          <a:p>
            <a:pPr marL="914400" lvl="1" indent="-317500" algn="l" rtl="0">
              <a:spcBef>
                <a:spcPts val="0"/>
              </a:spcBef>
              <a:spcAft>
                <a:spcPts val="0"/>
              </a:spcAft>
              <a:buSzPts val="1400"/>
              <a:buChar char="○"/>
            </a:pPr>
            <a:r>
              <a:rPr lang="en"/>
              <a:t>Interactive game designed to educate student about fitness</a:t>
            </a:r>
            <a:endParaRPr/>
          </a:p>
          <a:p>
            <a:pPr marL="914400" lvl="1" indent="-317500" algn="l" rtl="0">
              <a:spcBef>
                <a:spcPts val="0"/>
              </a:spcBef>
              <a:spcAft>
                <a:spcPts val="0"/>
              </a:spcAft>
              <a:buSzPts val="1400"/>
              <a:buChar char="○"/>
            </a:pPr>
            <a:r>
              <a:rPr lang="en"/>
              <a:t>Matching game (more details to follow)</a:t>
            </a:r>
            <a:endParaRPr/>
          </a:p>
          <a:p>
            <a:pPr marL="457200" lvl="0" indent="-342900" algn="l" rtl="0">
              <a:spcBef>
                <a:spcPts val="0"/>
              </a:spcBef>
              <a:spcAft>
                <a:spcPts val="0"/>
              </a:spcAft>
              <a:buSzPts val="1800"/>
              <a:buChar char="●"/>
            </a:pPr>
            <a:r>
              <a:rPr lang="en"/>
              <a:t>3rd Party Trainers</a:t>
            </a:r>
            <a:endParaRPr/>
          </a:p>
          <a:p>
            <a:pPr marL="914400" lvl="1" indent="-317500" algn="l" rtl="0">
              <a:spcBef>
                <a:spcPts val="0"/>
              </a:spcBef>
              <a:spcAft>
                <a:spcPts val="0"/>
              </a:spcAft>
              <a:buSzPts val="1400"/>
              <a:buChar char="○"/>
            </a:pPr>
            <a:r>
              <a:rPr lang="en"/>
              <a:t>These will be people who are interested in providing their services to get students on a better diet, workout plan, etc.</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We Want the Website to Look</a:t>
            </a: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After logging in, the user will see the game front and center.  Since this is the main focus of the website and where the majority of the education is, this will be the first thing the user sees.</a:t>
            </a:r>
            <a:endParaRPr/>
          </a:p>
          <a:p>
            <a:pPr marL="457200" lvl="0" indent="-342900" algn="l" rtl="0">
              <a:spcBef>
                <a:spcPts val="0"/>
              </a:spcBef>
              <a:spcAft>
                <a:spcPts val="0"/>
              </a:spcAft>
              <a:buSzPts val="1800"/>
              <a:buChar char="●"/>
            </a:pPr>
            <a:r>
              <a:rPr lang="en"/>
              <a:t>On the top of the screen there will be a navigation bar where users can navigate to the home screen, the game itself, their team, and then a search for local gyms and trainers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Game Itself</a:t>
            </a:r>
            <a:endParaRPr/>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t>The idea of the game is a Matching game. </a:t>
            </a:r>
            <a:endParaRPr/>
          </a:p>
          <a:p>
            <a:pPr marL="457200" lvl="0" indent="-334327" algn="l" rtl="0">
              <a:spcBef>
                <a:spcPts val="1200"/>
              </a:spcBef>
              <a:spcAft>
                <a:spcPts val="0"/>
              </a:spcAft>
              <a:buSzPct val="100000"/>
              <a:buChar char="-"/>
            </a:pPr>
            <a:r>
              <a:rPr lang="en"/>
              <a:t>The game is offered daily and is timed so that the fastest time is recorded across all students.</a:t>
            </a:r>
            <a:endParaRPr/>
          </a:p>
          <a:p>
            <a:pPr marL="457200" lvl="0" indent="-334327" algn="l" rtl="0">
              <a:spcBef>
                <a:spcPts val="0"/>
              </a:spcBef>
              <a:spcAft>
                <a:spcPts val="0"/>
              </a:spcAft>
              <a:buSzPct val="100000"/>
              <a:buChar char="-"/>
            </a:pPr>
            <a:r>
              <a:rPr lang="en"/>
              <a:t>A Scoreboard will be kept so that the leading students will shown across all students and parent homepages.</a:t>
            </a:r>
            <a:endParaRPr/>
          </a:p>
          <a:p>
            <a:pPr marL="457200" lvl="0" indent="-334327" algn="l" rtl="0">
              <a:spcBef>
                <a:spcPts val="0"/>
              </a:spcBef>
              <a:spcAft>
                <a:spcPts val="0"/>
              </a:spcAft>
              <a:buSzPct val="100000"/>
              <a:buChar char="-"/>
            </a:pPr>
            <a:r>
              <a:rPr lang="en"/>
              <a:t>Each student is offered a certain number of questions in which they have to answer in a certain amount of time. </a:t>
            </a:r>
            <a:endParaRPr/>
          </a:p>
          <a:p>
            <a:pPr marL="914400" lvl="1" indent="-310832" algn="l" rtl="0">
              <a:spcBef>
                <a:spcPts val="0"/>
              </a:spcBef>
              <a:spcAft>
                <a:spcPts val="0"/>
              </a:spcAft>
              <a:buSzPct val="100000"/>
              <a:buChar char="-"/>
            </a:pPr>
            <a:r>
              <a:rPr lang="en"/>
              <a:t>The question will be health related.</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442</Words>
  <Application>Microsoft Macintosh PowerPoint</Application>
  <PresentationFormat>On-screen Show (16:9)</PresentationFormat>
  <Paragraphs>48</Paragraphs>
  <Slides>7</Slides>
  <Notes>7</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7</vt:i4>
      </vt:variant>
    </vt:vector>
  </HeadingPairs>
  <TitlesOfParts>
    <vt:vector size="9" baseType="lpstr">
      <vt:lpstr>Arial</vt:lpstr>
      <vt:lpstr>Simple Dark</vt:lpstr>
      <vt:lpstr>Group 1: Sports Specifics </vt:lpstr>
      <vt:lpstr>Our Goal</vt:lpstr>
      <vt:lpstr>Group Roles</vt:lpstr>
      <vt:lpstr>Tools We Are Using </vt:lpstr>
      <vt:lpstr>Current Development Plans</vt:lpstr>
      <vt:lpstr>How We Want the Website to Look</vt:lpstr>
      <vt:lpstr>The Game Itself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1: Sports Specifics </dc:title>
  <cp:lastModifiedBy>EJ Azike ✔️.</cp:lastModifiedBy>
  <cp:revision>1</cp:revision>
  <dcterms:modified xsi:type="dcterms:W3CDTF">2021-04-28T03:30:48Z</dcterms:modified>
</cp:coreProperties>
</file>