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0"/>
    </p:embeddedFont>
    <p:embeddedFont>
      <p:font typeface="Oswal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ae1a9cf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ae1a9cf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ae1a9cf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ae1a9cf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ae1a9cf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ae1a9cf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ae1a9cf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ae1a9cf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ae1a9c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7ae1a9c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ae1a9cf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7ae1a9cf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</a:t>
            </a:r>
            <a:endParaRPr sz="13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Jay Clute, Dagm Kebede, Derek Valentin, Emmanuel Azike, Sydney Pearce, Isaac Ajiborode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25" y="1669675"/>
            <a:ext cx="4041199" cy="9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a fun, interactive website to increase awareness about health and exercise among teens.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all necessary health information/facts &amp; game to play!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new user sign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game/display user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nearby gyms/facilities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users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Secure, never leaves domain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and visually appealing for teens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Teaches necessary health information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WordPress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HostGator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Plugins, such as Elementor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style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score based on answers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user a recommendation about their current health status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30" y="2571750"/>
            <a:ext cx="7585595" cy="16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Couldn’t access our website/server was down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Reinstalled several plugins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service tried to hustle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Staying up late to accomplish goals/requirements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 idx="4294967295"/>
          </p:nvPr>
        </p:nvSpPr>
        <p:spPr>
          <a:xfrm>
            <a:off x="3933275" y="2285400"/>
            <a:ext cx="140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-&gt;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432125" y="2973875"/>
            <a:ext cx="217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https://livingactively.club/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75" y="4339250"/>
            <a:ext cx="749725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n</vt:lpstr>
      <vt:lpstr>Goal</vt:lpstr>
      <vt:lpstr>Requirements</vt:lpstr>
      <vt:lpstr>Tools</vt:lpstr>
      <vt:lpstr>Game</vt:lpstr>
      <vt:lpstr>Difficulties</vt:lpstr>
      <vt:lpstr>Demo 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cp:lastModifiedBy>Pearce, Sydney</cp:lastModifiedBy>
  <cp:revision>1</cp:revision>
  <dcterms:modified xsi:type="dcterms:W3CDTF">2021-05-17T22:24:26Z</dcterms:modified>
</cp:coreProperties>
</file>