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6c96da64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6c96da64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c96da64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c96da64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c96da64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c96da64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c96da64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c96da64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c96da64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c96da64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6c96da64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6c96da64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c96da64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c96da64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c96da64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c96da64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c96da64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c96da64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c96da64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c96da64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pgtestwebsit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The Pearce Group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Web Enhancement Project</a:t>
            </a:r>
            <a:endParaRPr sz="32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Sydney Pearce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Now...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Demo!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The Pearce Group company website to....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Modernize it (Was made in 2013!)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Secretary references it often to clients and wanted a more updated look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booking forum for appointments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way to filter the amount of phone calls received daily about availability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Accomplished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Modernize front end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Updated the 2013 theme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information over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booking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availability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specific details </a:t>
            </a:r>
            <a:r>
              <a:rPr lang="en">
                <a:solidFill>
                  <a:srgbClr val="FF0000"/>
                </a:solidFill>
              </a:rPr>
              <a:t>--name, phone number, email, address, employee, services, ...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 time </a:t>
            </a:r>
            <a:r>
              <a:rPr lang="en">
                <a:solidFill>
                  <a:srgbClr val="FF0000"/>
                </a:solidFill>
              </a:rPr>
              <a:t>--only show available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bookings </a:t>
            </a:r>
            <a:r>
              <a:rPr lang="en">
                <a:solidFill>
                  <a:srgbClr val="FF0000"/>
                </a:solidFill>
              </a:rPr>
              <a:t>--can see from admin side &amp; option to store in Google Calendar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double bookings don’t occur </a:t>
            </a:r>
            <a:r>
              <a:rPr lang="en">
                <a:solidFill>
                  <a:srgbClr val="FF0000"/>
                </a:solidFill>
              </a:rPr>
              <a:t>--delete time slots as they are taken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admin to approve/decline appointments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admin to block days off/configure time slots available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Confirmation email to client </a:t>
            </a:r>
            <a:r>
              <a:rPr lang="en">
                <a:solidFill>
                  <a:srgbClr val="FF0000"/>
                </a:solidFill>
              </a:rPr>
              <a:t>--configure SMTP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booking alert sent to client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Roadblocks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Migrating the site to a new domain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want to break live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around previous developers schedule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 had to give me permissions and send over his backup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Copied using WP all-in-one migration...easy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Biggest struggles: File size limitations, Recaptcha ERROR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Had to connect to my website via SSH using Putty and use Linux commands to navigate through files and delete Recaptcha plugin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Eventually...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my new test website which I called…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http://tpgtestwebsite.com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Should The Pearce Group authorize this version?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take stress of the secretary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more business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for admin to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(integration from paper to online booking)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Email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4194699" cy="38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Email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999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Approval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111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00" y="2867600"/>
            <a:ext cx="8520602" cy="107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Notification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74475" cy="38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The Pearce Group  Web Enhancement Project</vt:lpstr>
      <vt:lpstr>My Goal</vt:lpstr>
      <vt:lpstr>What Was Accomplished</vt:lpstr>
      <vt:lpstr>Biggest Roadblocks</vt:lpstr>
      <vt:lpstr>Eventually...</vt:lpstr>
      <vt:lpstr>Client Email</vt:lpstr>
      <vt:lpstr>Admin Email</vt:lpstr>
      <vt:lpstr>Admin Approval</vt:lpstr>
      <vt:lpstr>Client Notification</vt:lpstr>
      <vt:lpstr>Now...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Pearce Group  Web Enhancement Project</dc:title>
  <cp:lastModifiedBy>Pearce, Sydney</cp:lastModifiedBy>
  <cp:revision>1</cp:revision>
  <dcterms:modified xsi:type="dcterms:W3CDTF">2021-05-02T15:07:17Z</dcterms:modified>
</cp:coreProperties>
</file>