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20F1-5237-40C9-2037-0721970F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163A7-6891-36DE-EEF8-05BD8CA2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DC28-203D-C88D-0323-7266195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3444-4188-38A6-8C17-5FF7CEF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D2DB-D096-3CB8-A45C-9D5F2D5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BF1A-F408-5AFE-98DE-BE49DC86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00BC-E8BA-0BC3-D871-2A2D7F8C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4A8B-93BC-5005-AF1B-A45CE4A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16EE-04B0-1EC3-79E0-2D899571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4AD-4C90-5DBA-3C6B-6B91D83C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B6842-0837-0D8E-297D-BF8ACC70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82A93-8595-994E-46AA-EC49DF03C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71FC-7275-A9F4-80BA-F313B898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3CF5-F1CE-3F45-6AD8-F933B1DD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6486-9283-D76C-6020-6309D9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78ED-EDC2-DBC3-1711-14EDD7C1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72AB-9C7C-6166-7B9F-30A54502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16C4-E88F-48D0-05B1-28DF670E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603C-6BDC-168B-7330-DD3E4B7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B2BB-71F2-72C9-4D93-2A575C0A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0C3B-BA22-9684-4562-B35F73A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5AA2-A3E5-25A9-9610-40F80768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8FB9-F2ED-F753-5E14-9168C78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AC6B-1C12-0193-9AEA-41BFB1A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B4E1-C59F-C574-C70C-736DBB66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375-F4BE-6758-0036-87E20525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89EB-F2E1-5A32-2ECD-26D3E7750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1C02-9D38-8107-7883-4874D7ED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0E52-C93F-A969-E84C-0378CCF9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FFEA3-A1D8-EEDE-404E-21D7F6C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1AA7-7E81-488F-568B-CE264746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5D6D-711A-06DB-8BBE-24754F4F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6ADF-4144-DB60-4737-57208555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EA45-E180-33E0-6BA3-8B07BAD4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AD6B-2204-A6C1-A1FD-208C44CA5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1E7A-43B1-C111-CD31-C9EC8F67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320B0-6AD6-A22D-5518-BEA8C5AA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A9048-EA48-A708-0D71-417DCF85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CE67B-744D-29B3-72D8-2E19FAC1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D225-EE44-DEB6-C584-4F38AFEC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556AF-57E7-8B67-A972-1FC35F97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93D8C-6C1E-D1CF-5D2B-23FF8D5F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7623-242A-495C-3F40-3683101B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CAA99-D619-3CF5-7930-161C7257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BA8B0-242F-5CC8-732B-FFC6011B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31B5-D2BA-7134-BC4F-83D1103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481F-3A45-2354-BFD1-B7E8C594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00CC-E341-AD33-5880-09CB12E3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89B6-B2E1-DCD4-237B-0719A112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C2CA4-4DBC-25E3-1FCC-C8DDEC3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E547-9040-1511-AE80-875D37D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8231-9991-7749-A282-9192B847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FAA-A88B-EB5A-CFE8-BE08B2D1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3C2B7-8346-F93B-CBBE-A0C3997F2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7A1C-1E7C-D95B-336C-B0E54C8C0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6FC20-78EB-F90D-4A96-4B63B5F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0C38-AB01-FD20-380F-8DD9346B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966FD-C3D9-5625-A181-6237B20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BAB0-0C75-1CEB-D681-EE6126C7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983B-B285-8C92-2C69-1D735E85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1013-C034-B10E-DB6C-1337951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E0D9-2F04-4249-B91E-CE9D8D50FAC4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2CC8-DDA6-045C-1527-2D80CCF38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2A37-4590-892A-AB30-06FE8C68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4AF7-D85B-A242-8CF6-7454A6C3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D82AEF-AFDD-E73B-70F1-8B62E60E9741}"/>
              </a:ext>
            </a:extLst>
          </p:cNvPr>
          <p:cNvSpPr/>
          <p:nvPr/>
        </p:nvSpPr>
        <p:spPr>
          <a:xfrm>
            <a:off x="789140" y="726510"/>
            <a:ext cx="4421687" cy="6559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453CF-184D-38C8-478A-50205B770E11}"/>
              </a:ext>
            </a:extLst>
          </p:cNvPr>
          <p:cNvSpPr txBox="1"/>
          <p:nvPr/>
        </p:nvSpPr>
        <p:spPr>
          <a:xfrm>
            <a:off x="6441510" y="2133599"/>
            <a:ext cx="4578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Sentence: Seldom has a movie so closely matched the spirit of a man and his work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2183942-4D25-5FB6-F573-A9F6755CAAAC}"/>
              </a:ext>
            </a:extLst>
          </p:cNvPr>
          <p:cNvSpPr/>
          <p:nvPr/>
        </p:nvSpPr>
        <p:spPr>
          <a:xfrm>
            <a:off x="8317283" y="3043824"/>
            <a:ext cx="751561" cy="53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CA76-CDE7-957D-77CD-27611F3B2D1C}"/>
              </a:ext>
            </a:extLst>
          </p:cNvPr>
          <p:cNvSpPr txBox="1"/>
          <p:nvPr/>
        </p:nvSpPr>
        <p:spPr>
          <a:xfrm>
            <a:off x="6441509" y="3754905"/>
            <a:ext cx="4578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 input is the attribution scores between each token in the sentence and the edges which tokens are related</a:t>
            </a:r>
          </a:p>
        </p:txBody>
      </p:sp>
    </p:spTree>
    <p:extLst>
      <p:ext uri="{BB962C8B-B14F-4D97-AF65-F5344CB8AC3E}">
        <p14:creationId xmlns:p14="http://schemas.microsoft.com/office/powerpoint/2010/main" val="325602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1390538"/>
            <a:ext cx="4421687" cy="74306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7EEB1-0459-7A03-5AB7-F6606E618B40}"/>
              </a:ext>
            </a:extLst>
          </p:cNvPr>
          <p:cNvSpPr txBox="1"/>
          <p:nvPr/>
        </p:nvSpPr>
        <p:spPr>
          <a:xfrm>
            <a:off x="7243176" y="224633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6B64B-F29F-E109-FAB6-66CC02800D16}"/>
              </a:ext>
            </a:extLst>
          </p:cNvPr>
          <p:cNvSpPr txBox="1"/>
          <p:nvPr/>
        </p:nvSpPr>
        <p:spPr>
          <a:xfrm>
            <a:off x="7243175" y="253110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968B0-E0A6-F9A1-3364-9E616F37BDEF}"/>
              </a:ext>
            </a:extLst>
          </p:cNvPr>
          <p:cNvSpPr txBox="1"/>
          <p:nvPr/>
        </p:nvSpPr>
        <p:spPr>
          <a:xfrm>
            <a:off x="7243175" y="281587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DCDB2-4F09-A3BF-A8B3-034DE48C981C}"/>
              </a:ext>
            </a:extLst>
          </p:cNvPr>
          <p:cNvSpPr txBox="1"/>
          <p:nvPr/>
        </p:nvSpPr>
        <p:spPr>
          <a:xfrm>
            <a:off x="7243175" y="310064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19976-0D5E-2279-468B-C326B525908F}"/>
              </a:ext>
            </a:extLst>
          </p:cNvPr>
          <p:cNvSpPr txBox="1"/>
          <p:nvPr/>
        </p:nvSpPr>
        <p:spPr>
          <a:xfrm>
            <a:off x="7243175" y="338541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6A51F-FAEC-3165-07A1-849C897A8DF8}"/>
              </a:ext>
            </a:extLst>
          </p:cNvPr>
          <p:cNvSpPr txBox="1"/>
          <p:nvPr/>
        </p:nvSpPr>
        <p:spPr>
          <a:xfrm>
            <a:off x="8367386" y="2241312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closely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EC3E2-0D7D-A3ED-1D91-57CF6B7B863F}"/>
              </a:ext>
            </a:extLst>
          </p:cNvPr>
          <p:cNvSpPr txBox="1"/>
          <p:nvPr/>
        </p:nvSpPr>
        <p:spPr>
          <a:xfrm>
            <a:off x="8367387" y="251975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95748-32D7-99A8-85BA-1AB205C34E80}"/>
              </a:ext>
            </a:extLst>
          </p:cNvPr>
          <p:cNvSpPr txBox="1"/>
          <p:nvPr/>
        </p:nvSpPr>
        <p:spPr>
          <a:xfrm>
            <a:off x="8367387" y="2857254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CEE82-DC19-753A-8226-7808C503BBD3}"/>
              </a:ext>
            </a:extLst>
          </p:cNvPr>
          <p:cNvSpPr txBox="1"/>
          <p:nvPr/>
        </p:nvSpPr>
        <p:spPr>
          <a:xfrm>
            <a:off x="8367387" y="3185439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A7320-7171-AEB0-70F5-CA7D32388539}"/>
              </a:ext>
            </a:extLst>
          </p:cNvPr>
          <p:cNvSpPr txBox="1"/>
          <p:nvPr/>
        </p:nvSpPr>
        <p:spPr>
          <a:xfrm>
            <a:off x="8366663" y="3481793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76547-897D-AB63-BFB5-2555E90CA125}"/>
              </a:ext>
            </a:extLst>
          </p:cNvPr>
          <p:cNvSpPr txBox="1"/>
          <p:nvPr/>
        </p:nvSpPr>
        <p:spPr>
          <a:xfrm>
            <a:off x="9331159" y="2249652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DC794-54E9-1688-3745-A46D361C63D1}"/>
              </a:ext>
            </a:extLst>
          </p:cNvPr>
          <p:cNvSpPr txBox="1"/>
          <p:nvPr/>
        </p:nvSpPr>
        <p:spPr>
          <a:xfrm>
            <a:off x="9331161" y="2530196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8462F-9101-DB14-A6F9-7C668B991A8E}"/>
              </a:ext>
            </a:extLst>
          </p:cNvPr>
          <p:cNvSpPr txBox="1"/>
          <p:nvPr/>
        </p:nvSpPr>
        <p:spPr>
          <a:xfrm>
            <a:off x="9331161" y="2814966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C3DBCB-41D5-8EDF-62D9-DA3B54CBDF27}"/>
              </a:ext>
            </a:extLst>
          </p:cNvPr>
          <p:cNvSpPr txBox="1"/>
          <p:nvPr/>
        </p:nvSpPr>
        <p:spPr>
          <a:xfrm>
            <a:off x="9331161" y="3099736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2CDF41-4522-CD76-E07B-3A3FF34C776B}"/>
              </a:ext>
            </a:extLst>
          </p:cNvPr>
          <p:cNvSpPr txBox="1"/>
          <p:nvPr/>
        </p:nvSpPr>
        <p:spPr>
          <a:xfrm>
            <a:off x="9331160" y="3384506"/>
            <a:ext cx="11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6E115E-7B6C-582E-75A0-7EC42C29DE7A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Status </a:t>
            </a:r>
            <a:r>
              <a:rPr lang="en-US" b="1" dirty="0" err="1">
                <a:solidFill>
                  <a:schemeClr val="tx1"/>
                </a:solidFill>
              </a:rPr>
              <a:t>NotAppear</a:t>
            </a:r>
            <a:r>
              <a:rPr lang="en-US" b="1" dirty="0">
                <a:solidFill>
                  <a:schemeClr val="tx1"/>
                </a:solidFill>
              </a:rPr>
              <a:t> Tokens</a:t>
            </a:r>
          </a:p>
        </p:txBody>
      </p:sp>
    </p:spTree>
    <p:extLst>
      <p:ext uri="{BB962C8B-B14F-4D97-AF65-F5344CB8AC3E}">
        <p14:creationId xmlns:p14="http://schemas.microsoft.com/office/powerpoint/2010/main" val="42739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133598"/>
            <a:ext cx="4421687" cy="86012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</p:spTree>
    <p:extLst>
      <p:ext uri="{BB962C8B-B14F-4D97-AF65-F5344CB8AC3E}">
        <p14:creationId xmlns:p14="http://schemas.microsoft.com/office/powerpoint/2010/main" val="23198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955931"/>
            <a:ext cx="4421687" cy="15283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8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955931"/>
            <a:ext cx="4421687" cy="22924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89C5E-614A-A255-D45F-21F50AED4DDE}"/>
              </a:ext>
            </a:extLst>
          </p:cNvPr>
          <p:cNvSpPr txBox="1"/>
          <p:nvPr/>
        </p:nvSpPr>
        <p:spPr>
          <a:xfrm>
            <a:off x="5989006" y="4102168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6427A-E21F-A07E-3467-1DA54D7E365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51112" y="3720124"/>
            <a:ext cx="1002605" cy="38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955931"/>
            <a:ext cx="4421687" cy="22924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89C5E-614A-A255-D45F-21F50AED4DDE}"/>
              </a:ext>
            </a:extLst>
          </p:cNvPr>
          <p:cNvSpPr txBox="1"/>
          <p:nvPr/>
        </p:nvSpPr>
        <p:spPr>
          <a:xfrm>
            <a:off x="5989006" y="4102168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6427A-E21F-A07E-3467-1DA54D7E365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51112" y="3720124"/>
            <a:ext cx="1002605" cy="38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3EC63D-ADC0-0C83-9E00-795307AA5EEE}"/>
              </a:ext>
            </a:extLst>
          </p:cNvPr>
          <p:cNvSpPr txBox="1"/>
          <p:nvPr/>
        </p:nvSpPr>
        <p:spPr>
          <a:xfrm>
            <a:off x="6991611" y="487907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429F5B-812B-54A5-C26A-0AF7AF008B8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53716" y="3720124"/>
            <a:ext cx="2" cy="113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955931"/>
            <a:ext cx="4421687" cy="22924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51112" y="1640910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89C5E-614A-A255-D45F-21F50AED4DDE}"/>
              </a:ext>
            </a:extLst>
          </p:cNvPr>
          <p:cNvSpPr txBox="1"/>
          <p:nvPr/>
        </p:nvSpPr>
        <p:spPr>
          <a:xfrm>
            <a:off x="5989006" y="4102168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6427A-E21F-A07E-3467-1DA54D7E365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51112" y="3720124"/>
            <a:ext cx="1002605" cy="38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3EC63D-ADC0-0C83-9E00-795307AA5EEE}"/>
              </a:ext>
            </a:extLst>
          </p:cNvPr>
          <p:cNvSpPr txBox="1"/>
          <p:nvPr/>
        </p:nvSpPr>
        <p:spPr>
          <a:xfrm>
            <a:off x="6991611" y="487907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429F5B-812B-54A5-C26A-0AF7AF008B8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53716" y="3720124"/>
            <a:ext cx="2" cy="113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735761-DC78-83DC-8594-79FB961811DF}"/>
              </a:ext>
            </a:extLst>
          </p:cNvPr>
          <p:cNvSpPr txBox="1"/>
          <p:nvPr/>
        </p:nvSpPr>
        <p:spPr>
          <a:xfrm>
            <a:off x="5592711" y="4853544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0E922-8B12-062D-48F0-6F6EBE74932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154817" y="4471500"/>
            <a:ext cx="271557" cy="38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4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2955931"/>
            <a:ext cx="4421687" cy="229247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663846" y="1688719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89C5E-614A-A255-D45F-21F50AED4DDE}"/>
              </a:ext>
            </a:extLst>
          </p:cNvPr>
          <p:cNvSpPr txBox="1"/>
          <p:nvPr/>
        </p:nvSpPr>
        <p:spPr>
          <a:xfrm>
            <a:off x="10303581" y="3997165"/>
            <a:ext cx="71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6427A-E21F-A07E-3467-1DA54D7E365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716922" y="3720124"/>
            <a:ext cx="836796" cy="53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3EC63D-ADC0-0C83-9E00-795307AA5EEE}"/>
              </a:ext>
            </a:extLst>
          </p:cNvPr>
          <p:cNvSpPr txBox="1"/>
          <p:nvPr/>
        </p:nvSpPr>
        <p:spPr>
          <a:xfrm>
            <a:off x="6814320" y="4841296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429F5B-812B-54A5-C26A-0AF7AF008B8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53716" y="3720124"/>
            <a:ext cx="2" cy="113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735761-DC78-83DC-8594-79FB961811DF}"/>
              </a:ext>
            </a:extLst>
          </p:cNvPr>
          <p:cNvSpPr txBox="1"/>
          <p:nvPr/>
        </p:nvSpPr>
        <p:spPr>
          <a:xfrm>
            <a:off x="5592711" y="4853544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0E922-8B12-062D-48F0-6F6EBE74932A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154817" y="4623900"/>
            <a:ext cx="548695" cy="229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28F7E6-5436-A7AA-24FB-DBCD57B0C620}"/>
              </a:ext>
            </a:extLst>
          </p:cNvPr>
          <p:cNvSpPr txBox="1"/>
          <p:nvPr/>
        </p:nvSpPr>
        <p:spPr>
          <a:xfrm>
            <a:off x="8042595" y="4841097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closely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95634-F99A-2C62-A68D-BDB1A65D3260}"/>
              </a:ext>
            </a:extLst>
          </p:cNvPr>
          <p:cNvSpPr txBox="1"/>
          <p:nvPr/>
        </p:nvSpPr>
        <p:spPr>
          <a:xfrm>
            <a:off x="9332653" y="4841097"/>
            <a:ext cx="650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7662F-C3B9-A9D7-59E4-05E70C3A0452}"/>
              </a:ext>
            </a:extLst>
          </p:cNvPr>
          <p:cNvSpPr txBox="1"/>
          <p:nvPr/>
        </p:nvSpPr>
        <p:spPr>
          <a:xfrm>
            <a:off x="10147087" y="4841097"/>
            <a:ext cx="875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9FC16-0DB6-6F12-D620-6A0716E821FC}"/>
              </a:ext>
            </a:extLst>
          </p:cNvPr>
          <p:cNvSpPr txBox="1"/>
          <p:nvPr/>
        </p:nvSpPr>
        <p:spPr>
          <a:xfrm>
            <a:off x="11122008" y="4849156"/>
            <a:ext cx="875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2C50F-F98A-F3EC-563F-6D9A696A198A}"/>
              </a:ext>
            </a:extLst>
          </p:cNvPr>
          <p:cNvSpPr txBox="1"/>
          <p:nvPr/>
        </p:nvSpPr>
        <p:spPr>
          <a:xfrm>
            <a:off x="6141406" y="4254568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BE23D0-9BB6-3ECF-2640-3346E6FE2A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645206" y="2889085"/>
            <a:ext cx="259235" cy="19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18E5A-05AF-DE55-DF0C-EDDAB8F64A0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699016" y="3720124"/>
            <a:ext cx="499782" cy="110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06C6F-078D-92C7-0B21-1DE4584B1C86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0760903" y="3535458"/>
            <a:ext cx="794575" cy="130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689F0D-810B-B526-8214-FA1E5A7F3A5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0175975" y="3733022"/>
            <a:ext cx="487268" cy="26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BBF15C-E82C-23F5-BBBD-C37527200DBF}"/>
              </a:ext>
            </a:extLst>
          </p:cNvPr>
          <p:cNvCxnSpPr>
            <a:cxnSpLocks/>
          </p:cNvCxnSpPr>
          <p:nvPr/>
        </p:nvCxnSpPr>
        <p:spPr>
          <a:xfrm flipV="1">
            <a:off x="10584996" y="4351129"/>
            <a:ext cx="10479" cy="502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2076B34-9A32-E6FE-E6B3-A2495A60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" y="288098"/>
            <a:ext cx="4685940" cy="6281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671F88-1228-11F9-1BC6-EA9E6D6FED5B}"/>
              </a:ext>
            </a:extLst>
          </p:cNvPr>
          <p:cNvSpPr/>
          <p:nvPr/>
        </p:nvSpPr>
        <p:spPr>
          <a:xfrm>
            <a:off x="764209" y="5210429"/>
            <a:ext cx="4421687" cy="98354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416915-B2A2-7E63-C032-AC1C62A6337C}"/>
              </a:ext>
            </a:extLst>
          </p:cNvPr>
          <p:cNvSpPr/>
          <p:nvPr/>
        </p:nvSpPr>
        <p:spPr>
          <a:xfrm>
            <a:off x="6595294" y="905892"/>
            <a:ext cx="4359058" cy="4926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1D62A-91ED-B43E-C08E-B24D54FC3FAC}"/>
              </a:ext>
            </a:extLst>
          </p:cNvPr>
          <p:cNvSpPr txBox="1"/>
          <p:nvPr/>
        </p:nvSpPr>
        <p:spPr>
          <a:xfrm>
            <a:off x="8342335" y="2519753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matched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4B051-CE03-FAFA-1A85-C5D6CE8936EA}"/>
              </a:ext>
            </a:extLst>
          </p:cNvPr>
          <p:cNvSpPr txBox="1"/>
          <p:nvPr/>
        </p:nvSpPr>
        <p:spPr>
          <a:xfrm>
            <a:off x="699161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75A8-9EE2-56AC-4C24-DB5F37EC2BF6}"/>
              </a:ext>
            </a:extLst>
          </p:cNvPr>
          <p:cNvSpPr txBox="1"/>
          <p:nvPr/>
        </p:nvSpPr>
        <p:spPr>
          <a:xfrm>
            <a:off x="9636692" y="3350792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spirit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4E018D-AAFC-60F1-E0C1-A5207B7B2B5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553718" y="2889085"/>
            <a:ext cx="1350723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25FDF-45BB-97A7-E137-FA1A9355E2E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8904441" y="2889085"/>
            <a:ext cx="1294357" cy="46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89C5E-614A-A255-D45F-21F50AED4DDE}"/>
              </a:ext>
            </a:extLst>
          </p:cNvPr>
          <p:cNvSpPr txBox="1"/>
          <p:nvPr/>
        </p:nvSpPr>
        <p:spPr>
          <a:xfrm>
            <a:off x="10303581" y="3997165"/>
            <a:ext cx="71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36427A-E21F-A07E-3467-1DA54D7E365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716922" y="3720124"/>
            <a:ext cx="836796" cy="53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3EC63D-ADC0-0C83-9E00-795307AA5EEE}"/>
              </a:ext>
            </a:extLst>
          </p:cNvPr>
          <p:cNvSpPr txBox="1"/>
          <p:nvPr/>
        </p:nvSpPr>
        <p:spPr>
          <a:xfrm>
            <a:off x="6814320" y="4841296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429F5B-812B-54A5-C26A-0AF7AF008B8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53716" y="3720124"/>
            <a:ext cx="2" cy="113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735761-DC78-83DC-8594-79FB961811DF}"/>
              </a:ext>
            </a:extLst>
          </p:cNvPr>
          <p:cNvSpPr txBox="1"/>
          <p:nvPr/>
        </p:nvSpPr>
        <p:spPr>
          <a:xfrm>
            <a:off x="5592711" y="4853544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0E922-8B12-062D-48F0-6F6EBE74932A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154817" y="4623900"/>
            <a:ext cx="548695" cy="229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28F7E6-5436-A7AA-24FB-DBCD57B0C620}"/>
              </a:ext>
            </a:extLst>
          </p:cNvPr>
          <p:cNvSpPr txBox="1"/>
          <p:nvPr/>
        </p:nvSpPr>
        <p:spPr>
          <a:xfrm>
            <a:off x="8042595" y="4841097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closely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95634-F99A-2C62-A68D-BDB1A65D3260}"/>
              </a:ext>
            </a:extLst>
          </p:cNvPr>
          <p:cNvSpPr txBox="1"/>
          <p:nvPr/>
        </p:nvSpPr>
        <p:spPr>
          <a:xfrm>
            <a:off x="9332653" y="4841097"/>
            <a:ext cx="650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7662F-C3B9-A9D7-59E4-05E70C3A0452}"/>
              </a:ext>
            </a:extLst>
          </p:cNvPr>
          <p:cNvSpPr txBox="1"/>
          <p:nvPr/>
        </p:nvSpPr>
        <p:spPr>
          <a:xfrm>
            <a:off x="10147087" y="4841097"/>
            <a:ext cx="875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9FC16-0DB6-6F12-D620-6A0716E821FC}"/>
              </a:ext>
            </a:extLst>
          </p:cNvPr>
          <p:cNvSpPr txBox="1"/>
          <p:nvPr/>
        </p:nvSpPr>
        <p:spPr>
          <a:xfrm>
            <a:off x="11122008" y="4849156"/>
            <a:ext cx="875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2C50F-F98A-F3EC-563F-6D9A696A198A}"/>
              </a:ext>
            </a:extLst>
          </p:cNvPr>
          <p:cNvSpPr txBox="1"/>
          <p:nvPr/>
        </p:nvSpPr>
        <p:spPr>
          <a:xfrm>
            <a:off x="6141406" y="4254568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seldom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BE23D0-9BB6-3ECF-2640-3346E6FE2A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645206" y="2889085"/>
            <a:ext cx="259235" cy="19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18E5A-05AF-DE55-DF0C-EDDAB8F64A0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699016" y="3720124"/>
            <a:ext cx="499782" cy="110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06C6F-078D-92C7-0B21-1DE4584B1C86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0760903" y="3535458"/>
            <a:ext cx="794575" cy="130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689F0D-810B-B526-8214-FA1E5A7F3A5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0175975" y="3733022"/>
            <a:ext cx="487268" cy="26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BBF15C-E82C-23F5-BBBD-C37527200DBF}"/>
              </a:ext>
            </a:extLst>
          </p:cNvPr>
          <p:cNvCxnSpPr>
            <a:cxnSpLocks/>
          </p:cNvCxnSpPr>
          <p:nvPr/>
        </p:nvCxnSpPr>
        <p:spPr>
          <a:xfrm flipV="1">
            <a:off x="10584996" y="4351129"/>
            <a:ext cx="10479" cy="502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0E7B8A-7384-85F0-D8CC-D38E1E07D2E7}"/>
              </a:ext>
            </a:extLst>
          </p:cNvPr>
          <p:cNvCxnSpPr>
            <a:cxnSpLocks/>
          </p:cNvCxnSpPr>
          <p:nvPr/>
        </p:nvCxnSpPr>
        <p:spPr>
          <a:xfrm flipH="1">
            <a:off x="8904440" y="1935257"/>
            <a:ext cx="1638666" cy="5823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F4F3E-8BDE-FEF3-7D0D-684A482C20B4}"/>
              </a:ext>
            </a:extLst>
          </p:cNvPr>
          <p:cNvCxnSpPr>
            <a:cxnSpLocks/>
          </p:cNvCxnSpPr>
          <p:nvPr/>
        </p:nvCxnSpPr>
        <p:spPr>
          <a:xfrm flipH="1">
            <a:off x="10371089" y="1922359"/>
            <a:ext cx="172017" cy="14113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052AD-FA25-229D-2269-082EF19896B9}"/>
              </a:ext>
            </a:extLst>
          </p:cNvPr>
          <p:cNvSpPr txBox="1"/>
          <p:nvPr/>
        </p:nvSpPr>
        <p:spPr>
          <a:xfrm>
            <a:off x="10175975" y="1542867"/>
            <a:ext cx="1124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[CLS]</a:t>
            </a:r>
          </a:p>
        </p:txBody>
      </p:sp>
    </p:spTree>
    <p:extLst>
      <p:ext uri="{BB962C8B-B14F-4D97-AF65-F5344CB8AC3E}">
        <p14:creationId xmlns:p14="http://schemas.microsoft.com/office/powerpoint/2010/main" val="17435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112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Simmons, Sydney S</dc:creator>
  <cp:lastModifiedBy>Simmons, Sydney S</cp:lastModifiedBy>
  <cp:revision>1</cp:revision>
  <dcterms:created xsi:type="dcterms:W3CDTF">2022-10-31T20:21:37Z</dcterms:created>
  <dcterms:modified xsi:type="dcterms:W3CDTF">2022-10-31T20:44:21Z</dcterms:modified>
</cp:coreProperties>
</file>