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120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03363-B9F9-4143-942D-7A06CEC1E20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54AC2-D42F-47D7-AB21-42B5373A3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54AC2-D42F-47D7-AB21-42B5373A3C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DC4A-D368-4A18-8252-6E0F6142B6C3}" type="datetimeFigureOut">
              <a:rPr lang="en-US" smtClean="0"/>
              <a:pPr/>
              <a:t>9/20/14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9493-AA2E-46A2-996F-D6EAD98466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Chen-Ho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24" idx="3"/>
            <a:endCxn id="43" idx="1"/>
          </p:cNvCxnSpPr>
          <p:nvPr/>
        </p:nvCxnSpPr>
        <p:spPr>
          <a:xfrm>
            <a:off x="3581400" y="1202665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90800" y="900379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Cherry Chen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48000" y="199125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Jenny Liu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14600" y="311520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Genaro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Ocreto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4600" y="420105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Brandon Liu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Theta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0600" y="1991257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Armando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Callanta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55820" y="199125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Monica Wong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000" y="311520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Christina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Pao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Elbow Connector 38"/>
          <p:cNvCxnSpPr>
            <a:stCxn id="24" idx="2"/>
            <a:endCxn id="34" idx="0"/>
          </p:cNvCxnSpPr>
          <p:nvPr/>
        </p:nvCxnSpPr>
        <p:spPr>
          <a:xfrm rot="5400000">
            <a:off x="2042847" y="948003"/>
            <a:ext cx="486307" cy="1600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4" idx="2"/>
            <a:endCxn id="37" idx="0"/>
          </p:cNvCxnSpPr>
          <p:nvPr/>
        </p:nvCxnSpPr>
        <p:spPr>
          <a:xfrm rot="16200000" flipH="1">
            <a:off x="3875456" y="715594"/>
            <a:ext cx="486308" cy="20650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43600" y="900379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William Ho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47800" y="3110179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Tony Nguyen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1000" y="420105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Christopher Liang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1000" y="5191657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Samantha Lam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47800" y="420105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Steven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Ov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Theta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81400" y="312023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Kristopher Han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Iota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Elbow Connector 56"/>
          <p:cNvCxnSpPr>
            <a:stCxn id="24" idx="2"/>
            <a:endCxn id="27" idx="0"/>
          </p:cNvCxnSpPr>
          <p:nvPr/>
        </p:nvCxnSpPr>
        <p:spPr>
          <a:xfrm rot="16200000" flipH="1">
            <a:off x="3071546" y="1519504"/>
            <a:ext cx="486308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7" idx="2"/>
            <a:endCxn id="51" idx="0"/>
          </p:cNvCxnSpPr>
          <p:nvPr/>
        </p:nvCxnSpPr>
        <p:spPr>
          <a:xfrm rot="16200000" flipH="1">
            <a:off x="3547796" y="2591333"/>
            <a:ext cx="524409" cy="53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4" idx="2"/>
            <a:endCxn id="44" idx="0"/>
          </p:cNvCxnSpPr>
          <p:nvPr/>
        </p:nvCxnSpPr>
        <p:spPr>
          <a:xfrm rot="16200000" flipH="1">
            <a:off x="1457325" y="2624403"/>
            <a:ext cx="514351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7" idx="2"/>
            <a:endCxn id="28" idx="0"/>
          </p:cNvCxnSpPr>
          <p:nvPr/>
        </p:nvCxnSpPr>
        <p:spPr>
          <a:xfrm rot="5400000">
            <a:off x="3016911" y="2588818"/>
            <a:ext cx="519379" cy="533400"/>
          </a:xfrm>
          <a:prstGeom prst="bentConnector3">
            <a:avLst>
              <a:gd name="adj1" fmla="val 490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34" idx="2"/>
            <a:endCxn id="38" idx="0"/>
          </p:cNvCxnSpPr>
          <p:nvPr/>
        </p:nvCxnSpPr>
        <p:spPr>
          <a:xfrm rot="5400000">
            <a:off x="921410" y="2550718"/>
            <a:ext cx="519380" cy="609600"/>
          </a:xfrm>
          <a:prstGeom prst="bentConnector3">
            <a:avLst>
              <a:gd name="adj1" fmla="val 490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8" idx="2"/>
            <a:endCxn id="29" idx="0"/>
          </p:cNvCxnSpPr>
          <p:nvPr/>
        </p:nvCxnSpPr>
        <p:spPr>
          <a:xfrm>
            <a:off x="3009900" y="3719779"/>
            <a:ext cx="0" cy="481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4" idx="2"/>
            <a:endCxn id="47" idx="0"/>
          </p:cNvCxnSpPr>
          <p:nvPr/>
        </p:nvCxnSpPr>
        <p:spPr>
          <a:xfrm>
            <a:off x="1943100" y="3714750"/>
            <a:ext cx="0" cy="486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8" idx="2"/>
            <a:endCxn id="45" idx="0"/>
          </p:cNvCxnSpPr>
          <p:nvPr/>
        </p:nvCxnSpPr>
        <p:spPr>
          <a:xfrm>
            <a:off x="876300" y="3719779"/>
            <a:ext cx="0" cy="481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5" idx="2"/>
            <a:endCxn id="46" idx="0"/>
          </p:cNvCxnSpPr>
          <p:nvPr/>
        </p:nvCxnSpPr>
        <p:spPr>
          <a:xfrm>
            <a:off x="876300" y="4805629"/>
            <a:ext cx="0" cy="386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4600" y="519165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Matthew Hoang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Connector 30"/>
          <p:cNvCxnSpPr>
            <a:stCxn id="29" idx="2"/>
            <a:endCxn id="30" idx="0"/>
          </p:cNvCxnSpPr>
          <p:nvPr/>
        </p:nvCxnSpPr>
        <p:spPr>
          <a:xfrm>
            <a:off x="3009900" y="4805629"/>
            <a:ext cx="0" cy="386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81401" y="4211116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Ryan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Suen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Connector 34"/>
          <p:cNvCxnSpPr>
            <a:stCxn id="51" idx="2"/>
            <a:endCxn id="33" idx="0"/>
          </p:cNvCxnSpPr>
          <p:nvPr/>
        </p:nvCxnSpPr>
        <p:spPr>
          <a:xfrm>
            <a:off x="4076700" y="3724809"/>
            <a:ext cx="1" cy="48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6" idx="2"/>
            <a:endCxn id="42" idx="0"/>
          </p:cNvCxnSpPr>
          <p:nvPr/>
        </p:nvCxnSpPr>
        <p:spPr>
          <a:xfrm>
            <a:off x="876300" y="5796228"/>
            <a:ext cx="0" cy="375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1000" y="6172200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Michelle Chon 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Nu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Connector 47"/>
          <p:cNvCxnSpPr>
            <a:stCxn id="47" idx="2"/>
            <a:endCxn id="50" idx="0"/>
          </p:cNvCxnSpPr>
          <p:nvPr/>
        </p:nvCxnSpPr>
        <p:spPr>
          <a:xfrm>
            <a:off x="1943100" y="4805629"/>
            <a:ext cx="0" cy="386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  <a:endCxn id="52" idx="0"/>
          </p:cNvCxnSpPr>
          <p:nvPr/>
        </p:nvCxnSpPr>
        <p:spPr>
          <a:xfrm flipH="1">
            <a:off x="4076699" y="4815687"/>
            <a:ext cx="2" cy="37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47800" y="5191658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Samantha Wong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Xi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81399" y="5191657"/>
            <a:ext cx="990600" cy="60457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Angela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Compania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Xi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itchFamily="34" charset="0"/>
                <a:cs typeface="Arial" pitchFamily="34" charset="0"/>
              </a:rPr>
              <a:t>Lough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-Yu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866243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John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Lough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4560" y="866243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Cindy Yu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3063240" y="1180568"/>
            <a:ext cx="2941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57400" y="1957122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Ran Cao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7400" y="3050998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Belyn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Lai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Gamma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7720" y="4144874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Michelle Wong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7400" y="4144875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Yvonne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Shiue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>
            <a:stCxn id="5" idx="2"/>
            <a:endCxn id="17" idx="0"/>
          </p:cNvCxnSpPr>
          <p:nvPr/>
        </p:nvCxnSpPr>
        <p:spPr>
          <a:xfrm>
            <a:off x="2560320" y="1494893"/>
            <a:ext cx="0" cy="46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40"/>
          <p:cNvCxnSpPr>
            <a:stCxn id="18" idx="2"/>
            <a:endCxn id="20" idx="0"/>
          </p:cNvCxnSpPr>
          <p:nvPr/>
        </p:nvCxnSpPr>
        <p:spPr>
          <a:xfrm rot="5400000">
            <a:off x="1702867" y="3287421"/>
            <a:ext cx="465226" cy="124968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76600" y="4144874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Andrew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Moncada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hape 40"/>
          <p:cNvCxnSpPr>
            <a:stCxn id="18" idx="2"/>
            <a:endCxn id="35" idx="0"/>
          </p:cNvCxnSpPr>
          <p:nvPr/>
        </p:nvCxnSpPr>
        <p:spPr>
          <a:xfrm rot="16200000" flipH="1">
            <a:off x="2937307" y="3302661"/>
            <a:ext cx="465226" cy="12192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2"/>
            <a:endCxn id="18" idx="0"/>
          </p:cNvCxnSpPr>
          <p:nvPr/>
        </p:nvCxnSpPr>
        <p:spPr>
          <a:xfrm>
            <a:off x="2560320" y="2585772"/>
            <a:ext cx="0" cy="4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8" idx="2"/>
            <a:endCxn id="21" idx="0"/>
          </p:cNvCxnSpPr>
          <p:nvPr/>
        </p:nvCxnSpPr>
        <p:spPr>
          <a:xfrm>
            <a:off x="2560320" y="3679648"/>
            <a:ext cx="0" cy="465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394960" y="19621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Rochelle Huang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Gamma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14160" y="19621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Danny Wong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hape 40"/>
          <p:cNvCxnSpPr>
            <a:stCxn id="6" idx="2"/>
            <a:endCxn id="55" idx="0"/>
          </p:cNvCxnSpPr>
          <p:nvPr/>
        </p:nvCxnSpPr>
        <p:spPr>
          <a:xfrm rot="16200000" flipH="1">
            <a:off x="6578652" y="1423721"/>
            <a:ext cx="467257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hape 40"/>
          <p:cNvCxnSpPr>
            <a:stCxn id="6" idx="2"/>
            <a:endCxn id="54" idx="0"/>
          </p:cNvCxnSpPr>
          <p:nvPr/>
        </p:nvCxnSpPr>
        <p:spPr>
          <a:xfrm rot="5400000">
            <a:off x="5969052" y="1423721"/>
            <a:ext cx="467257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785360" y="3056026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Spencer Lee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04560" y="3056026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Leanne Tran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Iota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hape 40"/>
          <p:cNvCxnSpPr>
            <a:stCxn id="54" idx="2"/>
            <a:endCxn id="62" idx="0"/>
          </p:cNvCxnSpPr>
          <p:nvPr/>
        </p:nvCxnSpPr>
        <p:spPr>
          <a:xfrm rot="16200000" flipH="1">
            <a:off x="5970067" y="2518613"/>
            <a:ext cx="465226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hape 40"/>
          <p:cNvCxnSpPr>
            <a:stCxn id="54" idx="2"/>
            <a:endCxn id="61" idx="0"/>
          </p:cNvCxnSpPr>
          <p:nvPr/>
        </p:nvCxnSpPr>
        <p:spPr>
          <a:xfrm rot="5400000">
            <a:off x="5360467" y="2518613"/>
            <a:ext cx="465226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5360" y="4144875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Jenny Zhou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Theta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Straight Connector 69"/>
          <p:cNvCxnSpPr>
            <a:stCxn id="61" idx="2"/>
            <a:endCxn id="69" idx="0"/>
          </p:cNvCxnSpPr>
          <p:nvPr/>
        </p:nvCxnSpPr>
        <p:spPr>
          <a:xfrm>
            <a:off x="5288280" y="3684676"/>
            <a:ext cx="0" cy="46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3360" y="523575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Kihyun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Kim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Theta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32560" y="523575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Irving Lopez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Lambda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hape 40"/>
          <p:cNvCxnSpPr>
            <a:endCxn id="31" idx="0"/>
          </p:cNvCxnSpPr>
          <p:nvPr/>
        </p:nvCxnSpPr>
        <p:spPr>
          <a:xfrm rot="16200000" flipH="1">
            <a:off x="1398067" y="4698338"/>
            <a:ext cx="465226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hape 40"/>
          <p:cNvCxnSpPr>
            <a:endCxn id="30" idx="0"/>
          </p:cNvCxnSpPr>
          <p:nvPr/>
        </p:nvCxnSpPr>
        <p:spPr>
          <a:xfrm rot="5400000">
            <a:off x="788467" y="4698338"/>
            <a:ext cx="465226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67000" y="52387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Molly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Greathouse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Iota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86200" y="52387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Rachel Kim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Lambda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hape 40"/>
          <p:cNvCxnSpPr>
            <a:stCxn id="35" idx="2"/>
            <a:endCxn id="45" idx="0"/>
          </p:cNvCxnSpPr>
          <p:nvPr/>
        </p:nvCxnSpPr>
        <p:spPr>
          <a:xfrm rot="16200000" flipH="1">
            <a:off x="3851707" y="4701337"/>
            <a:ext cx="465226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hape 40"/>
          <p:cNvCxnSpPr>
            <a:stCxn id="35" idx="2"/>
            <a:endCxn id="43" idx="0"/>
          </p:cNvCxnSpPr>
          <p:nvPr/>
        </p:nvCxnSpPr>
        <p:spPr>
          <a:xfrm rot="5400000">
            <a:off x="3242107" y="4701337"/>
            <a:ext cx="465226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04560" y="4144875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Edward Malcolm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36"/>
          <p:cNvCxnSpPr>
            <a:stCxn id="62" idx="2"/>
            <a:endCxn id="36" idx="0"/>
          </p:cNvCxnSpPr>
          <p:nvPr/>
        </p:nvCxnSpPr>
        <p:spPr>
          <a:xfrm>
            <a:off x="6507480" y="3684676"/>
            <a:ext cx="0" cy="460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5" idx="2"/>
            <a:endCxn id="39" idx="0"/>
          </p:cNvCxnSpPr>
          <p:nvPr/>
        </p:nvCxnSpPr>
        <p:spPr>
          <a:xfrm>
            <a:off x="4389120" y="5867400"/>
            <a:ext cx="0" cy="299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6167172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Sisilia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Guo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Xi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Wong-Li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9144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Tawny Wong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760" y="9144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Fitch Li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1228725"/>
            <a:ext cx="234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46960" y="200527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Honami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Ishibashi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6960" y="312922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Teresa Chow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6960" y="421507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Kathy Vu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Iota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9760" y="200527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Wendy Cheung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3480" y="312922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Nehal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Patel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6520" y="312922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Lorna Wu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Iota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stCxn id="5" idx="2"/>
            <a:endCxn id="8" idx="0"/>
          </p:cNvCxnSpPr>
          <p:nvPr/>
        </p:nvCxnSpPr>
        <p:spPr>
          <a:xfrm>
            <a:off x="2849880" y="1543050"/>
            <a:ext cx="0" cy="46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9" idx="0"/>
          </p:cNvCxnSpPr>
          <p:nvPr/>
        </p:nvCxnSpPr>
        <p:spPr>
          <a:xfrm>
            <a:off x="2849880" y="2633929"/>
            <a:ext cx="0" cy="49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10" idx="0"/>
          </p:cNvCxnSpPr>
          <p:nvPr/>
        </p:nvCxnSpPr>
        <p:spPr>
          <a:xfrm>
            <a:off x="2849880" y="375787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11" idx="0"/>
          </p:cNvCxnSpPr>
          <p:nvPr/>
        </p:nvCxnSpPr>
        <p:spPr>
          <a:xfrm>
            <a:off x="6202680" y="1543050"/>
            <a:ext cx="0" cy="46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40"/>
          <p:cNvCxnSpPr>
            <a:stCxn id="11" idx="2"/>
            <a:endCxn id="12" idx="0"/>
          </p:cNvCxnSpPr>
          <p:nvPr/>
        </p:nvCxnSpPr>
        <p:spPr>
          <a:xfrm rot="5400000">
            <a:off x="5596890" y="2523439"/>
            <a:ext cx="495300" cy="71628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hape 40"/>
          <p:cNvCxnSpPr>
            <a:stCxn id="11" idx="2"/>
            <a:endCxn id="13" idx="0"/>
          </p:cNvCxnSpPr>
          <p:nvPr/>
        </p:nvCxnSpPr>
        <p:spPr>
          <a:xfrm rot="16200000" flipH="1">
            <a:off x="6328410" y="2508199"/>
            <a:ext cx="495300" cy="74676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46520" y="421507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Peggy Li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Lambda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>
            <a:stCxn id="13" idx="2"/>
            <a:endCxn id="19" idx="0"/>
          </p:cNvCxnSpPr>
          <p:nvPr/>
        </p:nvCxnSpPr>
        <p:spPr>
          <a:xfrm>
            <a:off x="6949440" y="3757879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46960" y="528187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Andrew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Prayogo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23"/>
          <p:cNvCxnSpPr>
            <a:stCxn id="10" idx="2"/>
            <a:endCxn id="22" idx="0"/>
          </p:cNvCxnSpPr>
          <p:nvPr/>
        </p:nvCxnSpPr>
        <p:spPr>
          <a:xfrm>
            <a:off x="2849880" y="4843729"/>
            <a:ext cx="0" cy="43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Zhang-</a:t>
            </a:r>
            <a:r>
              <a:rPr lang="en-US" sz="3000" b="1" dirty="0" err="1" smtClean="0">
                <a:latin typeface="Arial" pitchFamily="34" charset="0"/>
                <a:cs typeface="Arial" pitchFamily="34" charset="0"/>
              </a:rPr>
              <a:t>Feng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8382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Chais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Zhang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760" y="8382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Candace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Feng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1152525"/>
            <a:ext cx="234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699760" y="192907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Ricky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Ryu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3480" y="305302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Melody Chow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Gamma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46520" y="3053029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Nicole Wong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>
            <a:stCxn id="6" idx="2"/>
            <a:endCxn id="11" idx="0"/>
          </p:cNvCxnSpPr>
          <p:nvPr/>
        </p:nvCxnSpPr>
        <p:spPr>
          <a:xfrm>
            <a:off x="6202680" y="1466850"/>
            <a:ext cx="0" cy="46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40"/>
          <p:cNvCxnSpPr>
            <a:stCxn id="11" idx="2"/>
            <a:endCxn id="12" idx="0"/>
          </p:cNvCxnSpPr>
          <p:nvPr/>
        </p:nvCxnSpPr>
        <p:spPr>
          <a:xfrm rot="5400000">
            <a:off x="5596890" y="2447239"/>
            <a:ext cx="495300" cy="71628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hape 40"/>
          <p:cNvCxnSpPr>
            <a:stCxn id="11" idx="2"/>
            <a:endCxn id="13" idx="0"/>
          </p:cNvCxnSpPr>
          <p:nvPr/>
        </p:nvCxnSpPr>
        <p:spPr>
          <a:xfrm rot="16200000" flipH="1">
            <a:off x="6328410" y="2431999"/>
            <a:ext cx="495300" cy="74676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83480" y="4143908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Michael Toy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/>
          <p:cNvCxnSpPr>
            <a:stCxn id="12" idx="2"/>
            <a:endCxn id="19" idx="0"/>
          </p:cNvCxnSpPr>
          <p:nvPr/>
        </p:nvCxnSpPr>
        <p:spPr>
          <a:xfrm>
            <a:off x="5486400" y="3681679"/>
            <a:ext cx="0" cy="46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46520" y="4143908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Jenny Chuan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>
            <a:stCxn id="13" idx="2"/>
            <a:endCxn id="27" idx="0"/>
          </p:cNvCxnSpPr>
          <p:nvPr/>
        </p:nvCxnSpPr>
        <p:spPr>
          <a:xfrm>
            <a:off x="6949440" y="3681679"/>
            <a:ext cx="0" cy="46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83480" y="5229758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Derrick Chie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>
            <a:stCxn id="19" idx="2"/>
            <a:endCxn id="35" idx="0"/>
          </p:cNvCxnSpPr>
          <p:nvPr/>
        </p:nvCxnSpPr>
        <p:spPr>
          <a:xfrm>
            <a:off x="5486400" y="4772558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Wang-Zhu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7810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Nikki Wang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760" y="7810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Benny Zhu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3352800" y="1095375"/>
            <a:ext cx="234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46960" y="17335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Hari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Kavia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>
            <a:stCxn id="5" idx="2"/>
            <a:endCxn id="11" idx="0"/>
          </p:cNvCxnSpPr>
          <p:nvPr/>
        </p:nvCxnSpPr>
        <p:spPr>
          <a:xfrm>
            <a:off x="2849880" y="1409700"/>
            <a:ext cx="0" cy="32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45920" y="37147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Felix Du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08960" y="37147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Akinori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Hashiguchi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45920" y="47053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Stacey Chen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>
            <a:stCxn id="19" idx="2"/>
            <a:endCxn id="35" idx="0"/>
          </p:cNvCxnSpPr>
          <p:nvPr/>
        </p:nvCxnSpPr>
        <p:spPr>
          <a:xfrm>
            <a:off x="2148840" y="4343400"/>
            <a:ext cx="0" cy="36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46960" y="27241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Kristy Chu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40"/>
          <p:cNvCxnSpPr>
            <a:stCxn id="24" idx="2"/>
            <a:endCxn id="19" idx="0"/>
          </p:cNvCxnSpPr>
          <p:nvPr/>
        </p:nvCxnSpPr>
        <p:spPr>
          <a:xfrm rot="5400000">
            <a:off x="2318385" y="3183255"/>
            <a:ext cx="361950" cy="70104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hape 40"/>
          <p:cNvCxnSpPr>
            <a:stCxn id="24" idx="2"/>
            <a:endCxn id="27" idx="0"/>
          </p:cNvCxnSpPr>
          <p:nvPr/>
        </p:nvCxnSpPr>
        <p:spPr>
          <a:xfrm rot="16200000" flipH="1">
            <a:off x="3049905" y="3152775"/>
            <a:ext cx="361950" cy="7620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24" idx="0"/>
          </p:cNvCxnSpPr>
          <p:nvPr/>
        </p:nvCxnSpPr>
        <p:spPr>
          <a:xfrm>
            <a:off x="2849880" y="2362200"/>
            <a:ext cx="0" cy="36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645920" y="56959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Ryan Yee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stCxn id="35" idx="2"/>
            <a:endCxn id="40" idx="0"/>
          </p:cNvCxnSpPr>
          <p:nvPr/>
        </p:nvCxnSpPr>
        <p:spPr>
          <a:xfrm>
            <a:off x="2148840" y="5334000"/>
            <a:ext cx="0" cy="361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08960" y="4714342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Yining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Jin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Iota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Connector 47"/>
          <p:cNvCxnSpPr>
            <a:stCxn id="27" idx="2"/>
            <a:endCxn id="47" idx="0"/>
          </p:cNvCxnSpPr>
          <p:nvPr/>
        </p:nvCxnSpPr>
        <p:spPr>
          <a:xfrm>
            <a:off x="3611880" y="4343400"/>
            <a:ext cx="0" cy="37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Han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12763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Daniel Han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Chang-McGrath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7810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Joey Chang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5" idx="3"/>
            <a:endCxn id="20" idx="1"/>
          </p:cNvCxnSpPr>
          <p:nvPr/>
        </p:nvCxnSpPr>
        <p:spPr>
          <a:xfrm>
            <a:off x="3352800" y="1095375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7810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Alan McGrath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1874926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Long Nguyen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1874926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Apoorva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More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hape 40"/>
          <p:cNvCxnSpPr>
            <a:stCxn id="20" idx="2"/>
            <a:endCxn id="21" idx="0"/>
          </p:cNvCxnSpPr>
          <p:nvPr/>
        </p:nvCxnSpPr>
        <p:spPr>
          <a:xfrm rot="5400000">
            <a:off x="5375707" y="1032713"/>
            <a:ext cx="465226" cy="12192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18960" y="1874926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Samira Raja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hape 40"/>
          <p:cNvCxnSpPr>
            <a:stCxn id="20" idx="2"/>
            <a:endCxn id="25" idx="0"/>
          </p:cNvCxnSpPr>
          <p:nvPr/>
        </p:nvCxnSpPr>
        <p:spPr>
          <a:xfrm rot="16200000" flipH="1">
            <a:off x="6587287" y="1040333"/>
            <a:ext cx="465226" cy="120396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495800" y="2968802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Vivian Huang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Connector 36"/>
          <p:cNvCxnSpPr>
            <a:stCxn id="21" idx="2"/>
            <a:endCxn id="33" idx="0"/>
          </p:cNvCxnSpPr>
          <p:nvPr/>
        </p:nvCxnSpPr>
        <p:spPr>
          <a:xfrm>
            <a:off x="4998720" y="2503576"/>
            <a:ext cx="0" cy="4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2"/>
            <a:endCxn id="22" idx="0"/>
          </p:cNvCxnSpPr>
          <p:nvPr/>
        </p:nvCxnSpPr>
        <p:spPr>
          <a:xfrm>
            <a:off x="6217920" y="1409700"/>
            <a:ext cx="0" cy="4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18960" y="29718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Peter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Myung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18960" y="4065676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Hilda Kong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43" idx="2"/>
            <a:endCxn id="44" idx="0"/>
          </p:cNvCxnSpPr>
          <p:nvPr/>
        </p:nvCxnSpPr>
        <p:spPr>
          <a:xfrm>
            <a:off x="7421880" y="3600450"/>
            <a:ext cx="0" cy="4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495800" y="4068674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Tony Chow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Theta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37635" y="5128593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Melody Bui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Straight Connector 51"/>
          <p:cNvCxnSpPr>
            <a:stCxn id="50" idx="2"/>
            <a:endCxn id="51" idx="0"/>
          </p:cNvCxnSpPr>
          <p:nvPr/>
        </p:nvCxnSpPr>
        <p:spPr>
          <a:xfrm rot="5400000">
            <a:off x="4504004" y="4633876"/>
            <a:ext cx="431269" cy="5581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2"/>
            <a:endCxn id="50" idx="0"/>
          </p:cNvCxnSpPr>
          <p:nvPr/>
        </p:nvCxnSpPr>
        <p:spPr>
          <a:xfrm>
            <a:off x="4998720" y="3597452"/>
            <a:ext cx="0" cy="471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5" idx="2"/>
            <a:endCxn id="43" idx="0"/>
          </p:cNvCxnSpPr>
          <p:nvPr/>
        </p:nvCxnSpPr>
        <p:spPr>
          <a:xfrm>
            <a:off x="7421880" y="2503576"/>
            <a:ext cx="0" cy="46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205220" y="5059274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Vincent Li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Connector 61"/>
          <p:cNvCxnSpPr>
            <a:stCxn id="61" idx="2"/>
            <a:endCxn id="42" idx="0"/>
          </p:cNvCxnSpPr>
          <p:nvPr/>
        </p:nvCxnSpPr>
        <p:spPr>
          <a:xfrm>
            <a:off x="6708140" y="5687924"/>
            <a:ext cx="0" cy="468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hape 40"/>
          <p:cNvCxnSpPr>
            <a:stCxn id="44" idx="2"/>
            <a:endCxn id="61" idx="0"/>
          </p:cNvCxnSpPr>
          <p:nvPr/>
        </p:nvCxnSpPr>
        <p:spPr>
          <a:xfrm rot="5400000">
            <a:off x="6882536" y="4519930"/>
            <a:ext cx="364948" cy="71374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hape 40"/>
          <p:cNvCxnSpPr>
            <a:stCxn id="44" idx="2"/>
            <a:endCxn id="41" idx="0"/>
          </p:cNvCxnSpPr>
          <p:nvPr/>
        </p:nvCxnSpPr>
        <p:spPr>
          <a:xfrm rot="16200000" flipH="1">
            <a:off x="7628254" y="4487951"/>
            <a:ext cx="361950" cy="774699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93659" y="5056276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George Nguyen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Nu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05220" y="6156148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Alan Le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Nu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Connector 51"/>
          <p:cNvCxnSpPr>
            <a:stCxn id="50" idx="2"/>
            <a:endCxn id="55" idx="0"/>
          </p:cNvCxnSpPr>
          <p:nvPr/>
        </p:nvCxnSpPr>
        <p:spPr>
          <a:xfrm rot="16200000" flipH="1">
            <a:off x="5076279" y="4619765"/>
            <a:ext cx="437973" cy="593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88890" y="5135297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Richard Fan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Nu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9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Adam Su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57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Alice Hung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285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Benjamin Green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" y="2212797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Isaac Lau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" y="3306673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Trisha Le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Gamma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" y="44005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Eric Chang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6160" y="2212797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Michael Tam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Gamma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212797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Jerry Cao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200" y="3306673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Samantha Owyang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04360" y="3306673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Lan Lan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9800" y="44005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Patrick Wu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Theta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1840" y="44005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Christopher Picato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>
            <a:stCxn id="4" idx="3"/>
            <a:endCxn id="5" idx="1"/>
          </p:cNvCxnSpPr>
          <p:nvPr/>
        </p:nvCxnSpPr>
        <p:spPr>
          <a:xfrm>
            <a:off x="1828800" y="1433246"/>
            <a:ext cx="2346960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7" idx="0"/>
          </p:cNvCxnSpPr>
          <p:nvPr/>
        </p:nvCxnSpPr>
        <p:spPr>
          <a:xfrm>
            <a:off x="1325880" y="1747571"/>
            <a:ext cx="0" cy="465226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>
            <a:off x="1325880" y="2841447"/>
            <a:ext cx="0" cy="465226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>
            <a:off x="1325880" y="3935323"/>
            <a:ext cx="0" cy="465227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3"/>
            <a:endCxn id="6" idx="1"/>
          </p:cNvCxnSpPr>
          <p:nvPr/>
        </p:nvCxnSpPr>
        <p:spPr>
          <a:xfrm>
            <a:off x="5181600" y="1433246"/>
            <a:ext cx="2346960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hape 40"/>
          <p:cNvCxnSpPr>
            <a:stCxn id="5" idx="2"/>
            <a:endCxn id="10" idx="0"/>
          </p:cNvCxnSpPr>
          <p:nvPr/>
        </p:nvCxnSpPr>
        <p:spPr>
          <a:xfrm rot="5400000">
            <a:off x="4141267" y="1675384"/>
            <a:ext cx="465226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hape 40"/>
          <p:cNvCxnSpPr>
            <a:stCxn id="5" idx="2"/>
            <a:endCxn id="11" idx="0"/>
          </p:cNvCxnSpPr>
          <p:nvPr/>
        </p:nvCxnSpPr>
        <p:spPr>
          <a:xfrm rot="16200000" flipH="1">
            <a:off x="4758487" y="1667764"/>
            <a:ext cx="465226" cy="62484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Su-Hung-Green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hape 40"/>
          <p:cNvCxnSpPr>
            <a:stCxn id="10" idx="2"/>
            <a:endCxn id="12" idx="0"/>
          </p:cNvCxnSpPr>
          <p:nvPr/>
        </p:nvCxnSpPr>
        <p:spPr>
          <a:xfrm rot="5400000">
            <a:off x="3424987" y="2662580"/>
            <a:ext cx="465226" cy="82296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hape 40"/>
          <p:cNvCxnSpPr>
            <a:stCxn id="10" idx="2"/>
            <a:endCxn id="13" idx="0"/>
          </p:cNvCxnSpPr>
          <p:nvPr/>
        </p:nvCxnSpPr>
        <p:spPr>
          <a:xfrm rot="16200000" flipH="1">
            <a:off x="4255567" y="2654960"/>
            <a:ext cx="465226" cy="8382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hape 40"/>
          <p:cNvCxnSpPr>
            <a:endCxn id="14" idx="0"/>
          </p:cNvCxnSpPr>
          <p:nvPr/>
        </p:nvCxnSpPr>
        <p:spPr>
          <a:xfrm rot="5400000">
            <a:off x="2754427" y="3893616"/>
            <a:ext cx="465227" cy="54864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hape 40"/>
          <p:cNvCxnSpPr>
            <a:endCxn id="15" idx="0"/>
          </p:cNvCxnSpPr>
          <p:nvPr/>
        </p:nvCxnSpPr>
        <p:spPr>
          <a:xfrm rot="16200000" flipH="1">
            <a:off x="3295447" y="3901236"/>
            <a:ext cx="465227" cy="5334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04360" y="44005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Tam Nguyen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>
            <a:stCxn id="13" idx="2"/>
            <a:endCxn id="26" idx="0"/>
          </p:cNvCxnSpPr>
          <p:nvPr/>
        </p:nvCxnSpPr>
        <p:spPr>
          <a:xfrm>
            <a:off x="4907280" y="3935323"/>
            <a:ext cx="0" cy="465227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Fagin-Kim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Erik Fagin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7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Martin Kim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1433246"/>
            <a:ext cx="234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Li-Nguyen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Chong Li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7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Bryan Nguyen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1433246"/>
            <a:ext cx="234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Chew-Mark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Dennis Chew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7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Jason Mark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>
            <a:off x="3352800" y="1433246"/>
            <a:ext cx="234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46960" y="22098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Joshua Tai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6960" y="33337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Melanie Sun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6960" y="44196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Ryan Robinson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Iota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1160" y="2209800"/>
            <a:ext cx="14630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Jay </a:t>
            </a:r>
            <a:r>
              <a:rPr lang="en-US" sz="1050" b="1" dirty="0">
                <a:latin typeface="Arial" pitchFamily="34" charset="0"/>
                <a:cs typeface="Arial" pitchFamily="34" charset="0"/>
              </a:rPr>
              <a:t>Woraratanadharm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Gamma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93920" y="3336925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Felix Tuan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30999" y="33337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Lauren 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Theta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stCxn id="5" idx="2"/>
            <a:endCxn id="8" idx="0"/>
          </p:cNvCxnSpPr>
          <p:nvPr/>
        </p:nvCxnSpPr>
        <p:spPr>
          <a:xfrm>
            <a:off x="2849880" y="1747571"/>
            <a:ext cx="0" cy="46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9" idx="0"/>
          </p:cNvCxnSpPr>
          <p:nvPr/>
        </p:nvCxnSpPr>
        <p:spPr>
          <a:xfrm>
            <a:off x="2849880" y="2838450"/>
            <a:ext cx="0" cy="49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10" idx="0"/>
          </p:cNvCxnSpPr>
          <p:nvPr/>
        </p:nvCxnSpPr>
        <p:spPr>
          <a:xfrm>
            <a:off x="2849880" y="396240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  <a:endCxn id="11" idx="0"/>
          </p:cNvCxnSpPr>
          <p:nvPr/>
        </p:nvCxnSpPr>
        <p:spPr>
          <a:xfrm>
            <a:off x="6202680" y="1747571"/>
            <a:ext cx="0" cy="46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40"/>
          <p:cNvCxnSpPr>
            <a:stCxn id="11" idx="2"/>
            <a:endCxn id="12" idx="0"/>
          </p:cNvCxnSpPr>
          <p:nvPr/>
        </p:nvCxnSpPr>
        <p:spPr>
          <a:xfrm rot="5400000">
            <a:off x="5450523" y="2584767"/>
            <a:ext cx="498475" cy="100584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hape 40"/>
          <p:cNvCxnSpPr>
            <a:stCxn id="11" idx="2"/>
            <a:endCxn id="13" idx="0"/>
          </p:cNvCxnSpPr>
          <p:nvPr/>
        </p:nvCxnSpPr>
        <p:spPr>
          <a:xfrm rot="16200000" flipH="1">
            <a:off x="6470649" y="2570480"/>
            <a:ext cx="495300" cy="1031239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1558" y="44196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Herman Wong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Lambda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23"/>
          <p:cNvCxnSpPr>
            <a:stCxn id="13" idx="2"/>
            <a:endCxn id="18" idx="0"/>
          </p:cNvCxnSpPr>
          <p:nvPr/>
        </p:nvCxnSpPr>
        <p:spPr>
          <a:xfrm rot="5400000">
            <a:off x="6705599" y="3891280"/>
            <a:ext cx="457200" cy="5994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93920" y="44196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Richard Zhang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>
            <a:stCxn id="12" idx="2"/>
            <a:endCxn id="21" idx="0"/>
          </p:cNvCxnSpPr>
          <p:nvPr/>
        </p:nvCxnSpPr>
        <p:spPr>
          <a:xfrm>
            <a:off x="5196840" y="3965575"/>
            <a:ext cx="0" cy="454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7" idx="0"/>
          </p:cNvCxnSpPr>
          <p:nvPr/>
        </p:nvCxnSpPr>
        <p:spPr>
          <a:xfrm>
            <a:off x="2849880" y="5048250"/>
            <a:ext cx="0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346960" y="55054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Bo Hendrickson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Xi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23"/>
          <p:cNvCxnSpPr>
            <a:stCxn id="13" idx="2"/>
            <a:endCxn id="35" idx="0"/>
          </p:cNvCxnSpPr>
          <p:nvPr/>
        </p:nvCxnSpPr>
        <p:spPr>
          <a:xfrm rot="16200000" flipH="1">
            <a:off x="7363458" y="3832861"/>
            <a:ext cx="457200" cy="716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447277" y="44196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Cameron Young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Nu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Huang-Merchant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899846"/>
            <a:ext cx="929640" cy="58102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Eric Huang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899846"/>
            <a:ext cx="990600" cy="557213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Mohammed Merchant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2148840" y="1178453"/>
            <a:ext cx="4023360" cy="11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0156" y="1990726"/>
            <a:ext cx="867728" cy="54233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Erika Lam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156" y="3114676"/>
            <a:ext cx="867728" cy="54233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Joyce Ma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0156" y="4200526"/>
            <a:ext cx="867728" cy="54233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Sandy Liu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Iota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8488" y="3114675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Phillip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Cun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Gamma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>
            <a:stCxn id="5" idx="2"/>
            <a:endCxn id="8" idx="0"/>
          </p:cNvCxnSpPr>
          <p:nvPr/>
        </p:nvCxnSpPr>
        <p:spPr>
          <a:xfrm>
            <a:off x="1684020" y="1480871"/>
            <a:ext cx="0" cy="509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9" idx="0"/>
          </p:cNvCxnSpPr>
          <p:nvPr/>
        </p:nvCxnSpPr>
        <p:spPr>
          <a:xfrm>
            <a:off x="1684020" y="2533056"/>
            <a:ext cx="0" cy="58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2"/>
            <a:endCxn id="10" idx="0"/>
          </p:cNvCxnSpPr>
          <p:nvPr/>
        </p:nvCxnSpPr>
        <p:spPr>
          <a:xfrm>
            <a:off x="1684020" y="3657006"/>
            <a:ext cx="0" cy="543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715250" y="1990724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Michael Chen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2400" y="1990725"/>
            <a:ext cx="867728" cy="54233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Rittika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Roy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70760" y="1990726"/>
            <a:ext cx="867728" cy="54233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Michael Tran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2400" y="3114676"/>
            <a:ext cx="867728" cy="54233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David King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527550" y="2027436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Govind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Gambhir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27550" y="3114676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Johnny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Thoi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16980" y="3105150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Kevin Chung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Epsilon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258050" y="3105150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Sarina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Gujral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172449" y="3105150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Kyle Wong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Theta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114675" y="4200524"/>
            <a:ext cx="866775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Justyne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Catacutan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76700" y="4200525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Derek Wong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5500" y="4200525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Jessica Kim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76700" y="5286375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Faustine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Chow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05500" y="5286375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Sumit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Misra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00850" y="4200525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Sujay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Pathak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Kappa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Elbow Connector 82"/>
          <p:cNvCxnSpPr>
            <a:stCxn id="5" idx="2"/>
            <a:endCxn id="54" idx="0"/>
          </p:cNvCxnSpPr>
          <p:nvPr/>
        </p:nvCxnSpPr>
        <p:spPr>
          <a:xfrm rot="5400000">
            <a:off x="880215" y="1186920"/>
            <a:ext cx="509854" cy="10977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" idx="2"/>
            <a:endCxn id="55" idx="0"/>
          </p:cNvCxnSpPr>
          <p:nvPr/>
        </p:nvCxnSpPr>
        <p:spPr>
          <a:xfrm rot="16200000" flipH="1">
            <a:off x="1939395" y="1225496"/>
            <a:ext cx="509855" cy="1020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4" idx="2"/>
            <a:endCxn id="56" idx="0"/>
          </p:cNvCxnSpPr>
          <p:nvPr/>
        </p:nvCxnSpPr>
        <p:spPr>
          <a:xfrm>
            <a:off x="586264" y="2533055"/>
            <a:ext cx="0" cy="581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2" idx="2"/>
            <a:endCxn id="66" idx="0"/>
          </p:cNvCxnSpPr>
          <p:nvPr/>
        </p:nvCxnSpPr>
        <p:spPr>
          <a:xfrm>
            <a:off x="3548063" y="3626644"/>
            <a:ext cx="0" cy="57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7" idx="2"/>
            <a:endCxn id="69" idx="0"/>
          </p:cNvCxnSpPr>
          <p:nvPr/>
        </p:nvCxnSpPr>
        <p:spPr>
          <a:xfrm>
            <a:off x="4486275" y="4712494"/>
            <a:ext cx="0" cy="573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8" idx="2"/>
            <a:endCxn id="79" idx="0"/>
          </p:cNvCxnSpPr>
          <p:nvPr/>
        </p:nvCxnSpPr>
        <p:spPr>
          <a:xfrm>
            <a:off x="6315075" y="4712494"/>
            <a:ext cx="0" cy="573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7" idx="2"/>
            <a:endCxn id="62" idx="0"/>
          </p:cNvCxnSpPr>
          <p:nvPr/>
        </p:nvCxnSpPr>
        <p:spPr>
          <a:xfrm rot="16200000" flipH="1">
            <a:off x="5548968" y="1927562"/>
            <a:ext cx="565745" cy="1789430"/>
          </a:xfrm>
          <a:prstGeom prst="bentConnector3">
            <a:avLst>
              <a:gd name="adj1" fmla="val 512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7" idx="2"/>
            <a:endCxn id="12" idx="0"/>
          </p:cNvCxnSpPr>
          <p:nvPr/>
        </p:nvCxnSpPr>
        <p:spPr>
          <a:xfrm rot="5400000">
            <a:off x="3954959" y="2132509"/>
            <a:ext cx="575270" cy="1389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62" idx="2"/>
            <a:endCxn id="68" idx="0"/>
          </p:cNvCxnSpPr>
          <p:nvPr/>
        </p:nvCxnSpPr>
        <p:spPr>
          <a:xfrm rot="5400000">
            <a:off x="6229112" y="3703082"/>
            <a:ext cx="583406" cy="411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62" idx="2"/>
            <a:endCxn id="80" idx="0"/>
          </p:cNvCxnSpPr>
          <p:nvPr/>
        </p:nvCxnSpPr>
        <p:spPr>
          <a:xfrm rot="16200000" flipH="1">
            <a:off x="6676787" y="3666887"/>
            <a:ext cx="583406" cy="4838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50" idx="2"/>
            <a:endCxn id="65" idx="0"/>
          </p:cNvCxnSpPr>
          <p:nvPr/>
        </p:nvCxnSpPr>
        <p:spPr>
          <a:xfrm rot="16200000" flipH="1">
            <a:off x="8052196" y="2575321"/>
            <a:ext cx="602457" cy="4571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50" idx="2"/>
            <a:endCxn id="64" idx="0"/>
          </p:cNvCxnSpPr>
          <p:nvPr/>
        </p:nvCxnSpPr>
        <p:spPr>
          <a:xfrm rot="5400000">
            <a:off x="7594997" y="2575321"/>
            <a:ext cx="602457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6" idx="2"/>
            <a:endCxn id="50" idx="0"/>
          </p:cNvCxnSpPr>
          <p:nvPr/>
        </p:nvCxnSpPr>
        <p:spPr>
          <a:xfrm rot="16200000" flipH="1">
            <a:off x="7129330" y="995228"/>
            <a:ext cx="533665" cy="14573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6" idx="2"/>
            <a:endCxn id="57" idx="0"/>
          </p:cNvCxnSpPr>
          <p:nvPr/>
        </p:nvCxnSpPr>
        <p:spPr>
          <a:xfrm rot="5400000">
            <a:off x="5517125" y="877060"/>
            <a:ext cx="570377" cy="17303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50156" y="5286376"/>
            <a:ext cx="867728" cy="54233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Louise Deng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Connector 44"/>
          <p:cNvCxnSpPr>
            <a:stCxn id="10" idx="2"/>
            <a:endCxn id="44" idx="0"/>
          </p:cNvCxnSpPr>
          <p:nvPr/>
        </p:nvCxnSpPr>
        <p:spPr>
          <a:xfrm>
            <a:off x="1684020" y="4742856"/>
            <a:ext cx="0" cy="543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172450" y="4190999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Brandon Lim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>
            <a:stCxn id="65" idx="2"/>
            <a:endCxn id="48" idx="0"/>
          </p:cNvCxnSpPr>
          <p:nvPr/>
        </p:nvCxnSpPr>
        <p:spPr>
          <a:xfrm>
            <a:off x="8582024" y="3617119"/>
            <a:ext cx="1" cy="573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2"/>
            <a:endCxn id="67" idx="0"/>
          </p:cNvCxnSpPr>
          <p:nvPr/>
        </p:nvCxnSpPr>
        <p:spPr>
          <a:xfrm rot="5400000">
            <a:off x="4424760" y="3688160"/>
            <a:ext cx="573880" cy="4508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1" idx="2"/>
            <a:endCxn id="103" idx="0"/>
          </p:cNvCxnSpPr>
          <p:nvPr/>
        </p:nvCxnSpPr>
        <p:spPr>
          <a:xfrm rot="16200000" flipH="1">
            <a:off x="4877197" y="3686572"/>
            <a:ext cx="573880" cy="4540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72050" y="4200525"/>
            <a:ext cx="838200" cy="51196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Samantha Blum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1" name="Straight Connector 170"/>
          <p:cNvCxnSpPr>
            <a:stCxn id="57" idx="2"/>
            <a:endCxn id="61" idx="0"/>
          </p:cNvCxnSpPr>
          <p:nvPr/>
        </p:nvCxnSpPr>
        <p:spPr>
          <a:xfrm>
            <a:off x="4937125" y="2539405"/>
            <a:ext cx="0" cy="575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6" idx="2"/>
            <a:endCxn id="52" idx="0"/>
          </p:cNvCxnSpPr>
          <p:nvPr/>
        </p:nvCxnSpPr>
        <p:spPr>
          <a:xfrm>
            <a:off x="3548063" y="4712493"/>
            <a:ext cx="0" cy="5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14675" y="5283197"/>
            <a:ext cx="866775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Kevin Lowe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Nu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Straight Connector 52"/>
          <p:cNvCxnSpPr>
            <a:stCxn id="80" idx="2"/>
            <a:endCxn id="63" idx="0"/>
          </p:cNvCxnSpPr>
          <p:nvPr/>
        </p:nvCxnSpPr>
        <p:spPr>
          <a:xfrm flipH="1">
            <a:off x="7204392" y="4712494"/>
            <a:ext cx="6033" cy="573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9" idx="2"/>
            <a:endCxn id="60" idx="0"/>
          </p:cNvCxnSpPr>
          <p:nvPr/>
        </p:nvCxnSpPr>
        <p:spPr>
          <a:xfrm>
            <a:off x="6315075" y="5798344"/>
            <a:ext cx="0" cy="373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05500" y="6172200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Chen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Guo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Xi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4817" y="5286376"/>
            <a:ext cx="819150" cy="51196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Keith Duong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Xi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Arial" pitchFamily="34" charset="0"/>
                <a:cs typeface="Arial" pitchFamily="34" charset="0"/>
              </a:rPr>
              <a:t>Sterrett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12763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Myles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Sterrett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Chang-Dang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Jack Chang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7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Tyson Dang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1433246"/>
            <a:ext cx="234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99760" y="219075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Lisa Tran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>
            <a:stCxn id="6" idx="2"/>
            <a:endCxn id="9" idx="0"/>
          </p:cNvCxnSpPr>
          <p:nvPr/>
        </p:nvCxnSpPr>
        <p:spPr>
          <a:xfrm>
            <a:off x="6202680" y="1747571"/>
            <a:ext cx="0" cy="443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Liang-Lin Family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9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Alan Liang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760" y="1118921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Mendel Lin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Alpha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52800" y="1433246"/>
            <a:ext cx="2346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46960" y="2209800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Jacquelyn Ma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Beta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95400" y="3303676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Kenny Zhu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Delta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7560" y="3303676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Xi Lin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4397552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Christopher Ma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Zeta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05000" y="4397552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Zeba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Naqvi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Iota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hape 40"/>
          <p:cNvCxnSpPr>
            <a:stCxn id="17" idx="2"/>
            <a:endCxn id="18" idx="0"/>
          </p:cNvCxnSpPr>
          <p:nvPr/>
        </p:nvCxnSpPr>
        <p:spPr>
          <a:xfrm rot="5400000">
            <a:off x="2091487" y="2545283"/>
            <a:ext cx="465226" cy="105156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hape 40"/>
          <p:cNvCxnSpPr>
            <a:stCxn id="17" idx="2"/>
            <a:endCxn id="19" idx="0"/>
          </p:cNvCxnSpPr>
          <p:nvPr/>
        </p:nvCxnSpPr>
        <p:spPr>
          <a:xfrm rot="16200000" flipH="1">
            <a:off x="3112567" y="2575763"/>
            <a:ext cx="465226" cy="990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hape 40"/>
          <p:cNvCxnSpPr>
            <a:stCxn id="18" idx="2"/>
            <a:endCxn id="21" idx="0"/>
          </p:cNvCxnSpPr>
          <p:nvPr/>
        </p:nvCxnSpPr>
        <p:spPr>
          <a:xfrm rot="16200000" flipH="1">
            <a:off x="1870507" y="3860139"/>
            <a:ext cx="465226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17" idx="0"/>
          </p:cNvCxnSpPr>
          <p:nvPr/>
        </p:nvCxnSpPr>
        <p:spPr>
          <a:xfrm>
            <a:off x="2849880" y="1747571"/>
            <a:ext cx="0" cy="46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hape 40"/>
          <p:cNvCxnSpPr>
            <a:stCxn id="18" idx="2"/>
            <a:endCxn id="20" idx="0"/>
          </p:cNvCxnSpPr>
          <p:nvPr/>
        </p:nvCxnSpPr>
        <p:spPr>
          <a:xfrm rot="5400000">
            <a:off x="1260907" y="3860139"/>
            <a:ext cx="465226" cy="609600"/>
          </a:xfrm>
          <a:prstGeom prst="bentConnector3">
            <a:avLst>
              <a:gd name="adj1" fmla="val 50000"/>
            </a:avLst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337560" y="4397552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Vinay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Somashekar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Eta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Connector 35"/>
          <p:cNvCxnSpPr>
            <a:stCxn id="19" idx="2"/>
            <a:endCxn id="35" idx="0"/>
          </p:cNvCxnSpPr>
          <p:nvPr/>
        </p:nvCxnSpPr>
        <p:spPr>
          <a:xfrm>
            <a:off x="3840480" y="3932326"/>
            <a:ext cx="0" cy="4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" y="5491428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latin typeface="Arial" pitchFamily="34" charset="0"/>
                <a:cs typeface="Arial" pitchFamily="34" charset="0"/>
              </a:rPr>
              <a:t>Hanh</a:t>
            </a:r>
            <a:r>
              <a:rPr lang="en-US" sz="1050" b="1" dirty="0" smtClean="0">
                <a:latin typeface="Arial" pitchFamily="34" charset="0"/>
                <a:cs typeface="Arial" pitchFamily="34" charset="0"/>
              </a:rPr>
              <a:t> Pham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Lambda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>
            <a:stCxn id="20" idx="2"/>
            <a:endCxn id="24" idx="0"/>
          </p:cNvCxnSpPr>
          <p:nvPr/>
        </p:nvCxnSpPr>
        <p:spPr>
          <a:xfrm>
            <a:off x="1188720" y="5026202"/>
            <a:ext cx="0" cy="4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337560" y="5491428"/>
            <a:ext cx="1005840" cy="6286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latin typeface="Arial" pitchFamily="34" charset="0"/>
                <a:cs typeface="Arial" pitchFamily="34" charset="0"/>
              </a:rPr>
              <a:t>Kelsey Yuen</a:t>
            </a:r>
          </a:p>
          <a:p>
            <a:pPr algn="ctr"/>
            <a:r>
              <a:rPr lang="en-US" sz="1050" dirty="0" smtClean="0">
                <a:latin typeface="Arial" pitchFamily="34" charset="0"/>
                <a:cs typeface="Arial" pitchFamily="34" charset="0"/>
              </a:rPr>
              <a:t>Mu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Connector 27"/>
          <p:cNvCxnSpPr>
            <a:stCxn id="35" idx="2"/>
            <a:endCxn id="27" idx="0"/>
          </p:cNvCxnSpPr>
          <p:nvPr/>
        </p:nvCxnSpPr>
        <p:spPr>
          <a:xfrm>
            <a:off x="3840480" y="5026202"/>
            <a:ext cx="0" cy="4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503</Words>
  <Application>Microsoft Macintosh PowerPoint</Application>
  <PresentationFormat>On-screen Show (4:3)</PresentationFormat>
  <Paragraphs>312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Sandy</dc:creator>
  <cp:lastModifiedBy>Nicole Yee</cp:lastModifiedBy>
  <cp:revision>57</cp:revision>
  <dcterms:created xsi:type="dcterms:W3CDTF">2012-02-01T04:04:38Z</dcterms:created>
  <dcterms:modified xsi:type="dcterms:W3CDTF">2014-09-21T06:24:18Z</dcterms:modified>
</cp:coreProperties>
</file>