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E76C-BBDB-DE45-A4AF-4862070E9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297" y="1277981"/>
            <a:ext cx="10020999" cy="3329581"/>
          </a:xfrm>
        </p:spPr>
        <p:txBody>
          <a:bodyPr/>
          <a:lstStyle/>
          <a:p>
            <a:r>
              <a:rPr lang="en-US" sz="6000" b="1" dirty="0"/>
              <a:t>Relationship between Suicide Rate, Country and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AF20-E4CF-1348-8121-A1E4318F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214" y="5169114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b="1" dirty="0"/>
              <a:t>Ximan Liu</a:t>
            </a:r>
          </a:p>
        </p:txBody>
      </p:sp>
    </p:spTree>
    <p:extLst>
      <p:ext uri="{BB962C8B-B14F-4D97-AF65-F5344CB8AC3E}">
        <p14:creationId xmlns:p14="http://schemas.microsoft.com/office/powerpoint/2010/main" val="22917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98716-9C7E-3C43-8BA6-FFC26706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Millennials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FC78-91D1-574B-A0B9-83769FAD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873" y="1063416"/>
            <a:ext cx="3317425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i="0" kern="12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People born from 1981 to 1996.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96CCC20-D677-7A41-8744-D7A5F768F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306" y="643467"/>
            <a:ext cx="8044861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5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E6C5-633E-734B-99D0-C50D1DD1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66958"/>
            <a:ext cx="3329736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b="1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People born from 1997 to 2012.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E532D-C4CF-5F45-B03D-3FF1358A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Generation Z</a:t>
            </a:r>
          </a:p>
        </p:txBody>
      </p:sp>
    </p:spTree>
    <p:extLst>
      <p:ext uri="{BB962C8B-B14F-4D97-AF65-F5344CB8AC3E}">
        <p14:creationId xmlns:p14="http://schemas.microsoft.com/office/powerpoint/2010/main" val="42708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157787D-BF49-3947-98AB-71C7B65AC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733" y="643467"/>
            <a:ext cx="807400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23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58DFE-1932-CE45-8EC4-BE607C3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22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9011-F74B-C24E-B17A-1E7E25BA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7" y="2808684"/>
            <a:ext cx="11545889" cy="1400530"/>
          </a:xfrm>
        </p:spPr>
        <p:txBody>
          <a:bodyPr/>
          <a:lstStyle/>
          <a:p>
            <a:r>
              <a:rPr lang="en-US" sz="4800" b="1" dirty="0"/>
              <a:t>G.I. Generation (Greatest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FD57-FF23-DF40-8209-E648B2A5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00528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b="1" dirty="0"/>
              <a:t>People born from 1901 to 1927.</a:t>
            </a:r>
          </a:p>
        </p:txBody>
      </p:sp>
    </p:spTree>
    <p:extLst>
      <p:ext uri="{BB962C8B-B14F-4D97-AF65-F5344CB8AC3E}">
        <p14:creationId xmlns:p14="http://schemas.microsoft.com/office/powerpoint/2010/main" val="30021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2028802-EBCD-F54F-BF8F-66276ADDD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45733" y="643467"/>
            <a:ext cx="807400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16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74D-397E-5143-B0D6-2EBB71E6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1266958"/>
            <a:ext cx="3295491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b="1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People born from 1928 to 1945.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F7619-AF52-9B48-82D0-998E4329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Silent Generation</a:t>
            </a:r>
          </a:p>
        </p:txBody>
      </p:sp>
    </p:spTree>
    <p:extLst>
      <p:ext uri="{BB962C8B-B14F-4D97-AF65-F5344CB8AC3E}">
        <p14:creationId xmlns:p14="http://schemas.microsoft.com/office/powerpoint/2010/main" val="29149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D56A301-8DF2-E348-8A59-95B933152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45733" y="643467"/>
            <a:ext cx="807400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8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3E06-E153-5145-9DB4-A88DC640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9" y="1266958"/>
            <a:ext cx="3170800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b="1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People born from 1946 to 1964.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CE1A-DE5B-C448-9F2F-15D100FD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Boomer Generation</a:t>
            </a:r>
          </a:p>
        </p:txBody>
      </p:sp>
    </p:spTree>
    <p:extLst>
      <p:ext uri="{BB962C8B-B14F-4D97-AF65-F5344CB8AC3E}">
        <p14:creationId xmlns:p14="http://schemas.microsoft.com/office/powerpoint/2010/main" val="19128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BE20B9C-9CC4-974A-8F77-D32961C03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233" y="643467"/>
            <a:ext cx="844100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77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32401-7CF6-2A45-88C7-B13B3ED5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Generation 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EE02-F7DA-8645-A6E9-E5972D00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48" y="1063416"/>
            <a:ext cx="3317424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i="0" kern="12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People born from 1965 to 1980.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D0A7512-DAB9-0F4C-B485-3F9D6F3C2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733" y="643467"/>
            <a:ext cx="8074008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06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Macintosh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Relationship between Suicide Rate, Country and Generation</vt:lpstr>
      <vt:lpstr>G.I. Generation (Greatest Generation)</vt:lpstr>
      <vt:lpstr>PowerPoint Presentation</vt:lpstr>
      <vt:lpstr>Silent Generation</vt:lpstr>
      <vt:lpstr>PowerPoint Presentation</vt:lpstr>
      <vt:lpstr>Boomer Generation</vt:lpstr>
      <vt:lpstr>PowerPoint Presentation</vt:lpstr>
      <vt:lpstr>Generation X</vt:lpstr>
      <vt:lpstr>PowerPoint Presentation</vt:lpstr>
      <vt:lpstr>Millennials</vt:lpstr>
      <vt:lpstr>PowerPoint Presentation</vt:lpstr>
      <vt:lpstr>Generation Z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Suicide Rate, Country and Generation</dc:title>
  <dc:creator>L Ximan</dc:creator>
  <cp:lastModifiedBy>L Ximan</cp:lastModifiedBy>
  <cp:revision>2</cp:revision>
  <dcterms:created xsi:type="dcterms:W3CDTF">2020-11-16T09:56:17Z</dcterms:created>
  <dcterms:modified xsi:type="dcterms:W3CDTF">2020-11-16T10:16:06Z</dcterms:modified>
</cp:coreProperties>
</file>