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3" r:id="rId8"/>
    <p:sldId id="26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0704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4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Image source: </a:t>
            </a:r>
            <a:r>
              <a:rPr lang="en-US" dirty="0" err="1">
                <a:effectLst/>
              </a:rPr>
              <a:t>Anurina</a:t>
            </a:r>
            <a:r>
              <a:rPr lang="en-US" dirty="0">
                <a:effectLst/>
              </a:rPr>
              <a:t>, O. (2021). </a:t>
            </a:r>
            <a:r>
              <a:rPr lang="en-US" i="1" dirty="0">
                <a:effectLst/>
              </a:rPr>
              <a:t>Agile SDLC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MLSDev</a:t>
            </a:r>
            <a:r>
              <a:rPr lang="en-US" dirty="0">
                <a:effectLst/>
              </a:rPr>
              <a:t>. Retrieved June 19, 2023, from https://d32myzxfxyl12w.cloudfront.net/assets/images/article_images/925d76d668dc5bf47d44a8fc0907f30d1d9c8b1f.png.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218" y="4434840"/>
            <a:ext cx="5701594" cy="1122202"/>
          </a:xfrm>
        </p:spPr>
        <p:txBody>
          <a:bodyPr/>
          <a:lstStyle/>
          <a:p>
            <a:r>
              <a:rPr lang="en-US" dirty="0"/>
              <a:t>Developing with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17" y="5586890"/>
            <a:ext cx="5701594" cy="396660"/>
          </a:xfrm>
        </p:spPr>
        <p:txBody>
          <a:bodyPr>
            <a:normAutofit/>
          </a:bodyPr>
          <a:lstStyle/>
          <a:p>
            <a:r>
              <a:rPr lang="en-US" dirty="0"/>
              <a:t>Michael Duteau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E69CE-4D82-1C1D-FEBE-4F3FEED0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39" y="1695052"/>
            <a:ext cx="3685172" cy="27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90" y="731723"/>
            <a:ext cx="2895600" cy="577446"/>
          </a:xfrm>
        </p:spPr>
        <p:txBody>
          <a:bodyPr/>
          <a:lstStyle/>
          <a:p>
            <a:r>
              <a:rPr lang="en-US" dirty="0"/>
              <a:t>Roles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597893"/>
            <a:ext cx="3971637" cy="47474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Product Owner: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Collects software requirements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Maintains communication with the client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Constructs user stories and product backlog for the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Scrum Master: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Assures adherence to the agile method principles within the team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Organizes and oversees various Scrum events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Caters to the needs and success of all team members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Testers: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 test cases based on user stories that include actions and acceptance criteria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Test and debug written code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Developers: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Write code based on user stories that satisfy the required actions and acceptance criteria that are presented in test cases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Ensure that the code written translates to a useable and secure piece of software</a:t>
            </a:r>
          </a:p>
        </p:txBody>
      </p:sp>
      <p:pic>
        <p:nvPicPr>
          <p:cNvPr id="8" name="Graphic 7" descr="Cycle with people with solid fill">
            <a:extLst>
              <a:ext uri="{FF2B5EF4-FFF2-40B4-BE49-F238E27FC236}">
                <a16:creationId xmlns:a16="http://schemas.microsoft.com/office/drawing/2014/main" id="{4944596A-9D6F-EB5C-1895-9F55FBD73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890" y="-75132"/>
            <a:ext cx="2768601" cy="2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9" y="462501"/>
            <a:ext cx="6026150" cy="842961"/>
          </a:xfrm>
        </p:spPr>
        <p:txBody>
          <a:bodyPr>
            <a:normAutofit fontScale="90000"/>
          </a:bodyPr>
          <a:lstStyle/>
          <a:p>
            <a:r>
              <a:rPr lang="en-US" dirty="0"/>
              <a:t>The Agile</a:t>
            </a:r>
            <a:br>
              <a:rPr lang="en-US" dirty="0"/>
            </a:br>
            <a:r>
              <a:rPr lang="en-US" dirty="0"/>
              <a:t>Software Development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28" y="1305461"/>
            <a:ext cx="5805421" cy="536203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Requirements: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Product Owner will meet with the client and potential end users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Requirements are gathered and product backlog is made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Design: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Requirements are used to construct user stories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User stories are used to construct test cases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Proposed limitations, time frame, and budget are developed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Development: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Developers begin to construct code based on user stories and test cases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At least a portion of useable software is made available by the end of development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Testing: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Testers begin testing and debugging the developed piece of software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Deployment: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software that is available is now deployed as a useable application that can be presented to the client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Review: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 review of any changes that are requested of the current state of the software takes place before the next iteration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Sprint review and retrospective occur</a:t>
            </a:r>
          </a:p>
        </p:txBody>
      </p:sp>
      <p:pic>
        <p:nvPicPr>
          <p:cNvPr id="8" name="Picture 7" descr="Image source: Anurina, O. (2021). Agile SDLC. MLSDev. Retrieved June 19, 2023, from https://d32myzxfxyl12w.cloudfront.net/assets/images/article_images/925d76d668dc5bf47d44a8fc0907f30d1d9c8b1f.png.">
            <a:extLst>
              <a:ext uri="{FF2B5EF4-FFF2-40B4-BE49-F238E27FC236}">
                <a16:creationId xmlns:a16="http://schemas.microsoft.com/office/drawing/2014/main" id="{1F5DA7D6-093A-58F4-24F1-097F3423A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4000"/>
                    </a14:imgEffect>
                    <a14:imgEffect>
                      <a14:saturation sat="0"/>
                    </a14:imgEffect>
                    <a14:imgEffect>
                      <a14:brightnessContrast bright="-18000" contras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9179" y="1305462"/>
            <a:ext cx="5111750" cy="42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Agile Vs. Waterfall</a:t>
            </a:r>
          </a:p>
        </p:txBody>
      </p:sp>
      <p:pic>
        <p:nvPicPr>
          <p:cNvPr id="327" name="Graphic 326" descr="Scales of justice with solid fill">
            <a:extLst>
              <a:ext uri="{FF2B5EF4-FFF2-40B4-BE49-F238E27FC236}">
                <a16:creationId xmlns:a16="http://schemas.microsoft.com/office/drawing/2014/main" id="{05BB8FCB-A628-C52A-0687-BFEE33002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34977"/>
            <a:ext cx="914400" cy="914400"/>
          </a:xfrm>
          <a:prstGeom prst="rect">
            <a:avLst/>
          </a:prstGeom>
        </p:spPr>
      </p:pic>
      <p:pic>
        <p:nvPicPr>
          <p:cNvPr id="4" name="Graphic 3" descr="Rope Knot outline">
            <a:extLst>
              <a:ext uri="{FF2B5EF4-FFF2-40B4-BE49-F238E27FC236}">
                <a16:creationId xmlns:a16="http://schemas.microsoft.com/office/drawing/2014/main" id="{3C1BA941-C440-E75C-AD3B-C02B1DC5F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412" y="2538412"/>
            <a:ext cx="1781175" cy="178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B51F2-78AE-17EE-527A-3616D11F102D}"/>
              </a:ext>
            </a:extLst>
          </p:cNvPr>
          <p:cNvSpPr txBox="1"/>
          <p:nvPr/>
        </p:nvSpPr>
        <p:spPr>
          <a:xfrm>
            <a:off x="1885155" y="1956130"/>
            <a:ext cx="161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0E19F-E3A0-2404-E8E6-840735FB96B3}"/>
              </a:ext>
            </a:extLst>
          </p:cNvPr>
          <p:cNvSpPr txBox="1"/>
          <p:nvPr/>
        </p:nvSpPr>
        <p:spPr>
          <a:xfrm>
            <a:off x="8696325" y="1956130"/>
            <a:ext cx="161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Waterfall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4C5BF-0AE5-89F1-D510-2CE82AF45FB1}"/>
              </a:ext>
            </a:extLst>
          </p:cNvPr>
          <p:cNvSpPr txBox="1"/>
          <p:nvPr/>
        </p:nvSpPr>
        <p:spPr>
          <a:xfrm>
            <a:off x="1047354" y="2479350"/>
            <a:ext cx="38484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Flexible, can easily adapt to changes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Does not require much documentation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product will develop over multiple iterations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Useable software is available to test early in the process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Does not require intense planning, the project will change and evolve through the iterations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C3983-EB82-0046-F4D9-2E875A940D40}"/>
              </a:ext>
            </a:extLst>
          </p:cNvPr>
          <p:cNvSpPr txBox="1"/>
          <p:nvPr/>
        </p:nvSpPr>
        <p:spPr>
          <a:xfrm>
            <a:off x="7505700" y="2538412"/>
            <a:ext cx="36389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Rigid and strict, changes can be difficult to implement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Requires intense documentation in order to perform effectively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Product is typically expected after only one iteration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Useable software is not available until completion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Requires intense planning in order to succeed; development cannot begin otherwise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 err="1"/>
              <a:t>Anurina</a:t>
            </a:r>
            <a:r>
              <a:rPr lang="en-US" dirty="0"/>
              <a:t>, O. (2021, November 12). </a:t>
            </a:r>
            <a:r>
              <a:rPr lang="en-US" i="1" dirty="0"/>
              <a:t>Agile SDLC: Skyrocketing Your Project with Agile Principles</a:t>
            </a:r>
            <a:r>
              <a:rPr lang="en-US" dirty="0"/>
              <a:t>. </a:t>
            </a:r>
            <a:r>
              <a:rPr lang="en-US" dirty="0" err="1"/>
              <a:t>MLSDev</a:t>
            </a:r>
            <a:r>
              <a:rPr lang="en-US" dirty="0"/>
              <a:t>. https://mlsdev.com/blog/agile-sdlc</a:t>
            </a:r>
          </a:p>
          <a:p>
            <a:r>
              <a:rPr lang="en-US" dirty="0"/>
              <a:t>Charles G. Cobb. (2015). </a:t>
            </a:r>
            <a:r>
              <a:rPr lang="en-US" i="1" dirty="0"/>
              <a:t>The Project Manager’s Guide to Mastering Agile : Principles and Practices for an Adaptive Approach</a:t>
            </a:r>
            <a:r>
              <a:rPr lang="en-US" dirty="0"/>
              <a:t>. Wiley.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Michael Duteau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52E45-785C-CC8D-463A-A9D47873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2139" y="1785501"/>
            <a:ext cx="3685172" cy="27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{67470375-0A1E-4A40-9132-9BC47169EF9F}tf67328976_win32</Template>
  <TotalTime>75</TotalTime>
  <Words>458</Words>
  <Application>Microsoft Office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Developing with Agile</vt:lpstr>
      <vt:lpstr>Roles in Agile</vt:lpstr>
      <vt:lpstr>The Agile Software Development Lifecycle</vt:lpstr>
      <vt:lpstr>Agile Vs. Waterfall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Agile</dc:title>
  <dc:creator>Duteau, Michael</dc:creator>
  <cp:lastModifiedBy>Duteau, Michael</cp:lastModifiedBy>
  <cp:revision>3</cp:revision>
  <dcterms:created xsi:type="dcterms:W3CDTF">2023-06-22T01:18:13Z</dcterms:created>
  <dcterms:modified xsi:type="dcterms:W3CDTF">2023-06-23T02:02:33Z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