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418" r:id="rId2"/>
    <p:sldId id="400" r:id="rId3"/>
    <p:sldId id="429" r:id="rId4"/>
    <p:sldId id="430" r:id="rId5"/>
    <p:sldId id="431" r:id="rId6"/>
    <p:sldId id="432" r:id="rId7"/>
    <p:sldId id="433" r:id="rId8"/>
    <p:sldId id="434" r:id="rId9"/>
    <p:sldId id="30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9"/>
            <p14:sldId id="430"/>
            <p14:sldId id="431"/>
            <p14:sldId id="432"/>
            <p14:sldId id="433"/>
            <p14:sldId id="43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76" d="100"/>
          <a:sy n="76" d="100"/>
        </p:scale>
        <p:origin x="5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 DOM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7719757" cy="20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тображение и скрытие элементов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DOM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209800"/>
            <a:ext cx="7010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отображения или скрытия элементов используются директивы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ng-show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ng-hide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зависимости от условия они добавляют или удаляют у элемента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display: none.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таком случае элемент просто скрывается от пользователя но продолжает содержатся 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что может повлечь за собой некоторые последствия. Основное различие между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ng-show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ng-hide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состоит в том что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ng-show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прячет элемент когда выражение равно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ng-hide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выражение равно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Удаление и добавление элементов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DOM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552700"/>
            <a:ext cx="70104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удаления или добавления элемента 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зависимости от определенного условия, значение которого может определятся привязкой данных следует использовать директиву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ng-if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Эта директива в отличии от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ng-show &amp; ng-hide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директив не скрывает видимость элемента а попросту удаляет или добавляет его 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19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Управление стилями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266950"/>
            <a:ext cx="701040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управления стилями 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используются директивы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ng-class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ng-style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Директива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ng-class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для применения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класса к элементу,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ng-style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применяет стиль непосредственно к элементу, но при этом предоставляет возможность динамически изменять значения как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атрибутов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 и их содержимого. Так же существуют вспомогательные директивы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ng-class-even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ng-class-odd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для указания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класса четным или нечетным элементам.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32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события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AngularJS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109788"/>
            <a:ext cx="70104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предоставляет множество оберток над стандартными событиями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которые позволяют обрабатывать эти же события в приложении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angular.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не предусмотрена событийная модель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level 2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может показаться странным, так что здесь придётся задавать обработчики на события прямо в разметке.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ng-click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=“handler($event)”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 же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предоставляет вам возможность создавать свои директивы для обработки событий.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76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Специальные атрибуты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AngularJS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426494"/>
            <a:ext cx="7010400" cy="200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присутствует ряд оберток над стандартными атрибутами: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readonly, disabled,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checked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т.д. Это сделано для того чтобы дать возможность использовать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значения с этими атрибутами, так как стандартный функционал этого не предусматривает. Теперь появляется возможность применять тот или иной атрибут в зависимости от значения в модели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true/false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что является очень удобно.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48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Валидация пользовательского ввода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203847"/>
            <a:ext cx="7010400" cy="245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валидации в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существует несколько переменных: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$pristine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возвращает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пользователь не взаимодействовал с элементом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$dirty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возвращает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пользователь взаимодействовал с элементом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$valid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возвращает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форма и ее элементы валидны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$invalid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возвращает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форма не валидна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$error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содержит информацию об ошибках валидации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2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валидации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1979712"/>
            <a:ext cx="7010400" cy="289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применяет к элементам классы в зависимости от их состояния: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pristine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этот класс добавляются все элементы с которыми пользователь еще не взаимодействовал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dirty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содержит элементы с которыми пользователь взаимодействовал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валидных элементов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g-invalid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валидных элементов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Далее определив стили в этих классах можно задавать желаемые стили для каждого этапа валидации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88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37467</TotalTime>
  <Words>555</Words>
  <Application>Microsoft Office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Sergey Shvaitser</cp:lastModifiedBy>
  <cp:revision>629</cp:revision>
  <dcterms:created xsi:type="dcterms:W3CDTF">2010-11-10T13:30:04Z</dcterms:created>
  <dcterms:modified xsi:type="dcterms:W3CDTF">2014-11-01T22:45:10Z</dcterms:modified>
</cp:coreProperties>
</file>