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418" r:id="rId2"/>
    <p:sldId id="400" r:id="rId3"/>
    <p:sldId id="430" r:id="rId4"/>
    <p:sldId id="431" r:id="rId5"/>
    <p:sldId id="436" r:id="rId6"/>
    <p:sldId id="432" r:id="rId7"/>
    <p:sldId id="433" r:id="rId8"/>
    <p:sldId id="434" r:id="rId9"/>
    <p:sldId id="435" r:id="rId10"/>
    <p:sldId id="30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30"/>
            <p14:sldId id="431"/>
            <p14:sldId id="436"/>
            <p14:sldId id="432"/>
            <p14:sldId id="433"/>
            <p14:sldId id="434"/>
            <p14:sldId id="43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5742" autoAdjust="0"/>
  </p:normalViewPr>
  <p:slideViewPr>
    <p:cSldViewPr>
      <p:cViewPr varScale="1">
        <p:scale>
          <a:sx n="72" d="100"/>
          <a:sy n="72" d="100"/>
        </p:scale>
        <p:origin x="68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2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0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6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6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1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31.10.2014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31.10.2014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31.10.2014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31.10.2014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31.10.2014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31.10.2014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31.10.2014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31.10.2014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31.10.2014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31.10.2014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31.10.2014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31.10.2014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ngularjs.org/1.2.23/i18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Фильтры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7719757" cy="20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Фильтры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1828800" y="2561236"/>
            <a:ext cx="8534400" cy="1735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Фильтры предназначены для преобразования данных перед тем как их обработает директива и перед их отображением во </a:t>
            </a:r>
            <a:r>
              <a:rPr lang="en-US" dirty="0" smtClean="0">
                <a:solidFill>
                  <a:schemeClr val="tx1"/>
                </a:solidFill>
              </a:rPr>
              <a:t>View</a:t>
            </a:r>
            <a:r>
              <a:rPr lang="ru-RU" dirty="0" smtClean="0">
                <a:solidFill>
                  <a:schemeClr val="tx1"/>
                </a:solidFill>
              </a:rPr>
              <a:t> без модификации данных в </a:t>
            </a:r>
            <a:r>
              <a:rPr lang="en-US" dirty="0" smtClean="0">
                <a:solidFill>
                  <a:schemeClr val="tx1"/>
                </a:solidFill>
              </a:rPr>
              <a:t>scope. </a:t>
            </a:r>
            <a:r>
              <a:rPr lang="ru-RU" dirty="0" smtClean="0">
                <a:solidFill>
                  <a:schemeClr val="tx1"/>
                </a:solidFill>
              </a:rPr>
              <a:t>С помощью фильтров можно отобразить данные из одного источника в нескольких местах приложения (с применением фильтра и без). Фильтры могут выполнять множество функций но в большинстве случаев они используются для форматирования и сортировки данных.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Фильтры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2458915" y="2118818"/>
            <a:ext cx="7924800" cy="2620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en-US" dirty="0" smtClean="0">
                <a:solidFill>
                  <a:schemeClr val="tx1"/>
                </a:solidFill>
              </a:rPr>
              <a:t>AngularJS </a:t>
            </a:r>
            <a:r>
              <a:rPr lang="ru-RU" dirty="0" smtClean="0">
                <a:solidFill>
                  <a:schemeClr val="tx1"/>
                </a:solidFill>
              </a:rPr>
              <a:t>существует несколько типов фильтров : для обработки единичных данных и для работы с коллекциями данных.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Встроенные фильтры для работы с единичными данными: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currency – </a:t>
            </a:r>
            <a:r>
              <a:rPr lang="ru-RU" dirty="0" smtClean="0">
                <a:solidFill>
                  <a:schemeClr val="tx1"/>
                </a:solidFill>
              </a:rPr>
              <a:t>используется для форматирования валюты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date – </a:t>
            </a:r>
            <a:r>
              <a:rPr lang="ru-RU" dirty="0" smtClean="0">
                <a:solidFill>
                  <a:schemeClr val="tx1"/>
                </a:solidFill>
              </a:rPr>
              <a:t>используется для форматирования даты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son – </a:t>
            </a:r>
            <a:r>
              <a:rPr lang="ru-RU" dirty="0" smtClean="0">
                <a:solidFill>
                  <a:schemeClr val="tx1"/>
                </a:solidFill>
              </a:rPr>
              <a:t>генерирует </a:t>
            </a:r>
            <a:r>
              <a:rPr lang="en-US" dirty="0" smtClean="0">
                <a:solidFill>
                  <a:schemeClr val="tx1"/>
                </a:solidFill>
              </a:rPr>
              <a:t>JSON </a:t>
            </a:r>
            <a:r>
              <a:rPr lang="ru-RU" dirty="0" smtClean="0">
                <a:solidFill>
                  <a:schemeClr val="tx1"/>
                </a:solidFill>
              </a:rPr>
              <a:t>строку из </a:t>
            </a:r>
            <a:r>
              <a:rPr lang="en-US" dirty="0" smtClean="0">
                <a:solidFill>
                  <a:schemeClr val="tx1"/>
                </a:solidFill>
              </a:rPr>
              <a:t>JavaScript </a:t>
            </a:r>
            <a:r>
              <a:rPr lang="ru-RU" dirty="0" smtClean="0">
                <a:solidFill>
                  <a:schemeClr val="tx1"/>
                </a:solidFill>
              </a:rPr>
              <a:t>объекта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umber – </a:t>
            </a:r>
            <a:r>
              <a:rPr lang="ru-RU" dirty="0" smtClean="0">
                <a:solidFill>
                  <a:schemeClr val="tx1"/>
                </a:solidFill>
              </a:rPr>
              <a:t>используется для форматирования числовых значений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uppercase – </a:t>
            </a:r>
            <a:r>
              <a:rPr lang="ru-RU" dirty="0" smtClean="0">
                <a:solidFill>
                  <a:schemeClr val="tx1"/>
                </a:solidFill>
              </a:rPr>
              <a:t>преобразует строку в верхний регистр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 – </a:t>
            </a:r>
            <a:r>
              <a:rPr lang="ru-RU" dirty="0" smtClean="0">
                <a:solidFill>
                  <a:schemeClr val="tx1"/>
                </a:solidFill>
              </a:rPr>
              <a:t>преобразует строку в нижний регистр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47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Форматирование с помощью функций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2458915" y="2385518"/>
            <a:ext cx="7924800" cy="2620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Так же в </a:t>
            </a:r>
            <a:r>
              <a:rPr lang="en-US" dirty="0">
                <a:solidFill>
                  <a:schemeClr val="tx1"/>
                </a:solidFill>
              </a:rPr>
              <a:t>AngularJS</a:t>
            </a:r>
            <a:r>
              <a:rPr lang="ru-RU" dirty="0" smtClean="0">
                <a:solidFill>
                  <a:schemeClr val="tx1"/>
                </a:solidFill>
              </a:rPr>
              <a:t> существует возможность форматирования с помощью функций как и в обычном </a:t>
            </a:r>
            <a:r>
              <a:rPr lang="en-US" dirty="0" smtClean="0">
                <a:solidFill>
                  <a:schemeClr val="tx1"/>
                </a:solidFill>
              </a:rPr>
              <a:t>JavaScript. </a:t>
            </a:r>
            <a:r>
              <a:rPr lang="ru-RU" dirty="0" smtClean="0">
                <a:solidFill>
                  <a:schemeClr val="tx1"/>
                </a:solidFill>
              </a:rPr>
              <a:t>Но такой подход имеет ряд недостатков:</a:t>
            </a:r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форматирование задается жестко в теле функции и его далее сложно   изменить. В фильтрах его можно менять в зависимости от культуры;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данные модифицируются непосредственно в источнике;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еряется возможность использовать одни и те же данные повторно во </a:t>
            </a:r>
            <a:r>
              <a:rPr lang="en-US" dirty="0" smtClean="0">
                <a:solidFill>
                  <a:schemeClr val="tx1"/>
                </a:solidFill>
              </a:rPr>
              <a:t>View</a:t>
            </a:r>
            <a:r>
              <a:rPr lang="ru-RU" dirty="0" smtClean="0">
                <a:solidFill>
                  <a:schemeClr val="tx1"/>
                </a:solidFill>
              </a:rPr>
              <a:t> так как они уже модифицированы.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483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Локализация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1991458" y="2411959"/>
            <a:ext cx="8209085" cy="2034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en-US" dirty="0" smtClean="0">
                <a:solidFill>
                  <a:schemeClr val="tx1"/>
                </a:solidFill>
              </a:rPr>
              <a:t>AngularJS </a:t>
            </a:r>
            <a:r>
              <a:rPr lang="ru-RU" dirty="0" smtClean="0">
                <a:solidFill>
                  <a:schemeClr val="tx1"/>
                </a:solidFill>
              </a:rPr>
              <a:t>присутствует встроенная локализация для форматирования данных.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По умолчанию используется текущая культура которая установлена на машине, но существует возможность применять специальные файлы для локализации под разные культуры. Эти файлы находятся по адресу: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https://code.angularjs.org/1.2.23/i18n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/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Обратите внимание что данная локализация распространяется лишь на небольшой перечень свойств и для полноценной локализации её не достаточно. 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082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739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Фильтры для форматирования коллекций данных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2438400" y="2488159"/>
            <a:ext cx="7924800" cy="233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limitTo – </a:t>
            </a:r>
            <a:r>
              <a:rPr lang="ru-RU" dirty="0" smtClean="0">
                <a:solidFill>
                  <a:schemeClr val="tx1"/>
                </a:solidFill>
              </a:rPr>
              <a:t>используется для ограничения отображаемых элементов из источника данных, так же существует возможность применения этого фильтра к строке, где он каждый символ обрабатывает как элемент массива;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rderBy – </a:t>
            </a:r>
            <a:r>
              <a:rPr lang="ru-RU" dirty="0" smtClean="0">
                <a:solidFill>
                  <a:schemeClr val="tx1"/>
                </a:solidFill>
              </a:rPr>
              <a:t>один из наиболее широко используемых фильтров, предназначен для сортировки элементов массива.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Для сортировки можно указывать как функцию так и свойство, при этом свойство следует указывать в одинарных кавычках.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85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739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Цепочки фильтров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2306128" y="2743200"/>
            <a:ext cx="7924800" cy="1245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       В </a:t>
            </a:r>
            <a:r>
              <a:rPr lang="en-US" dirty="0">
                <a:solidFill>
                  <a:schemeClr val="tx1"/>
                </a:solidFill>
              </a:rPr>
              <a:t>AngularJS</a:t>
            </a:r>
            <a:r>
              <a:rPr lang="ru-RU" dirty="0" smtClean="0">
                <a:solidFill>
                  <a:schemeClr val="tx1"/>
                </a:solidFill>
              </a:rPr>
              <a:t> существует возможность использования цепочек фильтров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“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Item in items 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’+price</a:t>
            </a:r>
            <a:r>
              <a:rPr lang="en-US" dirty="0" smtClean="0">
                <a:solidFill>
                  <a:schemeClr val="tx1"/>
                </a:solidFill>
              </a:rPr>
              <a:t>’ |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limitTo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В таком случае каждому следующему фильтру передаются данные уже обработанные предыдущим фильтром.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03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739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Пользовательские фильтры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2382328" y="2743200"/>
            <a:ext cx="7980872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Для того чтобы создать пользовательский фильтр нужно использовать метод </a:t>
            </a:r>
            <a:r>
              <a:rPr lang="en-US" dirty="0" smtClean="0">
                <a:solidFill>
                  <a:schemeClr val="tx1"/>
                </a:solidFill>
              </a:rPr>
              <a:t>filter</a:t>
            </a:r>
            <a:r>
              <a:rPr lang="ru-RU" dirty="0" smtClean="0">
                <a:solidFill>
                  <a:schemeClr val="tx1"/>
                </a:solidFill>
              </a:rPr>
              <a:t> который есть у модуля: </a:t>
            </a:r>
            <a:r>
              <a:rPr lang="en-US" dirty="0" smtClean="0">
                <a:solidFill>
                  <a:schemeClr val="accent1"/>
                </a:solidFill>
              </a:rPr>
              <a:t>Module.filter()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ru-RU" dirty="0" smtClean="0">
                <a:solidFill>
                  <a:schemeClr val="tx1"/>
                </a:solidFill>
              </a:rPr>
              <a:t>Этот метод принимает 2 аргумента: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1) Имя фильтра;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2) </a:t>
            </a:r>
            <a:r>
              <a:rPr lang="en-US" dirty="0" smtClean="0">
                <a:solidFill>
                  <a:schemeClr val="tx1"/>
                </a:solidFill>
              </a:rPr>
              <a:t>Factory function </a:t>
            </a:r>
            <a:r>
              <a:rPr lang="ru-RU" dirty="0" smtClean="0">
                <a:solidFill>
                  <a:schemeClr val="tx1"/>
                </a:solidFill>
              </a:rPr>
              <a:t>которая создает </a:t>
            </a:r>
            <a:r>
              <a:rPr lang="en-US" dirty="0" smtClean="0">
                <a:solidFill>
                  <a:schemeClr val="tx1"/>
                </a:solidFill>
              </a:rPr>
              <a:t>worker function.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Далее его можно использовать в разметке как обычный встроенный фильтр.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37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AngularJS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133600" y="960438"/>
            <a:ext cx="8229600" cy="739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Сервис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$filter</a:t>
            </a:r>
            <a:endParaRPr sz="2800" dirty="0" smtClean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1662382" y="2705100"/>
            <a:ext cx="8867236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Сервис </a:t>
            </a: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smtClean="0">
                <a:solidFill>
                  <a:schemeClr val="tx1"/>
                </a:solidFill>
              </a:rPr>
              <a:t>filter </a:t>
            </a:r>
            <a:r>
              <a:rPr lang="ru-RU" dirty="0" smtClean="0">
                <a:solidFill>
                  <a:schemeClr val="tx1"/>
                </a:solidFill>
              </a:rPr>
              <a:t>используется когда вам нужно в коде приложения вызывать существующие фильтры, например для объединения функционала, создания оберток или для обработки данных непосредственно в функции.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Для работы с этим сервисом его нужно просто указать в аргументах функции и </a:t>
            </a:r>
            <a:r>
              <a:rPr lang="en-US" dirty="0" smtClean="0">
                <a:solidFill>
                  <a:schemeClr val="tx1"/>
                </a:solidFill>
              </a:rPr>
              <a:t>Angula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JS</a:t>
            </a:r>
            <a:r>
              <a:rPr lang="ru-RU" dirty="0" smtClean="0">
                <a:solidFill>
                  <a:schemeClr val="tx1"/>
                </a:solidFill>
              </a:rPr>
              <a:t> используя </a:t>
            </a:r>
            <a:r>
              <a:rPr lang="en-US" dirty="0" smtClean="0">
                <a:solidFill>
                  <a:schemeClr val="tx1"/>
                </a:solidFill>
              </a:rPr>
              <a:t>Dependency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Injection </a:t>
            </a:r>
            <a:r>
              <a:rPr lang="ru-RU" dirty="0" smtClean="0">
                <a:solidFill>
                  <a:schemeClr val="tx1"/>
                </a:solidFill>
              </a:rPr>
              <a:t>передаст </a:t>
            </a:r>
            <a:r>
              <a:rPr lang="en-US" dirty="0" smtClean="0">
                <a:solidFill>
                  <a:schemeClr val="tx1"/>
                </a:solidFill>
              </a:rPr>
              <a:t>$filter</a:t>
            </a:r>
            <a:r>
              <a:rPr lang="ru-RU" dirty="0" smtClean="0">
                <a:solidFill>
                  <a:schemeClr val="tx1"/>
                </a:solidFill>
              </a:rPr>
              <a:t> в качестве аргумента функции.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104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39366</TotalTime>
  <Words>568</Words>
  <Application>Microsoft Office PowerPoint</Application>
  <PresentationFormat>Widescreen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Sergey Shvaitser</cp:lastModifiedBy>
  <cp:revision>640</cp:revision>
  <dcterms:created xsi:type="dcterms:W3CDTF">2010-11-10T13:30:04Z</dcterms:created>
  <dcterms:modified xsi:type="dcterms:W3CDTF">2014-10-30T23:33:39Z</dcterms:modified>
</cp:coreProperties>
</file>