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58" r:id="rId2"/>
  </p:sldMasterIdLst>
  <p:notesMasterIdLst>
    <p:notesMasterId r:id="rId18"/>
  </p:notesMasterIdLst>
  <p:sldIdLst>
    <p:sldId id="275" r:id="rId3"/>
    <p:sldId id="277" r:id="rId4"/>
    <p:sldId id="283" r:id="rId5"/>
    <p:sldId id="284" r:id="rId6"/>
    <p:sldId id="261" r:id="rId7"/>
    <p:sldId id="286" r:id="rId8"/>
    <p:sldId id="287" r:id="rId9"/>
    <p:sldId id="289" r:id="rId10"/>
    <p:sldId id="290" r:id="rId11"/>
    <p:sldId id="291" r:id="rId12"/>
    <p:sldId id="293" r:id="rId13"/>
    <p:sldId id="292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en-AU"/>
    </a:defPPr>
    <a:lvl1pPr algn="l" rtl="0" fontAlgn="base">
      <a:lnSpc>
        <a:spcPct val="103000"/>
      </a:lnSpc>
      <a:spcBef>
        <a:spcPct val="107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lnSpc>
        <a:spcPct val="103000"/>
      </a:lnSpc>
      <a:spcBef>
        <a:spcPct val="107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lnSpc>
        <a:spcPct val="103000"/>
      </a:lnSpc>
      <a:spcBef>
        <a:spcPct val="107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lnSpc>
        <a:spcPct val="103000"/>
      </a:lnSpc>
      <a:spcBef>
        <a:spcPct val="107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lnSpc>
        <a:spcPct val="103000"/>
      </a:lnSpc>
      <a:spcBef>
        <a:spcPct val="107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FEB"/>
    <a:srgbClr val="E579EB"/>
    <a:srgbClr val="50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8" autoAdjust="0"/>
    <p:restoredTop sz="68421" autoAdjust="0"/>
  </p:normalViewPr>
  <p:slideViewPr>
    <p:cSldViewPr snapToGrid="0">
      <p:cViewPr varScale="1">
        <p:scale>
          <a:sx n="94" d="100"/>
          <a:sy n="94" d="100"/>
        </p:scale>
        <p:origin x="-2104" y="-112"/>
      </p:cViewPr>
      <p:guideLst>
        <p:guide orient="horz" pos="216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7EC63-B2F5-CB4D-81AB-3071D82C7860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6EB7B-23A9-2E4F-8DC1-D1845F30BF46}">
      <dgm:prSet phldrT="[Text]"/>
      <dgm:spPr/>
      <dgm:t>
        <a:bodyPr/>
        <a:lstStyle/>
        <a:p>
          <a:r>
            <a:rPr lang="en-US" dirty="0" smtClean="0"/>
            <a:t>Upload Image</a:t>
          </a:r>
          <a:endParaRPr lang="en-US" dirty="0"/>
        </a:p>
      </dgm:t>
    </dgm:pt>
    <dgm:pt modelId="{40D53720-0927-5F4B-AD30-35EB3C60A06B}" type="parTrans" cxnId="{0FA153B6-C5FD-DE46-B99E-9BF50C2AD89B}">
      <dgm:prSet/>
      <dgm:spPr/>
      <dgm:t>
        <a:bodyPr/>
        <a:lstStyle/>
        <a:p>
          <a:endParaRPr lang="en-US"/>
        </a:p>
      </dgm:t>
    </dgm:pt>
    <dgm:pt modelId="{DFA0A889-7D83-2F4B-BCE9-1FFFED76D5F0}" type="sibTrans" cxnId="{0FA153B6-C5FD-DE46-B99E-9BF50C2AD89B}">
      <dgm:prSet/>
      <dgm:spPr/>
      <dgm:t>
        <a:bodyPr/>
        <a:lstStyle/>
        <a:p>
          <a:endParaRPr lang="en-US"/>
        </a:p>
      </dgm:t>
    </dgm:pt>
    <dgm:pt modelId="{5EED9139-E499-564A-9A33-2F254AD03759}">
      <dgm:prSet phldrT="[Text]"/>
      <dgm:spPr/>
      <dgm:t>
        <a:bodyPr/>
        <a:lstStyle/>
        <a:p>
          <a:r>
            <a:rPr lang="en-US" dirty="0" smtClean="0"/>
            <a:t>Process Request</a:t>
          </a:r>
          <a:endParaRPr lang="en-US" dirty="0"/>
        </a:p>
      </dgm:t>
    </dgm:pt>
    <dgm:pt modelId="{656605B0-8050-5C41-856B-D6B5F5A47E50}" type="parTrans" cxnId="{F5A55685-221F-C54A-B970-AB98269505C1}">
      <dgm:prSet/>
      <dgm:spPr/>
      <dgm:t>
        <a:bodyPr/>
        <a:lstStyle/>
        <a:p>
          <a:endParaRPr lang="en-US"/>
        </a:p>
      </dgm:t>
    </dgm:pt>
    <dgm:pt modelId="{C8428CED-940C-EA40-9DBC-E60C1F2633A7}" type="sibTrans" cxnId="{F5A55685-221F-C54A-B970-AB98269505C1}">
      <dgm:prSet/>
      <dgm:spPr/>
      <dgm:t>
        <a:bodyPr/>
        <a:lstStyle/>
        <a:p>
          <a:endParaRPr lang="en-US"/>
        </a:p>
      </dgm:t>
    </dgm:pt>
    <dgm:pt modelId="{B942A0A3-537C-5E4C-8B86-EA46D9796122}">
      <dgm:prSet phldrT="[Text]"/>
      <dgm:spPr/>
      <dgm:t>
        <a:bodyPr/>
        <a:lstStyle/>
        <a:p>
          <a:r>
            <a:rPr lang="en-US" dirty="0" smtClean="0"/>
            <a:t>Request to resize image</a:t>
          </a:r>
          <a:endParaRPr lang="en-US" dirty="0"/>
        </a:p>
      </dgm:t>
    </dgm:pt>
    <dgm:pt modelId="{9C2F88FF-AD28-0D4B-AB9C-9F25CE49643A}" type="parTrans" cxnId="{8F1E2C0A-F285-9A47-807F-05EF56850FB6}">
      <dgm:prSet/>
      <dgm:spPr/>
      <dgm:t>
        <a:bodyPr/>
        <a:lstStyle/>
        <a:p>
          <a:endParaRPr lang="en-US"/>
        </a:p>
      </dgm:t>
    </dgm:pt>
    <dgm:pt modelId="{99128720-6CA1-2A4C-99D3-2CAA65C99A78}" type="sibTrans" cxnId="{8F1E2C0A-F285-9A47-807F-05EF56850FB6}">
      <dgm:prSet/>
      <dgm:spPr/>
      <dgm:t>
        <a:bodyPr/>
        <a:lstStyle/>
        <a:p>
          <a:endParaRPr lang="en-US"/>
        </a:p>
      </dgm:t>
    </dgm:pt>
    <dgm:pt modelId="{DA1FA9A4-1138-854F-AD9A-79B1239F6CA3}">
      <dgm:prSet phldrT="[Text]"/>
      <dgm:spPr/>
      <dgm:t>
        <a:bodyPr/>
        <a:lstStyle/>
        <a:p>
          <a:r>
            <a:rPr lang="en-US" dirty="0" smtClean="0"/>
            <a:t>Receive request</a:t>
          </a:r>
          <a:endParaRPr lang="en-US" dirty="0"/>
        </a:p>
      </dgm:t>
    </dgm:pt>
    <dgm:pt modelId="{94E58EC1-0D0F-3440-A80E-CBF177B2B873}" type="parTrans" cxnId="{6D9D1493-797C-034D-855C-18365FF73019}">
      <dgm:prSet/>
      <dgm:spPr/>
      <dgm:t>
        <a:bodyPr/>
        <a:lstStyle/>
        <a:p>
          <a:endParaRPr lang="en-US"/>
        </a:p>
      </dgm:t>
    </dgm:pt>
    <dgm:pt modelId="{87FC6AA9-43C9-4A4E-BFAE-4C59C18E63B0}" type="sibTrans" cxnId="{6D9D1493-797C-034D-855C-18365FF73019}">
      <dgm:prSet/>
      <dgm:spPr/>
      <dgm:t>
        <a:bodyPr/>
        <a:lstStyle/>
        <a:p>
          <a:endParaRPr lang="en-US"/>
        </a:p>
      </dgm:t>
    </dgm:pt>
    <dgm:pt modelId="{7EB829F0-46C7-A941-A0D5-50E29F50A5DE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ACE95223-98F6-8845-838F-A6A22E437105}" type="parTrans" cxnId="{3D986021-D6B1-8D40-AE90-1C87F06FFF8F}">
      <dgm:prSet/>
      <dgm:spPr/>
      <dgm:t>
        <a:bodyPr/>
        <a:lstStyle/>
        <a:p>
          <a:endParaRPr lang="en-US"/>
        </a:p>
      </dgm:t>
    </dgm:pt>
    <dgm:pt modelId="{360F6A0F-4E28-D541-81B5-72BA3650C5D5}" type="sibTrans" cxnId="{3D986021-D6B1-8D40-AE90-1C87F06FFF8F}">
      <dgm:prSet/>
      <dgm:spPr/>
      <dgm:t>
        <a:bodyPr/>
        <a:lstStyle/>
        <a:p>
          <a:endParaRPr lang="en-US"/>
        </a:p>
      </dgm:t>
    </dgm:pt>
    <dgm:pt modelId="{B61103DE-EE54-C345-9466-40DF4A035592}">
      <dgm:prSet phldrT="[Text]"/>
      <dgm:spPr/>
      <dgm:t>
        <a:bodyPr/>
        <a:lstStyle/>
        <a:p>
          <a:r>
            <a:rPr lang="en-US" dirty="0" smtClean="0"/>
            <a:t>Apache</a:t>
          </a:r>
          <a:endParaRPr lang="en-US" dirty="0"/>
        </a:p>
      </dgm:t>
    </dgm:pt>
    <dgm:pt modelId="{DDDA8E9E-8699-4942-A9A4-7EB5CAF95BE4}" type="parTrans" cxnId="{602E1A40-3340-4946-80E6-9A4C74DE78E8}">
      <dgm:prSet/>
      <dgm:spPr/>
      <dgm:t>
        <a:bodyPr/>
        <a:lstStyle/>
        <a:p>
          <a:endParaRPr lang="en-US"/>
        </a:p>
      </dgm:t>
    </dgm:pt>
    <dgm:pt modelId="{595AC402-CB63-004F-9835-4055F6BD08DB}" type="sibTrans" cxnId="{602E1A40-3340-4946-80E6-9A4C74DE78E8}">
      <dgm:prSet/>
      <dgm:spPr/>
      <dgm:t>
        <a:bodyPr/>
        <a:lstStyle/>
        <a:p>
          <a:endParaRPr lang="en-US"/>
        </a:p>
      </dgm:t>
    </dgm:pt>
    <dgm:pt modelId="{5945C3D9-17B2-9643-B332-B2BD03E5F7C7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9AF66908-5348-0C44-8804-11239EF246FD}" type="parTrans" cxnId="{0128D081-5389-6448-88C2-15F706F5C15D}">
      <dgm:prSet/>
      <dgm:spPr/>
      <dgm:t>
        <a:bodyPr/>
        <a:lstStyle/>
        <a:p>
          <a:endParaRPr lang="en-US"/>
        </a:p>
      </dgm:t>
    </dgm:pt>
    <dgm:pt modelId="{8A0C2F91-053B-684F-A1EA-C258CC7249E4}" type="sibTrans" cxnId="{0128D081-5389-6448-88C2-15F706F5C15D}">
      <dgm:prSet/>
      <dgm:spPr/>
      <dgm:t>
        <a:bodyPr/>
        <a:lstStyle/>
        <a:p>
          <a:endParaRPr lang="en-US"/>
        </a:p>
      </dgm:t>
    </dgm:pt>
    <dgm:pt modelId="{BFB2923B-6AC7-8749-8A7F-50D35E70BAED}">
      <dgm:prSet phldrT="[Text]"/>
      <dgm:spPr/>
      <dgm:t>
        <a:bodyPr/>
        <a:lstStyle/>
        <a:p>
          <a:r>
            <a:rPr lang="en-US" dirty="0" smtClean="0"/>
            <a:t>Job Server</a:t>
          </a:r>
          <a:endParaRPr lang="en-US" dirty="0"/>
        </a:p>
      </dgm:t>
    </dgm:pt>
    <dgm:pt modelId="{4F5CD13E-0584-A844-8067-A570B6CE4765}" type="parTrans" cxnId="{C09CE1E3-3487-1544-99BD-CE2FF4331AB2}">
      <dgm:prSet/>
      <dgm:spPr/>
      <dgm:t>
        <a:bodyPr/>
        <a:lstStyle/>
        <a:p>
          <a:endParaRPr lang="en-US"/>
        </a:p>
      </dgm:t>
    </dgm:pt>
    <dgm:pt modelId="{B49D13A5-4AF9-9E43-B887-913AE393D149}" type="sibTrans" cxnId="{C09CE1E3-3487-1544-99BD-CE2FF4331AB2}">
      <dgm:prSet/>
      <dgm:spPr/>
      <dgm:t>
        <a:bodyPr/>
        <a:lstStyle/>
        <a:p>
          <a:endParaRPr lang="en-US"/>
        </a:p>
      </dgm:t>
    </dgm:pt>
    <dgm:pt modelId="{2A8B08B4-AD52-9E41-B66B-D045A7A37A15}">
      <dgm:prSet phldrT="[Text]"/>
      <dgm:spPr/>
      <dgm:t>
        <a:bodyPr/>
        <a:lstStyle/>
        <a:p>
          <a:r>
            <a:rPr lang="en-US" dirty="0" smtClean="0"/>
            <a:t>Job Worker</a:t>
          </a:r>
          <a:endParaRPr lang="en-US" dirty="0"/>
        </a:p>
      </dgm:t>
    </dgm:pt>
    <dgm:pt modelId="{5A0EA2E2-2F5A-9E4A-B74A-131AA2F956B9}" type="parTrans" cxnId="{D1658D9D-E80E-C245-A780-04710DDE35F1}">
      <dgm:prSet/>
      <dgm:spPr/>
      <dgm:t>
        <a:bodyPr/>
        <a:lstStyle/>
        <a:p>
          <a:endParaRPr lang="en-US"/>
        </a:p>
      </dgm:t>
    </dgm:pt>
    <dgm:pt modelId="{9C3546FE-C341-AC48-A799-DB8BF8E8673F}" type="sibTrans" cxnId="{D1658D9D-E80E-C245-A780-04710DDE35F1}">
      <dgm:prSet/>
      <dgm:spPr/>
      <dgm:t>
        <a:bodyPr/>
        <a:lstStyle/>
        <a:p>
          <a:endParaRPr lang="en-US"/>
        </a:p>
      </dgm:t>
    </dgm:pt>
    <dgm:pt modelId="{74AC1EB3-140A-F644-8CF8-69BE5E96701C}">
      <dgm:prSet phldrT="[Text]"/>
      <dgm:spPr/>
      <dgm:t>
        <a:bodyPr/>
        <a:lstStyle/>
        <a:p>
          <a:r>
            <a:rPr lang="en-US" dirty="0" smtClean="0"/>
            <a:t>Idle Worker</a:t>
          </a:r>
          <a:endParaRPr lang="en-US" dirty="0"/>
        </a:p>
      </dgm:t>
    </dgm:pt>
    <dgm:pt modelId="{595DE5A5-ACBF-D547-9EDF-608F434D7760}" type="parTrans" cxnId="{BCC86635-B16A-8F40-83D9-58F2DB2C3924}">
      <dgm:prSet/>
      <dgm:spPr/>
      <dgm:t>
        <a:bodyPr/>
        <a:lstStyle/>
        <a:p>
          <a:endParaRPr lang="en-US"/>
        </a:p>
      </dgm:t>
    </dgm:pt>
    <dgm:pt modelId="{15CB796C-ACAE-D44D-90ED-48FD526176B3}" type="sibTrans" cxnId="{BCC86635-B16A-8F40-83D9-58F2DB2C3924}">
      <dgm:prSet/>
      <dgm:spPr/>
      <dgm:t>
        <a:bodyPr/>
        <a:lstStyle/>
        <a:p>
          <a:endParaRPr lang="en-US"/>
        </a:p>
      </dgm:t>
    </dgm:pt>
    <dgm:pt modelId="{5DE6578F-C293-0940-BF0B-3D4E109510C9}">
      <dgm:prSet phldrT="[Text]"/>
      <dgm:spPr/>
      <dgm:t>
        <a:bodyPr/>
        <a:lstStyle/>
        <a:p>
          <a:r>
            <a:rPr lang="en-US" dirty="0" smtClean="0"/>
            <a:t>Idle Worker</a:t>
          </a:r>
          <a:endParaRPr lang="en-US" dirty="0"/>
        </a:p>
      </dgm:t>
    </dgm:pt>
    <dgm:pt modelId="{D2E41DDA-09C9-174B-9B49-3581577AEC69}" type="parTrans" cxnId="{4EFB340E-7DB4-AB48-88B1-6CD0712060C4}">
      <dgm:prSet/>
      <dgm:spPr/>
      <dgm:t>
        <a:bodyPr/>
        <a:lstStyle/>
        <a:p>
          <a:endParaRPr lang="en-US"/>
        </a:p>
      </dgm:t>
    </dgm:pt>
    <dgm:pt modelId="{EAB435F9-0A34-EB45-B24C-F78201B90546}" type="sibTrans" cxnId="{4EFB340E-7DB4-AB48-88B1-6CD0712060C4}">
      <dgm:prSet/>
      <dgm:spPr/>
      <dgm:t>
        <a:bodyPr/>
        <a:lstStyle/>
        <a:p>
          <a:endParaRPr lang="en-US"/>
        </a:p>
      </dgm:t>
    </dgm:pt>
    <dgm:pt modelId="{3970C53D-2D7B-0448-9AF7-D788AA0BCADE}">
      <dgm:prSet phldrT="[Text]"/>
      <dgm:spPr/>
      <dgm:t>
        <a:bodyPr/>
        <a:lstStyle/>
        <a:p>
          <a:r>
            <a:rPr lang="en-US" dirty="0" smtClean="0"/>
            <a:t>Resize image</a:t>
          </a:r>
          <a:endParaRPr lang="en-US" dirty="0"/>
        </a:p>
      </dgm:t>
    </dgm:pt>
    <dgm:pt modelId="{B86B7570-22A8-2B49-975E-64FB3D98C167}" type="parTrans" cxnId="{E63D8F8D-DBEE-4C48-91F2-57AD53EE8A2D}">
      <dgm:prSet/>
      <dgm:spPr/>
      <dgm:t>
        <a:bodyPr/>
        <a:lstStyle/>
        <a:p>
          <a:endParaRPr lang="en-US"/>
        </a:p>
      </dgm:t>
    </dgm:pt>
    <dgm:pt modelId="{15138172-D1D1-3E41-B612-527856EE18DC}" type="sibTrans" cxnId="{E63D8F8D-DBEE-4C48-91F2-57AD53EE8A2D}">
      <dgm:prSet/>
      <dgm:spPr/>
      <dgm:t>
        <a:bodyPr/>
        <a:lstStyle/>
        <a:p>
          <a:endParaRPr lang="en-US"/>
        </a:p>
      </dgm:t>
    </dgm:pt>
    <dgm:pt modelId="{D76AD0D4-B5DF-B945-BC78-D92CD7BEB648}">
      <dgm:prSet phldrT="[Text]"/>
      <dgm:spPr/>
      <dgm:t>
        <a:bodyPr/>
        <a:lstStyle/>
        <a:p>
          <a:r>
            <a:rPr lang="en-US" dirty="0" smtClean="0"/>
            <a:t>Idle worker</a:t>
          </a:r>
          <a:endParaRPr lang="en-US" dirty="0"/>
        </a:p>
      </dgm:t>
    </dgm:pt>
    <dgm:pt modelId="{8573056B-4C16-3847-8DB5-6E3C5AB51FBA}" type="sibTrans" cxnId="{E2D7F748-29EE-D94E-BF3B-BED9FF2E6A02}">
      <dgm:prSet/>
      <dgm:spPr/>
      <dgm:t>
        <a:bodyPr/>
        <a:lstStyle/>
        <a:p>
          <a:endParaRPr lang="en-US"/>
        </a:p>
      </dgm:t>
    </dgm:pt>
    <dgm:pt modelId="{A5D682DE-8E65-3A49-BD09-7D3935036E0B}" type="parTrans" cxnId="{E2D7F748-29EE-D94E-BF3B-BED9FF2E6A02}">
      <dgm:prSet/>
      <dgm:spPr/>
      <dgm:t>
        <a:bodyPr/>
        <a:lstStyle/>
        <a:p>
          <a:endParaRPr lang="en-US"/>
        </a:p>
      </dgm:t>
    </dgm:pt>
    <dgm:pt modelId="{2BD6C9E1-AB4C-2749-A821-FA3720F441C7}">
      <dgm:prSet phldrT="[Text]"/>
      <dgm:spPr/>
      <dgm:t>
        <a:bodyPr/>
        <a:lstStyle/>
        <a:p>
          <a:r>
            <a:rPr lang="en-US" dirty="0" smtClean="0"/>
            <a:t>Wait for other connections</a:t>
          </a:r>
          <a:endParaRPr lang="en-US" dirty="0"/>
        </a:p>
      </dgm:t>
    </dgm:pt>
    <dgm:pt modelId="{0F0D0724-76E6-224E-8EFA-FB4259B78487}" type="parTrans" cxnId="{30F6C616-AC5A-774A-9271-37158DF855A4}">
      <dgm:prSet/>
      <dgm:spPr/>
      <dgm:t>
        <a:bodyPr/>
        <a:lstStyle/>
        <a:p>
          <a:endParaRPr lang="en-US"/>
        </a:p>
      </dgm:t>
    </dgm:pt>
    <dgm:pt modelId="{995B9ECA-70F0-B743-B994-5B5A05677318}" type="sibTrans" cxnId="{30F6C616-AC5A-774A-9271-37158DF855A4}">
      <dgm:prSet/>
      <dgm:spPr/>
      <dgm:t>
        <a:bodyPr/>
        <a:lstStyle/>
        <a:p>
          <a:endParaRPr lang="en-US"/>
        </a:p>
      </dgm:t>
    </dgm:pt>
    <dgm:pt modelId="{D362E1E8-E5DE-244F-A457-38B1FE8D4073}" type="pres">
      <dgm:prSet presAssocID="{1BE7EC63-B2F5-CB4D-81AB-3071D82C786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409E15-8587-0A4A-9501-FE249F31E98B}" type="pres">
      <dgm:prSet presAssocID="{1BE7EC63-B2F5-CB4D-81AB-3071D82C7860}" presName="hierFlow" presStyleCnt="0"/>
      <dgm:spPr/>
    </dgm:pt>
    <dgm:pt modelId="{A86C30FB-18A1-834A-883C-11119EC63B24}" type="pres">
      <dgm:prSet presAssocID="{1BE7EC63-B2F5-CB4D-81AB-3071D82C7860}" presName="firstBuf" presStyleCnt="0"/>
      <dgm:spPr/>
    </dgm:pt>
    <dgm:pt modelId="{E1B46164-9D01-0740-BC10-6E48E8E87914}" type="pres">
      <dgm:prSet presAssocID="{1BE7EC63-B2F5-CB4D-81AB-3071D82C78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95DB7BA-481E-AD4C-A7C6-5B437A70DF74}" type="pres">
      <dgm:prSet presAssocID="{FA96EB7B-23A9-2E4F-8DC1-D1845F30BF46}" presName="Name17" presStyleCnt="0"/>
      <dgm:spPr/>
    </dgm:pt>
    <dgm:pt modelId="{C562E3CF-0954-664F-9C6A-A457075A92E1}" type="pres">
      <dgm:prSet presAssocID="{FA96EB7B-23A9-2E4F-8DC1-D1845F30BF4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B2EB60-281C-6043-BB61-CF0E8FA3C677}" type="pres">
      <dgm:prSet presAssocID="{FA96EB7B-23A9-2E4F-8DC1-D1845F30BF46}" presName="hierChild2" presStyleCnt="0"/>
      <dgm:spPr/>
    </dgm:pt>
    <dgm:pt modelId="{23053DBE-973F-6A47-98A0-D08536841EDA}" type="pres">
      <dgm:prSet presAssocID="{656605B0-8050-5C41-856B-D6B5F5A47E50}" presName="Name25" presStyleLbl="parChTrans1D2" presStyleIdx="0" presStyleCnt="1"/>
      <dgm:spPr/>
      <dgm:t>
        <a:bodyPr/>
        <a:lstStyle/>
        <a:p>
          <a:endParaRPr lang="en-US"/>
        </a:p>
      </dgm:t>
    </dgm:pt>
    <dgm:pt modelId="{9210AD5A-A19E-F244-B0B4-0999C0EB3115}" type="pres">
      <dgm:prSet presAssocID="{656605B0-8050-5C41-856B-D6B5F5A47E50}" presName="connTx" presStyleLbl="parChTrans1D2" presStyleIdx="0" presStyleCnt="1"/>
      <dgm:spPr/>
      <dgm:t>
        <a:bodyPr/>
        <a:lstStyle/>
        <a:p>
          <a:endParaRPr lang="en-US"/>
        </a:p>
      </dgm:t>
    </dgm:pt>
    <dgm:pt modelId="{A15B4310-430A-4F40-AD27-2FF3940A467F}" type="pres">
      <dgm:prSet presAssocID="{5EED9139-E499-564A-9A33-2F254AD03759}" presName="Name30" presStyleCnt="0"/>
      <dgm:spPr/>
    </dgm:pt>
    <dgm:pt modelId="{D83612EC-EC91-CF48-A2FC-2B840AE2024B}" type="pres">
      <dgm:prSet presAssocID="{5EED9139-E499-564A-9A33-2F254AD03759}" presName="level2Shape" presStyleLbl="node2" presStyleIdx="0" presStyleCnt="1"/>
      <dgm:spPr/>
      <dgm:t>
        <a:bodyPr/>
        <a:lstStyle/>
        <a:p>
          <a:endParaRPr lang="en-US"/>
        </a:p>
      </dgm:t>
    </dgm:pt>
    <dgm:pt modelId="{48F11E15-940A-BC47-B66F-4325139CDEB9}" type="pres">
      <dgm:prSet presAssocID="{5EED9139-E499-564A-9A33-2F254AD03759}" presName="hierChild3" presStyleCnt="0"/>
      <dgm:spPr/>
    </dgm:pt>
    <dgm:pt modelId="{560DFA1C-55F8-5947-912F-35EF1AA8F756}" type="pres">
      <dgm:prSet presAssocID="{9C2F88FF-AD28-0D4B-AB9C-9F25CE49643A}" presName="Name25" presStyleLbl="parChTrans1D3" presStyleIdx="0" presStyleCnt="1"/>
      <dgm:spPr/>
      <dgm:t>
        <a:bodyPr/>
        <a:lstStyle/>
        <a:p>
          <a:endParaRPr lang="en-US"/>
        </a:p>
      </dgm:t>
    </dgm:pt>
    <dgm:pt modelId="{DA550CC6-0EB0-1449-A682-F1D3088A27FB}" type="pres">
      <dgm:prSet presAssocID="{9C2F88FF-AD28-0D4B-AB9C-9F25CE49643A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A92CA47-39DA-B547-9166-BA6CA3362710}" type="pres">
      <dgm:prSet presAssocID="{B942A0A3-537C-5E4C-8B86-EA46D9796122}" presName="Name30" presStyleCnt="0"/>
      <dgm:spPr/>
    </dgm:pt>
    <dgm:pt modelId="{FD316AA3-A554-C842-9FCA-73FEF2D45E89}" type="pres">
      <dgm:prSet presAssocID="{B942A0A3-537C-5E4C-8B86-EA46D9796122}" presName="level2Shape" presStyleLbl="node3" presStyleIdx="0" presStyleCnt="1"/>
      <dgm:spPr/>
      <dgm:t>
        <a:bodyPr/>
        <a:lstStyle/>
        <a:p>
          <a:endParaRPr lang="en-US"/>
        </a:p>
      </dgm:t>
    </dgm:pt>
    <dgm:pt modelId="{2AEF423F-3528-E447-9D3B-79FD3B8D9C35}" type="pres">
      <dgm:prSet presAssocID="{B942A0A3-537C-5E4C-8B86-EA46D9796122}" presName="hierChild3" presStyleCnt="0"/>
      <dgm:spPr/>
    </dgm:pt>
    <dgm:pt modelId="{2CD44341-ECA5-A44E-8978-B239337F2FA7}" type="pres">
      <dgm:prSet presAssocID="{94E58EC1-0D0F-3440-A80E-CBF177B2B873}" presName="Name25" presStyleLbl="parChTrans1D4" presStyleIdx="0" presStyleCnt="6"/>
      <dgm:spPr/>
      <dgm:t>
        <a:bodyPr/>
        <a:lstStyle/>
        <a:p>
          <a:endParaRPr lang="en-US"/>
        </a:p>
      </dgm:t>
    </dgm:pt>
    <dgm:pt modelId="{86763744-5D86-AC47-8998-9DBB58970FA3}" type="pres">
      <dgm:prSet presAssocID="{94E58EC1-0D0F-3440-A80E-CBF177B2B873}" presName="connTx" presStyleLbl="parChTrans1D4" presStyleIdx="0" presStyleCnt="6"/>
      <dgm:spPr/>
      <dgm:t>
        <a:bodyPr/>
        <a:lstStyle/>
        <a:p>
          <a:endParaRPr lang="en-US"/>
        </a:p>
      </dgm:t>
    </dgm:pt>
    <dgm:pt modelId="{88D83F5D-4506-A142-927E-A7012923C677}" type="pres">
      <dgm:prSet presAssocID="{DA1FA9A4-1138-854F-AD9A-79B1239F6CA3}" presName="Name30" presStyleCnt="0"/>
      <dgm:spPr/>
    </dgm:pt>
    <dgm:pt modelId="{05F0B025-CB46-284F-AF0C-D3D27E025292}" type="pres">
      <dgm:prSet presAssocID="{DA1FA9A4-1138-854F-AD9A-79B1239F6CA3}" presName="level2Shape" presStyleLbl="node4" presStyleIdx="0" presStyleCnt="6"/>
      <dgm:spPr/>
      <dgm:t>
        <a:bodyPr/>
        <a:lstStyle/>
        <a:p>
          <a:endParaRPr lang="en-US"/>
        </a:p>
      </dgm:t>
    </dgm:pt>
    <dgm:pt modelId="{78E72C22-3836-FF42-8C4E-436C9380234E}" type="pres">
      <dgm:prSet presAssocID="{DA1FA9A4-1138-854F-AD9A-79B1239F6CA3}" presName="hierChild3" presStyleCnt="0"/>
      <dgm:spPr/>
    </dgm:pt>
    <dgm:pt modelId="{1BF68A07-8512-714B-886B-B47869A1B39A}" type="pres">
      <dgm:prSet presAssocID="{A5D682DE-8E65-3A49-BD09-7D3935036E0B}" presName="Name25" presStyleLbl="parChTrans1D4" presStyleIdx="1" presStyleCnt="6"/>
      <dgm:spPr/>
      <dgm:t>
        <a:bodyPr/>
        <a:lstStyle/>
        <a:p>
          <a:endParaRPr lang="en-US"/>
        </a:p>
      </dgm:t>
    </dgm:pt>
    <dgm:pt modelId="{9FC12CF9-0A4F-2C40-B2F1-481D9165F032}" type="pres">
      <dgm:prSet presAssocID="{A5D682DE-8E65-3A49-BD09-7D3935036E0B}" presName="connTx" presStyleLbl="parChTrans1D4" presStyleIdx="1" presStyleCnt="6"/>
      <dgm:spPr/>
      <dgm:t>
        <a:bodyPr/>
        <a:lstStyle/>
        <a:p>
          <a:endParaRPr lang="en-US"/>
        </a:p>
      </dgm:t>
    </dgm:pt>
    <dgm:pt modelId="{F825D5C5-DA0F-0A46-8048-99914C33D799}" type="pres">
      <dgm:prSet presAssocID="{D76AD0D4-B5DF-B945-BC78-D92CD7BEB648}" presName="Name30" presStyleCnt="0"/>
      <dgm:spPr/>
    </dgm:pt>
    <dgm:pt modelId="{50FD83E8-8D1C-4343-9F76-A7D904F75FA3}" type="pres">
      <dgm:prSet presAssocID="{D76AD0D4-B5DF-B945-BC78-D92CD7BEB648}" presName="level2Shape" presStyleLbl="node4" presStyleIdx="1" presStyleCnt="6"/>
      <dgm:spPr/>
      <dgm:t>
        <a:bodyPr/>
        <a:lstStyle/>
        <a:p>
          <a:endParaRPr lang="en-US"/>
        </a:p>
      </dgm:t>
    </dgm:pt>
    <dgm:pt modelId="{6711CA9A-2619-4F4A-8F1F-D3DDA0511CF5}" type="pres">
      <dgm:prSet presAssocID="{D76AD0D4-B5DF-B945-BC78-D92CD7BEB648}" presName="hierChild3" presStyleCnt="0"/>
      <dgm:spPr/>
    </dgm:pt>
    <dgm:pt modelId="{08310DA2-4B0E-F64C-9E9E-0BAC48EF6627}" type="pres">
      <dgm:prSet presAssocID="{595DE5A5-ACBF-D547-9EDF-608F434D7760}" presName="Name25" presStyleLbl="parChTrans1D4" presStyleIdx="2" presStyleCnt="6"/>
      <dgm:spPr/>
      <dgm:t>
        <a:bodyPr/>
        <a:lstStyle/>
        <a:p>
          <a:endParaRPr lang="en-US"/>
        </a:p>
      </dgm:t>
    </dgm:pt>
    <dgm:pt modelId="{636B468A-8619-1F46-8156-F3F14652C3F5}" type="pres">
      <dgm:prSet presAssocID="{595DE5A5-ACBF-D547-9EDF-608F434D7760}" presName="connTx" presStyleLbl="parChTrans1D4" presStyleIdx="2" presStyleCnt="6"/>
      <dgm:spPr/>
      <dgm:t>
        <a:bodyPr/>
        <a:lstStyle/>
        <a:p>
          <a:endParaRPr lang="en-US"/>
        </a:p>
      </dgm:t>
    </dgm:pt>
    <dgm:pt modelId="{9C780720-9B8E-2844-9659-010F04583BD9}" type="pres">
      <dgm:prSet presAssocID="{74AC1EB3-140A-F644-8CF8-69BE5E96701C}" presName="Name30" presStyleCnt="0"/>
      <dgm:spPr/>
    </dgm:pt>
    <dgm:pt modelId="{4B0E9475-03DC-4848-9FEC-48977B5752A3}" type="pres">
      <dgm:prSet presAssocID="{74AC1EB3-140A-F644-8CF8-69BE5E96701C}" presName="level2Shape" presStyleLbl="node4" presStyleIdx="2" presStyleCnt="6"/>
      <dgm:spPr/>
      <dgm:t>
        <a:bodyPr/>
        <a:lstStyle/>
        <a:p>
          <a:endParaRPr lang="en-US"/>
        </a:p>
      </dgm:t>
    </dgm:pt>
    <dgm:pt modelId="{E55BB8C7-616A-5047-B6A3-6485F9BF050B}" type="pres">
      <dgm:prSet presAssocID="{74AC1EB3-140A-F644-8CF8-69BE5E96701C}" presName="hierChild3" presStyleCnt="0"/>
      <dgm:spPr/>
    </dgm:pt>
    <dgm:pt modelId="{B39F8B1B-5A8D-BD49-83FF-7860BB537E9F}" type="pres">
      <dgm:prSet presAssocID="{D2E41DDA-09C9-174B-9B49-3581577AEC69}" presName="Name25" presStyleLbl="parChTrans1D4" presStyleIdx="3" presStyleCnt="6"/>
      <dgm:spPr/>
      <dgm:t>
        <a:bodyPr/>
        <a:lstStyle/>
        <a:p>
          <a:endParaRPr lang="en-US"/>
        </a:p>
      </dgm:t>
    </dgm:pt>
    <dgm:pt modelId="{AB65CA49-22C2-9940-A409-DF478AB229BE}" type="pres">
      <dgm:prSet presAssocID="{D2E41DDA-09C9-174B-9B49-3581577AEC69}" presName="connTx" presStyleLbl="parChTrans1D4" presStyleIdx="3" presStyleCnt="6"/>
      <dgm:spPr/>
      <dgm:t>
        <a:bodyPr/>
        <a:lstStyle/>
        <a:p>
          <a:endParaRPr lang="en-US"/>
        </a:p>
      </dgm:t>
    </dgm:pt>
    <dgm:pt modelId="{95464EC7-9662-B241-9013-8CC400537508}" type="pres">
      <dgm:prSet presAssocID="{5DE6578F-C293-0940-BF0B-3D4E109510C9}" presName="Name30" presStyleCnt="0"/>
      <dgm:spPr/>
    </dgm:pt>
    <dgm:pt modelId="{03D11DE0-7564-974F-B3D7-26863934F0AC}" type="pres">
      <dgm:prSet presAssocID="{5DE6578F-C293-0940-BF0B-3D4E109510C9}" presName="level2Shape" presStyleLbl="node4" presStyleIdx="3" presStyleCnt="6"/>
      <dgm:spPr/>
      <dgm:t>
        <a:bodyPr/>
        <a:lstStyle/>
        <a:p>
          <a:endParaRPr lang="en-US"/>
        </a:p>
      </dgm:t>
    </dgm:pt>
    <dgm:pt modelId="{2DC7DA10-E0E1-3741-B79B-05C3A619C5AF}" type="pres">
      <dgm:prSet presAssocID="{5DE6578F-C293-0940-BF0B-3D4E109510C9}" presName="hierChild3" presStyleCnt="0"/>
      <dgm:spPr/>
    </dgm:pt>
    <dgm:pt modelId="{1EA5385E-CF84-B041-9AA9-14CB2C18A928}" type="pres">
      <dgm:prSet presAssocID="{B86B7570-22A8-2B49-975E-64FB3D98C167}" presName="Name25" presStyleLbl="parChTrans1D4" presStyleIdx="4" presStyleCnt="6"/>
      <dgm:spPr/>
      <dgm:t>
        <a:bodyPr/>
        <a:lstStyle/>
        <a:p>
          <a:endParaRPr lang="en-US"/>
        </a:p>
      </dgm:t>
    </dgm:pt>
    <dgm:pt modelId="{6533AF59-BD94-0644-9920-399C8941E63C}" type="pres">
      <dgm:prSet presAssocID="{B86B7570-22A8-2B49-975E-64FB3D98C167}" presName="connTx" presStyleLbl="parChTrans1D4" presStyleIdx="4" presStyleCnt="6"/>
      <dgm:spPr/>
      <dgm:t>
        <a:bodyPr/>
        <a:lstStyle/>
        <a:p>
          <a:endParaRPr lang="en-US"/>
        </a:p>
      </dgm:t>
    </dgm:pt>
    <dgm:pt modelId="{039269E4-4E6E-3544-B00D-1BC5D36D8229}" type="pres">
      <dgm:prSet presAssocID="{3970C53D-2D7B-0448-9AF7-D788AA0BCADE}" presName="Name30" presStyleCnt="0"/>
      <dgm:spPr/>
    </dgm:pt>
    <dgm:pt modelId="{FBE54D1A-30F3-1D4F-8BB5-2F0B17418013}" type="pres">
      <dgm:prSet presAssocID="{3970C53D-2D7B-0448-9AF7-D788AA0BCADE}" presName="level2Shape" presStyleLbl="node4" presStyleIdx="4" presStyleCnt="6"/>
      <dgm:spPr/>
      <dgm:t>
        <a:bodyPr/>
        <a:lstStyle/>
        <a:p>
          <a:endParaRPr lang="en-US"/>
        </a:p>
      </dgm:t>
    </dgm:pt>
    <dgm:pt modelId="{B6214329-2EFE-9C4C-A966-3AB696A3E5FD}" type="pres">
      <dgm:prSet presAssocID="{3970C53D-2D7B-0448-9AF7-D788AA0BCADE}" presName="hierChild3" presStyleCnt="0"/>
      <dgm:spPr/>
    </dgm:pt>
    <dgm:pt modelId="{7841AE98-E550-9549-9E8D-4074D1CEA690}" type="pres">
      <dgm:prSet presAssocID="{0F0D0724-76E6-224E-8EFA-FB4259B78487}" presName="Name25" presStyleLbl="parChTrans1D4" presStyleIdx="5" presStyleCnt="6"/>
      <dgm:spPr/>
      <dgm:t>
        <a:bodyPr/>
        <a:lstStyle/>
        <a:p>
          <a:endParaRPr lang="en-US"/>
        </a:p>
      </dgm:t>
    </dgm:pt>
    <dgm:pt modelId="{24EEC40E-A5D6-F64D-80B4-B92FEE41E07D}" type="pres">
      <dgm:prSet presAssocID="{0F0D0724-76E6-224E-8EFA-FB4259B78487}" presName="connTx" presStyleLbl="parChTrans1D4" presStyleIdx="5" presStyleCnt="6"/>
      <dgm:spPr/>
      <dgm:t>
        <a:bodyPr/>
        <a:lstStyle/>
        <a:p>
          <a:endParaRPr lang="en-US"/>
        </a:p>
      </dgm:t>
    </dgm:pt>
    <dgm:pt modelId="{6B8F6CE4-9C46-D045-B7A0-939104B371BF}" type="pres">
      <dgm:prSet presAssocID="{2BD6C9E1-AB4C-2749-A821-FA3720F441C7}" presName="Name30" presStyleCnt="0"/>
      <dgm:spPr/>
    </dgm:pt>
    <dgm:pt modelId="{8D3A7E88-5C9A-7748-AF64-F66D42523273}" type="pres">
      <dgm:prSet presAssocID="{2BD6C9E1-AB4C-2749-A821-FA3720F441C7}" presName="level2Shape" presStyleLbl="node4" presStyleIdx="5" presStyleCnt="6"/>
      <dgm:spPr/>
      <dgm:t>
        <a:bodyPr/>
        <a:lstStyle/>
        <a:p>
          <a:endParaRPr lang="en-US"/>
        </a:p>
      </dgm:t>
    </dgm:pt>
    <dgm:pt modelId="{35388179-D138-7D4E-AB00-3AA20D417881}" type="pres">
      <dgm:prSet presAssocID="{2BD6C9E1-AB4C-2749-A821-FA3720F441C7}" presName="hierChild3" presStyleCnt="0"/>
      <dgm:spPr/>
    </dgm:pt>
    <dgm:pt modelId="{DCAD7380-7907-9542-9B72-A6B7DC0D454D}" type="pres">
      <dgm:prSet presAssocID="{1BE7EC63-B2F5-CB4D-81AB-3071D82C7860}" presName="bgShapesFlow" presStyleCnt="0"/>
      <dgm:spPr/>
    </dgm:pt>
    <dgm:pt modelId="{B05B812A-96EE-5348-8473-D374D8E76FCC}" type="pres">
      <dgm:prSet presAssocID="{7EB829F0-46C7-A941-A0D5-50E29F50A5DE}" presName="rectComp" presStyleCnt="0"/>
      <dgm:spPr/>
    </dgm:pt>
    <dgm:pt modelId="{92655896-4E8F-BC44-B934-A7BA188EC5F4}" type="pres">
      <dgm:prSet presAssocID="{7EB829F0-46C7-A941-A0D5-50E29F50A5DE}" presName="bgRect" presStyleLbl="bgShp" presStyleIdx="0" presStyleCnt="5"/>
      <dgm:spPr/>
      <dgm:t>
        <a:bodyPr/>
        <a:lstStyle/>
        <a:p>
          <a:endParaRPr lang="en-US"/>
        </a:p>
      </dgm:t>
    </dgm:pt>
    <dgm:pt modelId="{5591AB73-F323-0345-8D0B-B92FDBC74EF4}" type="pres">
      <dgm:prSet presAssocID="{7EB829F0-46C7-A941-A0D5-50E29F50A5D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CC03E-4D52-F341-ADC3-76709DAAC19F}" type="pres">
      <dgm:prSet presAssocID="{7EB829F0-46C7-A941-A0D5-50E29F50A5DE}" presName="spComp" presStyleCnt="0"/>
      <dgm:spPr/>
    </dgm:pt>
    <dgm:pt modelId="{0AE563D4-74C9-A74C-B3C1-B9D815AAB23B}" type="pres">
      <dgm:prSet presAssocID="{7EB829F0-46C7-A941-A0D5-50E29F50A5DE}" presName="hSp" presStyleCnt="0"/>
      <dgm:spPr/>
    </dgm:pt>
    <dgm:pt modelId="{87459CB5-A1C6-D142-9D2D-11B67A47F053}" type="pres">
      <dgm:prSet presAssocID="{B61103DE-EE54-C345-9466-40DF4A035592}" presName="rectComp" presStyleCnt="0"/>
      <dgm:spPr/>
    </dgm:pt>
    <dgm:pt modelId="{22B03464-D1FF-F342-AB2F-7636AD1D7C6B}" type="pres">
      <dgm:prSet presAssocID="{B61103DE-EE54-C345-9466-40DF4A035592}" presName="bgRect" presStyleLbl="bgShp" presStyleIdx="1" presStyleCnt="5"/>
      <dgm:spPr/>
      <dgm:t>
        <a:bodyPr/>
        <a:lstStyle/>
        <a:p>
          <a:endParaRPr lang="en-US"/>
        </a:p>
      </dgm:t>
    </dgm:pt>
    <dgm:pt modelId="{5A47A4CB-CB27-C649-A2B4-01EDB290E3DF}" type="pres">
      <dgm:prSet presAssocID="{B61103DE-EE54-C345-9466-40DF4A035592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9CFE7-9071-4A40-8D4A-CD0EBE6188AB}" type="pres">
      <dgm:prSet presAssocID="{B61103DE-EE54-C345-9466-40DF4A035592}" presName="spComp" presStyleCnt="0"/>
      <dgm:spPr/>
    </dgm:pt>
    <dgm:pt modelId="{712284C7-2309-4146-ACEA-33841DFA8CCA}" type="pres">
      <dgm:prSet presAssocID="{B61103DE-EE54-C345-9466-40DF4A035592}" presName="hSp" presStyleCnt="0"/>
      <dgm:spPr/>
    </dgm:pt>
    <dgm:pt modelId="{9C0B676C-B11F-714C-BF4E-6993D4BAF3E0}" type="pres">
      <dgm:prSet presAssocID="{5945C3D9-17B2-9643-B332-B2BD03E5F7C7}" presName="rectComp" presStyleCnt="0"/>
      <dgm:spPr/>
    </dgm:pt>
    <dgm:pt modelId="{78D93959-D212-5742-B5B5-429636BA8BFD}" type="pres">
      <dgm:prSet presAssocID="{5945C3D9-17B2-9643-B332-B2BD03E5F7C7}" presName="bgRect" presStyleLbl="bgShp" presStyleIdx="2" presStyleCnt="5" custLinFactNeighborY="300"/>
      <dgm:spPr/>
      <dgm:t>
        <a:bodyPr/>
        <a:lstStyle/>
        <a:p>
          <a:endParaRPr lang="en-US"/>
        </a:p>
      </dgm:t>
    </dgm:pt>
    <dgm:pt modelId="{77AB2F40-06E1-5B41-9098-4661A096695C}" type="pres">
      <dgm:prSet presAssocID="{5945C3D9-17B2-9643-B332-B2BD03E5F7C7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1B0F9-0EC5-FA41-B5FD-572BA2A7FA47}" type="pres">
      <dgm:prSet presAssocID="{5945C3D9-17B2-9643-B332-B2BD03E5F7C7}" presName="spComp" presStyleCnt="0"/>
      <dgm:spPr/>
    </dgm:pt>
    <dgm:pt modelId="{F843F781-D37E-5F48-850F-873196C198D8}" type="pres">
      <dgm:prSet presAssocID="{5945C3D9-17B2-9643-B332-B2BD03E5F7C7}" presName="hSp" presStyleCnt="0"/>
      <dgm:spPr/>
    </dgm:pt>
    <dgm:pt modelId="{D6EBBF88-6C12-8A4C-9B4C-966E5CEEED9F}" type="pres">
      <dgm:prSet presAssocID="{BFB2923B-6AC7-8749-8A7F-50D35E70BAED}" presName="rectComp" presStyleCnt="0"/>
      <dgm:spPr/>
    </dgm:pt>
    <dgm:pt modelId="{47E8DBE4-30BF-F048-B554-A463D976567F}" type="pres">
      <dgm:prSet presAssocID="{BFB2923B-6AC7-8749-8A7F-50D35E70BAED}" presName="bgRect" presStyleLbl="bgShp" presStyleIdx="3" presStyleCnt="5" custLinFactNeighborY="300"/>
      <dgm:spPr/>
      <dgm:t>
        <a:bodyPr/>
        <a:lstStyle/>
        <a:p>
          <a:endParaRPr lang="en-US"/>
        </a:p>
      </dgm:t>
    </dgm:pt>
    <dgm:pt modelId="{82401BB4-956C-B74E-9E84-A0CA9E1BE509}" type="pres">
      <dgm:prSet presAssocID="{BFB2923B-6AC7-8749-8A7F-50D35E70BAE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F46BE-769E-EF44-9FD3-EE9E562BCD38}" type="pres">
      <dgm:prSet presAssocID="{BFB2923B-6AC7-8749-8A7F-50D35E70BAED}" presName="spComp" presStyleCnt="0"/>
      <dgm:spPr/>
    </dgm:pt>
    <dgm:pt modelId="{AAE06AEB-E5D1-284E-BAC2-04D7A93EE1E5}" type="pres">
      <dgm:prSet presAssocID="{BFB2923B-6AC7-8749-8A7F-50D35E70BAED}" presName="hSp" presStyleCnt="0"/>
      <dgm:spPr/>
    </dgm:pt>
    <dgm:pt modelId="{44A590F1-B1E0-B041-95D0-1245CEEB8E06}" type="pres">
      <dgm:prSet presAssocID="{2A8B08B4-AD52-9E41-B66B-D045A7A37A15}" presName="rectComp" presStyleCnt="0"/>
      <dgm:spPr/>
    </dgm:pt>
    <dgm:pt modelId="{28C16A20-7923-F84A-AFB1-642C35773016}" type="pres">
      <dgm:prSet presAssocID="{2A8B08B4-AD52-9E41-B66B-D045A7A37A15}" presName="bgRect" presStyleLbl="bgShp" presStyleIdx="4" presStyleCnt="5"/>
      <dgm:spPr/>
      <dgm:t>
        <a:bodyPr/>
        <a:lstStyle/>
        <a:p>
          <a:endParaRPr lang="en-US"/>
        </a:p>
      </dgm:t>
    </dgm:pt>
    <dgm:pt modelId="{AFC3595A-B471-2340-862C-5C510B1CA3C9}" type="pres">
      <dgm:prSet presAssocID="{2A8B08B4-AD52-9E41-B66B-D045A7A37A15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355A27-2960-1343-9BEC-1655ACF9DE94}" type="presOf" srcId="{0F0D0724-76E6-224E-8EFA-FB4259B78487}" destId="{7841AE98-E550-9549-9E8D-4074D1CEA690}" srcOrd="0" destOrd="0" presId="urn:microsoft.com/office/officeart/2005/8/layout/hierarchy5"/>
    <dgm:cxn modelId="{F1E444EB-795A-8144-97EE-73D72E0A8D77}" type="presOf" srcId="{0F0D0724-76E6-224E-8EFA-FB4259B78487}" destId="{24EEC40E-A5D6-F64D-80B4-B92FEE41E07D}" srcOrd="1" destOrd="0" presId="urn:microsoft.com/office/officeart/2005/8/layout/hierarchy5"/>
    <dgm:cxn modelId="{C09CE1E3-3487-1544-99BD-CE2FF4331AB2}" srcId="{1BE7EC63-B2F5-CB4D-81AB-3071D82C7860}" destId="{BFB2923B-6AC7-8749-8A7F-50D35E70BAED}" srcOrd="4" destOrd="0" parTransId="{4F5CD13E-0584-A844-8067-A570B6CE4765}" sibTransId="{B49D13A5-4AF9-9E43-B887-913AE393D149}"/>
    <dgm:cxn modelId="{A1CA6E93-78E9-ED40-8EEB-E64C9F2C9585}" type="presOf" srcId="{3970C53D-2D7B-0448-9AF7-D788AA0BCADE}" destId="{FBE54D1A-30F3-1D4F-8BB5-2F0B17418013}" srcOrd="0" destOrd="0" presId="urn:microsoft.com/office/officeart/2005/8/layout/hierarchy5"/>
    <dgm:cxn modelId="{E63D8F8D-DBEE-4C48-91F2-57AD53EE8A2D}" srcId="{DA1FA9A4-1138-854F-AD9A-79B1239F6CA3}" destId="{3970C53D-2D7B-0448-9AF7-D788AA0BCADE}" srcOrd="3" destOrd="0" parTransId="{B86B7570-22A8-2B49-975E-64FB3D98C167}" sibTransId="{15138172-D1D1-3E41-B612-527856EE18DC}"/>
    <dgm:cxn modelId="{4EFB340E-7DB4-AB48-88B1-6CD0712060C4}" srcId="{DA1FA9A4-1138-854F-AD9A-79B1239F6CA3}" destId="{5DE6578F-C293-0940-BF0B-3D4E109510C9}" srcOrd="2" destOrd="0" parTransId="{D2E41DDA-09C9-174B-9B49-3581577AEC69}" sibTransId="{EAB435F9-0A34-EB45-B24C-F78201B90546}"/>
    <dgm:cxn modelId="{D1658D9D-E80E-C245-A780-04710DDE35F1}" srcId="{1BE7EC63-B2F5-CB4D-81AB-3071D82C7860}" destId="{2A8B08B4-AD52-9E41-B66B-D045A7A37A15}" srcOrd="5" destOrd="0" parTransId="{5A0EA2E2-2F5A-9E4A-B74A-131AA2F956B9}" sibTransId="{9C3546FE-C341-AC48-A799-DB8BF8E8673F}"/>
    <dgm:cxn modelId="{E5D4ED03-8836-3D42-B65C-97125B25BFAC}" type="presOf" srcId="{B86B7570-22A8-2B49-975E-64FB3D98C167}" destId="{6533AF59-BD94-0644-9920-399C8941E63C}" srcOrd="1" destOrd="0" presId="urn:microsoft.com/office/officeart/2005/8/layout/hierarchy5"/>
    <dgm:cxn modelId="{7F2DFC63-EC12-0840-96B3-552CE3217DC8}" type="presOf" srcId="{74AC1EB3-140A-F644-8CF8-69BE5E96701C}" destId="{4B0E9475-03DC-4848-9FEC-48977B5752A3}" srcOrd="0" destOrd="0" presId="urn:microsoft.com/office/officeart/2005/8/layout/hierarchy5"/>
    <dgm:cxn modelId="{1DEE1762-C42C-9E4A-BF30-4544B1164552}" type="presOf" srcId="{595DE5A5-ACBF-D547-9EDF-608F434D7760}" destId="{08310DA2-4B0E-F64C-9E9E-0BAC48EF6627}" srcOrd="0" destOrd="0" presId="urn:microsoft.com/office/officeart/2005/8/layout/hierarchy5"/>
    <dgm:cxn modelId="{B43B602E-6BF5-1F4E-9F66-F6A586FB3DC0}" type="presOf" srcId="{FA96EB7B-23A9-2E4F-8DC1-D1845F30BF46}" destId="{C562E3CF-0954-664F-9C6A-A457075A92E1}" srcOrd="0" destOrd="0" presId="urn:microsoft.com/office/officeart/2005/8/layout/hierarchy5"/>
    <dgm:cxn modelId="{AD3C894E-8D0C-E04D-93BA-8C00DD3442D1}" type="presOf" srcId="{9C2F88FF-AD28-0D4B-AB9C-9F25CE49643A}" destId="{DA550CC6-0EB0-1449-A682-F1D3088A27FB}" srcOrd="1" destOrd="0" presId="urn:microsoft.com/office/officeart/2005/8/layout/hierarchy5"/>
    <dgm:cxn modelId="{A0A548D5-7921-F447-A45A-29CD00A92A99}" type="presOf" srcId="{B61103DE-EE54-C345-9466-40DF4A035592}" destId="{5A47A4CB-CB27-C649-A2B4-01EDB290E3DF}" srcOrd="1" destOrd="0" presId="urn:microsoft.com/office/officeart/2005/8/layout/hierarchy5"/>
    <dgm:cxn modelId="{BD986E7F-0EAC-9740-AD33-C782A36C57F3}" type="presOf" srcId="{656605B0-8050-5C41-856B-D6B5F5A47E50}" destId="{9210AD5A-A19E-F244-B0B4-0999C0EB3115}" srcOrd="1" destOrd="0" presId="urn:microsoft.com/office/officeart/2005/8/layout/hierarchy5"/>
    <dgm:cxn modelId="{250C78AC-06FD-1B4C-B21B-2A60FA571889}" type="presOf" srcId="{9C2F88FF-AD28-0D4B-AB9C-9F25CE49643A}" destId="{560DFA1C-55F8-5947-912F-35EF1AA8F756}" srcOrd="0" destOrd="0" presId="urn:microsoft.com/office/officeart/2005/8/layout/hierarchy5"/>
    <dgm:cxn modelId="{0E5CCFFA-0ECE-DE4D-A1FE-36EE19D04AC7}" type="presOf" srcId="{5EED9139-E499-564A-9A33-2F254AD03759}" destId="{D83612EC-EC91-CF48-A2FC-2B840AE2024B}" srcOrd="0" destOrd="0" presId="urn:microsoft.com/office/officeart/2005/8/layout/hierarchy5"/>
    <dgm:cxn modelId="{DD7ECBAA-2E61-EE4F-ABF6-587D327A62B2}" type="presOf" srcId="{BFB2923B-6AC7-8749-8A7F-50D35E70BAED}" destId="{82401BB4-956C-B74E-9E84-A0CA9E1BE509}" srcOrd="1" destOrd="0" presId="urn:microsoft.com/office/officeart/2005/8/layout/hierarchy5"/>
    <dgm:cxn modelId="{A7E1A6FD-8133-6F45-88A6-098BE8753293}" type="presOf" srcId="{D76AD0D4-B5DF-B945-BC78-D92CD7BEB648}" destId="{50FD83E8-8D1C-4343-9F76-A7D904F75FA3}" srcOrd="0" destOrd="0" presId="urn:microsoft.com/office/officeart/2005/8/layout/hierarchy5"/>
    <dgm:cxn modelId="{BA54B7C6-7541-F043-8A88-AA362B56411A}" type="presOf" srcId="{5945C3D9-17B2-9643-B332-B2BD03E5F7C7}" destId="{77AB2F40-06E1-5B41-9098-4661A096695C}" srcOrd="1" destOrd="0" presId="urn:microsoft.com/office/officeart/2005/8/layout/hierarchy5"/>
    <dgm:cxn modelId="{39C00509-20A1-9F45-9471-0C189DD8A92C}" type="presOf" srcId="{94E58EC1-0D0F-3440-A80E-CBF177B2B873}" destId="{2CD44341-ECA5-A44E-8978-B239337F2FA7}" srcOrd="0" destOrd="0" presId="urn:microsoft.com/office/officeart/2005/8/layout/hierarchy5"/>
    <dgm:cxn modelId="{BCC86635-B16A-8F40-83D9-58F2DB2C3924}" srcId="{DA1FA9A4-1138-854F-AD9A-79B1239F6CA3}" destId="{74AC1EB3-140A-F644-8CF8-69BE5E96701C}" srcOrd="1" destOrd="0" parTransId="{595DE5A5-ACBF-D547-9EDF-608F434D7760}" sibTransId="{15CB796C-ACAE-D44D-90ED-48FD526176B3}"/>
    <dgm:cxn modelId="{E2D7F748-29EE-D94E-BF3B-BED9FF2E6A02}" srcId="{DA1FA9A4-1138-854F-AD9A-79B1239F6CA3}" destId="{D76AD0D4-B5DF-B945-BC78-D92CD7BEB648}" srcOrd="0" destOrd="0" parTransId="{A5D682DE-8E65-3A49-BD09-7D3935036E0B}" sibTransId="{8573056B-4C16-3847-8DB5-6E3C5AB51FBA}"/>
    <dgm:cxn modelId="{10C6FCC3-071F-3F44-B004-3A5F2055DB0B}" type="presOf" srcId="{B942A0A3-537C-5E4C-8B86-EA46D9796122}" destId="{FD316AA3-A554-C842-9FCA-73FEF2D45E89}" srcOrd="0" destOrd="0" presId="urn:microsoft.com/office/officeart/2005/8/layout/hierarchy5"/>
    <dgm:cxn modelId="{4AD7CBDF-ABD4-D746-9A14-84E5925EEB7C}" type="presOf" srcId="{7EB829F0-46C7-A941-A0D5-50E29F50A5DE}" destId="{92655896-4E8F-BC44-B934-A7BA188EC5F4}" srcOrd="0" destOrd="0" presId="urn:microsoft.com/office/officeart/2005/8/layout/hierarchy5"/>
    <dgm:cxn modelId="{0128D081-5389-6448-88C2-15F706F5C15D}" srcId="{1BE7EC63-B2F5-CB4D-81AB-3071D82C7860}" destId="{5945C3D9-17B2-9643-B332-B2BD03E5F7C7}" srcOrd="3" destOrd="0" parTransId="{9AF66908-5348-0C44-8804-11239EF246FD}" sibTransId="{8A0C2F91-053B-684F-A1EA-C258CC7249E4}"/>
    <dgm:cxn modelId="{612A4465-7C7F-B14F-802B-5562DD6F7789}" type="presOf" srcId="{2A8B08B4-AD52-9E41-B66B-D045A7A37A15}" destId="{28C16A20-7923-F84A-AFB1-642C35773016}" srcOrd="0" destOrd="0" presId="urn:microsoft.com/office/officeart/2005/8/layout/hierarchy5"/>
    <dgm:cxn modelId="{0AFC04D2-44DF-7B4C-A79E-63476C88640F}" type="presOf" srcId="{DA1FA9A4-1138-854F-AD9A-79B1239F6CA3}" destId="{05F0B025-CB46-284F-AF0C-D3D27E025292}" srcOrd="0" destOrd="0" presId="urn:microsoft.com/office/officeart/2005/8/layout/hierarchy5"/>
    <dgm:cxn modelId="{45F635CE-162E-F144-AC42-7C568A2ED06E}" type="presOf" srcId="{94E58EC1-0D0F-3440-A80E-CBF177B2B873}" destId="{86763744-5D86-AC47-8998-9DBB58970FA3}" srcOrd="1" destOrd="0" presId="urn:microsoft.com/office/officeart/2005/8/layout/hierarchy5"/>
    <dgm:cxn modelId="{D88CB665-D48A-E944-8297-04F92B2907A3}" type="presOf" srcId="{B61103DE-EE54-C345-9466-40DF4A035592}" destId="{22B03464-D1FF-F342-AB2F-7636AD1D7C6B}" srcOrd="0" destOrd="0" presId="urn:microsoft.com/office/officeart/2005/8/layout/hierarchy5"/>
    <dgm:cxn modelId="{D93D7D93-19EC-3A4F-9C85-D90C988E94BD}" type="presOf" srcId="{A5D682DE-8E65-3A49-BD09-7D3935036E0B}" destId="{1BF68A07-8512-714B-886B-B47869A1B39A}" srcOrd="0" destOrd="0" presId="urn:microsoft.com/office/officeart/2005/8/layout/hierarchy5"/>
    <dgm:cxn modelId="{E8528A7D-E24E-814F-B459-00D11600CD27}" type="presOf" srcId="{5DE6578F-C293-0940-BF0B-3D4E109510C9}" destId="{03D11DE0-7564-974F-B3D7-26863934F0AC}" srcOrd="0" destOrd="0" presId="urn:microsoft.com/office/officeart/2005/8/layout/hierarchy5"/>
    <dgm:cxn modelId="{6D9D1493-797C-034D-855C-18365FF73019}" srcId="{B942A0A3-537C-5E4C-8B86-EA46D9796122}" destId="{DA1FA9A4-1138-854F-AD9A-79B1239F6CA3}" srcOrd="0" destOrd="0" parTransId="{94E58EC1-0D0F-3440-A80E-CBF177B2B873}" sibTransId="{87FC6AA9-43C9-4A4E-BFAE-4C59C18E63B0}"/>
    <dgm:cxn modelId="{67D426A4-244A-1340-AC57-B9E2CFB7B6E2}" type="presOf" srcId="{A5D682DE-8E65-3A49-BD09-7D3935036E0B}" destId="{9FC12CF9-0A4F-2C40-B2F1-481D9165F032}" srcOrd="1" destOrd="0" presId="urn:microsoft.com/office/officeart/2005/8/layout/hierarchy5"/>
    <dgm:cxn modelId="{D92C0F75-A8C3-B141-9BFB-810681F28E62}" type="presOf" srcId="{5945C3D9-17B2-9643-B332-B2BD03E5F7C7}" destId="{78D93959-D212-5742-B5B5-429636BA8BFD}" srcOrd="0" destOrd="0" presId="urn:microsoft.com/office/officeart/2005/8/layout/hierarchy5"/>
    <dgm:cxn modelId="{F5A55685-221F-C54A-B970-AB98269505C1}" srcId="{FA96EB7B-23A9-2E4F-8DC1-D1845F30BF46}" destId="{5EED9139-E499-564A-9A33-2F254AD03759}" srcOrd="0" destOrd="0" parTransId="{656605B0-8050-5C41-856B-D6B5F5A47E50}" sibTransId="{C8428CED-940C-EA40-9DBC-E60C1F2633A7}"/>
    <dgm:cxn modelId="{602E1A40-3340-4946-80E6-9A4C74DE78E8}" srcId="{1BE7EC63-B2F5-CB4D-81AB-3071D82C7860}" destId="{B61103DE-EE54-C345-9466-40DF4A035592}" srcOrd="2" destOrd="0" parTransId="{DDDA8E9E-8699-4942-A9A4-7EB5CAF95BE4}" sibTransId="{595AC402-CB63-004F-9835-4055F6BD08DB}"/>
    <dgm:cxn modelId="{3AD804C8-4DB1-8445-BB96-C1ED1ED55178}" type="presOf" srcId="{D2E41DDA-09C9-174B-9B49-3581577AEC69}" destId="{AB65CA49-22C2-9940-A409-DF478AB229BE}" srcOrd="1" destOrd="0" presId="urn:microsoft.com/office/officeart/2005/8/layout/hierarchy5"/>
    <dgm:cxn modelId="{7F349603-5105-AE4D-916E-B45ACA941446}" type="presOf" srcId="{D2E41DDA-09C9-174B-9B49-3581577AEC69}" destId="{B39F8B1B-5A8D-BD49-83FF-7860BB537E9F}" srcOrd="0" destOrd="0" presId="urn:microsoft.com/office/officeart/2005/8/layout/hierarchy5"/>
    <dgm:cxn modelId="{AC4E16AA-267A-AA41-82D1-69C3F7A417C1}" type="presOf" srcId="{2A8B08B4-AD52-9E41-B66B-D045A7A37A15}" destId="{AFC3595A-B471-2340-862C-5C510B1CA3C9}" srcOrd="1" destOrd="0" presId="urn:microsoft.com/office/officeart/2005/8/layout/hierarchy5"/>
    <dgm:cxn modelId="{7E626D35-0D31-6A4B-9D0A-23017C340C9E}" type="presOf" srcId="{595DE5A5-ACBF-D547-9EDF-608F434D7760}" destId="{636B468A-8619-1F46-8156-F3F14652C3F5}" srcOrd="1" destOrd="0" presId="urn:microsoft.com/office/officeart/2005/8/layout/hierarchy5"/>
    <dgm:cxn modelId="{6395097D-E44E-4547-BEA4-C80A4C235574}" type="presOf" srcId="{7EB829F0-46C7-A941-A0D5-50E29F50A5DE}" destId="{5591AB73-F323-0345-8D0B-B92FDBC74EF4}" srcOrd="1" destOrd="0" presId="urn:microsoft.com/office/officeart/2005/8/layout/hierarchy5"/>
    <dgm:cxn modelId="{55FEA5DF-0384-CE44-854B-AF32D52FC96C}" type="presOf" srcId="{1BE7EC63-B2F5-CB4D-81AB-3071D82C7860}" destId="{D362E1E8-E5DE-244F-A457-38B1FE8D4073}" srcOrd="0" destOrd="0" presId="urn:microsoft.com/office/officeart/2005/8/layout/hierarchy5"/>
    <dgm:cxn modelId="{3D986021-D6B1-8D40-AE90-1C87F06FFF8F}" srcId="{1BE7EC63-B2F5-CB4D-81AB-3071D82C7860}" destId="{7EB829F0-46C7-A941-A0D5-50E29F50A5DE}" srcOrd="1" destOrd="0" parTransId="{ACE95223-98F6-8845-838F-A6A22E437105}" sibTransId="{360F6A0F-4E28-D541-81B5-72BA3650C5D5}"/>
    <dgm:cxn modelId="{30F6C616-AC5A-774A-9271-37158DF855A4}" srcId="{B942A0A3-537C-5E4C-8B86-EA46D9796122}" destId="{2BD6C9E1-AB4C-2749-A821-FA3720F441C7}" srcOrd="1" destOrd="0" parTransId="{0F0D0724-76E6-224E-8EFA-FB4259B78487}" sibTransId="{995B9ECA-70F0-B743-B994-5B5A05677318}"/>
    <dgm:cxn modelId="{E8F092E6-4247-7742-812D-8BE092E5593A}" type="presOf" srcId="{2BD6C9E1-AB4C-2749-A821-FA3720F441C7}" destId="{8D3A7E88-5C9A-7748-AF64-F66D42523273}" srcOrd="0" destOrd="0" presId="urn:microsoft.com/office/officeart/2005/8/layout/hierarchy5"/>
    <dgm:cxn modelId="{9CBD3BD3-2AEB-CF4E-93CC-3BC896224A5A}" type="presOf" srcId="{BFB2923B-6AC7-8749-8A7F-50D35E70BAED}" destId="{47E8DBE4-30BF-F048-B554-A463D976567F}" srcOrd="0" destOrd="0" presId="urn:microsoft.com/office/officeart/2005/8/layout/hierarchy5"/>
    <dgm:cxn modelId="{590D32B1-7465-3D40-9AD1-28044DF4AD54}" type="presOf" srcId="{656605B0-8050-5C41-856B-D6B5F5A47E50}" destId="{23053DBE-973F-6A47-98A0-D08536841EDA}" srcOrd="0" destOrd="0" presId="urn:microsoft.com/office/officeart/2005/8/layout/hierarchy5"/>
    <dgm:cxn modelId="{0FA153B6-C5FD-DE46-B99E-9BF50C2AD89B}" srcId="{1BE7EC63-B2F5-CB4D-81AB-3071D82C7860}" destId="{FA96EB7B-23A9-2E4F-8DC1-D1845F30BF46}" srcOrd="0" destOrd="0" parTransId="{40D53720-0927-5F4B-AD30-35EB3C60A06B}" sibTransId="{DFA0A889-7D83-2F4B-BCE9-1FFFED76D5F0}"/>
    <dgm:cxn modelId="{7DEE2487-675A-3C44-B088-2114F1C7237D}" type="presOf" srcId="{B86B7570-22A8-2B49-975E-64FB3D98C167}" destId="{1EA5385E-CF84-B041-9AA9-14CB2C18A928}" srcOrd="0" destOrd="0" presId="urn:microsoft.com/office/officeart/2005/8/layout/hierarchy5"/>
    <dgm:cxn modelId="{8F1E2C0A-F285-9A47-807F-05EF56850FB6}" srcId="{5EED9139-E499-564A-9A33-2F254AD03759}" destId="{B942A0A3-537C-5E4C-8B86-EA46D9796122}" srcOrd="0" destOrd="0" parTransId="{9C2F88FF-AD28-0D4B-AB9C-9F25CE49643A}" sibTransId="{99128720-6CA1-2A4C-99D3-2CAA65C99A78}"/>
    <dgm:cxn modelId="{5A2362FF-4DC2-E04C-8F0B-B0E3BE5CC3C3}" type="presParOf" srcId="{D362E1E8-E5DE-244F-A457-38B1FE8D4073}" destId="{0A409E15-8587-0A4A-9501-FE249F31E98B}" srcOrd="0" destOrd="0" presId="urn:microsoft.com/office/officeart/2005/8/layout/hierarchy5"/>
    <dgm:cxn modelId="{99921E11-4F78-CE46-809E-9A8413346067}" type="presParOf" srcId="{0A409E15-8587-0A4A-9501-FE249F31E98B}" destId="{A86C30FB-18A1-834A-883C-11119EC63B24}" srcOrd="0" destOrd="0" presId="urn:microsoft.com/office/officeart/2005/8/layout/hierarchy5"/>
    <dgm:cxn modelId="{AB90C3FB-3BA1-E844-B2EF-BD925D572EF4}" type="presParOf" srcId="{0A409E15-8587-0A4A-9501-FE249F31E98B}" destId="{E1B46164-9D01-0740-BC10-6E48E8E87914}" srcOrd="1" destOrd="0" presId="urn:microsoft.com/office/officeart/2005/8/layout/hierarchy5"/>
    <dgm:cxn modelId="{7FF509C4-FF51-B14D-88FE-8D3E008015C6}" type="presParOf" srcId="{E1B46164-9D01-0740-BC10-6E48E8E87914}" destId="{C95DB7BA-481E-AD4C-A7C6-5B437A70DF74}" srcOrd="0" destOrd="0" presId="urn:microsoft.com/office/officeart/2005/8/layout/hierarchy5"/>
    <dgm:cxn modelId="{4A26E2BC-AFBA-5742-8C5C-F16A1C4C75E7}" type="presParOf" srcId="{C95DB7BA-481E-AD4C-A7C6-5B437A70DF74}" destId="{C562E3CF-0954-664F-9C6A-A457075A92E1}" srcOrd="0" destOrd="0" presId="urn:microsoft.com/office/officeart/2005/8/layout/hierarchy5"/>
    <dgm:cxn modelId="{5E1514D9-4CA2-7C4E-A0F6-FBD898498D36}" type="presParOf" srcId="{C95DB7BA-481E-AD4C-A7C6-5B437A70DF74}" destId="{98B2EB60-281C-6043-BB61-CF0E8FA3C677}" srcOrd="1" destOrd="0" presId="urn:microsoft.com/office/officeart/2005/8/layout/hierarchy5"/>
    <dgm:cxn modelId="{C9BAB7A5-7CD0-3943-8AAA-44427E14A943}" type="presParOf" srcId="{98B2EB60-281C-6043-BB61-CF0E8FA3C677}" destId="{23053DBE-973F-6A47-98A0-D08536841EDA}" srcOrd="0" destOrd="0" presId="urn:microsoft.com/office/officeart/2005/8/layout/hierarchy5"/>
    <dgm:cxn modelId="{C79BA8E6-CCC6-DF4E-9391-8801A7697A1F}" type="presParOf" srcId="{23053DBE-973F-6A47-98A0-D08536841EDA}" destId="{9210AD5A-A19E-F244-B0B4-0999C0EB3115}" srcOrd="0" destOrd="0" presId="urn:microsoft.com/office/officeart/2005/8/layout/hierarchy5"/>
    <dgm:cxn modelId="{8EB1D6E6-4DAD-B84E-852A-9A701D71588B}" type="presParOf" srcId="{98B2EB60-281C-6043-BB61-CF0E8FA3C677}" destId="{A15B4310-430A-4F40-AD27-2FF3940A467F}" srcOrd="1" destOrd="0" presId="urn:microsoft.com/office/officeart/2005/8/layout/hierarchy5"/>
    <dgm:cxn modelId="{A64F33F4-6AF6-3644-9ED7-BD8FB8AE4C83}" type="presParOf" srcId="{A15B4310-430A-4F40-AD27-2FF3940A467F}" destId="{D83612EC-EC91-CF48-A2FC-2B840AE2024B}" srcOrd="0" destOrd="0" presId="urn:microsoft.com/office/officeart/2005/8/layout/hierarchy5"/>
    <dgm:cxn modelId="{9CEC3D8B-BB05-CD49-A5D2-3D6916EA9ED3}" type="presParOf" srcId="{A15B4310-430A-4F40-AD27-2FF3940A467F}" destId="{48F11E15-940A-BC47-B66F-4325139CDEB9}" srcOrd="1" destOrd="0" presId="urn:microsoft.com/office/officeart/2005/8/layout/hierarchy5"/>
    <dgm:cxn modelId="{976C7FB4-ABAA-7C40-B179-426D77FB5232}" type="presParOf" srcId="{48F11E15-940A-BC47-B66F-4325139CDEB9}" destId="{560DFA1C-55F8-5947-912F-35EF1AA8F756}" srcOrd="0" destOrd="0" presId="urn:microsoft.com/office/officeart/2005/8/layout/hierarchy5"/>
    <dgm:cxn modelId="{17264B10-953D-044A-A70A-AC4DF2AFD8A2}" type="presParOf" srcId="{560DFA1C-55F8-5947-912F-35EF1AA8F756}" destId="{DA550CC6-0EB0-1449-A682-F1D3088A27FB}" srcOrd="0" destOrd="0" presId="urn:microsoft.com/office/officeart/2005/8/layout/hierarchy5"/>
    <dgm:cxn modelId="{4928F337-389A-CA4B-B0DD-C489F0971F58}" type="presParOf" srcId="{48F11E15-940A-BC47-B66F-4325139CDEB9}" destId="{BA92CA47-39DA-B547-9166-BA6CA3362710}" srcOrd="1" destOrd="0" presId="urn:microsoft.com/office/officeart/2005/8/layout/hierarchy5"/>
    <dgm:cxn modelId="{2B4925C3-BBFF-F74E-8681-F65BA496F0D8}" type="presParOf" srcId="{BA92CA47-39DA-B547-9166-BA6CA3362710}" destId="{FD316AA3-A554-C842-9FCA-73FEF2D45E89}" srcOrd="0" destOrd="0" presId="urn:microsoft.com/office/officeart/2005/8/layout/hierarchy5"/>
    <dgm:cxn modelId="{FFE7BA52-59AB-B642-85E5-4BD01A2CFA8A}" type="presParOf" srcId="{BA92CA47-39DA-B547-9166-BA6CA3362710}" destId="{2AEF423F-3528-E447-9D3B-79FD3B8D9C35}" srcOrd="1" destOrd="0" presId="urn:microsoft.com/office/officeart/2005/8/layout/hierarchy5"/>
    <dgm:cxn modelId="{839A5D50-27CC-E142-B5CF-2A46A6968B1C}" type="presParOf" srcId="{2AEF423F-3528-E447-9D3B-79FD3B8D9C35}" destId="{2CD44341-ECA5-A44E-8978-B239337F2FA7}" srcOrd="0" destOrd="0" presId="urn:microsoft.com/office/officeart/2005/8/layout/hierarchy5"/>
    <dgm:cxn modelId="{55BD8285-44DB-FC4C-AA1C-8B2258A48262}" type="presParOf" srcId="{2CD44341-ECA5-A44E-8978-B239337F2FA7}" destId="{86763744-5D86-AC47-8998-9DBB58970FA3}" srcOrd="0" destOrd="0" presId="urn:microsoft.com/office/officeart/2005/8/layout/hierarchy5"/>
    <dgm:cxn modelId="{F9D65E94-81C7-EB40-9708-19FC9E96C2B1}" type="presParOf" srcId="{2AEF423F-3528-E447-9D3B-79FD3B8D9C35}" destId="{88D83F5D-4506-A142-927E-A7012923C677}" srcOrd="1" destOrd="0" presId="urn:microsoft.com/office/officeart/2005/8/layout/hierarchy5"/>
    <dgm:cxn modelId="{B7BD16B7-CF6F-5142-9627-2833096CF326}" type="presParOf" srcId="{88D83F5D-4506-A142-927E-A7012923C677}" destId="{05F0B025-CB46-284F-AF0C-D3D27E025292}" srcOrd="0" destOrd="0" presId="urn:microsoft.com/office/officeart/2005/8/layout/hierarchy5"/>
    <dgm:cxn modelId="{B9982915-5795-9745-9C8E-30396A4B5830}" type="presParOf" srcId="{88D83F5D-4506-A142-927E-A7012923C677}" destId="{78E72C22-3836-FF42-8C4E-436C9380234E}" srcOrd="1" destOrd="0" presId="urn:microsoft.com/office/officeart/2005/8/layout/hierarchy5"/>
    <dgm:cxn modelId="{89B33259-1BB2-7E41-B53F-10AF3AC67023}" type="presParOf" srcId="{78E72C22-3836-FF42-8C4E-436C9380234E}" destId="{1BF68A07-8512-714B-886B-B47869A1B39A}" srcOrd="0" destOrd="0" presId="urn:microsoft.com/office/officeart/2005/8/layout/hierarchy5"/>
    <dgm:cxn modelId="{447BA94B-C444-014F-A567-A6818E188446}" type="presParOf" srcId="{1BF68A07-8512-714B-886B-B47869A1B39A}" destId="{9FC12CF9-0A4F-2C40-B2F1-481D9165F032}" srcOrd="0" destOrd="0" presId="urn:microsoft.com/office/officeart/2005/8/layout/hierarchy5"/>
    <dgm:cxn modelId="{104B431C-AAEB-A64F-B11F-FF5B53EF5632}" type="presParOf" srcId="{78E72C22-3836-FF42-8C4E-436C9380234E}" destId="{F825D5C5-DA0F-0A46-8048-99914C33D799}" srcOrd="1" destOrd="0" presId="urn:microsoft.com/office/officeart/2005/8/layout/hierarchy5"/>
    <dgm:cxn modelId="{7A2C1933-94BB-704C-8AA2-7FD684101D9F}" type="presParOf" srcId="{F825D5C5-DA0F-0A46-8048-99914C33D799}" destId="{50FD83E8-8D1C-4343-9F76-A7D904F75FA3}" srcOrd="0" destOrd="0" presId="urn:microsoft.com/office/officeart/2005/8/layout/hierarchy5"/>
    <dgm:cxn modelId="{B2457028-C838-5B43-9D6C-76A923592306}" type="presParOf" srcId="{F825D5C5-DA0F-0A46-8048-99914C33D799}" destId="{6711CA9A-2619-4F4A-8F1F-D3DDA0511CF5}" srcOrd="1" destOrd="0" presId="urn:microsoft.com/office/officeart/2005/8/layout/hierarchy5"/>
    <dgm:cxn modelId="{D09C1A5A-DFFB-B84D-922C-2FB69E7978BB}" type="presParOf" srcId="{78E72C22-3836-FF42-8C4E-436C9380234E}" destId="{08310DA2-4B0E-F64C-9E9E-0BAC48EF6627}" srcOrd="2" destOrd="0" presId="urn:microsoft.com/office/officeart/2005/8/layout/hierarchy5"/>
    <dgm:cxn modelId="{A7B22BC8-211E-924E-A2F5-DFC602CBA01B}" type="presParOf" srcId="{08310DA2-4B0E-F64C-9E9E-0BAC48EF6627}" destId="{636B468A-8619-1F46-8156-F3F14652C3F5}" srcOrd="0" destOrd="0" presId="urn:microsoft.com/office/officeart/2005/8/layout/hierarchy5"/>
    <dgm:cxn modelId="{ABDC81A3-93D1-3F43-BC22-35F878C08123}" type="presParOf" srcId="{78E72C22-3836-FF42-8C4E-436C9380234E}" destId="{9C780720-9B8E-2844-9659-010F04583BD9}" srcOrd="3" destOrd="0" presId="urn:microsoft.com/office/officeart/2005/8/layout/hierarchy5"/>
    <dgm:cxn modelId="{1DB5E111-243E-F848-997A-3B2FFD582990}" type="presParOf" srcId="{9C780720-9B8E-2844-9659-010F04583BD9}" destId="{4B0E9475-03DC-4848-9FEC-48977B5752A3}" srcOrd="0" destOrd="0" presId="urn:microsoft.com/office/officeart/2005/8/layout/hierarchy5"/>
    <dgm:cxn modelId="{251BC7EF-A122-8C4F-AEA8-FC18A9F840C1}" type="presParOf" srcId="{9C780720-9B8E-2844-9659-010F04583BD9}" destId="{E55BB8C7-616A-5047-B6A3-6485F9BF050B}" srcOrd="1" destOrd="0" presId="urn:microsoft.com/office/officeart/2005/8/layout/hierarchy5"/>
    <dgm:cxn modelId="{501123B6-7708-7549-B480-3589A2C1482F}" type="presParOf" srcId="{78E72C22-3836-FF42-8C4E-436C9380234E}" destId="{B39F8B1B-5A8D-BD49-83FF-7860BB537E9F}" srcOrd="4" destOrd="0" presId="urn:microsoft.com/office/officeart/2005/8/layout/hierarchy5"/>
    <dgm:cxn modelId="{EFEEE543-33C1-4A40-B202-827E9B6B5009}" type="presParOf" srcId="{B39F8B1B-5A8D-BD49-83FF-7860BB537E9F}" destId="{AB65CA49-22C2-9940-A409-DF478AB229BE}" srcOrd="0" destOrd="0" presId="urn:microsoft.com/office/officeart/2005/8/layout/hierarchy5"/>
    <dgm:cxn modelId="{27B6732A-2AB8-4E4A-B6FC-8A3A1E339F35}" type="presParOf" srcId="{78E72C22-3836-FF42-8C4E-436C9380234E}" destId="{95464EC7-9662-B241-9013-8CC400537508}" srcOrd="5" destOrd="0" presId="urn:microsoft.com/office/officeart/2005/8/layout/hierarchy5"/>
    <dgm:cxn modelId="{28E83B40-E1EF-3944-90F1-64C1F0743E09}" type="presParOf" srcId="{95464EC7-9662-B241-9013-8CC400537508}" destId="{03D11DE0-7564-974F-B3D7-26863934F0AC}" srcOrd="0" destOrd="0" presId="urn:microsoft.com/office/officeart/2005/8/layout/hierarchy5"/>
    <dgm:cxn modelId="{7E4D80EC-65BB-C644-B918-4E4972485E9F}" type="presParOf" srcId="{95464EC7-9662-B241-9013-8CC400537508}" destId="{2DC7DA10-E0E1-3741-B79B-05C3A619C5AF}" srcOrd="1" destOrd="0" presId="urn:microsoft.com/office/officeart/2005/8/layout/hierarchy5"/>
    <dgm:cxn modelId="{26980698-3830-C047-8048-09CF6A1B8020}" type="presParOf" srcId="{78E72C22-3836-FF42-8C4E-436C9380234E}" destId="{1EA5385E-CF84-B041-9AA9-14CB2C18A928}" srcOrd="6" destOrd="0" presId="urn:microsoft.com/office/officeart/2005/8/layout/hierarchy5"/>
    <dgm:cxn modelId="{46775731-CF1A-E441-A8CE-850D174EC33A}" type="presParOf" srcId="{1EA5385E-CF84-B041-9AA9-14CB2C18A928}" destId="{6533AF59-BD94-0644-9920-399C8941E63C}" srcOrd="0" destOrd="0" presId="urn:microsoft.com/office/officeart/2005/8/layout/hierarchy5"/>
    <dgm:cxn modelId="{CDB1B368-4698-974C-BF7A-D40363271FD0}" type="presParOf" srcId="{78E72C22-3836-FF42-8C4E-436C9380234E}" destId="{039269E4-4E6E-3544-B00D-1BC5D36D8229}" srcOrd="7" destOrd="0" presId="urn:microsoft.com/office/officeart/2005/8/layout/hierarchy5"/>
    <dgm:cxn modelId="{8EE9BD78-4D27-2F41-8B9F-D96E1065CDD1}" type="presParOf" srcId="{039269E4-4E6E-3544-B00D-1BC5D36D8229}" destId="{FBE54D1A-30F3-1D4F-8BB5-2F0B17418013}" srcOrd="0" destOrd="0" presId="urn:microsoft.com/office/officeart/2005/8/layout/hierarchy5"/>
    <dgm:cxn modelId="{2858B2CB-EB3E-B749-B4A5-12D618AF9205}" type="presParOf" srcId="{039269E4-4E6E-3544-B00D-1BC5D36D8229}" destId="{B6214329-2EFE-9C4C-A966-3AB696A3E5FD}" srcOrd="1" destOrd="0" presId="urn:microsoft.com/office/officeart/2005/8/layout/hierarchy5"/>
    <dgm:cxn modelId="{7D7A035C-7487-D748-8001-E1CD9C1C1DD3}" type="presParOf" srcId="{2AEF423F-3528-E447-9D3B-79FD3B8D9C35}" destId="{7841AE98-E550-9549-9E8D-4074D1CEA690}" srcOrd="2" destOrd="0" presId="urn:microsoft.com/office/officeart/2005/8/layout/hierarchy5"/>
    <dgm:cxn modelId="{2635BC72-A7FC-C248-8F80-A743696B0BC5}" type="presParOf" srcId="{7841AE98-E550-9549-9E8D-4074D1CEA690}" destId="{24EEC40E-A5D6-F64D-80B4-B92FEE41E07D}" srcOrd="0" destOrd="0" presId="urn:microsoft.com/office/officeart/2005/8/layout/hierarchy5"/>
    <dgm:cxn modelId="{7FEC82CB-C547-B948-8FB0-626980E52CB9}" type="presParOf" srcId="{2AEF423F-3528-E447-9D3B-79FD3B8D9C35}" destId="{6B8F6CE4-9C46-D045-B7A0-939104B371BF}" srcOrd="3" destOrd="0" presId="urn:microsoft.com/office/officeart/2005/8/layout/hierarchy5"/>
    <dgm:cxn modelId="{FA265125-F82B-1941-85E0-FDCE73FA8D33}" type="presParOf" srcId="{6B8F6CE4-9C46-D045-B7A0-939104B371BF}" destId="{8D3A7E88-5C9A-7748-AF64-F66D42523273}" srcOrd="0" destOrd="0" presId="urn:microsoft.com/office/officeart/2005/8/layout/hierarchy5"/>
    <dgm:cxn modelId="{A321C34E-A58E-C546-9C87-F1595269D27C}" type="presParOf" srcId="{6B8F6CE4-9C46-D045-B7A0-939104B371BF}" destId="{35388179-D138-7D4E-AB00-3AA20D417881}" srcOrd="1" destOrd="0" presId="urn:microsoft.com/office/officeart/2005/8/layout/hierarchy5"/>
    <dgm:cxn modelId="{78262121-FE3B-864B-A927-E4D87D7B0425}" type="presParOf" srcId="{D362E1E8-E5DE-244F-A457-38B1FE8D4073}" destId="{DCAD7380-7907-9542-9B72-A6B7DC0D454D}" srcOrd="1" destOrd="0" presId="urn:microsoft.com/office/officeart/2005/8/layout/hierarchy5"/>
    <dgm:cxn modelId="{5FB48498-39C7-5D4F-9D14-5BCD47494892}" type="presParOf" srcId="{DCAD7380-7907-9542-9B72-A6B7DC0D454D}" destId="{B05B812A-96EE-5348-8473-D374D8E76FCC}" srcOrd="0" destOrd="0" presId="urn:microsoft.com/office/officeart/2005/8/layout/hierarchy5"/>
    <dgm:cxn modelId="{06AE9E36-6324-494F-9EB2-A2F0EFDCD4D0}" type="presParOf" srcId="{B05B812A-96EE-5348-8473-D374D8E76FCC}" destId="{92655896-4E8F-BC44-B934-A7BA188EC5F4}" srcOrd="0" destOrd="0" presId="urn:microsoft.com/office/officeart/2005/8/layout/hierarchy5"/>
    <dgm:cxn modelId="{06DC45D6-B149-024B-A80A-7FC544B4790C}" type="presParOf" srcId="{B05B812A-96EE-5348-8473-D374D8E76FCC}" destId="{5591AB73-F323-0345-8D0B-B92FDBC74EF4}" srcOrd="1" destOrd="0" presId="urn:microsoft.com/office/officeart/2005/8/layout/hierarchy5"/>
    <dgm:cxn modelId="{9FF0871F-E8FF-5F40-8D1F-76E45E284EFC}" type="presParOf" srcId="{DCAD7380-7907-9542-9B72-A6B7DC0D454D}" destId="{E71CC03E-4D52-F341-ADC3-76709DAAC19F}" srcOrd="1" destOrd="0" presId="urn:microsoft.com/office/officeart/2005/8/layout/hierarchy5"/>
    <dgm:cxn modelId="{B363EFF6-3458-614E-8E21-C2412DDEC021}" type="presParOf" srcId="{E71CC03E-4D52-F341-ADC3-76709DAAC19F}" destId="{0AE563D4-74C9-A74C-B3C1-B9D815AAB23B}" srcOrd="0" destOrd="0" presId="urn:microsoft.com/office/officeart/2005/8/layout/hierarchy5"/>
    <dgm:cxn modelId="{04630850-B4CC-5B43-BE86-96E7E5F24367}" type="presParOf" srcId="{DCAD7380-7907-9542-9B72-A6B7DC0D454D}" destId="{87459CB5-A1C6-D142-9D2D-11B67A47F053}" srcOrd="2" destOrd="0" presId="urn:microsoft.com/office/officeart/2005/8/layout/hierarchy5"/>
    <dgm:cxn modelId="{B7B8E061-8E5A-CA43-BCB3-09AEAD792682}" type="presParOf" srcId="{87459CB5-A1C6-D142-9D2D-11B67A47F053}" destId="{22B03464-D1FF-F342-AB2F-7636AD1D7C6B}" srcOrd="0" destOrd="0" presId="urn:microsoft.com/office/officeart/2005/8/layout/hierarchy5"/>
    <dgm:cxn modelId="{24387207-F9CE-5F43-A017-D35834DDFA8C}" type="presParOf" srcId="{87459CB5-A1C6-D142-9D2D-11B67A47F053}" destId="{5A47A4CB-CB27-C649-A2B4-01EDB290E3DF}" srcOrd="1" destOrd="0" presId="urn:microsoft.com/office/officeart/2005/8/layout/hierarchy5"/>
    <dgm:cxn modelId="{78DBC41E-0E37-6940-83D9-74A3768340A0}" type="presParOf" srcId="{DCAD7380-7907-9542-9B72-A6B7DC0D454D}" destId="{DE69CFE7-9071-4A40-8D4A-CD0EBE6188AB}" srcOrd="3" destOrd="0" presId="urn:microsoft.com/office/officeart/2005/8/layout/hierarchy5"/>
    <dgm:cxn modelId="{BB87105C-607D-D945-9ED1-93ED32BEF5E7}" type="presParOf" srcId="{DE69CFE7-9071-4A40-8D4A-CD0EBE6188AB}" destId="{712284C7-2309-4146-ACEA-33841DFA8CCA}" srcOrd="0" destOrd="0" presId="urn:microsoft.com/office/officeart/2005/8/layout/hierarchy5"/>
    <dgm:cxn modelId="{3B766C37-FB04-5344-90AF-E553E968DE45}" type="presParOf" srcId="{DCAD7380-7907-9542-9B72-A6B7DC0D454D}" destId="{9C0B676C-B11F-714C-BF4E-6993D4BAF3E0}" srcOrd="4" destOrd="0" presId="urn:microsoft.com/office/officeart/2005/8/layout/hierarchy5"/>
    <dgm:cxn modelId="{AD1235F5-857C-BA49-B6F5-6DEA871240ED}" type="presParOf" srcId="{9C0B676C-B11F-714C-BF4E-6993D4BAF3E0}" destId="{78D93959-D212-5742-B5B5-429636BA8BFD}" srcOrd="0" destOrd="0" presId="urn:microsoft.com/office/officeart/2005/8/layout/hierarchy5"/>
    <dgm:cxn modelId="{AB79BB4A-1014-674B-814C-F51E57DDE37F}" type="presParOf" srcId="{9C0B676C-B11F-714C-BF4E-6993D4BAF3E0}" destId="{77AB2F40-06E1-5B41-9098-4661A096695C}" srcOrd="1" destOrd="0" presId="urn:microsoft.com/office/officeart/2005/8/layout/hierarchy5"/>
    <dgm:cxn modelId="{6C56EBBC-6D17-6444-9BE5-E08181397EB7}" type="presParOf" srcId="{DCAD7380-7907-9542-9B72-A6B7DC0D454D}" destId="{F721B0F9-0EC5-FA41-B5FD-572BA2A7FA47}" srcOrd="5" destOrd="0" presId="urn:microsoft.com/office/officeart/2005/8/layout/hierarchy5"/>
    <dgm:cxn modelId="{54A257E5-00DC-4D4F-B016-8B7F2312F532}" type="presParOf" srcId="{F721B0F9-0EC5-FA41-B5FD-572BA2A7FA47}" destId="{F843F781-D37E-5F48-850F-873196C198D8}" srcOrd="0" destOrd="0" presId="urn:microsoft.com/office/officeart/2005/8/layout/hierarchy5"/>
    <dgm:cxn modelId="{D14B858B-3CD5-7647-9716-3C88F6B00E7D}" type="presParOf" srcId="{DCAD7380-7907-9542-9B72-A6B7DC0D454D}" destId="{D6EBBF88-6C12-8A4C-9B4C-966E5CEEED9F}" srcOrd="6" destOrd="0" presId="urn:microsoft.com/office/officeart/2005/8/layout/hierarchy5"/>
    <dgm:cxn modelId="{C7B8B60E-78C1-C342-89E8-79049D8C9276}" type="presParOf" srcId="{D6EBBF88-6C12-8A4C-9B4C-966E5CEEED9F}" destId="{47E8DBE4-30BF-F048-B554-A463D976567F}" srcOrd="0" destOrd="0" presId="urn:microsoft.com/office/officeart/2005/8/layout/hierarchy5"/>
    <dgm:cxn modelId="{80F5F492-4D11-BD4B-926E-81DA3A5C86C2}" type="presParOf" srcId="{D6EBBF88-6C12-8A4C-9B4C-966E5CEEED9F}" destId="{82401BB4-956C-B74E-9E84-A0CA9E1BE509}" srcOrd="1" destOrd="0" presId="urn:microsoft.com/office/officeart/2005/8/layout/hierarchy5"/>
    <dgm:cxn modelId="{B23ED1CC-DC6E-E846-A3C1-4A6741F8A6F2}" type="presParOf" srcId="{DCAD7380-7907-9542-9B72-A6B7DC0D454D}" destId="{A77F46BE-769E-EF44-9FD3-EE9E562BCD38}" srcOrd="7" destOrd="0" presId="urn:microsoft.com/office/officeart/2005/8/layout/hierarchy5"/>
    <dgm:cxn modelId="{74EEE938-B4D1-9E4A-AA21-246101CA6A31}" type="presParOf" srcId="{A77F46BE-769E-EF44-9FD3-EE9E562BCD38}" destId="{AAE06AEB-E5D1-284E-BAC2-04D7A93EE1E5}" srcOrd="0" destOrd="0" presId="urn:microsoft.com/office/officeart/2005/8/layout/hierarchy5"/>
    <dgm:cxn modelId="{5A320C7F-EA91-824B-A564-C9FC87FDDA00}" type="presParOf" srcId="{DCAD7380-7907-9542-9B72-A6B7DC0D454D}" destId="{44A590F1-B1E0-B041-95D0-1245CEEB8E06}" srcOrd="8" destOrd="0" presId="urn:microsoft.com/office/officeart/2005/8/layout/hierarchy5"/>
    <dgm:cxn modelId="{399B5460-D38A-524E-8C64-B3205F057EF1}" type="presParOf" srcId="{44A590F1-B1E0-B041-95D0-1245CEEB8E06}" destId="{28C16A20-7923-F84A-AFB1-642C35773016}" srcOrd="0" destOrd="0" presId="urn:microsoft.com/office/officeart/2005/8/layout/hierarchy5"/>
    <dgm:cxn modelId="{E51F24B5-BC18-3E4B-99B0-1BDF415AD8D3}" type="presParOf" srcId="{44A590F1-B1E0-B041-95D0-1245CEEB8E06}" destId="{AFC3595A-B471-2340-862C-5C510B1CA3C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16A20-7923-F84A-AFB1-642C35773016}">
      <dsp:nvSpPr>
        <dsp:cNvPr id="0" name=""/>
        <dsp:cNvSpPr/>
      </dsp:nvSpPr>
      <dsp:spPr>
        <a:xfrm>
          <a:off x="7197818" y="0"/>
          <a:ext cx="1535565" cy="43174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Job Worker</a:t>
          </a:r>
          <a:endParaRPr lang="en-US" sz="2500" kern="1200" dirty="0"/>
        </a:p>
      </dsp:txBody>
      <dsp:txXfrm>
        <a:off x="7197818" y="0"/>
        <a:ext cx="1535565" cy="1295238"/>
      </dsp:txXfrm>
    </dsp:sp>
    <dsp:sp modelId="{47E8DBE4-30BF-F048-B554-A463D976567F}">
      <dsp:nvSpPr>
        <dsp:cNvPr id="0" name=""/>
        <dsp:cNvSpPr/>
      </dsp:nvSpPr>
      <dsp:spPr>
        <a:xfrm>
          <a:off x="5406324" y="0"/>
          <a:ext cx="1535565" cy="43174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Job Server</a:t>
          </a:r>
          <a:endParaRPr lang="en-US" sz="2500" kern="1200" dirty="0"/>
        </a:p>
      </dsp:txBody>
      <dsp:txXfrm>
        <a:off x="5406324" y="0"/>
        <a:ext cx="1535565" cy="1295238"/>
      </dsp:txXfrm>
    </dsp:sp>
    <dsp:sp modelId="{78D93959-D212-5742-B5B5-429636BA8BFD}">
      <dsp:nvSpPr>
        <dsp:cNvPr id="0" name=""/>
        <dsp:cNvSpPr/>
      </dsp:nvSpPr>
      <dsp:spPr>
        <a:xfrm>
          <a:off x="3614831" y="0"/>
          <a:ext cx="1535565" cy="43174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Job Request</a:t>
          </a:r>
          <a:endParaRPr lang="en-US" sz="2500" kern="1200" dirty="0"/>
        </a:p>
      </dsp:txBody>
      <dsp:txXfrm>
        <a:off x="3614831" y="0"/>
        <a:ext cx="1535565" cy="1295238"/>
      </dsp:txXfrm>
    </dsp:sp>
    <dsp:sp modelId="{22B03464-D1FF-F342-AB2F-7636AD1D7C6B}">
      <dsp:nvSpPr>
        <dsp:cNvPr id="0" name=""/>
        <dsp:cNvSpPr/>
      </dsp:nvSpPr>
      <dsp:spPr>
        <a:xfrm>
          <a:off x="1823338" y="0"/>
          <a:ext cx="1535565" cy="43174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Apache</a:t>
          </a:r>
          <a:endParaRPr lang="en-US" sz="2500" kern="1200" dirty="0"/>
        </a:p>
      </dsp:txBody>
      <dsp:txXfrm>
        <a:off x="1823338" y="0"/>
        <a:ext cx="1535565" cy="1295238"/>
      </dsp:txXfrm>
    </dsp:sp>
    <dsp:sp modelId="{92655896-4E8F-BC44-B934-A7BA188EC5F4}">
      <dsp:nvSpPr>
        <dsp:cNvPr id="0" name=""/>
        <dsp:cNvSpPr/>
      </dsp:nvSpPr>
      <dsp:spPr>
        <a:xfrm>
          <a:off x="31844" y="0"/>
          <a:ext cx="1535565" cy="43174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</a:t>
          </a:r>
          <a:endParaRPr lang="en-US" sz="2500" kern="1200" dirty="0"/>
        </a:p>
      </dsp:txBody>
      <dsp:txXfrm>
        <a:off x="31844" y="0"/>
        <a:ext cx="1535565" cy="1295238"/>
      </dsp:txXfrm>
    </dsp:sp>
    <dsp:sp modelId="{C562E3CF-0954-664F-9C6A-A457075A92E1}">
      <dsp:nvSpPr>
        <dsp:cNvPr id="0" name=""/>
        <dsp:cNvSpPr/>
      </dsp:nvSpPr>
      <dsp:spPr>
        <a:xfrm>
          <a:off x="159808" y="2767986"/>
          <a:ext cx="1279638" cy="639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Upload Image</a:t>
          </a:r>
          <a:endParaRPr lang="en-US" sz="1600" kern="1200" dirty="0"/>
        </a:p>
      </dsp:txBody>
      <dsp:txXfrm>
        <a:off x="178548" y="2786726"/>
        <a:ext cx="1242158" cy="602339"/>
      </dsp:txXfrm>
    </dsp:sp>
    <dsp:sp modelId="{23053DBE-973F-6A47-98A0-D08536841EDA}">
      <dsp:nvSpPr>
        <dsp:cNvPr id="0" name=""/>
        <dsp:cNvSpPr/>
      </dsp:nvSpPr>
      <dsp:spPr>
        <a:xfrm>
          <a:off x="1439446" y="3074558"/>
          <a:ext cx="51185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511855" y="133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82578" y="3075100"/>
        <a:ext cx="25592" cy="25592"/>
      </dsp:txXfrm>
    </dsp:sp>
    <dsp:sp modelId="{D83612EC-EC91-CF48-A2FC-2B840AE2024B}">
      <dsp:nvSpPr>
        <dsp:cNvPr id="0" name=""/>
        <dsp:cNvSpPr/>
      </dsp:nvSpPr>
      <dsp:spPr>
        <a:xfrm>
          <a:off x="1951302" y="2767986"/>
          <a:ext cx="1279638" cy="639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Request</a:t>
          </a:r>
          <a:endParaRPr lang="en-US" sz="1600" kern="1200" dirty="0"/>
        </a:p>
      </dsp:txBody>
      <dsp:txXfrm>
        <a:off x="1970042" y="2786726"/>
        <a:ext cx="1242158" cy="602339"/>
      </dsp:txXfrm>
    </dsp:sp>
    <dsp:sp modelId="{560DFA1C-55F8-5947-912F-35EF1AA8F756}">
      <dsp:nvSpPr>
        <dsp:cNvPr id="0" name=""/>
        <dsp:cNvSpPr/>
      </dsp:nvSpPr>
      <dsp:spPr>
        <a:xfrm>
          <a:off x="3230940" y="3074558"/>
          <a:ext cx="51185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511855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74071" y="3075100"/>
        <a:ext cx="25592" cy="25592"/>
      </dsp:txXfrm>
    </dsp:sp>
    <dsp:sp modelId="{FD316AA3-A554-C842-9FCA-73FEF2D45E89}">
      <dsp:nvSpPr>
        <dsp:cNvPr id="0" name=""/>
        <dsp:cNvSpPr/>
      </dsp:nvSpPr>
      <dsp:spPr>
        <a:xfrm>
          <a:off x="3742795" y="2767986"/>
          <a:ext cx="1279638" cy="639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Request to resize image</a:t>
          </a:r>
          <a:endParaRPr lang="en-US" sz="1600" kern="1200" dirty="0"/>
        </a:p>
      </dsp:txBody>
      <dsp:txXfrm>
        <a:off x="3761535" y="2786726"/>
        <a:ext cx="1242158" cy="602339"/>
      </dsp:txXfrm>
    </dsp:sp>
    <dsp:sp modelId="{2CD44341-ECA5-A44E-8978-B239337F2FA7}">
      <dsp:nvSpPr>
        <dsp:cNvPr id="0" name=""/>
        <dsp:cNvSpPr/>
      </dsp:nvSpPr>
      <dsp:spPr>
        <a:xfrm rot="19457599">
          <a:off x="4963185" y="2890611"/>
          <a:ext cx="630351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30351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62602" y="2888189"/>
        <a:ext cx="31517" cy="31517"/>
      </dsp:txXfrm>
    </dsp:sp>
    <dsp:sp modelId="{05F0B025-CB46-284F-AF0C-D3D27E025292}">
      <dsp:nvSpPr>
        <dsp:cNvPr id="0" name=""/>
        <dsp:cNvSpPr/>
      </dsp:nvSpPr>
      <dsp:spPr>
        <a:xfrm>
          <a:off x="5534288" y="2400090"/>
          <a:ext cx="1279638" cy="639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 request</a:t>
          </a:r>
          <a:endParaRPr lang="en-US" sz="1600" kern="1200" dirty="0"/>
        </a:p>
      </dsp:txBody>
      <dsp:txXfrm>
        <a:off x="5553028" y="2418830"/>
        <a:ext cx="1242158" cy="602339"/>
      </dsp:txXfrm>
    </dsp:sp>
    <dsp:sp modelId="{1BF68A07-8512-714B-886B-B47869A1B39A}">
      <dsp:nvSpPr>
        <dsp:cNvPr id="0" name=""/>
        <dsp:cNvSpPr/>
      </dsp:nvSpPr>
      <dsp:spPr>
        <a:xfrm rot="17692822">
          <a:off x="6461553" y="2154819"/>
          <a:ext cx="1216602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16602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39439" y="2137741"/>
        <a:ext cx="60830" cy="60830"/>
      </dsp:txXfrm>
    </dsp:sp>
    <dsp:sp modelId="{50FD83E8-8D1C-4343-9F76-A7D904F75FA3}">
      <dsp:nvSpPr>
        <dsp:cNvPr id="0" name=""/>
        <dsp:cNvSpPr/>
      </dsp:nvSpPr>
      <dsp:spPr>
        <a:xfrm>
          <a:off x="7325782" y="1296403"/>
          <a:ext cx="1279638" cy="639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Idle worker</a:t>
          </a:r>
          <a:endParaRPr lang="en-US" sz="1600" kern="1200" dirty="0"/>
        </a:p>
      </dsp:txBody>
      <dsp:txXfrm>
        <a:off x="7344522" y="1315143"/>
        <a:ext cx="1242158" cy="602339"/>
      </dsp:txXfrm>
    </dsp:sp>
    <dsp:sp modelId="{08310DA2-4B0E-F64C-9E9E-0BAC48EF6627}">
      <dsp:nvSpPr>
        <dsp:cNvPr id="0" name=""/>
        <dsp:cNvSpPr/>
      </dsp:nvSpPr>
      <dsp:spPr>
        <a:xfrm rot="19457599">
          <a:off x="6754678" y="2522715"/>
          <a:ext cx="630351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30351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54095" y="2520293"/>
        <a:ext cx="31517" cy="31517"/>
      </dsp:txXfrm>
    </dsp:sp>
    <dsp:sp modelId="{4B0E9475-03DC-4848-9FEC-48977B5752A3}">
      <dsp:nvSpPr>
        <dsp:cNvPr id="0" name=""/>
        <dsp:cNvSpPr/>
      </dsp:nvSpPr>
      <dsp:spPr>
        <a:xfrm>
          <a:off x="7325782" y="2032194"/>
          <a:ext cx="1279638" cy="639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Idle Worker</a:t>
          </a:r>
          <a:endParaRPr lang="en-US" sz="1600" kern="1200" dirty="0"/>
        </a:p>
      </dsp:txBody>
      <dsp:txXfrm>
        <a:off x="7344522" y="2050934"/>
        <a:ext cx="1242158" cy="602339"/>
      </dsp:txXfrm>
    </dsp:sp>
    <dsp:sp modelId="{B39F8B1B-5A8D-BD49-83FF-7860BB537E9F}">
      <dsp:nvSpPr>
        <dsp:cNvPr id="0" name=""/>
        <dsp:cNvSpPr/>
      </dsp:nvSpPr>
      <dsp:spPr>
        <a:xfrm rot="2142401">
          <a:off x="6754678" y="2890611"/>
          <a:ext cx="630351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30351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54095" y="2888189"/>
        <a:ext cx="31517" cy="31517"/>
      </dsp:txXfrm>
    </dsp:sp>
    <dsp:sp modelId="{03D11DE0-7564-974F-B3D7-26863934F0AC}">
      <dsp:nvSpPr>
        <dsp:cNvPr id="0" name=""/>
        <dsp:cNvSpPr/>
      </dsp:nvSpPr>
      <dsp:spPr>
        <a:xfrm>
          <a:off x="7325782" y="2767986"/>
          <a:ext cx="1279638" cy="639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Idle Worker</a:t>
          </a:r>
          <a:endParaRPr lang="en-US" sz="1600" kern="1200" dirty="0"/>
        </a:p>
      </dsp:txBody>
      <dsp:txXfrm>
        <a:off x="7344522" y="2786726"/>
        <a:ext cx="1242158" cy="602339"/>
      </dsp:txXfrm>
    </dsp:sp>
    <dsp:sp modelId="{1EA5385E-CF84-B041-9AA9-14CB2C18A928}">
      <dsp:nvSpPr>
        <dsp:cNvPr id="0" name=""/>
        <dsp:cNvSpPr/>
      </dsp:nvSpPr>
      <dsp:spPr>
        <a:xfrm rot="3907178">
          <a:off x="6461553" y="3258506"/>
          <a:ext cx="1216602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16602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39439" y="3241429"/>
        <a:ext cx="60830" cy="60830"/>
      </dsp:txXfrm>
    </dsp:sp>
    <dsp:sp modelId="{FBE54D1A-30F3-1D4F-8BB5-2F0B17418013}">
      <dsp:nvSpPr>
        <dsp:cNvPr id="0" name=""/>
        <dsp:cNvSpPr/>
      </dsp:nvSpPr>
      <dsp:spPr>
        <a:xfrm>
          <a:off x="7325782" y="3503778"/>
          <a:ext cx="1279638" cy="639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Resize image</a:t>
          </a:r>
          <a:endParaRPr lang="en-US" sz="1600" kern="1200" dirty="0"/>
        </a:p>
      </dsp:txBody>
      <dsp:txXfrm>
        <a:off x="7344522" y="3522518"/>
        <a:ext cx="1242158" cy="602339"/>
      </dsp:txXfrm>
    </dsp:sp>
    <dsp:sp modelId="{7841AE98-E550-9549-9E8D-4074D1CEA690}">
      <dsp:nvSpPr>
        <dsp:cNvPr id="0" name=""/>
        <dsp:cNvSpPr/>
      </dsp:nvSpPr>
      <dsp:spPr>
        <a:xfrm rot="2142401">
          <a:off x="4963185" y="3258506"/>
          <a:ext cx="630351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30351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62602" y="3256085"/>
        <a:ext cx="31517" cy="31517"/>
      </dsp:txXfrm>
    </dsp:sp>
    <dsp:sp modelId="{8D3A7E88-5C9A-7748-AF64-F66D42523273}">
      <dsp:nvSpPr>
        <dsp:cNvPr id="0" name=""/>
        <dsp:cNvSpPr/>
      </dsp:nvSpPr>
      <dsp:spPr>
        <a:xfrm>
          <a:off x="5534288" y="3135882"/>
          <a:ext cx="1279638" cy="639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Wait for other connections</a:t>
          </a:r>
          <a:endParaRPr lang="en-US" sz="1600" kern="1200" dirty="0"/>
        </a:p>
      </dsp:txBody>
      <dsp:txXfrm>
        <a:off x="5553028" y="3154622"/>
        <a:ext cx="1242158" cy="602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A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A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A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3F2DFC7C-5632-7B4B-AC88-10835E404756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558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Being a good developer is more than writing code</a:t>
            </a:r>
          </a:p>
          <a:p>
            <a:r>
              <a:rPr lang="en-US" sz="2400" dirty="0" smtClean="0"/>
              <a:t>Be aware of your environment</a:t>
            </a:r>
          </a:p>
          <a:p>
            <a:pPr lvl="1"/>
            <a:r>
              <a:rPr lang="en-US" sz="2000" dirty="0" smtClean="0"/>
              <a:t>What OS are you developing for?</a:t>
            </a:r>
          </a:p>
          <a:p>
            <a:pPr lvl="1"/>
            <a:r>
              <a:rPr lang="en-US" sz="2000" dirty="0" smtClean="0"/>
              <a:t>Are you using a cluster?</a:t>
            </a:r>
          </a:p>
          <a:p>
            <a:pPr lvl="1"/>
            <a:r>
              <a:rPr lang="en-US" sz="2000" dirty="0" smtClean="0"/>
              <a:t>Where are your servers? AU/EU/US?</a:t>
            </a:r>
          </a:p>
          <a:p>
            <a:pPr lvl="1"/>
            <a:r>
              <a:rPr lang="en-US" sz="2000" dirty="0" smtClean="0"/>
              <a:t>Do you have servers for specific tasks?</a:t>
            </a:r>
          </a:p>
          <a:p>
            <a:pPr lvl="2"/>
            <a:r>
              <a:rPr lang="en-US" sz="2000" dirty="0" smtClean="0"/>
              <a:t>Web Servers</a:t>
            </a:r>
          </a:p>
          <a:p>
            <a:pPr lvl="2"/>
            <a:r>
              <a:rPr lang="en-US" sz="2000" dirty="0" smtClean="0"/>
              <a:t>Mail Servers</a:t>
            </a:r>
          </a:p>
          <a:p>
            <a:pPr lvl="2"/>
            <a:r>
              <a:rPr lang="en-US" sz="2000" dirty="0" smtClean="0"/>
              <a:t>Tools Servers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DFC7C-5632-7B4B-AC88-10835E40475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3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Use your web server to serve HTTP requests</a:t>
            </a:r>
          </a:p>
          <a:p>
            <a:r>
              <a:rPr lang="en-US" sz="2400" dirty="0" smtClean="0"/>
              <a:t>Offload (distribute) the tasks that aren’t related to serving HTTP requests</a:t>
            </a:r>
          </a:p>
          <a:p>
            <a:pPr lvl="1"/>
            <a:r>
              <a:rPr lang="en-US" sz="2000" dirty="0" smtClean="0"/>
              <a:t>Move the image processing</a:t>
            </a:r>
          </a:p>
          <a:p>
            <a:r>
              <a:rPr lang="en-US" sz="2400" dirty="0" smtClean="0"/>
              <a:t>Send a request to resize images</a:t>
            </a:r>
          </a:p>
          <a:p>
            <a:pPr lvl="1"/>
            <a:r>
              <a:rPr lang="en-US" sz="2000" dirty="0" smtClean="0"/>
              <a:t>Worker picks up request, resizes image</a:t>
            </a:r>
          </a:p>
          <a:p>
            <a:pPr lvl="1"/>
            <a:r>
              <a:rPr lang="en-US" sz="2000" dirty="0" smtClean="0"/>
              <a:t>Writes image to disk</a:t>
            </a:r>
          </a:p>
          <a:p>
            <a:pPr lvl="1"/>
            <a:r>
              <a:rPr lang="en-US" sz="2000" dirty="0" smtClean="0"/>
              <a:t>Returns paths to images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DFC7C-5632-7B4B-AC88-10835E404756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50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Client does: * Connect to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gearmand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. *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submit's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a job for a particular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. 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Gearmand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does: *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Acks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the job, finds all *sleeping workers* related to the function. * Sends them all a '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noop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' command to wake them up. 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Worker does: *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Urk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, I'm awake now. * Worker asks for jobs. * If jobs, do work. * If no jobs, sends command '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pre_sleep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' to all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gearmand's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, etc.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DFC7C-5632-7B4B-AC88-10835E404756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54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72" name="Group 8"/>
          <p:cNvGrpSpPr>
            <a:grpSpLocks/>
          </p:cNvGrpSpPr>
          <p:nvPr userDrawn="1"/>
        </p:nvGrpSpPr>
        <p:grpSpPr bwMode="auto">
          <a:xfrm>
            <a:off x="0" y="0"/>
            <a:ext cx="9144000" cy="6862763"/>
            <a:chOff x="0" y="0"/>
            <a:chExt cx="5760" cy="4323"/>
          </a:xfrm>
        </p:grpSpPr>
        <p:sp>
          <p:nvSpPr>
            <p:cNvPr id="139273" name="Freeform 9"/>
            <p:cNvSpPr>
              <a:spLocks noEditPoints="1"/>
            </p:cNvSpPr>
            <p:nvPr userDrawn="1"/>
          </p:nvSpPr>
          <p:spPr bwMode="invGray">
            <a:xfrm>
              <a:off x="0" y="0"/>
              <a:ext cx="5760" cy="4323"/>
            </a:xfrm>
            <a:custGeom>
              <a:avLst/>
              <a:gdLst>
                <a:gd name="T0" fmla="*/ 17008 w 17008"/>
                <a:gd name="T1" fmla="*/ 0 h 12756"/>
                <a:gd name="T2" fmla="*/ 17008 w 17008"/>
                <a:gd name="T3" fmla="*/ 12756 h 12756"/>
                <a:gd name="T4" fmla="*/ 0 w 17008"/>
                <a:gd name="T5" fmla="*/ 12756 h 12756"/>
                <a:gd name="T6" fmla="*/ 0 w 17008"/>
                <a:gd name="T7" fmla="*/ 10753 h 12756"/>
                <a:gd name="T8" fmla="*/ 14686 w 17008"/>
                <a:gd name="T9" fmla="*/ 3401 h 12756"/>
                <a:gd name="T10" fmla="*/ 13402 w 17008"/>
                <a:gd name="T11" fmla="*/ 0 h 12756"/>
                <a:gd name="T12" fmla="*/ 17008 w 17008"/>
                <a:gd name="T13" fmla="*/ 0 h 12756"/>
                <a:gd name="T14" fmla="*/ 0 w 17008"/>
                <a:gd name="T15" fmla="*/ 0 h 12756"/>
                <a:gd name="T16" fmla="*/ 0 w 17008"/>
                <a:gd name="T17" fmla="*/ 871 h 12756"/>
                <a:gd name="T18" fmla="*/ 4216 w 17008"/>
                <a:gd name="T19" fmla="*/ 0 h 12756"/>
                <a:gd name="T20" fmla="*/ 0 w 17008"/>
                <a:gd name="T21" fmla="*/ 0 h 12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08" h="12756">
                  <a:moveTo>
                    <a:pt x="17008" y="0"/>
                  </a:moveTo>
                  <a:cubicBezTo>
                    <a:pt x="17008" y="12756"/>
                    <a:pt x="17008" y="12756"/>
                    <a:pt x="17008" y="12756"/>
                  </a:cubicBezTo>
                  <a:cubicBezTo>
                    <a:pt x="0" y="12756"/>
                    <a:pt x="0" y="12756"/>
                    <a:pt x="0" y="12756"/>
                  </a:cubicBezTo>
                  <a:cubicBezTo>
                    <a:pt x="0" y="10753"/>
                    <a:pt x="0" y="10753"/>
                    <a:pt x="0" y="10753"/>
                  </a:cubicBezTo>
                  <a:cubicBezTo>
                    <a:pt x="14686" y="3401"/>
                    <a:pt x="14686" y="3401"/>
                    <a:pt x="14686" y="3401"/>
                  </a:cubicBezTo>
                  <a:cubicBezTo>
                    <a:pt x="13402" y="0"/>
                    <a:pt x="13402" y="0"/>
                    <a:pt x="13402" y="0"/>
                  </a:cubicBezTo>
                  <a:lnTo>
                    <a:pt x="17008" y="0"/>
                  </a:lnTo>
                  <a:close/>
                  <a:moveTo>
                    <a:pt x="0" y="0"/>
                  </a:moveTo>
                  <a:cubicBezTo>
                    <a:pt x="0" y="871"/>
                    <a:pt x="0" y="871"/>
                    <a:pt x="0" y="871"/>
                  </a:cubicBezTo>
                  <a:cubicBezTo>
                    <a:pt x="1452" y="571"/>
                    <a:pt x="2876" y="277"/>
                    <a:pt x="42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4" name="Freeform 10"/>
            <p:cNvSpPr>
              <a:spLocks noEditPoints="1"/>
            </p:cNvSpPr>
            <p:nvPr userDrawn="1"/>
          </p:nvSpPr>
          <p:spPr bwMode="black">
            <a:xfrm>
              <a:off x="4367" y="3812"/>
              <a:ext cx="1053" cy="166"/>
            </a:xfrm>
            <a:custGeom>
              <a:avLst/>
              <a:gdLst>
                <a:gd name="T0" fmla="*/ 312 w 2317"/>
                <a:gd name="T1" fmla="*/ 234 h 366"/>
                <a:gd name="T2" fmla="*/ 314 w 2317"/>
                <a:gd name="T3" fmla="*/ 337 h 366"/>
                <a:gd name="T4" fmla="*/ 260 w 2317"/>
                <a:gd name="T5" fmla="*/ 364 h 366"/>
                <a:gd name="T6" fmla="*/ 221 w 2317"/>
                <a:gd name="T7" fmla="*/ 332 h 366"/>
                <a:gd name="T8" fmla="*/ 223 w 2317"/>
                <a:gd name="T9" fmla="*/ 235 h 366"/>
                <a:gd name="T10" fmla="*/ 0 w 2317"/>
                <a:gd name="T11" fmla="*/ 23 h 366"/>
                <a:gd name="T12" fmla="*/ 254 w 2317"/>
                <a:gd name="T13" fmla="*/ 43 h 366"/>
                <a:gd name="T14" fmla="*/ 393 w 2317"/>
                <a:gd name="T15" fmla="*/ 103 h 366"/>
                <a:gd name="T16" fmla="*/ 433 w 2317"/>
                <a:gd name="T17" fmla="*/ 69 h 366"/>
                <a:gd name="T18" fmla="*/ 565 w 2317"/>
                <a:gd name="T19" fmla="*/ 165 h 366"/>
                <a:gd name="T20" fmla="*/ 565 w 2317"/>
                <a:gd name="T21" fmla="*/ 161 h 366"/>
                <a:gd name="T22" fmla="*/ 721 w 2317"/>
                <a:gd name="T23" fmla="*/ 333 h 366"/>
                <a:gd name="T24" fmla="*/ 604 w 2317"/>
                <a:gd name="T25" fmla="*/ 154 h 366"/>
                <a:gd name="T26" fmla="*/ 573 w 2317"/>
                <a:gd name="T27" fmla="*/ 132 h 366"/>
                <a:gd name="T28" fmla="*/ 538 w 2317"/>
                <a:gd name="T29" fmla="*/ 156 h 366"/>
                <a:gd name="T30" fmla="*/ 416 w 2317"/>
                <a:gd name="T31" fmla="*/ 331 h 366"/>
                <a:gd name="T32" fmla="*/ 537 w 2317"/>
                <a:gd name="T33" fmla="*/ 307 h 366"/>
                <a:gd name="T34" fmla="*/ 595 w 2317"/>
                <a:gd name="T35" fmla="*/ 253 h 366"/>
                <a:gd name="T36" fmla="*/ 582 w 2317"/>
                <a:gd name="T37" fmla="*/ 353 h 366"/>
                <a:gd name="T38" fmla="*/ 722 w 2317"/>
                <a:gd name="T39" fmla="*/ 339 h 366"/>
                <a:gd name="T40" fmla="*/ 1028 w 2317"/>
                <a:gd name="T41" fmla="*/ 266 h 366"/>
                <a:gd name="T42" fmla="*/ 1025 w 2317"/>
                <a:gd name="T43" fmla="*/ 79 h 366"/>
                <a:gd name="T44" fmla="*/ 996 w 2317"/>
                <a:gd name="T45" fmla="*/ 52 h 366"/>
                <a:gd name="T46" fmla="*/ 981 w 2317"/>
                <a:gd name="T47" fmla="*/ 79 h 366"/>
                <a:gd name="T48" fmla="*/ 810 w 2317"/>
                <a:gd name="T49" fmla="*/ 170 h 366"/>
                <a:gd name="T50" fmla="*/ 874 w 2317"/>
                <a:gd name="T51" fmla="*/ 101 h 366"/>
                <a:gd name="T52" fmla="*/ 696 w 2317"/>
                <a:gd name="T53" fmla="*/ 82 h 366"/>
                <a:gd name="T54" fmla="*/ 757 w 2317"/>
                <a:gd name="T55" fmla="*/ 161 h 366"/>
                <a:gd name="T56" fmla="*/ 699 w 2317"/>
                <a:gd name="T57" fmla="*/ 270 h 366"/>
                <a:gd name="T58" fmla="*/ 873 w 2317"/>
                <a:gd name="T59" fmla="*/ 295 h 366"/>
                <a:gd name="T60" fmla="*/ 811 w 2317"/>
                <a:gd name="T61" fmla="*/ 204 h 366"/>
                <a:gd name="T62" fmla="*/ 981 w 2317"/>
                <a:gd name="T63" fmla="*/ 222 h 366"/>
                <a:gd name="T64" fmla="*/ 928 w 2317"/>
                <a:gd name="T65" fmla="*/ 292 h 366"/>
                <a:gd name="T66" fmla="*/ 1069 w 2317"/>
                <a:gd name="T67" fmla="*/ 277 h 366"/>
                <a:gd name="T68" fmla="*/ 1133 w 2317"/>
                <a:gd name="T69" fmla="*/ 193 h 366"/>
                <a:gd name="T70" fmla="*/ 1341 w 2317"/>
                <a:gd name="T71" fmla="*/ 222 h 366"/>
                <a:gd name="T72" fmla="*/ 1247 w 2317"/>
                <a:gd name="T73" fmla="*/ 86 h 366"/>
                <a:gd name="T74" fmla="*/ 1235 w 2317"/>
                <a:gd name="T75" fmla="*/ 303 h 366"/>
                <a:gd name="T76" fmla="*/ 1851 w 2317"/>
                <a:gd name="T77" fmla="*/ 319 h 366"/>
                <a:gd name="T78" fmla="*/ 1805 w 2317"/>
                <a:gd name="T79" fmla="*/ 268 h 366"/>
                <a:gd name="T80" fmla="*/ 1851 w 2317"/>
                <a:gd name="T81" fmla="*/ 319 h 366"/>
                <a:gd name="T82" fmla="*/ 1913 w 2317"/>
                <a:gd name="T83" fmla="*/ 11 h 366"/>
                <a:gd name="T84" fmla="*/ 1815 w 2317"/>
                <a:gd name="T85" fmla="*/ 33 h 366"/>
                <a:gd name="T86" fmla="*/ 1723 w 2317"/>
                <a:gd name="T87" fmla="*/ 166 h 366"/>
                <a:gd name="T88" fmla="*/ 1480 w 2317"/>
                <a:gd name="T89" fmla="*/ 166 h 366"/>
                <a:gd name="T90" fmla="*/ 1776 w 2317"/>
                <a:gd name="T91" fmla="*/ 151 h 366"/>
                <a:gd name="T92" fmla="*/ 1415 w 2317"/>
                <a:gd name="T93" fmla="*/ 171 h 366"/>
                <a:gd name="T94" fmla="*/ 1777 w 2317"/>
                <a:gd name="T95" fmla="*/ 156 h 366"/>
                <a:gd name="T96" fmla="*/ 1921 w 2317"/>
                <a:gd name="T97" fmla="*/ 278 h 366"/>
                <a:gd name="T98" fmla="*/ 1946 w 2317"/>
                <a:gd name="T99" fmla="*/ 304 h 366"/>
                <a:gd name="T100" fmla="*/ 1893 w 2317"/>
                <a:gd name="T101" fmla="*/ 304 h 366"/>
                <a:gd name="T102" fmla="*/ 1920 w 2317"/>
                <a:gd name="T103" fmla="*/ 301 h 366"/>
                <a:gd name="T104" fmla="*/ 1916 w 2317"/>
                <a:gd name="T105" fmla="*/ 293 h 366"/>
                <a:gd name="T106" fmla="*/ 1931 w 2317"/>
                <a:gd name="T107" fmla="*/ 310 h 366"/>
                <a:gd name="T108" fmla="*/ 1924 w 2317"/>
                <a:gd name="T109" fmla="*/ 313 h 366"/>
                <a:gd name="T110" fmla="*/ 1910 w 2317"/>
                <a:gd name="T111" fmla="*/ 319 h 366"/>
                <a:gd name="T112" fmla="*/ 1928 w 2317"/>
                <a:gd name="T113" fmla="*/ 289 h 366"/>
                <a:gd name="T114" fmla="*/ 1931 w 2317"/>
                <a:gd name="T115" fmla="*/ 310 h 366"/>
                <a:gd name="T116" fmla="*/ 2153 w 2317"/>
                <a:gd name="T117" fmla="*/ 131 h 366"/>
                <a:gd name="T118" fmla="*/ 2239 w 2317"/>
                <a:gd name="T119" fmla="*/ 4 h 366"/>
                <a:gd name="T120" fmla="*/ 2317 w 2317"/>
                <a:gd name="T121" fmla="*/ 13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17" h="366">
                  <a:moveTo>
                    <a:pt x="526" y="94"/>
                  </a:moveTo>
                  <a:cubicBezTo>
                    <a:pt x="516" y="95"/>
                    <a:pt x="477" y="103"/>
                    <a:pt x="464" y="106"/>
                  </a:cubicBezTo>
                  <a:cubicBezTo>
                    <a:pt x="450" y="110"/>
                    <a:pt x="321" y="210"/>
                    <a:pt x="312" y="234"/>
                  </a:cubicBezTo>
                  <a:cubicBezTo>
                    <a:pt x="310" y="243"/>
                    <a:pt x="309" y="256"/>
                    <a:pt x="309" y="268"/>
                  </a:cubicBezTo>
                  <a:cubicBezTo>
                    <a:pt x="308" y="288"/>
                    <a:pt x="308" y="288"/>
                    <a:pt x="308" y="288"/>
                  </a:cubicBezTo>
                  <a:cubicBezTo>
                    <a:pt x="308" y="302"/>
                    <a:pt x="312" y="325"/>
                    <a:pt x="314" y="337"/>
                  </a:cubicBezTo>
                  <a:cubicBezTo>
                    <a:pt x="323" y="339"/>
                    <a:pt x="384" y="337"/>
                    <a:pt x="395" y="339"/>
                  </a:cubicBezTo>
                  <a:cubicBezTo>
                    <a:pt x="394" y="364"/>
                    <a:pt x="394" y="364"/>
                    <a:pt x="394" y="364"/>
                  </a:cubicBezTo>
                  <a:cubicBezTo>
                    <a:pt x="383" y="364"/>
                    <a:pt x="305" y="364"/>
                    <a:pt x="260" y="364"/>
                  </a:cubicBezTo>
                  <a:cubicBezTo>
                    <a:pt x="238" y="364"/>
                    <a:pt x="165" y="366"/>
                    <a:pt x="142" y="366"/>
                  </a:cubicBezTo>
                  <a:cubicBezTo>
                    <a:pt x="147" y="342"/>
                    <a:pt x="147" y="342"/>
                    <a:pt x="147" y="342"/>
                  </a:cubicBezTo>
                  <a:cubicBezTo>
                    <a:pt x="159" y="341"/>
                    <a:pt x="210" y="344"/>
                    <a:pt x="221" y="332"/>
                  </a:cubicBezTo>
                  <a:cubicBezTo>
                    <a:pt x="226" y="326"/>
                    <a:pt x="225" y="320"/>
                    <a:pt x="225" y="286"/>
                  </a:cubicBezTo>
                  <a:cubicBezTo>
                    <a:pt x="225" y="270"/>
                    <a:pt x="225" y="270"/>
                    <a:pt x="225" y="270"/>
                  </a:cubicBezTo>
                  <a:cubicBezTo>
                    <a:pt x="225" y="262"/>
                    <a:pt x="225" y="248"/>
                    <a:pt x="223" y="235"/>
                  </a:cubicBezTo>
                  <a:cubicBezTo>
                    <a:pt x="218" y="221"/>
                    <a:pt x="104" y="79"/>
                    <a:pt x="75" y="56"/>
                  </a:cubicBezTo>
                  <a:cubicBezTo>
                    <a:pt x="67" y="53"/>
                    <a:pt x="13" y="48"/>
                    <a:pt x="0" y="4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0"/>
                    <a:pt x="65" y="24"/>
                    <a:pt x="123" y="22"/>
                  </a:cubicBezTo>
                  <a:cubicBezTo>
                    <a:pt x="160" y="21"/>
                    <a:pt x="246" y="22"/>
                    <a:pt x="257" y="23"/>
                  </a:cubicBezTo>
                  <a:cubicBezTo>
                    <a:pt x="254" y="43"/>
                    <a:pt x="254" y="43"/>
                    <a:pt x="254" y="43"/>
                  </a:cubicBezTo>
                  <a:cubicBezTo>
                    <a:pt x="243" y="45"/>
                    <a:pt x="188" y="46"/>
                    <a:pt x="174" y="50"/>
                  </a:cubicBezTo>
                  <a:cubicBezTo>
                    <a:pt x="211" y="105"/>
                    <a:pt x="269" y="175"/>
                    <a:pt x="288" y="203"/>
                  </a:cubicBezTo>
                  <a:cubicBezTo>
                    <a:pt x="298" y="188"/>
                    <a:pt x="390" y="125"/>
                    <a:pt x="393" y="103"/>
                  </a:cubicBezTo>
                  <a:cubicBezTo>
                    <a:pt x="378" y="100"/>
                    <a:pt x="331" y="94"/>
                    <a:pt x="324" y="94"/>
                  </a:cubicBezTo>
                  <a:cubicBezTo>
                    <a:pt x="320" y="69"/>
                    <a:pt x="320" y="69"/>
                    <a:pt x="320" y="69"/>
                  </a:cubicBezTo>
                  <a:cubicBezTo>
                    <a:pt x="332" y="67"/>
                    <a:pt x="400" y="69"/>
                    <a:pt x="433" y="69"/>
                  </a:cubicBezTo>
                  <a:cubicBezTo>
                    <a:pt x="462" y="69"/>
                    <a:pt x="524" y="69"/>
                    <a:pt x="542" y="70"/>
                  </a:cubicBezTo>
                  <a:lnTo>
                    <a:pt x="526" y="94"/>
                  </a:lnTo>
                  <a:close/>
                  <a:moveTo>
                    <a:pt x="565" y="165"/>
                  </a:moveTo>
                  <a:cubicBezTo>
                    <a:pt x="571" y="180"/>
                    <a:pt x="584" y="216"/>
                    <a:pt x="591" y="235"/>
                  </a:cubicBezTo>
                  <a:cubicBezTo>
                    <a:pt x="532" y="235"/>
                    <a:pt x="532" y="235"/>
                    <a:pt x="532" y="235"/>
                  </a:cubicBezTo>
                  <a:cubicBezTo>
                    <a:pt x="536" y="225"/>
                    <a:pt x="554" y="186"/>
                    <a:pt x="565" y="161"/>
                  </a:cubicBezTo>
                  <a:cubicBezTo>
                    <a:pt x="565" y="165"/>
                    <a:pt x="565" y="165"/>
                    <a:pt x="565" y="165"/>
                  </a:cubicBezTo>
                  <a:moveTo>
                    <a:pt x="722" y="339"/>
                  </a:moveTo>
                  <a:cubicBezTo>
                    <a:pt x="721" y="333"/>
                    <a:pt x="721" y="333"/>
                    <a:pt x="721" y="333"/>
                  </a:cubicBezTo>
                  <a:cubicBezTo>
                    <a:pt x="711" y="333"/>
                    <a:pt x="687" y="326"/>
                    <a:pt x="677" y="324"/>
                  </a:cubicBezTo>
                  <a:cubicBezTo>
                    <a:pt x="662" y="300"/>
                    <a:pt x="647" y="258"/>
                    <a:pt x="637" y="236"/>
                  </a:cubicBezTo>
                  <a:cubicBezTo>
                    <a:pt x="625" y="207"/>
                    <a:pt x="608" y="166"/>
                    <a:pt x="604" y="154"/>
                  </a:cubicBezTo>
                  <a:cubicBezTo>
                    <a:pt x="612" y="152"/>
                    <a:pt x="627" y="148"/>
                    <a:pt x="636" y="147"/>
                  </a:cubicBezTo>
                  <a:cubicBezTo>
                    <a:pt x="639" y="131"/>
                    <a:pt x="639" y="131"/>
                    <a:pt x="639" y="131"/>
                  </a:cubicBezTo>
                  <a:cubicBezTo>
                    <a:pt x="629" y="132"/>
                    <a:pt x="585" y="132"/>
                    <a:pt x="573" y="132"/>
                  </a:cubicBezTo>
                  <a:cubicBezTo>
                    <a:pt x="568" y="132"/>
                    <a:pt x="517" y="131"/>
                    <a:pt x="507" y="130"/>
                  </a:cubicBezTo>
                  <a:cubicBezTo>
                    <a:pt x="509" y="147"/>
                    <a:pt x="509" y="147"/>
                    <a:pt x="509" y="147"/>
                  </a:cubicBezTo>
                  <a:cubicBezTo>
                    <a:pt x="517" y="148"/>
                    <a:pt x="530" y="154"/>
                    <a:pt x="538" y="156"/>
                  </a:cubicBezTo>
                  <a:cubicBezTo>
                    <a:pt x="533" y="166"/>
                    <a:pt x="475" y="280"/>
                    <a:pt x="463" y="297"/>
                  </a:cubicBezTo>
                  <a:cubicBezTo>
                    <a:pt x="454" y="299"/>
                    <a:pt x="432" y="306"/>
                    <a:pt x="423" y="307"/>
                  </a:cubicBezTo>
                  <a:cubicBezTo>
                    <a:pt x="416" y="331"/>
                    <a:pt x="416" y="331"/>
                    <a:pt x="416" y="331"/>
                  </a:cubicBezTo>
                  <a:cubicBezTo>
                    <a:pt x="423" y="330"/>
                    <a:pt x="465" y="330"/>
                    <a:pt x="474" y="330"/>
                  </a:cubicBezTo>
                  <a:cubicBezTo>
                    <a:pt x="483" y="330"/>
                    <a:pt x="523" y="329"/>
                    <a:pt x="534" y="330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28" y="306"/>
                    <a:pt x="512" y="303"/>
                    <a:pt x="503" y="301"/>
                  </a:cubicBezTo>
                  <a:cubicBezTo>
                    <a:pt x="506" y="278"/>
                    <a:pt x="523" y="261"/>
                    <a:pt x="526" y="257"/>
                  </a:cubicBezTo>
                  <a:cubicBezTo>
                    <a:pt x="538" y="255"/>
                    <a:pt x="583" y="253"/>
                    <a:pt x="595" y="253"/>
                  </a:cubicBezTo>
                  <a:cubicBezTo>
                    <a:pt x="600" y="262"/>
                    <a:pt x="622" y="310"/>
                    <a:pt x="628" y="324"/>
                  </a:cubicBezTo>
                  <a:cubicBezTo>
                    <a:pt x="618" y="326"/>
                    <a:pt x="596" y="330"/>
                    <a:pt x="584" y="331"/>
                  </a:cubicBezTo>
                  <a:cubicBezTo>
                    <a:pt x="582" y="353"/>
                    <a:pt x="582" y="353"/>
                    <a:pt x="582" y="353"/>
                  </a:cubicBezTo>
                  <a:cubicBezTo>
                    <a:pt x="591" y="353"/>
                    <a:pt x="642" y="353"/>
                    <a:pt x="652" y="353"/>
                  </a:cubicBezTo>
                  <a:cubicBezTo>
                    <a:pt x="669" y="353"/>
                    <a:pt x="717" y="353"/>
                    <a:pt x="721" y="354"/>
                  </a:cubicBezTo>
                  <a:lnTo>
                    <a:pt x="722" y="339"/>
                  </a:lnTo>
                  <a:close/>
                  <a:moveTo>
                    <a:pt x="1069" y="277"/>
                  </a:moveTo>
                  <a:cubicBezTo>
                    <a:pt x="1066" y="271"/>
                    <a:pt x="1066" y="271"/>
                    <a:pt x="1066" y="271"/>
                  </a:cubicBezTo>
                  <a:cubicBezTo>
                    <a:pt x="1057" y="270"/>
                    <a:pt x="1025" y="268"/>
                    <a:pt x="1028" y="266"/>
                  </a:cubicBezTo>
                  <a:cubicBezTo>
                    <a:pt x="1031" y="264"/>
                    <a:pt x="1028" y="227"/>
                    <a:pt x="1027" y="182"/>
                  </a:cubicBezTo>
                  <a:cubicBezTo>
                    <a:pt x="1027" y="182"/>
                    <a:pt x="1026" y="142"/>
                    <a:pt x="1025" y="121"/>
                  </a:cubicBezTo>
                  <a:cubicBezTo>
                    <a:pt x="1023" y="96"/>
                    <a:pt x="1025" y="79"/>
                    <a:pt x="1025" y="79"/>
                  </a:cubicBezTo>
                  <a:cubicBezTo>
                    <a:pt x="1025" y="79"/>
                    <a:pt x="1062" y="69"/>
                    <a:pt x="1070" y="69"/>
                  </a:cubicBezTo>
                  <a:cubicBezTo>
                    <a:pt x="1072" y="52"/>
                    <a:pt x="1072" y="52"/>
                    <a:pt x="1072" y="52"/>
                  </a:cubicBezTo>
                  <a:cubicBezTo>
                    <a:pt x="1064" y="54"/>
                    <a:pt x="1024" y="52"/>
                    <a:pt x="996" y="52"/>
                  </a:cubicBezTo>
                  <a:cubicBezTo>
                    <a:pt x="969" y="52"/>
                    <a:pt x="934" y="52"/>
                    <a:pt x="926" y="51"/>
                  </a:cubicBezTo>
                  <a:cubicBezTo>
                    <a:pt x="925" y="71"/>
                    <a:pt x="925" y="71"/>
                    <a:pt x="925" y="71"/>
                  </a:cubicBezTo>
                  <a:cubicBezTo>
                    <a:pt x="937" y="72"/>
                    <a:pt x="974" y="77"/>
                    <a:pt x="981" y="79"/>
                  </a:cubicBezTo>
                  <a:cubicBezTo>
                    <a:pt x="984" y="87"/>
                    <a:pt x="980" y="118"/>
                    <a:pt x="980" y="145"/>
                  </a:cubicBezTo>
                  <a:cubicBezTo>
                    <a:pt x="980" y="167"/>
                    <a:pt x="980" y="167"/>
                    <a:pt x="980" y="167"/>
                  </a:cubicBezTo>
                  <a:cubicBezTo>
                    <a:pt x="962" y="169"/>
                    <a:pt x="822" y="170"/>
                    <a:pt x="810" y="170"/>
                  </a:cubicBezTo>
                  <a:cubicBezTo>
                    <a:pt x="811" y="154"/>
                    <a:pt x="811" y="154"/>
                    <a:pt x="811" y="154"/>
                  </a:cubicBezTo>
                  <a:cubicBezTo>
                    <a:pt x="811" y="124"/>
                    <a:pt x="813" y="116"/>
                    <a:pt x="815" y="106"/>
                  </a:cubicBezTo>
                  <a:cubicBezTo>
                    <a:pt x="822" y="105"/>
                    <a:pt x="862" y="102"/>
                    <a:pt x="874" y="101"/>
                  </a:cubicBezTo>
                  <a:cubicBezTo>
                    <a:pt x="876" y="81"/>
                    <a:pt x="876" y="81"/>
                    <a:pt x="876" y="81"/>
                  </a:cubicBezTo>
                  <a:cubicBezTo>
                    <a:pt x="869" y="82"/>
                    <a:pt x="810" y="81"/>
                    <a:pt x="784" y="81"/>
                  </a:cubicBezTo>
                  <a:cubicBezTo>
                    <a:pt x="757" y="81"/>
                    <a:pt x="704" y="83"/>
                    <a:pt x="696" y="82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710" y="102"/>
                    <a:pt x="748" y="104"/>
                    <a:pt x="756" y="106"/>
                  </a:cubicBezTo>
                  <a:cubicBezTo>
                    <a:pt x="757" y="117"/>
                    <a:pt x="757" y="150"/>
                    <a:pt x="757" y="161"/>
                  </a:cubicBezTo>
                  <a:cubicBezTo>
                    <a:pt x="757" y="195"/>
                    <a:pt x="757" y="195"/>
                    <a:pt x="757" y="195"/>
                  </a:cubicBezTo>
                  <a:cubicBezTo>
                    <a:pt x="757" y="222"/>
                    <a:pt x="757" y="248"/>
                    <a:pt x="756" y="264"/>
                  </a:cubicBezTo>
                  <a:cubicBezTo>
                    <a:pt x="747" y="265"/>
                    <a:pt x="709" y="269"/>
                    <a:pt x="699" y="270"/>
                  </a:cubicBezTo>
                  <a:cubicBezTo>
                    <a:pt x="697" y="295"/>
                    <a:pt x="697" y="295"/>
                    <a:pt x="697" y="295"/>
                  </a:cubicBezTo>
                  <a:cubicBezTo>
                    <a:pt x="710" y="294"/>
                    <a:pt x="764" y="295"/>
                    <a:pt x="786" y="295"/>
                  </a:cubicBezTo>
                  <a:cubicBezTo>
                    <a:pt x="804" y="295"/>
                    <a:pt x="863" y="294"/>
                    <a:pt x="873" y="295"/>
                  </a:cubicBezTo>
                  <a:cubicBezTo>
                    <a:pt x="873" y="270"/>
                    <a:pt x="873" y="270"/>
                    <a:pt x="873" y="270"/>
                  </a:cubicBezTo>
                  <a:cubicBezTo>
                    <a:pt x="865" y="269"/>
                    <a:pt x="826" y="266"/>
                    <a:pt x="816" y="265"/>
                  </a:cubicBezTo>
                  <a:cubicBezTo>
                    <a:pt x="813" y="251"/>
                    <a:pt x="811" y="240"/>
                    <a:pt x="811" y="204"/>
                  </a:cubicBezTo>
                  <a:cubicBezTo>
                    <a:pt x="821" y="203"/>
                    <a:pt x="821" y="203"/>
                    <a:pt x="821" y="203"/>
                  </a:cubicBezTo>
                  <a:cubicBezTo>
                    <a:pt x="827" y="202"/>
                    <a:pt x="960" y="195"/>
                    <a:pt x="980" y="195"/>
                  </a:cubicBezTo>
                  <a:cubicBezTo>
                    <a:pt x="981" y="222"/>
                    <a:pt x="981" y="222"/>
                    <a:pt x="981" y="222"/>
                  </a:cubicBezTo>
                  <a:cubicBezTo>
                    <a:pt x="981" y="236"/>
                    <a:pt x="982" y="253"/>
                    <a:pt x="980" y="265"/>
                  </a:cubicBezTo>
                  <a:cubicBezTo>
                    <a:pt x="972" y="266"/>
                    <a:pt x="933" y="269"/>
                    <a:pt x="927" y="270"/>
                  </a:cubicBezTo>
                  <a:cubicBezTo>
                    <a:pt x="928" y="292"/>
                    <a:pt x="928" y="292"/>
                    <a:pt x="928" y="292"/>
                  </a:cubicBezTo>
                  <a:cubicBezTo>
                    <a:pt x="946" y="291"/>
                    <a:pt x="985" y="293"/>
                    <a:pt x="1001" y="293"/>
                  </a:cubicBezTo>
                  <a:cubicBezTo>
                    <a:pt x="1021" y="292"/>
                    <a:pt x="1061" y="292"/>
                    <a:pt x="1069" y="293"/>
                  </a:cubicBezTo>
                  <a:lnTo>
                    <a:pt x="1069" y="277"/>
                  </a:lnTo>
                  <a:close/>
                  <a:moveTo>
                    <a:pt x="1341" y="222"/>
                  </a:moveTo>
                  <a:cubicBezTo>
                    <a:pt x="1334" y="249"/>
                    <a:pt x="1306" y="268"/>
                    <a:pt x="1253" y="273"/>
                  </a:cubicBezTo>
                  <a:cubicBezTo>
                    <a:pt x="1184" y="279"/>
                    <a:pt x="1133" y="249"/>
                    <a:pt x="1133" y="193"/>
                  </a:cubicBezTo>
                  <a:cubicBezTo>
                    <a:pt x="1133" y="136"/>
                    <a:pt x="1200" y="119"/>
                    <a:pt x="1233" y="116"/>
                  </a:cubicBezTo>
                  <a:cubicBezTo>
                    <a:pt x="1296" y="112"/>
                    <a:pt x="1346" y="129"/>
                    <a:pt x="1343" y="193"/>
                  </a:cubicBezTo>
                  <a:lnTo>
                    <a:pt x="1341" y="222"/>
                  </a:lnTo>
                  <a:close/>
                  <a:moveTo>
                    <a:pt x="1392" y="172"/>
                  </a:moveTo>
                  <a:cubicBezTo>
                    <a:pt x="1387" y="148"/>
                    <a:pt x="1382" y="138"/>
                    <a:pt x="1355" y="116"/>
                  </a:cubicBezTo>
                  <a:cubicBezTo>
                    <a:pt x="1324" y="92"/>
                    <a:pt x="1286" y="86"/>
                    <a:pt x="1247" y="86"/>
                  </a:cubicBezTo>
                  <a:cubicBezTo>
                    <a:pt x="1143" y="86"/>
                    <a:pt x="1076" y="137"/>
                    <a:pt x="1076" y="199"/>
                  </a:cubicBezTo>
                  <a:cubicBezTo>
                    <a:pt x="1076" y="229"/>
                    <a:pt x="1081" y="253"/>
                    <a:pt x="1112" y="272"/>
                  </a:cubicBezTo>
                  <a:cubicBezTo>
                    <a:pt x="1151" y="295"/>
                    <a:pt x="1197" y="303"/>
                    <a:pt x="1235" y="303"/>
                  </a:cubicBezTo>
                  <a:cubicBezTo>
                    <a:pt x="1327" y="303"/>
                    <a:pt x="1397" y="264"/>
                    <a:pt x="1394" y="187"/>
                  </a:cubicBezTo>
                  <a:lnTo>
                    <a:pt x="1392" y="172"/>
                  </a:lnTo>
                  <a:close/>
                  <a:moveTo>
                    <a:pt x="1851" y="319"/>
                  </a:moveTo>
                  <a:cubicBezTo>
                    <a:pt x="1857" y="272"/>
                    <a:pt x="1857" y="272"/>
                    <a:pt x="1857" y="272"/>
                  </a:cubicBezTo>
                  <a:cubicBezTo>
                    <a:pt x="1833" y="271"/>
                    <a:pt x="1833" y="271"/>
                    <a:pt x="1833" y="271"/>
                  </a:cubicBezTo>
                  <a:cubicBezTo>
                    <a:pt x="1805" y="268"/>
                    <a:pt x="1805" y="268"/>
                    <a:pt x="1805" y="268"/>
                  </a:cubicBezTo>
                  <a:cubicBezTo>
                    <a:pt x="1805" y="315"/>
                    <a:pt x="1805" y="315"/>
                    <a:pt x="1805" y="315"/>
                  </a:cubicBezTo>
                  <a:cubicBezTo>
                    <a:pt x="1827" y="317"/>
                    <a:pt x="1827" y="317"/>
                    <a:pt x="1827" y="317"/>
                  </a:cubicBezTo>
                  <a:lnTo>
                    <a:pt x="1851" y="319"/>
                  </a:lnTo>
                  <a:close/>
                  <a:moveTo>
                    <a:pt x="1855" y="233"/>
                  </a:moveTo>
                  <a:cubicBezTo>
                    <a:pt x="1858" y="223"/>
                    <a:pt x="1890" y="82"/>
                    <a:pt x="1900" y="50"/>
                  </a:cubicBezTo>
                  <a:cubicBezTo>
                    <a:pt x="1913" y="11"/>
                    <a:pt x="1913" y="11"/>
                    <a:pt x="1913" y="11"/>
                  </a:cubicBezTo>
                  <a:cubicBezTo>
                    <a:pt x="1903" y="11"/>
                    <a:pt x="1899" y="9"/>
                    <a:pt x="1870" y="6"/>
                  </a:cubicBezTo>
                  <a:cubicBezTo>
                    <a:pt x="1822" y="1"/>
                    <a:pt x="1824" y="2"/>
                    <a:pt x="1813" y="0"/>
                  </a:cubicBezTo>
                  <a:cubicBezTo>
                    <a:pt x="1815" y="33"/>
                    <a:pt x="1815" y="33"/>
                    <a:pt x="1815" y="33"/>
                  </a:cubicBezTo>
                  <a:cubicBezTo>
                    <a:pt x="1815" y="50"/>
                    <a:pt x="1819" y="209"/>
                    <a:pt x="1814" y="230"/>
                  </a:cubicBezTo>
                  <a:cubicBezTo>
                    <a:pt x="1855" y="233"/>
                    <a:pt x="1855" y="233"/>
                    <a:pt x="1855" y="233"/>
                  </a:cubicBezTo>
                  <a:moveTo>
                    <a:pt x="1723" y="166"/>
                  </a:moveTo>
                  <a:cubicBezTo>
                    <a:pt x="1721" y="187"/>
                    <a:pt x="1717" y="197"/>
                    <a:pt x="1717" y="197"/>
                  </a:cubicBezTo>
                  <a:cubicBezTo>
                    <a:pt x="1704" y="228"/>
                    <a:pt x="1678" y="250"/>
                    <a:pt x="1618" y="256"/>
                  </a:cubicBezTo>
                  <a:cubicBezTo>
                    <a:pt x="1539" y="262"/>
                    <a:pt x="1480" y="230"/>
                    <a:pt x="1480" y="166"/>
                  </a:cubicBezTo>
                  <a:cubicBezTo>
                    <a:pt x="1480" y="102"/>
                    <a:pt x="1551" y="79"/>
                    <a:pt x="1588" y="77"/>
                  </a:cubicBezTo>
                  <a:cubicBezTo>
                    <a:pt x="1660" y="72"/>
                    <a:pt x="1727" y="97"/>
                    <a:pt x="1723" y="166"/>
                  </a:cubicBezTo>
                  <a:moveTo>
                    <a:pt x="1776" y="151"/>
                  </a:moveTo>
                  <a:cubicBezTo>
                    <a:pt x="1770" y="124"/>
                    <a:pt x="1765" y="101"/>
                    <a:pt x="1734" y="77"/>
                  </a:cubicBezTo>
                  <a:cubicBezTo>
                    <a:pt x="1699" y="49"/>
                    <a:pt x="1655" y="43"/>
                    <a:pt x="1611" y="43"/>
                  </a:cubicBezTo>
                  <a:cubicBezTo>
                    <a:pt x="1493" y="42"/>
                    <a:pt x="1408" y="101"/>
                    <a:pt x="1415" y="171"/>
                  </a:cubicBezTo>
                  <a:cubicBezTo>
                    <a:pt x="1420" y="211"/>
                    <a:pt x="1437" y="231"/>
                    <a:pt x="1472" y="255"/>
                  </a:cubicBezTo>
                  <a:cubicBezTo>
                    <a:pt x="1515" y="283"/>
                    <a:pt x="1552" y="288"/>
                    <a:pt x="1595" y="288"/>
                  </a:cubicBezTo>
                  <a:cubicBezTo>
                    <a:pt x="1699" y="288"/>
                    <a:pt x="1783" y="228"/>
                    <a:pt x="1777" y="156"/>
                  </a:cubicBezTo>
                  <a:lnTo>
                    <a:pt x="1776" y="151"/>
                  </a:lnTo>
                  <a:close/>
                  <a:moveTo>
                    <a:pt x="1946" y="304"/>
                  </a:moveTo>
                  <a:cubicBezTo>
                    <a:pt x="1947" y="290"/>
                    <a:pt x="1936" y="278"/>
                    <a:pt x="1921" y="278"/>
                  </a:cubicBezTo>
                  <a:cubicBezTo>
                    <a:pt x="1907" y="278"/>
                    <a:pt x="1896" y="290"/>
                    <a:pt x="1896" y="304"/>
                  </a:cubicBezTo>
                  <a:cubicBezTo>
                    <a:pt x="1896" y="318"/>
                    <a:pt x="1907" y="329"/>
                    <a:pt x="1921" y="329"/>
                  </a:cubicBezTo>
                  <a:cubicBezTo>
                    <a:pt x="1935" y="329"/>
                    <a:pt x="1946" y="318"/>
                    <a:pt x="1946" y="304"/>
                  </a:cubicBezTo>
                  <a:moveTo>
                    <a:pt x="1949" y="304"/>
                  </a:moveTo>
                  <a:cubicBezTo>
                    <a:pt x="1949" y="319"/>
                    <a:pt x="1937" y="332"/>
                    <a:pt x="1921" y="332"/>
                  </a:cubicBezTo>
                  <a:cubicBezTo>
                    <a:pt x="1907" y="332"/>
                    <a:pt x="1893" y="320"/>
                    <a:pt x="1893" y="304"/>
                  </a:cubicBezTo>
                  <a:cubicBezTo>
                    <a:pt x="1893" y="288"/>
                    <a:pt x="1906" y="276"/>
                    <a:pt x="1921" y="276"/>
                  </a:cubicBezTo>
                  <a:cubicBezTo>
                    <a:pt x="1937" y="276"/>
                    <a:pt x="1949" y="289"/>
                    <a:pt x="1949" y="304"/>
                  </a:cubicBezTo>
                  <a:moveTo>
                    <a:pt x="1920" y="301"/>
                  </a:moveTo>
                  <a:cubicBezTo>
                    <a:pt x="1923" y="301"/>
                    <a:pt x="1927" y="301"/>
                    <a:pt x="1927" y="297"/>
                  </a:cubicBezTo>
                  <a:cubicBezTo>
                    <a:pt x="1927" y="293"/>
                    <a:pt x="1923" y="293"/>
                    <a:pt x="1921" y="293"/>
                  </a:cubicBezTo>
                  <a:cubicBezTo>
                    <a:pt x="1916" y="293"/>
                    <a:pt x="1916" y="293"/>
                    <a:pt x="1916" y="293"/>
                  </a:cubicBezTo>
                  <a:cubicBezTo>
                    <a:pt x="1916" y="301"/>
                    <a:pt x="1916" y="301"/>
                    <a:pt x="1916" y="301"/>
                  </a:cubicBezTo>
                  <a:cubicBezTo>
                    <a:pt x="1920" y="301"/>
                    <a:pt x="1920" y="301"/>
                    <a:pt x="1920" y="301"/>
                  </a:cubicBezTo>
                  <a:moveTo>
                    <a:pt x="1931" y="310"/>
                  </a:moveTo>
                  <a:cubicBezTo>
                    <a:pt x="1932" y="314"/>
                    <a:pt x="1932" y="317"/>
                    <a:pt x="1934" y="319"/>
                  </a:cubicBezTo>
                  <a:cubicBezTo>
                    <a:pt x="1926" y="319"/>
                    <a:pt x="1926" y="319"/>
                    <a:pt x="1926" y="319"/>
                  </a:cubicBezTo>
                  <a:cubicBezTo>
                    <a:pt x="1925" y="317"/>
                    <a:pt x="1925" y="315"/>
                    <a:pt x="1924" y="313"/>
                  </a:cubicBezTo>
                  <a:cubicBezTo>
                    <a:pt x="1924" y="306"/>
                    <a:pt x="1923" y="306"/>
                    <a:pt x="1916" y="306"/>
                  </a:cubicBezTo>
                  <a:cubicBezTo>
                    <a:pt x="1916" y="319"/>
                    <a:pt x="1916" y="319"/>
                    <a:pt x="1916" y="319"/>
                  </a:cubicBezTo>
                  <a:cubicBezTo>
                    <a:pt x="1910" y="319"/>
                    <a:pt x="1910" y="319"/>
                    <a:pt x="1910" y="319"/>
                  </a:cubicBezTo>
                  <a:cubicBezTo>
                    <a:pt x="1910" y="288"/>
                    <a:pt x="1910" y="288"/>
                    <a:pt x="1910" y="288"/>
                  </a:cubicBezTo>
                  <a:cubicBezTo>
                    <a:pt x="1921" y="288"/>
                    <a:pt x="1921" y="288"/>
                    <a:pt x="1921" y="288"/>
                  </a:cubicBezTo>
                  <a:cubicBezTo>
                    <a:pt x="1924" y="288"/>
                    <a:pt x="1926" y="288"/>
                    <a:pt x="1928" y="289"/>
                  </a:cubicBezTo>
                  <a:cubicBezTo>
                    <a:pt x="1932" y="290"/>
                    <a:pt x="1933" y="294"/>
                    <a:pt x="1933" y="296"/>
                  </a:cubicBezTo>
                  <a:cubicBezTo>
                    <a:pt x="1933" y="302"/>
                    <a:pt x="1928" y="303"/>
                    <a:pt x="1927" y="304"/>
                  </a:cubicBezTo>
                  <a:cubicBezTo>
                    <a:pt x="1929" y="305"/>
                    <a:pt x="1930" y="305"/>
                    <a:pt x="1931" y="310"/>
                  </a:cubicBezTo>
                  <a:moveTo>
                    <a:pt x="1973" y="1"/>
                  </a:moveTo>
                  <a:cubicBezTo>
                    <a:pt x="2047" y="131"/>
                    <a:pt x="2047" y="131"/>
                    <a:pt x="2047" y="131"/>
                  </a:cubicBezTo>
                  <a:cubicBezTo>
                    <a:pt x="2153" y="131"/>
                    <a:pt x="2153" y="131"/>
                    <a:pt x="2153" y="131"/>
                  </a:cubicBezTo>
                  <a:cubicBezTo>
                    <a:pt x="2229" y="1"/>
                    <a:pt x="2229" y="1"/>
                    <a:pt x="2229" y="1"/>
                  </a:cubicBezTo>
                  <a:lnTo>
                    <a:pt x="1973" y="1"/>
                  </a:lnTo>
                  <a:close/>
                  <a:moveTo>
                    <a:pt x="2239" y="4"/>
                  </a:moveTo>
                  <a:cubicBezTo>
                    <a:pt x="2031" y="366"/>
                    <a:pt x="2031" y="366"/>
                    <a:pt x="2031" y="366"/>
                  </a:cubicBezTo>
                  <a:cubicBezTo>
                    <a:pt x="2183" y="366"/>
                    <a:pt x="2183" y="366"/>
                    <a:pt x="2183" y="366"/>
                  </a:cubicBezTo>
                  <a:cubicBezTo>
                    <a:pt x="2317" y="132"/>
                    <a:pt x="2317" y="132"/>
                    <a:pt x="2317" y="132"/>
                  </a:cubicBezTo>
                  <a:lnTo>
                    <a:pt x="2239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2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52975" y="3868738"/>
            <a:ext cx="4138613" cy="1539875"/>
          </a:xfrm>
        </p:spPr>
        <p:txBody>
          <a:bodyPr anchor="b"/>
          <a:lstStyle>
            <a:lvl1pPr algn="r">
              <a:lnSpc>
                <a:spcPct val="90000"/>
              </a:lnSpc>
              <a:defRPr sz="4800"/>
            </a:lvl1pPr>
          </a:lstStyle>
          <a:p>
            <a:pPr lvl="0"/>
            <a:r>
              <a:rPr lang="en-AU" noProof="0" smtClean="0"/>
              <a:t>Click to edit 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46625" y="5473700"/>
            <a:ext cx="4149725" cy="37147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 2" charset="0"/>
              <a:buNone/>
              <a:defRPr b="1"/>
            </a:lvl1pPr>
          </a:lstStyle>
          <a:p>
            <a:pPr lvl="0"/>
            <a:r>
              <a:rPr lang="en-AU" noProof="0" smtClean="0"/>
              <a:t>SUBHEADLINE</a:t>
            </a:r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965333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0588" y="463550"/>
            <a:ext cx="963612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463550"/>
            <a:ext cx="2738438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735815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2763" y="760413"/>
            <a:ext cx="7751762" cy="2035175"/>
          </a:xfrm>
        </p:spPr>
        <p:txBody>
          <a:bodyPr anchor="b"/>
          <a:lstStyle>
            <a:lvl1pPr>
              <a:lnSpc>
                <a:spcPct val="90000"/>
              </a:lnSpc>
              <a:defRPr sz="4800"/>
            </a:lvl1pPr>
          </a:lstStyle>
          <a:p>
            <a:pPr lvl="0"/>
            <a:r>
              <a:rPr lang="en-AU" noProof="0" smtClean="0"/>
              <a:t>Click to edit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0225" y="2862263"/>
            <a:ext cx="7775575" cy="12731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Wingdings 2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AU" noProof="0" smtClean="0"/>
              <a:t>SUBHEADLINE</a:t>
            </a:r>
          </a:p>
        </p:txBody>
      </p:sp>
      <p:sp>
        <p:nvSpPr>
          <p:cNvPr id="96263" name="Freeform 7"/>
          <p:cNvSpPr>
            <a:spLocks noChangeAspect="1"/>
          </p:cNvSpPr>
          <p:nvPr userDrawn="1"/>
        </p:nvSpPr>
        <p:spPr bwMode="invGray">
          <a:xfrm>
            <a:off x="6469063" y="5692775"/>
            <a:ext cx="2682875" cy="1173163"/>
          </a:xfrm>
          <a:custGeom>
            <a:avLst/>
            <a:gdLst>
              <a:gd name="T0" fmla="*/ 71 w 1610"/>
              <a:gd name="T1" fmla="*/ 88 h 704"/>
              <a:gd name="T2" fmla="*/ 0 w 1610"/>
              <a:gd name="T3" fmla="*/ 699 h 704"/>
              <a:gd name="T4" fmla="*/ 1610 w 1610"/>
              <a:gd name="T5" fmla="*/ 704 h 704"/>
              <a:gd name="T6" fmla="*/ 1605 w 1610"/>
              <a:gd name="T7" fmla="*/ 0 h 704"/>
              <a:gd name="T8" fmla="*/ 71 w 1610"/>
              <a:gd name="T9" fmla="*/ 88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0" h="704">
                <a:moveTo>
                  <a:pt x="71" y="88"/>
                </a:moveTo>
                <a:lnTo>
                  <a:pt x="0" y="699"/>
                </a:lnTo>
                <a:lnTo>
                  <a:pt x="1610" y="704"/>
                </a:lnTo>
                <a:lnTo>
                  <a:pt x="1605" y="0"/>
                </a:lnTo>
                <a:lnTo>
                  <a:pt x="71" y="8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4" name="Freeform 8"/>
          <p:cNvSpPr>
            <a:spLocks noEditPoints="1"/>
          </p:cNvSpPr>
          <p:nvPr userDrawn="1"/>
        </p:nvSpPr>
        <p:spPr bwMode="black">
          <a:xfrm>
            <a:off x="6932613" y="6051550"/>
            <a:ext cx="1671637" cy="263525"/>
          </a:xfrm>
          <a:custGeom>
            <a:avLst/>
            <a:gdLst>
              <a:gd name="T0" fmla="*/ 312 w 2317"/>
              <a:gd name="T1" fmla="*/ 234 h 366"/>
              <a:gd name="T2" fmla="*/ 314 w 2317"/>
              <a:gd name="T3" fmla="*/ 337 h 366"/>
              <a:gd name="T4" fmla="*/ 260 w 2317"/>
              <a:gd name="T5" fmla="*/ 364 h 366"/>
              <a:gd name="T6" fmla="*/ 221 w 2317"/>
              <a:gd name="T7" fmla="*/ 332 h 366"/>
              <a:gd name="T8" fmla="*/ 223 w 2317"/>
              <a:gd name="T9" fmla="*/ 235 h 366"/>
              <a:gd name="T10" fmla="*/ 0 w 2317"/>
              <a:gd name="T11" fmla="*/ 23 h 366"/>
              <a:gd name="T12" fmla="*/ 254 w 2317"/>
              <a:gd name="T13" fmla="*/ 43 h 366"/>
              <a:gd name="T14" fmla="*/ 393 w 2317"/>
              <a:gd name="T15" fmla="*/ 103 h 366"/>
              <a:gd name="T16" fmla="*/ 433 w 2317"/>
              <a:gd name="T17" fmla="*/ 69 h 366"/>
              <a:gd name="T18" fmla="*/ 565 w 2317"/>
              <a:gd name="T19" fmla="*/ 165 h 366"/>
              <a:gd name="T20" fmla="*/ 565 w 2317"/>
              <a:gd name="T21" fmla="*/ 161 h 366"/>
              <a:gd name="T22" fmla="*/ 721 w 2317"/>
              <a:gd name="T23" fmla="*/ 333 h 366"/>
              <a:gd name="T24" fmla="*/ 604 w 2317"/>
              <a:gd name="T25" fmla="*/ 154 h 366"/>
              <a:gd name="T26" fmla="*/ 573 w 2317"/>
              <a:gd name="T27" fmla="*/ 132 h 366"/>
              <a:gd name="T28" fmla="*/ 538 w 2317"/>
              <a:gd name="T29" fmla="*/ 156 h 366"/>
              <a:gd name="T30" fmla="*/ 416 w 2317"/>
              <a:gd name="T31" fmla="*/ 331 h 366"/>
              <a:gd name="T32" fmla="*/ 537 w 2317"/>
              <a:gd name="T33" fmla="*/ 307 h 366"/>
              <a:gd name="T34" fmla="*/ 595 w 2317"/>
              <a:gd name="T35" fmla="*/ 253 h 366"/>
              <a:gd name="T36" fmla="*/ 582 w 2317"/>
              <a:gd name="T37" fmla="*/ 353 h 366"/>
              <a:gd name="T38" fmla="*/ 722 w 2317"/>
              <a:gd name="T39" fmla="*/ 339 h 366"/>
              <a:gd name="T40" fmla="*/ 1028 w 2317"/>
              <a:gd name="T41" fmla="*/ 266 h 366"/>
              <a:gd name="T42" fmla="*/ 1025 w 2317"/>
              <a:gd name="T43" fmla="*/ 79 h 366"/>
              <a:gd name="T44" fmla="*/ 996 w 2317"/>
              <a:gd name="T45" fmla="*/ 52 h 366"/>
              <a:gd name="T46" fmla="*/ 981 w 2317"/>
              <a:gd name="T47" fmla="*/ 79 h 366"/>
              <a:gd name="T48" fmla="*/ 810 w 2317"/>
              <a:gd name="T49" fmla="*/ 170 h 366"/>
              <a:gd name="T50" fmla="*/ 874 w 2317"/>
              <a:gd name="T51" fmla="*/ 101 h 366"/>
              <a:gd name="T52" fmla="*/ 696 w 2317"/>
              <a:gd name="T53" fmla="*/ 82 h 366"/>
              <a:gd name="T54" fmla="*/ 757 w 2317"/>
              <a:gd name="T55" fmla="*/ 161 h 366"/>
              <a:gd name="T56" fmla="*/ 699 w 2317"/>
              <a:gd name="T57" fmla="*/ 270 h 366"/>
              <a:gd name="T58" fmla="*/ 873 w 2317"/>
              <a:gd name="T59" fmla="*/ 295 h 366"/>
              <a:gd name="T60" fmla="*/ 811 w 2317"/>
              <a:gd name="T61" fmla="*/ 204 h 366"/>
              <a:gd name="T62" fmla="*/ 981 w 2317"/>
              <a:gd name="T63" fmla="*/ 222 h 366"/>
              <a:gd name="T64" fmla="*/ 928 w 2317"/>
              <a:gd name="T65" fmla="*/ 292 h 366"/>
              <a:gd name="T66" fmla="*/ 1069 w 2317"/>
              <a:gd name="T67" fmla="*/ 277 h 366"/>
              <a:gd name="T68" fmla="*/ 1133 w 2317"/>
              <a:gd name="T69" fmla="*/ 193 h 366"/>
              <a:gd name="T70" fmla="*/ 1341 w 2317"/>
              <a:gd name="T71" fmla="*/ 222 h 366"/>
              <a:gd name="T72" fmla="*/ 1247 w 2317"/>
              <a:gd name="T73" fmla="*/ 86 h 366"/>
              <a:gd name="T74" fmla="*/ 1235 w 2317"/>
              <a:gd name="T75" fmla="*/ 303 h 366"/>
              <a:gd name="T76" fmla="*/ 1851 w 2317"/>
              <a:gd name="T77" fmla="*/ 319 h 366"/>
              <a:gd name="T78" fmla="*/ 1805 w 2317"/>
              <a:gd name="T79" fmla="*/ 268 h 366"/>
              <a:gd name="T80" fmla="*/ 1851 w 2317"/>
              <a:gd name="T81" fmla="*/ 319 h 366"/>
              <a:gd name="T82" fmla="*/ 1913 w 2317"/>
              <a:gd name="T83" fmla="*/ 11 h 366"/>
              <a:gd name="T84" fmla="*/ 1815 w 2317"/>
              <a:gd name="T85" fmla="*/ 33 h 366"/>
              <a:gd name="T86" fmla="*/ 1723 w 2317"/>
              <a:gd name="T87" fmla="*/ 166 h 366"/>
              <a:gd name="T88" fmla="*/ 1480 w 2317"/>
              <a:gd name="T89" fmla="*/ 166 h 366"/>
              <a:gd name="T90" fmla="*/ 1776 w 2317"/>
              <a:gd name="T91" fmla="*/ 151 h 366"/>
              <a:gd name="T92" fmla="*/ 1415 w 2317"/>
              <a:gd name="T93" fmla="*/ 171 h 366"/>
              <a:gd name="T94" fmla="*/ 1777 w 2317"/>
              <a:gd name="T95" fmla="*/ 156 h 366"/>
              <a:gd name="T96" fmla="*/ 1921 w 2317"/>
              <a:gd name="T97" fmla="*/ 278 h 366"/>
              <a:gd name="T98" fmla="*/ 1946 w 2317"/>
              <a:gd name="T99" fmla="*/ 304 h 366"/>
              <a:gd name="T100" fmla="*/ 1893 w 2317"/>
              <a:gd name="T101" fmla="*/ 304 h 366"/>
              <a:gd name="T102" fmla="*/ 1920 w 2317"/>
              <a:gd name="T103" fmla="*/ 301 h 366"/>
              <a:gd name="T104" fmla="*/ 1916 w 2317"/>
              <a:gd name="T105" fmla="*/ 293 h 366"/>
              <a:gd name="T106" fmla="*/ 1931 w 2317"/>
              <a:gd name="T107" fmla="*/ 310 h 366"/>
              <a:gd name="T108" fmla="*/ 1924 w 2317"/>
              <a:gd name="T109" fmla="*/ 313 h 366"/>
              <a:gd name="T110" fmla="*/ 1910 w 2317"/>
              <a:gd name="T111" fmla="*/ 319 h 366"/>
              <a:gd name="T112" fmla="*/ 1928 w 2317"/>
              <a:gd name="T113" fmla="*/ 289 h 366"/>
              <a:gd name="T114" fmla="*/ 1931 w 2317"/>
              <a:gd name="T115" fmla="*/ 310 h 366"/>
              <a:gd name="T116" fmla="*/ 2153 w 2317"/>
              <a:gd name="T117" fmla="*/ 131 h 366"/>
              <a:gd name="T118" fmla="*/ 2239 w 2317"/>
              <a:gd name="T119" fmla="*/ 4 h 366"/>
              <a:gd name="T120" fmla="*/ 2317 w 2317"/>
              <a:gd name="T121" fmla="*/ 132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17" h="366">
                <a:moveTo>
                  <a:pt x="526" y="94"/>
                </a:moveTo>
                <a:cubicBezTo>
                  <a:pt x="516" y="95"/>
                  <a:pt x="477" y="103"/>
                  <a:pt x="464" y="106"/>
                </a:cubicBezTo>
                <a:cubicBezTo>
                  <a:pt x="450" y="110"/>
                  <a:pt x="321" y="210"/>
                  <a:pt x="312" y="234"/>
                </a:cubicBezTo>
                <a:cubicBezTo>
                  <a:pt x="310" y="243"/>
                  <a:pt x="309" y="256"/>
                  <a:pt x="309" y="268"/>
                </a:cubicBezTo>
                <a:cubicBezTo>
                  <a:pt x="308" y="288"/>
                  <a:pt x="308" y="288"/>
                  <a:pt x="308" y="288"/>
                </a:cubicBezTo>
                <a:cubicBezTo>
                  <a:pt x="308" y="302"/>
                  <a:pt x="312" y="325"/>
                  <a:pt x="314" y="337"/>
                </a:cubicBezTo>
                <a:cubicBezTo>
                  <a:pt x="323" y="339"/>
                  <a:pt x="384" y="337"/>
                  <a:pt x="395" y="339"/>
                </a:cubicBezTo>
                <a:cubicBezTo>
                  <a:pt x="394" y="364"/>
                  <a:pt x="394" y="364"/>
                  <a:pt x="394" y="364"/>
                </a:cubicBezTo>
                <a:cubicBezTo>
                  <a:pt x="383" y="364"/>
                  <a:pt x="305" y="364"/>
                  <a:pt x="260" y="364"/>
                </a:cubicBezTo>
                <a:cubicBezTo>
                  <a:pt x="238" y="364"/>
                  <a:pt x="165" y="366"/>
                  <a:pt x="142" y="366"/>
                </a:cubicBezTo>
                <a:cubicBezTo>
                  <a:pt x="147" y="342"/>
                  <a:pt x="147" y="342"/>
                  <a:pt x="147" y="342"/>
                </a:cubicBezTo>
                <a:cubicBezTo>
                  <a:pt x="159" y="341"/>
                  <a:pt x="210" y="344"/>
                  <a:pt x="221" y="332"/>
                </a:cubicBezTo>
                <a:cubicBezTo>
                  <a:pt x="226" y="326"/>
                  <a:pt x="225" y="320"/>
                  <a:pt x="225" y="286"/>
                </a:cubicBezTo>
                <a:cubicBezTo>
                  <a:pt x="225" y="270"/>
                  <a:pt x="225" y="270"/>
                  <a:pt x="225" y="270"/>
                </a:cubicBezTo>
                <a:cubicBezTo>
                  <a:pt x="225" y="262"/>
                  <a:pt x="225" y="248"/>
                  <a:pt x="223" y="235"/>
                </a:cubicBezTo>
                <a:cubicBezTo>
                  <a:pt x="218" y="221"/>
                  <a:pt x="104" y="79"/>
                  <a:pt x="75" y="56"/>
                </a:cubicBezTo>
                <a:cubicBezTo>
                  <a:pt x="67" y="53"/>
                  <a:pt x="13" y="48"/>
                  <a:pt x="0" y="45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0"/>
                  <a:pt x="65" y="24"/>
                  <a:pt x="123" y="22"/>
                </a:cubicBezTo>
                <a:cubicBezTo>
                  <a:pt x="160" y="21"/>
                  <a:pt x="246" y="22"/>
                  <a:pt x="257" y="23"/>
                </a:cubicBezTo>
                <a:cubicBezTo>
                  <a:pt x="254" y="43"/>
                  <a:pt x="254" y="43"/>
                  <a:pt x="254" y="43"/>
                </a:cubicBezTo>
                <a:cubicBezTo>
                  <a:pt x="243" y="45"/>
                  <a:pt x="188" y="46"/>
                  <a:pt x="174" y="50"/>
                </a:cubicBezTo>
                <a:cubicBezTo>
                  <a:pt x="211" y="105"/>
                  <a:pt x="269" y="175"/>
                  <a:pt x="288" y="203"/>
                </a:cubicBezTo>
                <a:cubicBezTo>
                  <a:pt x="298" y="188"/>
                  <a:pt x="390" y="125"/>
                  <a:pt x="393" y="103"/>
                </a:cubicBezTo>
                <a:cubicBezTo>
                  <a:pt x="378" y="100"/>
                  <a:pt x="331" y="94"/>
                  <a:pt x="324" y="94"/>
                </a:cubicBezTo>
                <a:cubicBezTo>
                  <a:pt x="320" y="69"/>
                  <a:pt x="320" y="69"/>
                  <a:pt x="320" y="69"/>
                </a:cubicBezTo>
                <a:cubicBezTo>
                  <a:pt x="332" y="67"/>
                  <a:pt x="400" y="69"/>
                  <a:pt x="433" y="69"/>
                </a:cubicBezTo>
                <a:cubicBezTo>
                  <a:pt x="462" y="69"/>
                  <a:pt x="524" y="69"/>
                  <a:pt x="542" y="70"/>
                </a:cubicBezTo>
                <a:lnTo>
                  <a:pt x="526" y="94"/>
                </a:lnTo>
                <a:close/>
                <a:moveTo>
                  <a:pt x="565" y="165"/>
                </a:moveTo>
                <a:cubicBezTo>
                  <a:pt x="571" y="180"/>
                  <a:pt x="584" y="216"/>
                  <a:pt x="591" y="235"/>
                </a:cubicBezTo>
                <a:cubicBezTo>
                  <a:pt x="532" y="235"/>
                  <a:pt x="532" y="235"/>
                  <a:pt x="532" y="235"/>
                </a:cubicBezTo>
                <a:cubicBezTo>
                  <a:pt x="536" y="225"/>
                  <a:pt x="554" y="186"/>
                  <a:pt x="565" y="161"/>
                </a:cubicBezTo>
                <a:cubicBezTo>
                  <a:pt x="565" y="165"/>
                  <a:pt x="565" y="165"/>
                  <a:pt x="565" y="165"/>
                </a:cubicBezTo>
                <a:moveTo>
                  <a:pt x="722" y="339"/>
                </a:moveTo>
                <a:cubicBezTo>
                  <a:pt x="721" y="333"/>
                  <a:pt x="721" y="333"/>
                  <a:pt x="721" y="333"/>
                </a:cubicBezTo>
                <a:cubicBezTo>
                  <a:pt x="711" y="333"/>
                  <a:pt x="687" y="326"/>
                  <a:pt x="677" y="324"/>
                </a:cubicBezTo>
                <a:cubicBezTo>
                  <a:pt x="662" y="300"/>
                  <a:pt x="647" y="258"/>
                  <a:pt x="637" y="236"/>
                </a:cubicBezTo>
                <a:cubicBezTo>
                  <a:pt x="625" y="207"/>
                  <a:pt x="608" y="166"/>
                  <a:pt x="604" y="154"/>
                </a:cubicBezTo>
                <a:cubicBezTo>
                  <a:pt x="612" y="152"/>
                  <a:pt x="627" y="148"/>
                  <a:pt x="636" y="147"/>
                </a:cubicBezTo>
                <a:cubicBezTo>
                  <a:pt x="639" y="131"/>
                  <a:pt x="639" y="131"/>
                  <a:pt x="639" y="131"/>
                </a:cubicBezTo>
                <a:cubicBezTo>
                  <a:pt x="629" y="132"/>
                  <a:pt x="585" y="132"/>
                  <a:pt x="573" y="132"/>
                </a:cubicBezTo>
                <a:cubicBezTo>
                  <a:pt x="568" y="132"/>
                  <a:pt x="517" y="131"/>
                  <a:pt x="507" y="130"/>
                </a:cubicBezTo>
                <a:cubicBezTo>
                  <a:pt x="509" y="147"/>
                  <a:pt x="509" y="147"/>
                  <a:pt x="509" y="147"/>
                </a:cubicBezTo>
                <a:cubicBezTo>
                  <a:pt x="517" y="148"/>
                  <a:pt x="530" y="154"/>
                  <a:pt x="538" y="156"/>
                </a:cubicBezTo>
                <a:cubicBezTo>
                  <a:pt x="533" y="166"/>
                  <a:pt x="475" y="280"/>
                  <a:pt x="463" y="297"/>
                </a:cubicBezTo>
                <a:cubicBezTo>
                  <a:pt x="454" y="299"/>
                  <a:pt x="432" y="306"/>
                  <a:pt x="423" y="307"/>
                </a:cubicBezTo>
                <a:cubicBezTo>
                  <a:pt x="416" y="331"/>
                  <a:pt x="416" y="331"/>
                  <a:pt x="416" y="331"/>
                </a:cubicBezTo>
                <a:cubicBezTo>
                  <a:pt x="423" y="330"/>
                  <a:pt x="465" y="330"/>
                  <a:pt x="474" y="330"/>
                </a:cubicBezTo>
                <a:cubicBezTo>
                  <a:pt x="483" y="330"/>
                  <a:pt x="523" y="329"/>
                  <a:pt x="534" y="330"/>
                </a:cubicBezTo>
                <a:cubicBezTo>
                  <a:pt x="537" y="307"/>
                  <a:pt x="537" y="307"/>
                  <a:pt x="537" y="307"/>
                </a:cubicBezTo>
                <a:cubicBezTo>
                  <a:pt x="528" y="306"/>
                  <a:pt x="512" y="303"/>
                  <a:pt x="503" y="301"/>
                </a:cubicBezTo>
                <a:cubicBezTo>
                  <a:pt x="506" y="278"/>
                  <a:pt x="523" y="261"/>
                  <a:pt x="526" y="257"/>
                </a:cubicBezTo>
                <a:cubicBezTo>
                  <a:pt x="538" y="255"/>
                  <a:pt x="583" y="253"/>
                  <a:pt x="595" y="253"/>
                </a:cubicBezTo>
                <a:cubicBezTo>
                  <a:pt x="600" y="262"/>
                  <a:pt x="622" y="310"/>
                  <a:pt x="628" y="324"/>
                </a:cubicBezTo>
                <a:cubicBezTo>
                  <a:pt x="618" y="326"/>
                  <a:pt x="596" y="330"/>
                  <a:pt x="584" y="331"/>
                </a:cubicBezTo>
                <a:cubicBezTo>
                  <a:pt x="582" y="353"/>
                  <a:pt x="582" y="353"/>
                  <a:pt x="582" y="353"/>
                </a:cubicBezTo>
                <a:cubicBezTo>
                  <a:pt x="591" y="353"/>
                  <a:pt x="642" y="353"/>
                  <a:pt x="652" y="353"/>
                </a:cubicBezTo>
                <a:cubicBezTo>
                  <a:pt x="669" y="353"/>
                  <a:pt x="717" y="353"/>
                  <a:pt x="721" y="354"/>
                </a:cubicBezTo>
                <a:lnTo>
                  <a:pt x="722" y="339"/>
                </a:lnTo>
                <a:close/>
                <a:moveTo>
                  <a:pt x="1069" y="277"/>
                </a:moveTo>
                <a:cubicBezTo>
                  <a:pt x="1066" y="271"/>
                  <a:pt x="1066" y="271"/>
                  <a:pt x="1066" y="271"/>
                </a:cubicBezTo>
                <a:cubicBezTo>
                  <a:pt x="1057" y="270"/>
                  <a:pt x="1025" y="268"/>
                  <a:pt x="1028" y="266"/>
                </a:cubicBezTo>
                <a:cubicBezTo>
                  <a:pt x="1031" y="264"/>
                  <a:pt x="1028" y="227"/>
                  <a:pt x="1027" y="182"/>
                </a:cubicBezTo>
                <a:cubicBezTo>
                  <a:pt x="1027" y="182"/>
                  <a:pt x="1026" y="142"/>
                  <a:pt x="1025" y="121"/>
                </a:cubicBezTo>
                <a:cubicBezTo>
                  <a:pt x="1023" y="96"/>
                  <a:pt x="1025" y="79"/>
                  <a:pt x="1025" y="79"/>
                </a:cubicBezTo>
                <a:cubicBezTo>
                  <a:pt x="1025" y="79"/>
                  <a:pt x="1062" y="69"/>
                  <a:pt x="1070" y="69"/>
                </a:cubicBezTo>
                <a:cubicBezTo>
                  <a:pt x="1072" y="52"/>
                  <a:pt x="1072" y="52"/>
                  <a:pt x="1072" y="52"/>
                </a:cubicBezTo>
                <a:cubicBezTo>
                  <a:pt x="1064" y="54"/>
                  <a:pt x="1024" y="52"/>
                  <a:pt x="996" y="52"/>
                </a:cubicBezTo>
                <a:cubicBezTo>
                  <a:pt x="969" y="52"/>
                  <a:pt x="934" y="52"/>
                  <a:pt x="926" y="51"/>
                </a:cubicBezTo>
                <a:cubicBezTo>
                  <a:pt x="925" y="71"/>
                  <a:pt x="925" y="71"/>
                  <a:pt x="925" y="71"/>
                </a:cubicBezTo>
                <a:cubicBezTo>
                  <a:pt x="937" y="72"/>
                  <a:pt x="974" y="77"/>
                  <a:pt x="981" y="79"/>
                </a:cubicBezTo>
                <a:cubicBezTo>
                  <a:pt x="984" y="87"/>
                  <a:pt x="980" y="118"/>
                  <a:pt x="980" y="145"/>
                </a:cubicBezTo>
                <a:cubicBezTo>
                  <a:pt x="980" y="167"/>
                  <a:pt x="980" y="167"/>
                  <a:pt x="980" y="167"/>
                </a:cubicBezTo>
                <a:cubicBezTo>
                  <a:pt x="962" y="169"/>
                  <a:pt x="822" y="170"/>
                  <a:pt x="810" y="170"/>
                </a:cubicBezTo>
                <a:cubicBezTo>
                  <a:pt x="811" y="154"/>
                  <a:pt x="811" y="154"/>
                  <a:pt x="811" y="154"/>
                </a:cubicBezTo>
                <a:cubicBezTo>
                  <a:pt x="811" y="124"/>
                  <a:pt x="813" y="116"/>
                  <a:pt x="815" y="106"/>
                </a:cubicBezTo>
                <a:cubicBezTo>
                  <a:pt x="822" y="105"/>
                  <a:pt x="862" y="102"/>
                  <a:pt x="874" y="101"/>
                </a:cubicBezTo>
                <a:cubicBezTo>
                  <a:pt x="876" y="81"/>
                  <a:pt x="876" y="81"/>
                  <a:pt x="876" y="81"/>
                </a:cubicBezTo>
                <a:cubicBezTo>
                  <a:pt x="869" y="82"/>
                  <a:pt x="810" y="81"/>
                  <a:pt x="784" y="81"/>
                </a:cubicBezTo>
                <a:cubicBezTo>
                  <a:pt x="757" y="81"/>
                  <a:pt x="704" y="83"/>
                  <a:pt x="696" y="82"/>
                </a:cubicBezTo>
                <a:cubicBezTo>
                  <a:pt x="698" y="101"/>
                  <a:pt x="698" y="101"/>
                  <a:pt x="698" y="101"/>
                </a:cubicBezTo>
                <a:cubicBezTo>
                  <a:pt x="710" y="102"/>
                  <a:pt x="748" y="104"/>
                  <a:pt x="756" y="106"/>
                </a:cubicBezTo>
                <a:cubicBezTo>
                  <a:pt x="757" y="117"/>
                  <a:pt x="757" y="150"/>
                  <a:pt x="757" y="161"/>
                </a:cubicBezTo>
                <a:cubicBezTo>
                  <a:pt x="757" y="195"/>
                  <a:pt x="757" y="195"/>
                  <a:pt x="757" y="195"/>
                </a:cubicBezTo>
                <a:cubicBezTo>
                  <a:pt x="757" y="222"/>
                  <a:pt x="757" y="248"/>
                  <a:pt x="756" y="264"/>
                </a:cubicBezTo>
                <a:cubicBezTo>
                  <a:pt x="747" y="265"/>
                  <a:pt x="709" y="269"/>
                  <a:pt x="699" y="270"/>
                </a:cubicBezTo>
                <a:cubicBezTo>
                  <a:pt x="697" y="295"/>
                  <a:pt x="697" y="295"/>
                  <a:pt x="697" y="295"/>
                </a:cubicBezTo>
                <a:cubicBezTo>
                  <a:pt x="710" y="294"/>
                  <a:pt x="764" y="295"/>
                  <a:pt x="786" y="295"/>
                </a:cubicBezTo>
                <a:cubicBezTo>
                  <a:pt x="804" y="295"/>
                  <a:pt x="863" y="294"/>
                  <a:pt x="873" y="295"/>
                </a:cubicBezTo>
                <a:cubicBezTo>
                  <a:pt x="873" y="270"/>
                  <a:pt x="873" y="270"/>
                  <a:pt x="873" y="270"/>
                </a:cubicBezTo>
                <a:cubicBezTo>
                  <a:pt x="865" y="269"/>
                  <a:pt x="826" y="266"/>
                  <a:pt x="816" y="265"/>
                </a:cubicBezTo>
                <a:cubicBezTo>
                  <a:pt x="813" y="251"/>
                  <a:pt x="811" y="240"/>
                  <a:pt x="811" y="204"/>
                </a:cubicBezTo>
                <a:cubicBezTo>
                  <a:pt x="821" y="203"/>
                  <a:pt x="821" y="203"/>
                  <a:pt x="821" y="203"/>
                </a:cubicBezTo>
                <a:cubicBezTo>
                  <a:pt x="827" y="202"/>
                  <a:pt x="960" y="195"/>
                  <a:pt x="980" y="195"/>
                </a:cubicBezTo>
                <a:cubicBezTo>
                  <a:pt x="981" y="222"/>
                  <a:pt x="981" y="222"/>
                  <a:pt x="981" y="222"/>
                </a:cubicBezTo>
                <a:cubicBezTo>
                  <a:pt x="981" y="236"/>
                  <a:pt x="982" y="253"/>
                  <a:pt x="980" y="265"/>
                </a:cubicBezTo>
                <a:cubicBezTo>
                  <a:pt x="972" y="266"/>
                  <a:pt x="933" y="269"/>
                  <a:pt x="927" y="270"/>
                </a:cubicBezTo>
                <a:cubicBezTo>
                  <a:pt x="928" y="292"/>
                  <a:pt x="928" y="292"/>
                  <a:pt x="928" y="292"/>
                </a:cubicBezTo>
                <a:cubicBezTo>
                  <a:pt x="946" y="291"/>
                  <a:pt x="985" y="293"/>
                  <a:pt x="1001" y="293"/>
                </a:cubicBezTo>
                <a:cubicBezTo>
                  <a:pt x="1021" y="292"/>
                  <a:pt x="1061" y="292"/>
                  <a:pt x="1069" y="293"/>
                </a:cubicBezTo>
                <a:lnTo>
                  <a:pt x="1069" y="277"/>
                </a:lnTo>
                <a:close/>
                <a:moveTo>
                  <a:pt x="1341" y="222"/>
                </a:moveTo>
                <a:cubicBezTo>
                  <a:pt x="1334" y="249"/>
                  <a:pt x="1306" y="268"/>
                  <a:pt x="1253" y="273"/>
                </a:cubicBezTo>
                <a:cubicBezTo>
                  <a:pt x="1184" y="279"/>
                  <a:pt x="1133" y="249"/>
                  <a:pt x="1133" y="193"/>
                </a:cubicBezTo>
                <a:cubicBezTo>
                  <a:pt x="1133" y="136"/>
                  <a:pt x="1200" y="119"/>
                  <a:pt x="1233" y="116"/>
                </a:cubicBezTo>
                <a:cubicBezTo>
                  <a:pt x="1296" y="112"/>
                  <a:pt x="1346" y="129"/>
                  <a:pt x="1343" y="193"/>
                </a:cubicBezTo>
                <a:lnTo>
                  <a:pt x="1341" y="222"/>
                </a:lnTo>
                <a:close/>
                <a:moveTo>
                  <a:pt x="1392" y="172"/>
                </a:moveTo>
                <a:cubicBezTo>
                  <a:pt x="1387" y="148"/>
                  <a:pt x="1382" y="138"/>
                  <a:pt x="1355" y="116"/>
                </a:cubicBezTo>
                <a:cubicBezTo>
                  <a:pt x="1324" y="92"/>
                  <a:pt x="1286" y="86"/>
                  <a:pt x="1247" y="86"/>
                </a:cubicBezTo>
                <a:cubicBezTo>
                  <a:pt x="1143" y="86"/>
                  <a:pt x="1076" y="137"/>
                  <a:pt x="1076" y="199"/>
                </a:cubicBezTo>
                <a:cubicBezTo>
                  <a:pt x="1076" y="229"/>
                  <a:pt x="1081" y="253"/>
                  <a:pt x="1112" y="272"/>
                </a:cubicBezTo>
                <a:cubicBezTo>
                  <a:pt x="1151" y="295"/>
                  <a:pt x="1197" y="303"/>
                  <a:pt x="1235" y="303"/>
                </a:cubicBezTo>
                <a:cubicBezTo>
                  <a:pt x="1327" y="303"/>
                  <a:pt x="1397" y="264"/>
                  <a:pt x="1394" y="187"/>
                </a:cubicBezTo>
                <a:lnTo>
                  <a:pt x="1392" y="172"/>
                </a:lnTo>
                <a:close/>
                <a:moveTo>
                  <a:pt x="1851" y="319"/>
                </a:moveTo>
                <a:cubicBezTo>
                  <a:pt x="1857" y="272"/>
                  <a:pt x="1857" y="272"/>
                  <a:pt x="1857" y="272"/>
                </a:cubicBezTo>
                <a:cubicBezTo>
                  <a:pt x="1833" y="271"/>
                  <a:pt x="1833" y="271"/>
                  <a:pt x="1833" y="271"/>
                </a:cubicBezTo>
                <a:cubicBezTo>
                  <a:pt x="1805" y="268"/>
                  <a:pt x="1805" y="268"/>
                  <a:pt x="1805" y="268"/>
                </a:cubicBezTo>
                <a:cubicBezTo>
                  <a:pt x="1805" y="315"/>
                  <a:pt x="1805" y="315"/>
                  <a:pt x="1805" y="315"/>
                </a:cubicBezTo>
                <a:cubicBezTo>
                  <a:pt x="1827" y="317"/>
                  <a:pt x="1827" y="317"/>
                  <a:pt x="1827" y="317"/>
                </a:cubicBezTo>
                <a:lnTo>
                  <a:pt x="1851" y="319"/>
                </a:lnTo>
                <a:close/>
                <a:moveTo>
                  <a:pt x="1855" y="233"/>
                </a:moveTo>
                <a:cubicBezTo>
                  <a:pt x="1858" y="223"/>
                  <a:pt x="1890" y="82"/>
                  <a:pt x="1900" y="50"/>
                </a:cubicBezTo>
                <a:cubicBezTo>
                  <a:pt x="1913" y="11"/>
                  <a:pt x="1913" y="11"/>
                  <a:pt x="1913" y="11"/>
                </a:cubicBezTo>
                <a:cubicBezTo>
                  <a:pt x="1903" y="11"/>
                  <a:pt x="1899" y="9"/>
                  <a:pt x="1870" y="6"/>
                </a:cubicBezTo>
                <a:cubicBezTo>
                  <a:pt x="1822" y="1"/>
                  <a:pt x="1824" y="2"/>
                  <a:pt x="1813" y="0"/>
                </a:cubicBezTo>
                <a:cubicBezTo>
                  <a:pt x="1815" y="33"/>
                  <a:pt x="1815" y="33"/>
                  <a:pt x="1815" y="33"/>
                </a:cubicBezTo>
                <a:cubicBezTo>
                  <a:pt x="1815" y="50"/>
                  <a:pt x="1819" y="209"/>
                  <a:pt x="1814" y="230"/>
                </a:cubicBezTo>
                <a:cubicBezTo>
                  <a:pt x="1855" y="233"/>
                  <a:pt x="1855" y="233"/>
                  <a:pt x="1855" y="233"/>
                </a:cubicBezTo>
                <a:moveTo>
                  <a:pt x="1723" y="166"/>
                </a:moveTo>
                <a:cubicBezTo>
                  <a:pt x="1721" y="187"/>
                  <a:pt x="1717" y="197"/>
                  <a:pt x="1717" y="197"/>
                </a:cubicBezTo>
                <a:cubicBezTo>
                  <a:pt x="1704" y="228"/>
                  <a:pt x="1678" y="250"/>
                  <a:pt x="1618" y="256"/>
                </a:cubicBezTo>
                <a:cubicBezTo>
                  <a:pt x="1539" y="262"/>
                  <a:pt x="1480" y="230"/>
                  <a:pt x="1480" y="166"/>
                </a:cubicBezTo>
                <a:cubicBezTo>
                  <a:pt x="1480" y="102"/>
                  <a:pt x="1551" y="79"/>
                  <a:pt x="1588" y="77"/>
                </a:cubicBezTo>
                <a:cubicBezTo>
                  <a:pt x="1660" y="72"/>
                  <a:pt x="1727" y="97"/>
                  <a:pt x="1723" y="166"/>
                </a:cubicBezTo>
                <a:moveTo>
                  <a:pt x="1776" y="151"/>
                </a:moveTo>
                <a:cubicBezTo>
                  <a:pt x="1770" y="124"/>
                  <a:pt x="1765" y="101"/>
                  <a:pt x="1734" y="77"/>
                </a:cubicBezTo>
                <a:cubicBezTo>
                  <a:pt x="1699" y="49"/>
                  <a:pt x="1655" y="43"/>
                  <a:pt x="1611" y="43"/>
                </a:cubicBezTo>
                <a:cubicBezTo>
                  <a:pt x="1493" y="42"/>
                  <a:pt x="1408" y="101"/>
                  <a:pt x="1415" y="171"/>
                </a:cubicBezTo>
                <a:cubicBezTo>
                  <a:pt x="1420" y="211"/>
                  <a:pt x="1437" y="231"/>
                  <a:pt x="1472" y="255"/>
                </a:cubicBezTo>
                <a:cubicBezTo>
                  <a:pt x="1515" y="283"/>
                  <a:pt x="1552" y="288"/>
                  <a:pt x="1595" y="288"/>
                </a:cubicBezTo>
                <a:cubicBezTo>
                  <a:pt x="1699" y="288"/>
                  <a:pt x="1783" y="228"/>
                  <a:pt x="1777" y="156"/>
                </a:cubicBezTo>
                <a:lnTo>
                  <a:pt x="1776" y="151"/>
                </a:lnTo>
                <a:close/>
                <a:moveTo>
                  <a:pt x="1946" y="304"/>
                </a:moveTo>
                <a:cubicBezTo>
                  <a:pt x="1947" y="290"/>
                  <a:pt x="1936" y="278"/>
                  <a:pt x="1921" y="278"/>
                </a:cubicBezTo>
                <a:cubicBezTo>
                  <a:pt x="1907" y="278"/>
                  <a:pt x="1896" y="290"/>
                  <a:pt x="1896" y="304"/>
                </a:cubicBezTo>
                <a:cubicBezTo>
                  <a:pt x="1896" y="318"/>
                  <a:pt x="1907" y="329"/>
                  <a:pt x="1921" y="329"/>
                </a:cubicBezTo>
                <a:cubicBezTo>
                  <a:pt x="1935" y="329"/>
                  <a:pt x="1946" y="318"/>
                  <a:pt x="1946" y="304"/>
                </a:cubicBezTo>
                <a:moveTo>
                  <a:pt x="1949" y="304"/>
                </a:moveTo>
                <a:cubicBezTo>
                  <a:pt x="1949" y="319"/>
                  <a:pt x="1937" y="332"/>
                  <a:pt x="1921" y="332"/>
                </a:cubicBezTo>
                <a:cubicBezTo>
                  <a:pt x="1907" y="332"/>
                  <a:pt x="1893" y="320"/>
                  <a:pt x="1893" y="304"/>
                </a:cubicBezTo>
                <a:cubicBezTo>
                  <a:pt x="1893" y="288"/>
                  <a:pt x="1906" y="276"/>
                  <a:pt x="1921" y="276"/>
                </a:cubicBezTo>
                <a:cubicBezTo>
                  <a:pt x="1937" y="276"/>
                  <a:pt x="1949" y="289"/>
                  <a:pt x="1949" y="304"/>
                </a:cubicBezTo>
                <a:moveTo>
                  <a:pt x="1920" y="301"/>
                </a:moveTo>
                <a:cubicBezTo>
                  <a:pt x="1923" y="301"/>
                  <a:pt x="1927" y="301"/>
                  <a:pt x="1927" y="297"/>
                </a:cubicBezTo>
                <a:cubicBezTo>
                  <a:pt x="1927" y="293"/>
                  <a:pt x="1923" y="293"/>
                  <a:pt x="1921" y="293"/>
                </a:cubicBezTo>
                <a:cubicBezTo>
                  <a:pt x="1916" y="293"/>
                  <a:pt x="1916" y="293"/>
                  <a:pt x="1916" y="293"/>
                </a:cubicBezTo>
                <a:cubicBezTo>
                  <a:pt x="1916" y="301"/>
                  <a:pt x="1916" y="301"/>
                  <a:pt x="1916" y="301"/>
                </a:cubicBezTo>
                <a:cubicBezTo>
                  <a:pt x="1920" y="301"/>
                  <a:pt x="1920" y="301"/>
                  <a:pt x="1920" y="301"/>
                </a:cubicBezTo>
                <a:moveTo>
                  <a:pt x="1931" y="310"/>
                </a:moveTo>
                <a:cubicBezTo>
                  <a:pt x="1932" y="314"/>
                  <a:pt x="1932" y="317"/>
                  <a:pt x="1934" y="319"/>
                </a:cubicBezTo>
                <a:cubicBezTo>
                  <a:pt x="1926" y="319"/>
                  <a:pt x="1926" y="319"/>
                  <a:pt x="1926" y="319"/>
                </a:cubicBezTo>
                <a:cubicBezTo>
                  <a:pt x="1925" y="317"/>
                  <a:pt x="1925" y="315"/>
                  <a:pt x="1924" y="313"/>
                </a:cubicBezTo>
                <a:cubicBezTo>
                  <a:pt x="1924" y="306"/>
                  <a:pt x="1923" y="306"/>
                  <a:pt x="1916" y="306"/>
                </a:cubicBezTo>
                <a:cubicBezTo>
                  <a:pt x="1916" y="319"/>
                  <a:pt x="1916" y="319"/>
                  <a:pt x="1916" y="319"/>
                </a:cubicBezTo>
                <a:cubicBezTo>
                  <a:pt x="1910" y="319"/>
                  <a:pt x="1910" y="319"/>
                  <a:pt x="1910" y="319"/>
                </a:cubicBezTo>
                <a:cubicBezTo>
                  <a:pt x="1910" y="288"/>
                  <a:pt x="1910" y="288"/>
                  <a:pt x="1910" y="288"/>
                </a:cubicBezTo>
                <a:cubicBezTo>
                  <a:pt x="1921" y="288"/>
                  <a:pt x="1921" y="288"/>
                  <a:pt x="1921" y="288"/>
                </a:cubicBezTo>
                <a:cubicBezTo>
                  <a:pt x="1924" y="288"/>
                  <a:pt x="1926" y="288"/>
                  <a:pt x="1928" y="289"/>
                </a:cubicBezTo>
                <a:cubicBezTo>
                  <a:pt x="1932" y="290"/>
                  <a:pt x="1933" y="294"/>
                  <a:pt x="1933" y="296"/>
                </a:cubicBezTo>
                <a:cubicBezTo>
                  <a:pt x="1933" y="302"/>
                  <a:pt x="1928" y="303"/>
                  <a:pt x="1927" y="304"/>
                </a:cubicBezTo>
                <a:cubicBezTo>
                  <a:pt x="1929" y="305"/>
                  <a:pt x="1930" y="305"/>
                  <a:pt x="1931" y="310"/>
                </a:cubicBezTo>
                <a:moveTo>
                  <a:pt x="1973" y="1"/>
                </a:moveTo>
                <a:cubicBezTo>
                  <a:pt x="2047" y="131"/>
                  <a:pt x="2047" y="131"/>
                  <a:pt x="2047" y="131"/>
                </a:cubicBezTo>
                <a:cubicBezTo>
                  <a:pt x="2153" y="131"/>
                  <a:pt x="2153" y="131"/>
                  <a:pt x="2153" y="131"/>
                </a:cubicBezTo>
                <a:cubicBezTo>
                  <a:pt x="2229" y="1"/>
                  <a:pt x="2229" y="1"/>
                  <a:pt x="2229" y="1"/>
                </a:cubicBezTo>
                <a:lnTo>
                  <a:pt x="1973" y="1"/>
                </a:lnTo>
                <a:close/>
                <a:moveTo>
                  <a:pt x="2239" y="4"/>
                </a:moveTo>
                <a:cubicBezTo>
                  <a:pt x="2031" y="366"/>
                  <a:pt x="2031" y="366"/>
                  <a:pt x="2031" y="366"/>
                </a:cubicBezTo>
                <a:cubicBezTo>
                  <a:pt x="2183" y="366"/>
                  <a:pt x="2183" y="366"/>
                  <a:pt x="2183" y="366"/>
                </a:cubicBezTo>
                <a:cubicBezTo>
                  <a:pt x="2317" y="132"/>
                  <a:pt x="2317" y="132"/>
                  <a:pt x="2317" y="132"/>
                </a:cubicBezTo>
                <a:lnTo>
                  <a:pt x="2239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Yahoo!7 Proprietary and Confidential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800983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Yahoo!7 Proprietary and Confidential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658328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5" y="1428750"/>
            <a:ext cx="3954463" cy="4408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428750"/>
            <a:ext cx="3954462" cy="4408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Yahoo!7 Proprietary and Confidential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740370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Yahoo!7 Proprietary and Confidential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213117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Yahoo!7 Proprietary and Confidential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396070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Yahoo!7 Proprietary and Confidential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536268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Yahoo!7 Proprietary and Confidential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871896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304372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Yahoo!7 Proprietary and Confidential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300507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Yahoo!7 Proprietary and Confidential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814809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63550"/>
            <a:ext cx="2016125" cy="5373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463550"/>
            <a:ext cx="5895975" cy="5373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Yahoo!7 Proprietary and Confidential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775959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940064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5" y="1428750"/>
            <a:ext cx="1849438" cy="444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4763" y="1428750"/>
            <a:ext cx="1849437" cy="444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490316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650340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699688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23071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966697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828712"/>
      </p:ext>
    </p:extLst>
  </p:cSld>
  <p:clrMapOvr>
    <a:masterClrMapping/>
  </p:clrMapOvr>
  <p:transition xmlns:p14="http://schemas.microsoft.com/office/powerpoint/2010/main"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9" name="Group 13"/>
          <p:cNvGrpSpPr>
            <a:grpSpLocks/>
          </p:cNvGrpSpPr>
          <p:nvPr userDrawn="1"/>
        </p:nvGrpSpPr>
        <p:grpSpPr bwMode="auto">
          <a:xfrm>
            <a:off x="0" y="0"/>
            <a:ext cx="9144000" cy="6862763"/>
            <a:chOff x="0" y="0"/>
            <a:chExt cx="5760" cy="4323"/>
          </a:xfrm>
        </p:grpSpPr>
        <p:sp>
          <p:nvSpPr>
            <p:cNvPr id="24587" name="Freeform 11"/>
            <p:cNvSpPr>
              <a:spLocks/>
            </p:cNvSpPr>
            <p:nvPr userDrawn="1"/>
          </p:nvSpPr>
          <p:spPr bwMode="invGray">
            <a:xfrm>
              <a:off x="0" y="0"/>
              <a:ext cx="5760" cy="4323"/>
            </a:xfrm>
            <a:custGeom>
              <a:avLst/>
              <a:gdLst>
                <a:gd name="T0" fmla="*/ 19037 w 40176"/>
                <a:gd name="T1" fmla="*/ 0 h 30132"/>
                <a:gd name="T2" fmla="*/ 0 w 40176"/>
                <a:gd name="T3" fmla="*/ 0 h 30132"/>
                <a:gd name="T4" fmla="*/ 0 w 40176"/>
                <a:gd name="T5" fmla="*/ 30132 h 30132"/>
                <a:gd name="T6" fmla="*/ 40176 w 40176"/>
                <a:gd name="T7" fmla="*/ 30132 h 30132"/>
                <a:gd name="T8" fmla="*/ 40176 w 40176"/>
                <a:gd name="T9" fmla="*/ 21666 h 30132"/>
                <a:gd name="T10" fmla="*/ 23957 w 40176"/>
                <a:gd name="T11" fmla="*/ 26652 h 30132"/>
                <a:gd name="T12" fmla="*/ 19037 w 40176"/>
                <a:gd name="T13" fmla="*/ 0 h 30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76" h="30132">
                  <a:moveTo>
                    <a:pt x="19037" y="0"/>
                  </a:moveTo>
                  <a:lnTo>
                    <a:pt x="0" y="0"/>
                  </a:lnTo>
                  <a:lnTo>
                    <a:pt x="0" y="30132"/>
                  </a:lnTo>
                  <a:lnTo>
                    <a:pt x="40176" y="30132"/>
                  </a:lnTo>
                  <a:lnTo>
                    <a:pt x="40176" y="21666"/>
                  </a:lnTo>
                  <a:lnTo>
                    <a:pt x="23957" y="26652"/>
                  </a:lnTo>
                  <a:lnTo>
                    <a:pt x="190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Freeform 10"/>
            <p:cNvSpPr>
              <a:spLocks noEditPoints="1"/>
            </p:cNvSpPr>
            <p:nvPr userDrawn="1"/>
          </p:nvSpPr>
          <p:spPr bwMode="black">
            <a:xfrm>
              <a:off x="4367" y="3812"/>
              <a:ext cx="1053" cy="166"/>
            </a:xfrm>
            <a:custGeom>
              <a:avLst/>
              <a:gdLst>
                <a:gd name="T0" fmla="*/ 312 w 2317"/>
                <a:gd name="T1" fmla="*/ 234 h 366"/>
                <a:gd name="T2" fmla="*/ 314 w 2317"/>
                <a:gd name="T3" fmla="*/ 337 h 366"/>
                <a:gd name="T4" fmla="*/ 260 w 2317"/>
                <a:gd name="T5" fmla="*/ 364 h 366"/>
                <a:gd name="T6" fmla="*/ 221 w 2317"/>
                <a:gd name="T7" fmla="*/ 332 h 366"/>
                <a:gd name="T8" fmla="*/ 223 w 2317"/>
                <a:gd name="T9" fmla="*/ 235 h 366"/>
                <a:gd name="T10" fmla="*/ 0 w 2317"/>
                <a:gd name="T11" fmla="*/ 23 h 366"/>
                <a:gd name="T12" fmla="*/ 254 w 2317"/>
                <a:gd name="T13" fmla="*/ 43 h 366"/>
                <a:gd name="T14" fmla="*/ 393 w 2317"/>
                <a:gd name="T15" fmla="*/ 103 h 366"/>
                <a:gd name="T16" fmla="*/ 433 w 2317"/>
                <a:gd name="T17" fmla="*/ 69 h 366"/>
                <a:gd name="T18" fmla="*/ 565 w 2317"/>
                <a:gd name="T19" fmla="*/ 165 h 366"/>
                <a:gd name="T20" fmla="*/ 565 w 2317"/>
                <a:gd name="T21" fmla="*/ 161 h 366"/>
                <a:gd name="T22" fmla="*/ 721 w 2317"/>
                <a:gd name="T23" fmla="*/ 333 h 366"/>
                <a:gd name="T24" fmla="*/ 604 w 2317"/>
                <a:gd name="T25" fmla="*/ 154 h 366"/>
                <a:gd name="T26" fmla="*/ 573 w 2317"/>
                <a:gd name="T27" fmla="*/ 132 h 366"/>
                <a:gd name="T28" fmla="*/ 538 w 2317"/>
                <a:gd name="T29" fmla="*/ 156 h 366"/>
                <a:gd name="T30" fmla="*/ 416 w 2317"/>
                <a:gd name="T31" fmla="*/ 331 h 366"/>
                <a:gd name="T32" fmla="*/ 537 w 2317"/>
                <a:gd name="T33" fmla="*/ 307 h 366"/>
                <a:gd name="T34" fmla="*/ 595 w 2317"/>
                <a:gd name="T35" fmla="*/ 253 h 366"/>
                <a:gd name="T36" fmla="*/ 582 w 2317"/>
                <a:gd name="T37" fmla="*/ 353 h 366"/>
                <a:gd name="T38" fmla="*/ 722 w 2317"/>
                <a:gd name="T39" fmla="*/ 339 h 366"/>
                <a:gd name="T40" fmla="*/ 1028 w 2317"/>
                <a:gd name="T41" fmla="*/ 266 h 366"/>
                <a:gd name="T42" fmla="*/ 1025 w 2317"/>
                <a:gd name="T43" fmla="*/ 79 h 366"/>
                <a:gd name="T44" fmla="*/ 996 w 2317"/>
                <a:gd name="T45" fmla="*/ 52 h 366"/>
                <a:gd name="T46" fmla="*/ 981 w 2317"/>
                <a:gd name="T47" fmla="*/ 79 h 366"/>
                <a:gd name="T48" fmla="*/ 810 w 2317"/>
                <a:gd name="T49" fmla="*/ 170 h 366"/>
                <a:gd name="T50" fmla="*/ 874 w 2317"/>
                <a:gd name="T51" fmla="*/ 101 h 366"/>
                <a:gd name="T52" fmla="*/ 696 w 2317"/>
                <a:gd name="T53" fmla="*/ 82 h 366"/>
                <a:gd name="T54" fmla="*/ 757 w 2317"/>
                <a:gd name="T55" fmla="*/ 161 h 366"/>
                <a:gd name="T56" fmla="*/ 699 w 2317"/>
                <a:gd name="T57" fmla="*/ 270 h 366"/>
                <a:gd name="T58" fmla="*/ 873 w 2317"/>
                <a:gd name="T59" fmla="*/ 295 h 366"/>
                <a:gd name="T60" fmla="*/ 811 w 2317"/>
                <a:gd name="T61" fmla="*/ 204 h 366"/>
                <a:gd name="T62" fmla="*/ 981 w 2317"/>
                <a:gd name="T63" fmla="*/ 222 h 366"/>
                <a:gd name="T64" fmla="*/ 928 w 2317"/>
                <a:gd name="T65" fmla="*/ 292 h 366"/>
                <a:gd name="T66" fmla="*/ 1069 w 2317"/>
                <a:gd name="T67" fmla="*/ 277 h 366"/>
                <a:gd name="T68" fmla="*/ 1133 w 2317"/>
                <a:gd name="T69" fmla="*/ 193 h 366"/>
                <a:gd name="T70" fmla="*/ 1341 w 2317"/>
                <a:gd name="T71" fmla="*/ 222 h 366"/>
                <a:gd name="T72" fmla="*/ 1247 w 2317"/>
                <a:gd name="T73" fmla="*/ 86 h 366"/>
                <a:gd name="T74" fmla="*/ 1235 w 2317"/>
                <a:gd name="T75" fmla="*/ 303 h 366"/>
                <a:gd name="T76" fmla="*/ 1851 w 2317"/>
                <a:gd name="T77" fmla="*/ 319 h 366"/>
                <a:gd name="T78" fmla="*/ 1805 w 2317"/>
                <a:gd name="T79" fmla="*/ 268 h 366"/>
                <a:gd name="T80" fmla="*/ 1851 w 2317"/>
                <a:gd name="T81" fmla="*/ 319 h 366"/>
                <a:gd name="T82" fmla="*/ 1913 w 2317"/>
                <a:gd name="T83" fmla="*/ 11 h 366"/>
                <a:gd name="T84" fmla="*/ 1815 w 2317"/>
                <a:gd name="T85" fmla="*/ 33 h 366"/>
                <a:gd name="T86" fmla="*/ 1723 w 2317"/>
                <a:gd name="T87" fmla="*/ 166 h 366"/>
                <a:gd name="T88" fmla="*/ 1480 w 2317"/>
                <a:gd name="T89" fmla="*/ 166 h 366"/>
                <a:gd name="T90" fmla="*/ 1776 w 2317"/>
                <a:gd name="T91" fmla="*/ 151 h 366"/>
                <a:gd name="T92" fmla="*/ 1415 w 2317"/>
                <a:gd name="T93" fmla="*/ 171 h 366"/>
                <a:gd name="T94" fmla="*/ 1777 w 2317"/>
                <a:gd name="T95" fmla="*/ 156 h 366"/>
                <a:gd name="T96" fmla="*/ 1921 w 2317"/>
                <a:gd name="T97" fmla="*/ 278 h 366"/>
                <a:gd name="T98" fmla="*/ 1946 w 2317"/>
                <a:gd name="T99" fmla="*/ 304 h 366"/>
                <a:gd name="T100" fmla="*/ 1893 w 2317"/>
                <a:gd name="T101" fmla="*/ 304 h 366"/>
                <a:gd name="T102" fmla="*/ 1920 w 2317"/>
                <a:gd name="T103" fmla="*/ 301 h 366"/>
                <a:gd name="T104" fmla="*/ 1916 w 2317"/>
                <a:gd name="T105" fmla="*/ 293 h 366"/>
                <a:gd name="T106" fmla="*/ 1931 w 2317"/>
                <a:gd name="T107" fmla="*/ 310 h 366"/>
                <a:gd name="T108" fmla="*/ 1924 w 2317"/>
                <a:gd name="T109" fmla="*/ 313 h 366"/>
                <a:gd name="T110" fmla="*/ 1910 w 2317"/>
                <a:gd name="T111" fmla="*/ 319 h 366"/>
                <a:gd name="T112" fmla="*/ 1928 w 2317"/>
                <a:gd name="T113" fmla="*/ 289 h 366"/>
                <a:gd name="T114" fmla="*/ 1931 w 2317"/>
                <a:gd name="T115" fmla="*/ 310 h 366"/>
                <a:gd name="T116" fmla="*/ 2153 w 2317"/>
                <a:gd name="T117" fmla="*/ 131 h 366"/>
                <a:gd name="T118" fmla="*/ 2239 w 2317"/>
                <a:gd name="T119" fmla="*/ 4 h 366"/>
                <a:gd name="T120" fmla="*/ 2317 w 2317"/>
                <a:gd name="T121" fmla="*/ 13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17" h="366">
                  <a:moveTo>
                    <a:pt x="526" y="94"/>
                  </a:moveTo>
                  <a:cubicBezTo>
                    <a:pt x="516" y="95"/>
                    <a:pt x="477" y="103"/>
                    <a:pt x="464" y="106"/>
                  </a:cubicBezTo>
                  <a:cubicBezTo>
                    <a:pt x="450" y="110"/>
                    <a:pt x="321" y="210"/>
                    <a:pt x="312" y="234"/>
                  </a:cubicBezTo>
                  <a:cubicBezTo>
                    <a:pt x="310" y="243"/>
                    <a:pt x="309" y="256"/>
                    <a:pt x="309" y="268"/>
                  </a:cubicBezTo>
                  <a:cubicBezTo>
                    <a:pt x="308" y="288"/>
                    <a:pt x="308" y="288"/>
                    <a:pt x="308" y="288"/>
                  </a:cubicBezTo>
                  <a:cubicBezTo>
                    <a:pt x="308" y="302"/>
                    <a:pt x="312" y="325"/>
                    <a:pt x="314" y="337"/>
                  </a:cubicBezTo>
                  <a:cubicBezTo>
                    <a:pt x="323" y="339"/>
                    <a:pt x="384" y="337"/>
                    <a:pt x="395" y="339"/>
                  </a:cubicBezTo>
                  <a:cubicBezTo>
                    <a:pt x="394" y="364"/>
                    <a:pt x="394" y="364"/>
                    <a:pt x="394" y="364"/>
                  </a:cubicBezTo>
                  <a:cubicBezTo>
                    <a:pt x="383" y="364"/>
                    <a:pt x="305" y="364"/>
                    <a:pt x="260" y="364"/>
                  </a:cubicBezTo>
                  <a:cubicBezTo>
                    <a:pt x="238" y="364"/>
                    <a:pt x="165" y="366"/>
                    <a:pt x="142" y="366"/>
                  </a:cubicBezTo>
                  <a:cubicBezTo>
                    <a:pt x="147" y="342"/>
                    <a:pt x="147" y="342"/>
                    <a:pt x="147" y="342"/>
                  </a:cubicBezTo>
                  <a:cubicBezTo>
                    <a:pt x="159" y="341"/>
                    <a:pt x="210" y="344"/>
                    <a:pt x="221" y="332"/>
                  </a:cubicBezTo>
                  <a:cubicBezTo>
                    <a:pt x="226" y="326"/>
                    <a:pt x="225" y="320"/>
                    <a:pt x="225" y="286"/>
                  </a:cubicBezTo>
                  <a:cubicBezTo>
                    <a:pt x="225" y="270"/>
                    <a:pt x="225" y="270"/>
                    <a:pt x="225" y="270"/>
                  </a:cubicBezTo>
                  <a:cubicBezTo>
                    <a:pt x="225" y="262"/>
                    <a:pt x="225" y="248"/>
                    <a:pt x="223" y="235"/>
                  </a:cubicBezTo>
                  <a:cubicBezTo>
                    <a:pt x="218" y="221"/>
                    <a:pt x="104" y="79"/>
                    <a:pt x="75" y="56"/>
                  </a:cubicBezTo>
                  <a:cubicBezTo>
                    <a:pt x="67" y="53"/>
                    <a:pt x="13" y="48"/>
                    <a:pt x="0" y="4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0"/>
                    <a:pt x="65" y="24"/>
                    <a:pt x="123" y="22"/>
                  </a:cubicBezTo>
                  <a:cubicBezTo>
                    <a:pt x="160" y="21"/>
                    <a:pt x="246" y="22"/>
                    <a:pt x="257" y="23"/>
                  </a:cubicBezTo>
                  <a:cubicBezTo>
                    <a:pt x="254" y="43"/>
                    <a:pt x="254" y="43"/>
                    <a:pt x="254" y="43"/>
                  </a:cubicBezTo>
                  <a:cubicBezTo>
                    <a:pt x="243" y="45"/>
                    <a:pt x="188" y="46"/>
                    <a:pt x="174" y="50"/>
                  </a:cubicBezTo>
                  <a:cubicBezTo>
                    <a:pt x="211" y="105"/>
                    <a:pt x="269" y="175"/>
                    <a:pt x="288" y="203"/>
                  </a:cubicBezTo>
                  <a:cubicBezTo>
                    <a:pt x="298" y="188"/>
                    <a:pt x="390" y="125"/>
                    <a:pt x="393" y="103"/>
                  </a:cubicBezTo>
                  <a:cubicBezTo>
                    <a:pt x="378" y="100"/>
                    <a:pt x="331" y="94"/>
                    <a:pt x="324" y="94"/>
                  </a:cubicBezTo>
                  <a:cubicBezTo>
                    <a:pt x="320" y="69"/>
                    <a:pt x="320" y="69"/>
                    <a:pt x="320" y="69"/>
                  </a:cubicBezTo>
                  <a:cubicBezTo>
                    <a:pt x="332" y="67"/>
                    <a:pt x="400" y="69"/>
                    <a:pt x="433" y="69"/>
                  </a:cubicBezTo>
                  <a:cubicBezTo>
                    <a:pt x="462" y="69"/>
                    <a:pt x="524" y="69"/>
                    <a:pt x="542" y="70"/>
                  </a:cubicBezTo>
                  <a:lnTo>
                    <a:pt x="526" y="94"/>
                  </a:lnTo>
                  <a:close/>
                  <a:moveTo>
                    <a:pt x="565" y="165"/>
                  </a:moveTo>
                  <a:cubicBezTo>
                    <a:pt x="571" y="180"/>
                    <a:pt x="584" y="216"/>
                    <a:pt x="591" y="235"/>
                  </a:cubicBezTo>
                  <a:cubicBezTo>
                    <a:pt x="532" y="235"/>
                    <a:pt x="532" y="235"/>
                    <a:pt x="532" y="235"/>
                  </a:cubicBezTo>
                  <a:cubicBezTo>
                    <a:pt x="536" y="225"/>
                    <a:pt x="554" y="186"/>
                    <a:pt x="565" y="161"/>
                  </a:cubicBezTo>
                  <a:cubicBezTo>
                    <a:pt x="565" y="165"/>
                    <a:pt x="565" y="165"/>
                    <a:pt x="565" y="165"/>
                  </a:cubicBezTo>
                  <a:moveTo>
                    <a:pt x="722" y="339"/>
                  </a:moveTo>
                  <a:cubicBezTo>
                    <a:pt x="721" y="333"/>
                    <a:pt x="721" y="333"/>
                    <a:pt x="721" y="333"/>
                  </a:cubicBezTo>
                  <a:cubicBezTo>
                    <a:pt x="711" y="333"/>
                    <a:pt x="687" y="326"/>
                    <a:pt x="677" y="324"/>
                  </a:cubicBezTo>
                  <a:cubicBezTo>
                    <a:pt x="662" y="300"/>
                    <a:pt x="647" y="258"/>
                    <a:pt x="637" y="236"/>
                  </a:cubicBezTo>
                  <a:cubicBezTo>
                    <a:pt x="625" y="207"/>
                    <a:pt x="608" y="166"/>
                    <a:pt x="604" y="154"/>
                  </a:cubicBezTo>
                  <a:cubicBezTo>
                    <a:pt x="612" y="152"/>
                    <a:pt x="627" y="148"/>
                    <a:pt x="636" y="147"/>
                  </a:cubicBezTo>
                  <a:cubicBezTo>
                    <a:pt x="639" y="131"/>
                    <a:pt x="639" y="131"/>
                    <a:pt x="639" y="131"/>
                  </a:cubicBezTo>
                  <a:cubicBezTo>
                    <a:pt x="629" y="132"/>
                    <a:pt x="585" y="132"/>
                    <a:pt x="573" y="132"/>
                  </a:cubicBezTo>
                  <a:cubicBezTo>
                    <a:pt x="568" y="132"/>
                    <a:pt x="517" y="131"/>
                    <a:pt x="507" y="130"/>
                  </a:cubicBezTo>
                  <a:cubicBezTo>
                    <a:pt x="509" y="147"/>
                    <a:pt x="509" y="147"/>
                    <a:pt x="509" y="147"/>
                  </a:cubicBezTo>
                  <a:cubicBezTo>
                    <a:pt x="517" y="148"/>
                    <a:pt x="530" y="154"/>
                    <a:pt x="538" y="156"/>
                  </a:cubicBezTo>
                  <a:cubicBezTo>
                    <a:pt x="533" y="166"/>
                    <a:pt x="475" y="280"/>
                    <a:pt x="463" y="297"/>
                  </a:cubicBezTo>
                  <a:cubicBezTo>
                    <a:pt x="454" y="299"/>
                    <a:pt x="432" y="306"/>
                    <a:pt x="423" y="307"/>
                  </a:cubicBezTo>
                  <a:cubicBezTo>
                    <a:pt x="416" y="331"/>
                    <a:pt x="416" y="331"/>
                    <a:pt x="416" y="331"/>
                  </a:cubicBezTo>
                  <a:cubicBezTo>
                    <a:pt x="423" y="330"/>
                    <a:pt x="465" y="330"/>
                    <a:pt x="474" y="330"/>
                  </a:cubicBezTo>
                  <a:cubicBezTo>
                    <a:pt x="483" y="330"/>
                    <a:pt x="523" y="329"/>
                    <a:pt x="534" y="330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28" y="306"/>
                    <a:pt x="512" y="303"/>
                    <a:pt x="503" y="301"/>
                  </a:cubicBezTo>
                  <a:cubicBezTo>
                    <a:pt x="506" y="278"/>
                    <a:pt x="523" y="261"/>
                    <a:pt x="526" y="257"/>
                  </a:cubicBezTo>
                  <a:cubicBezTo>
                    <a:pt x="538" y="255"/>
                    <a:pt x="583" y="253"/>
                    <a:pt x="595" y="253"/>
                  </a:cubicBezTo>
                  <a:cubicBezTo>
                    <a:pt x="600" y="262"/>
                    <a:pt x="622" y="310"/>
                    <a:pt x="628" y="324"/>
                  </a:cubicBezTo>
                  <a:cubicBezTo>
                    <a:pt x="618" y="326"/>
                    <a:pt x="596" y="330"/>
                    <a:pt x="584" y="331"/>
                  </a:cubicBezTo>
                  <a:cubicBezTo>
                    <a:pt x="582" y="353"/>
                    <a:pt x="582" y="353"/>
                    <a:pt x="582" y="353"/>
                  </a:cubicBezTo>
                  <a:cubicBezTo>
                    <a:pt x="591" y="353"/>
                    <a:pt x="642" y="353"/>
                    <a:pt x="652" y="353"/>
                  </a:cubicBezTo>
                  <a:cubicBezTo>
                    <a:pt x="669" y="353"/>
                    <a:pt x="717" y="353"/>
                    <a:pt x="721" y="354"/>
                  </a:cubicBezTo>
                  <a:lnTo>
                    <a:pt x="722" y="339"/>
                  </a:lnTo>
                  <a:close/>
                  <a:moveTo>
                    <a:pt x="1069" y="277"/>
                  </a:moveTo>
                  <a:cubicBezTo>
                    <a:pt x="1066" y="271"/>
                    <a:pt x="1066" y="271"/>
                    <a:pt x="1066" y="271"/>
                  </a:cubicBezTo>
                  <a:cubicBezTo>
                    <a:pt x="1057" y="270"/>
                    <a:pt x="1025" y="268"/>
                    <a:pt x="1028" y="266"/>
                  </a:cubicBezTo>
                  <a:cubicBezTo>
                    <a:pt x="1031" y="264"/>
                    <a:pt x="1028" y="227"/>
                    <a:pt x="1027" y="182"/>
                  </a:cubicBezTo>
                  <a:cubicBezTo>
                    <a:pt x="1027" y="182"/>
                    <a:pt x="1026" y="142"/>
                    <a:pt x="1025" y="121"/>
                  </a:cubicBezTo>
                  <a:cubicBezTo>
                    <a:pt x="1023" y="96"/>
                    <a:pt x="1025" y="79"/>
                    <a:pt x="1025" y="79"/>
                  </a:cubicBezTo>
                  <a:cubicBezTo>
                    <a:pt x="1025" y="79"/>
                    <a:pt x="1062" y="69"/>
                    <a:pt x="1070" y="69"/>
                  </a:cubicBezTo>
                  <a:cubicBezTo>
                    <a:pt x="1072" y="52"/>
                    <a:pt x="1072" y="52"/>
                    <a:pt x="1072" y="52"/>
                  </a:cubicBezTo>
                  <a:cubicBezTo>
                    <a:pt x="1064" y="54"/>
                    <a:pt x="1024" y="52"/>
                    <a:pt x="996" y="52"/>
                  </a:cubicBezTo>
                  <a:cubicBezTo>
                    <a:pt x="969" y="52"/>
                    <a:pt x="934" y="52"/>
                    <a:pt x="926" y="51"/>
                  </a:cubicBezTo>
                  <a:cubicBezTo>
                    <a:pt x="925" y="71"/>
                    <a:pt x="925" y="71"/>
                    <a:pt x="925" y="71"/>
                  </a:cubicBezTo>
                  <a:cubicBezTo>
                    <a:pt x="937" y="72"/>
                    <a:pt x="974" y="77"/>
                    <a:pt x="981" y="79"/>
                  </a:cubicBezTo>
                  <a:cubicBezTo>
                    <a:pt x="984" y="87"/>
                    <a:pt x="980" y="118"/>
                    <a:pt x="980" y="145"/>
                  </a:cubicBezTo>
                  <a:cubicBezTo>
                    <a:pt x="980" y="167"/>
                    <a:pt x="980" y="167"/>
                    <a:pt x="980" y="167"/>
                  </a:cubicBezTo>
                  <a:cubicBezTo>
                    <a:pt x="962" y="169"/>
                    <a:pt x="822" y="170"/>
                    <a:pt x="810" y="170"/>
                  </a:cubicBezTo>
                  <a:cubicBezTo>
                    <a:pt x="811" y="154"/>
                    <a:pt x="811" y="154"/>
                    <a:pt x="811" y="154"/>
                  </a:cubicBezTo>
                  <a:cubicBezTo>
                    <a:pt x="811" y="124"/>
                    <a:pt x="813" y="116"/>
                    <a:pt x="815" y="106"/>
                  </a:cubicBezTo>
                  <a:cubicBezTo>
                    <a:pt x="822" y="105"/>
                    <a:pt x="862" y="102"/>
                    <a:pt x="874" y="101"/>
                  </a:cubicBezTo>
                  <a:cubicBezTo>
                    <a:pt x="876" y="81"/>
                    <a:pt x="876" y="81"/>
                    <a:pt x="876" y="81"/>
                  </a:cubicBezTo>
                  <a:cubicBezTo>
                    <a:pt x="869" y="82"/>
                    <a:pt x="810" y="81"/>
                    <a:pt x="784" y="81"/>
                  </a:cubicBezTo>
                  <a:cubicBezTo>
                    <a:pt x="757" y="81"/>
                    <a:pt x="704" y="83"/>
                    <a:pt x="696" y="82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710" y="102"/>
                    <a:pt x="748" y="104"/>
                    <a:pt x="756" y="106"/>
                  </a:cubicBezTo>
                  <a:cubicBezTo>
                    <a:pt x="757" y="117"/>
                    <a:pt x="757" y="150"/>
                    <a:pt x="757" y="161"/>
                  </a:cubicBezTo>
                  <a:cubicBezTo>
                    <a:pt x="757" y="195"/>
                    <a:pt x="757" y="195"/>
                    <a:pt x="757" y="195"/>
                  </a:cubicBezTo>
                  <a:cubicBezTo>
                    <a:pt x="757" y="222"/>
                    <a:pt x="757" y="248"/>
                    <a:pt x="756" y="264"/>
                  </a:cubicBezTo>
                  <a:cubicBezTo>
                    <a:pt x="747" y="265"/>
                    <a:pt x="709" y="269"/>
                    <a:pt x="699" y="270"/>
                  </a:cubicBezTo>
                  <a:cubicBezTo>
                    <a:pt x="697" y="295"/>
                    <a:pt x="697" y="295"/>
                    <a:pt x="697" y="295"/>
                  </a:cubicBezTo>
                  <a:cubicBezTo>
                    <a:pt x="710" y="294"/>
                    <a:pt x="764" y="295"/>
                    <a:pt x="786" y="295"/>
                  </a:cubicBezTo>
                  <a:cubicBezTo>
                    <a:pt x="804" y="295"/>
                    <a:pt x="863" y="294"/>
                    <a:pt x="873" y="295"/>
                  </a:cubicBezTo>
                  <a:cubicBezTo>
                    <a:pt x="873" y="270"/>
                    <a:pt x="873" y="270"/>
                    <a:pt x="873" y="270"/>
                  </a:cubicBezTo>
                  <a:cubicBezTo>
                    <a:pt x="865" y="269"/>
                    <a:pt x="826" y="266"/>
                    <a:pt x="816" y="265"/>
                  </a:cubicBezTo>
                  <a:cubicBezTo>
                    <a:pt x="813" y="251"/>
                    <a:pt x="811" y="240"/>
                    <a:pt x="811" y="204"/>
                  </a:cubicBezTo>
                  <a:cubicBezTo>
                    <a:pt x="821" y="203"/>
                    <a:pt x="821" y="203"/>
                    <a:pt x="821" y="203"/>
                  </a:cubicBezTo>
                  <a:cubicBezTo>
                    <a:pt x="827" y="202"/>
                    <a:pt x="960" y="195"/>
                    <a:pt x="980" y="195"/>
                  </a:cubicBezTo>
                  <a:cubicBezTo>
                    <a:pt x="981" y="222"/>
                    <a:pt x="981" y="222"/>
                    <a:pt x="981" y="222"/>
                  </a:cubicBezTo>
                  <a:cubicBezTo>
                    <a:pt x="981" y="236"/>
                    <a:pt x="982" y="253"/>
                    <a:pt x="980" y="265"/>
                  </a:cubicBezTo>
                  <a:cubicBezTo>
                    <a:pt x="972" y="266"/>
                    <a:pt x="933" y="269"/>
                    <a:pt x="927" y="270"/>
                  </a:cubicBezTo>
                  <a:cubicBezTo>
                    <a:pt x="928" y="292"/>
                    <a:pt x="928" y="292"/>
                    <a:pt x="928" y="292"/>
                  </a:cubicBezTo>
                  <a:cubicBezTo>
                    <a:pt x="946" y="291"/>
                    <a:pt x="985" y="293"/>
                    <a:pt x="1001" y="293"/>
                  </a:cubicBezTo>
                  <a:cubicBezTo>
                    <a:pt x="1021" y="292"/>
                    <a:pt x="1061" y="292"/>
                    <a:pt x="1069" y="293"/>
                  </a:cubicBezTo>
                  <a:lnTo>
                    <a:pt x="1069" y="277"/>
                  </a:lnTo>
                  <a:close/>
                  <a:moveTo>
                    <a:pt x="1341" y="222"/>
                  </a:moveTo>
                  <a:cubicBezTo>
                    <a:pt x="1334" y="249"/>
                    <a:pt x="1306" y="268"/>
                    <a:pt x="1253" y="273"/>
                  </a:cubicBezTo>
                  <a:cubicBezTo>
                    <a:pt x="1184" y="279"/>
                    <a:pt x="1133" y="249"/>
                    <a:pt x="1133" y="193"/>
                  </a:cubicBezTo>
                  <a:cubicBezTo>
                    <a:pt x="1133" y="136"/>
                    <a:pt x="1200" y="119"/>
                    <a:pt x="1233" y="116"/>
                  </a:cubicBezTo>
                  <a:cubicBezTo>
                    <a:pt x="1296" y="112"/>
                    <a:pt x="1346" y="129"/>
                    <a:pt x="1343" y="193"/>
                  </a:cubicBezTo>
                  <a:lnTo>
                    <a:pt x="1341" y="222"/>
                  </a:lnTo>
                  <a:close/>
                  <a:moveTo>
                    <a:pt x="1392" y="172"/>
                  </a:moveTo>
                  <a:cubicBezTo>
                    <a:pt x="1387" y="148"/>
                    <a:pt x="1382" y="138"/>
                    <a:pt x="1355" y="116"/>
                  </a:cubicBezTo>
                  <a:cubicBezTo>
                    <a:pt x="1324" y="92"/>
                    <a:pt x="1286" y="86"/>
                    <a:pt x="1247" y="86"/>
                  </a:cubicBezTo>
                  <a:cubicBezTo>
                    <a:pt x="1143" y="86"/>
                    <a:pt x="1076" y="137"/>
                    <a:pt x="1076" y="199"/>
                  </a:cubicBezTo>
                  <a:cubicBezTo>
                    <a:pt x="1076" y="229"/>
                    <a:pt x="1081" y="253"/>
                    <a:pt x="1112" y="272"/>
                  </a:cubicBezTo>
                  <a:cubicBezTo>
                    <a:pt x="1151" y="295"/>
                    <a:pt x="1197" y="303"/>
                    <a:pt x="1235" y="303"/>
                  </a:cubicBezTo>
                  <a:cubicBezTo>
                    <a:pt x="1327" y="303"/>
                    <a:pt x="1397" y="264"/>
                    <a:pt x="1394" y="187"/>
                  </a:cubicBezTo>
                  <a:lnTo>
                    <a:pt x="1392" y="172"/>
                  </a:lnTo>
                  <a:close/>
                  <a:moveTo>
                    <a:pt x="1851" y="319"/>
                  </a:moveTo>
                  <a:cubicBezTo>
                    <a:pt x="1857" y="272"/>
                    <a:pt x="1857" y="272"/>
                    <a:pt x="1857" y="272"/>
                  </a:cubicBezTo>
                  <a:cubicBezTo>
                    <a:pt x="1833" y="271"/>
                    <a:pt x="1833" y="271"/>
                    <a:pt x="1833" y="271"/>
                  </a:cubicBezTo>
                  <a:cubicBezTo>
                    <a:pt x="1805" y="268"/>
                    <a:pt x="1805" y="268"/>
                    <a:pt x="1805" y="268"/>
                  </a:cubicBezTo>
                  <a:cubicBezTo>
                    <a:pt x="1805" y="315"/>
                    <a:pt x="1805" y="315"/>
                    <a:pt x="1805" y="315"/>
                  </a:cubicBezTo>
                  <a:cubicBezTo>
                    <a:pt x="1827" y="317"/>
                    <a:pt x="1827" y="317"/>
                    <a:pt x="1827" y="317"/>
                  </a:cubicBezTo>
                  <a:lnTo>
                    <a:pt x="1851" y="319"/>
                  </a:lnTo>
                  <a:close/>
                  <a:moveTo>
                    <a:pt x="1855" y="233"/>
                  </a:moveTo>
                  <a:cubicBezTo>
                    <a:pt x="1858" y="223"/>
                    <a:pt x="1890" y="82"/>
                    <a:pt x="1900" y="50"/>
                  </a:cubicBezTo>
                  <a:cubicBezTo>
                    <a:pt x="1913" y="11"/>
                    <a:pt x="1913" y="11"/>
                    <a:pt x="1913" y="11"/>
                  </a:cubicBezTo>
                  <a:cubicBezTo>
                    <a:pt x="1903" y="11"/>
                    <a:pt x="1899" y="9"/>
                    <a:pt x="1870" y="6"/>
                  </a:cubicBezTo>
                  <a:cubicBezTo>
                    <a:pt x="1822" y="1"/>
                    <a:pt x="1824" y="2"/>
                    <a:pt x="1813" y="0"/>
                  </a:cubicBezTo>
                  <a:cubicBezTo>
                    <a:pt x="1815" y="33"/>
                    <a:pt x="1815" y="33"/>
                    <a:pt x="1815" y="33"/>
                  </a:cubicBezTo>
                  <a:cubicBezTo>
                    <a:pt x="1815" y="50"/>
                    <a:pt x="1819" y="209"/>
                    <a:pt x="1814" y="230"/>
                  </a:cubicBezTo>
                  <a:cubicBezTo>
                    <a:pt x="1855" y="233"/>
                    <a:pt x="1855" y="233"/>
                    <a:pt x="1855" y="233"/>
                  </a:cubicBezTo>
                  <a:moveTo>
                    <a:pt x="1723" y="166"/>
                  </a:moveTo>
                  <a:cubicBezTo>
                    <a:pt x="1721" y="187"/>
                    <a:pt x="1717" y="197"/>
                    <a:pt x="1717" y="197"/>
                  </a:cubicBezTo>
                  <a:cubicBezTo>
                    <a:pt x="1704" y="228"/>
                    <a:pt x="1678" y="250"/>
                    <a:pt x="1618" y="256"/>
                  </a:cubicBezTo>
                  <a:cubicBezTo>
                    <a:pt x="1539" y="262"/>
                    <a:pt x="1480" y="230"/>
                    <a:pt x="1480" y="166"/>
                  </a:cubicBezTo>
                  <a:cubicBezTo>
                    <a:pt x="1480" y="102"/>
                    <a:pt x="1551" y="79"/>
                    <a:pt x="1588" y="77"/>
                  </a:cubicBezTo>
                  <a:cubicBezTo>
                    <a:pt x="1660" y="72"/>
                    <a:pt x="1727" y="97"/>
                    <a:pt x="1723" y="166"/>
                  </a:cubicBezTo>
                  <a:moveTo>
                    <a:pt x="1776" y="151"/>
                  </a:moveTo>
                  <a:cubicBezTo>
                    <a:pt x="1770" y="124"/>
                    <a:pt x="1765" y="101"/>
                    <a:pt x="1734" y="77"/>
                  </a:cubicBezTo>
                  <a:cubicBezTo>
                    <a:pt x="1699" y="49"/>
                    <a:pt x="1655" y="43"/>
                    <a:pt x="1611" y="43"/>
                  </a:cubicBezTo>
                  <a:cubicBezTo>
                    <a:pt x="1493" y="42"/>
                    <a:pt x="1408" y="101"/>
                    <a:pt x="1415" y="171"/>
                  </a:cubicBezTo>
                  <a:cubicBezTo>
                    <a:pt x="1420" y="211"/>
                    <a:pt x="1437" y="231"/>
                    <a:pt x="1472" y="255"/>
                  </a:cubicBezTo>
                  <a:cubicBezTo>
                    <a:pt x="1515" y="283"/>
                    <a:pt x="1552" y="288"/>
                    <a:pt x="1595" y="288"/>
                  </a:cubicBezTo>
                  <a:cubicBezTo>
                    <a:pt x="1699" y="288"/>
                    <a:pt x="1783" y="228"/>
                    <a:pt x="1777" y="156"/>
                  </a:cubicBezTo>
                  <a:lnTo>
                    <a:pt x="1776" y="151"/>
                  </a:lnTo>
                  <a:close/>
                  <a:moveTo>
                    <a:pt x="1946" y="304"/>
                  </a:moveTo>
                  <a:cubicBezTo>
                    <a:pt x="1947" y="290"/>
                    <a:pt x="1936" y="278"/>
                    <a:pt x="1921" y="278"/>
                  </a:cubicBezTo>
                  <a:cubicBezTo>
                    <a:pt x="1907" y="278"/>
                    <a:pt x="1896" y="290"/>
                    <a:pt x="1896" y="304"/>
                  </a:cubicBezTo>
                  <a:cubicBezTo>
                    <a:pt x="1896" y="318"/>
                    <a:pt x="1907" y="329"/>
                    <a:pt x="1921" y="329"/>
                  </a:cubicBezTo>
                  <a:cubicBezTo>
                    <a:pt x="1935" y="329"/>
                    <a:pt x="1946" y="318"/>
                    <a:pt x="1946" y="304"/>
                  </a:cubicBezTo>
                  <a:moveTo>
                    <a:pt x="1949" y="304"/>
                  </a:moveTo>
                  <a:cubicBezTo>
                    <a:pt x="1949" y="319"/>
                    <a:pt x="1937" y="332"/>
                    <a:pt x="1921" y="332"/>
                  </a:cubicBezTo>
                  <a:cubicBezTo>
                    <a:pt x="1907" y="332"/>
                    <a:pt x="1893" y="320"/>
                    <a:pt x="1893" y="304"/>
                  </a:cubicBezTo>
                  <a:cubicBezTo>
                    <a:pt x="1893" y="288"/>
                    <a:pt x="1906" y="276"/>
                    <a:pt x="1921" y="276"/>
                  </a:cubicBezTo>
                  <a:cubicBezTo>
                    <a:pt x="1937" y="276"/>
                    <a:pt x="1949" y="289"/>
                    <a:pt x="1949" y="304"/>
                  </a:cubicBezTo>
                  <a:moveTo>
                    <a:pt x="1920" y="301"/>
                  </a:moveTo>
                  <a:cubicBezTo>
                    <a:pt x="1923" y="301"/>
                    <a:pt x="1927" y="301"/>
                    <a:pt x="1927" y="297"/>
                  </a:cubicBezTo>
                  <a:cubicBezTo>
                    <a:pt x="1927" y="293"/>
                    <a:pt x="1923" y="293"/>
                    <a:pt x="1921" y="293"/>
                  </a:cubicBezTo>
                  <a:cubicBezTo>
                    <a:pt x="1916" y="293"/>
                    <a:pt x="1916" y="293"/>
                    <a:pt x="1916" y="293"/>
                  </a:cubicBezTo>
                  <a:cubicBezTo>
                    <a:pt x="1916" y="301"/>
                    <a:pt x="1916" y="301"/>
                    <a:pt x="1916" y="301"/>
                  </a:cubicBezTo>
                  <a:cubicBezTo>
                    <a:pt x="1920" y="301"/>
                    <a:pt x="1920" y="301"/>
                    <a:pt x="1920" y="301"/>
                  </a:cubicBezTo>
                  <a:moveTo>
                    <a:pt x="1931" y="310"/>
                  </a:moveTo>
                  <a:cubicBezTo>
                    <a:pt x="1932" y="314"/>
                    <a:pt x="1932" y="317"/>
                    <a:pt x="1934" y="319"/>
                  </a:cubicBezTo>
                  <a:cubicBezTo>
                    <a:pt x="1926" y="319"/>
                    <a:pt x="1926" y="319"/>
                    <a:pt x="1926" y="319"/>
                  </a:cubicBezTo>
                  <a:cubicBezTo>
                    <a:pt x="1925" y="317"/>
                    <a:pt x="1925" y="315"/>
                    <a:pt x="1924" y="313"/>
                  </a:cubicBezTo>
                  <a:cubicBezTo>
                    <a:pt x="1924" y="306"/>
                    <a:pt x="1923" y="306"/>
                    <a:pt x="1916" y="306"/>
                  </a:cubicBezTo>
                  <a:cubicBezTo>
                    <a:pt x="1916" y="319"/>
                    <a:pt x="1916" y="319"/>
                    <a:pt x="1916" y="319"/>
                  </a:cubicBezTo>
                  <a:cubicBezTo>
                    <a:pt x="1910" y="319"/>
                    <a:pt x="1910" y="319"/>
                    <a:pt x="1910" y="319"/>
                  </a:cubicBezTo>
                  <a:cubicBezTo>
                    <a:pt x="1910" y="288"/>
                    <a:pt x="1910" y="288"/>
                    <a:pt x="1910" y="288"/>
                  </a:cubicBezTo>
                  <a:cubicBezTo>
                    <a:pt x="1921" y="288"/>
                    <a:pt x="1921" y="288"/>
                    <a:pt x="1921" y="288"/>
                  </a:cubicBezTo>
                  <a:cubicBezTo>
                    <a:pt x="1924" y="288"/>
                    <a:pt x="1926" y="288"/>
                    <a:pt x="1928" y="289"/>
                  </a:cubicBezTo>
                  <a:cubicBezTo>
                    <a:pt x="1932" y="290"/>
                    <a:pt x="1933" y="294"/>
                    <a:pt x="1933" y="296"/>
                  </a:cubicBezTo>
                  <a:cubicBezTo>
                    <a:pt x="1933" y="302"/>
                    <a:pt x="1928" y="303"/>
                    <a:pt x="1927" y="304"/>
                  </a:cubicBezTo>
                  <a:cubicBezTo>
                    <a:pt x="1929" y="305"/>
                    <a:pt x="1930" y="305"/>
                    <a:pt x="1931" y="310"/>
                  </a:cubicBezTo>
                  <a:moveTo>
                    <a:pt x="1973" y="1"/>
                  </a:moveTo>
                  <a:cubicBezTo>
                    <a:pt x="2047" y="131"/>
                    <a:pt x="2047" y="131"/>
                    <a:pt x="2047" y="131"/>
                  </a:cubicBezTo>
                  <a:cubicBezTo>
                    <a:pt x="2153" y="131"/>
                    <a:pt x="2153" y="131"/>
                    <a:pt x="2153" y="131"/>
                  </a:cubicBezTo>
                  <a:cubicBezTo>
                    <a:pt x="2229" y="1"/>
                    <a:pt x="2229" y="1"/>
                    <a:pt x="2229" y="1"/>
                  </a:cubicBezTo>
                  <a:lnTo>
                    <a:pt x="1973" y="1"/>
                  </a:lnTo>
                  <a:close/>
                  <a:moveTo>
                    <a:pt x="2239" y="4"/>
                  </a:moveTo>
                  <a:cubicBezTo>
                    <a:pt x="2031" y="366"/>
                    <a:pt x="2031" y="366"/>
                    <a:pt x="2031" y="366"/>
                  </a:cubicBezTo>
                  <a:cubicBezTo>
                    <a:pt x="2183" y="366"/>
                    <a:pt x="2183" y="366"/>
                    <a:pt x="2183" y="366"/>
                  </a:cubicBezTo>
                  <a:cubicBezTo>
                    <a:pt x="2317" y="132"/>
                    <a:pt x="2317" y="132"/>
                    <a:pt x="2317" y="132"/>
                  </a:cubicBezTo>
                  <a:lnTo>
                    <a:pt x="2239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63550"/>
            <a:ext cx="38227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1428750"/>
            <a:ext cx="3851275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232525"/>
            <a:ext cx="3854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700" b="1"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p14="http://schemas.microsoft.com/office/powerpoint/2010/main" spd="slow">
    <p:wipe dir="r"/>
  </p:transition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180975" indent="-180975" algn="l" rtl="0" fontAlgn="base">
        <a:lnSpc>
          <a:spcPct val="103000"/>
        </a:lnSpc>
        <a:spcBef>
          <a:spcPct val="107000"/>
        </a:spcBef>
        <a:spcAft>
          <a:spcPct val="0"/>
        </a:spcAft>
        <a:buClr>
          <a:srgbClr val="E5BFEB"/>
        </a:buClr>
        <a:buFont typeface="Wingdings 2" charset="0"/>
        <a:buChar char="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2438" indent="-177800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bg1"/>
          </a:solidFill>
          <a:latin typeface="+mn-lt"/>
          <a:ea typeface="Arial" charset="0"/>
          <a:cs typeface="+mn-cs"/>
        </a:defRPr>
      </a:lvl2pPr>
      <a:lvl3pPr marL="719138" indent="-177800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bg1"/>
          </a:solidFill>
          <a:latin typeface="+mn-lt"/>
          <a:ea typeface="Arial" charset="0"/>
          <a:cs typeface="+mn-cs"/>
        </a:defRPr>
      </a:lvl3pPr>
      <a:lvl4pPr marL="990600" indent="-180975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bg1"/>
          </a:solidFill>
          <a:latin typeface="+mn-lt"/>
          <a:ea typeface="Arial" charset="0"/>
          <a:cs typeface="+mn-cs"/>
        </a:defRPr>
      </a:lvl4pPr>
      <a:lvl5pPr marL="1262063" indent="-185738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bg1"/>
          </a:solidFill>
          <a:latin typeface="+mn-lt"/>
          <a:ea typeface="Arial" charset="0"/>
          <a:cs typeface="+mn-cs"/>
        </a:defRPr>
      </a:lvl5pPr>
      <a:lvl6pPr marL="1719263" indent="-185738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bg1"/>
          </a:solidFill>
          <a:latin typeface="+mn-lt"/>
          <a:ea typeface="Arial" charset="0"/>
          <a:cs typeface="+mn-cs"/>
        </a:defRPr>
      </a:lvl6pPr>
      <a:lvl7pPr marL="2176463" indent="-185738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bg1"/>
          </a:solidFill>
          <a:latin typeface="+mn-lt"/>
          <a:ea typeface="Arial" charset="0"/>
          <a:cs typeface="+mn-cs"/>
        </a:defRPr>
      </a:lvl7pPr>
      <a:lvl8pPr marL="2633663" indent="-185738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bg1"/>
          </a:solidFill>
          <a:latin typeface="+mn-lt"/>
          <a:ea typeface="Arial" charset="0"/>
          <a:cs typeface="+mn-cs"/>
        </a:defRPr>
      </a:lvl8pPr>
      <a:lvl9pPr marL="3090863" indent="-185738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Freeform 3"/>
          <p:cNvSpPr>
            <a:spLocks noChangeAspect="1"/>
          </p:cNvSpPr>
          <p:nvPr userDrawn="1"/>
        </p:nvSpPr>
        <p:spPr bwMode="invGray">
          <a:xfrm>
            <a:off x="6469063" y="5692775"/>
            <a:ext cx="2682875" cy="1173163"/>
          </a:xfrm>
          <a:custGeom>
            <a:avLst/>
            <a:gdLst>
              <a:gd name="T0" fmla="*/ 71 w 1610"/>
              <a:gd name="T1" fmla="*/ 88 h 704"/>
              <a:gd name="T2" fmla="*/ 0 w 1610"/>
              <a:gd name="T3" fmla="*/ 699 h 704"/>
              <a:gd name="T4" fmla="*/ 1610 w 1610"/>
              <a:gd name="T5" fmla="*/ 704 h 704"/>
              <a:gd name="T6" fmla="*/ 1605 w 1610"/>
              <a:gd name="T7" fmla="*/ 0 h 704"/>
              <a:gd name="T8" fmla="*/ 71 w 1610"/>
              <a:gd name="T9" fmla="*/ 88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0" h="704">
                <a:moveTo>
                  <a:pt x="71" y="88"/>
                </a:moveTo>
                <a:lnTo>
                  <a:pt x="0" y="699"/>
                </a:lnTo>
                <a:lnTo>
                  <a:pt x="1610" y="704"/>
                </a:lnTo>
                <a:lnTo>
                  <a:pt x="1605" y="0"/>
                </a:lnTo>
                <a:lnTo>
                  <a:pt x="71" y="8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6" name="Freeform 4"/>
          <p:cNvSpPr>
            <a:spLocks noEditPoints="1"/>
          </p:cNvSpPr>
          <p:nvPr userDrawn="1"/>
        </p:nvSpPr>
        <p:spPr bwMode="black">
          <a:xfrm>
            <a:off x="6932613" y="6051550"/>
            <a:ext cx="1671637" cy="263525"/>
          </a:xfrm>
          <a:custGeom>
            <a:avLst/>
            <a:gdLst>
              <a:gd name="T0" fmla="*/ 312 w 2317"/>
              <a:gd name="T1" fmla="*/ 234 h 366"/>
              <a:gd name="T2" fmla="*/ 314 w 2317"/>
              <a:gd name="T3" fmla="*/ 337 h 366"/>
              <a:gd name="T4" fmla="*/ 260 w 2317"/>
              <a:gd name="T5" fmla="*/ 364 h 366"/>
              <a:gd name="T6" fmla="*/ 221 w 2317"/>
              <a:gd name="T7" fmla="*/ 332 h 366"/>
              <a:gd name="T8" fmla="*/ 223 w 2317"/>
              <a:gd name="T9" fmla="*/ 235 h 366"/>
              <a:gd name="T10" fmla="*/ 0 w 2317"/>
              <a:gd name="T11" fmla="*/ 23 h 366"/>
              <a:gd name="T12" fmla="*/ 254 w 2317"/>
              <a:gd name="T13" fmla="*/ 43 h 366"/>
              <a:gd name="T14" fmla="*/ 393 w 2317"/>
              <a:gd name="T15" fmla="*/ 103 h 366"/>
              <a:gd name="T16" fmla="*/ 433 w 2317"/>
              <a:gd name="T17" fmla="*/ 69 h 366"/>
              <a:gd name="T18" fmla="*/ 565 w 2317"/>
              <a:gd name="T19" fmla="*/ 165 h 366"/>
              <a:gd name="T20" fmla="*/ 565 w 2317"/>
              <a:gd name="T21" fmla="*/ 161 h 366"/>
              <a:gd name="T22" fmla="*/ 721 w 2317"/>
              <a:gd name="T23" fmla="*/ 333 h 366"/>
              <a:gd name="T24" fmla="*/ 604 w 2317"/>
              <a:gd name="T25" fmla="*/ 154 h 366"/>
              <a:gd name="T26" fmla="*/ 573 w 2317"/>
              <a:gd name="T27" fmla="*/ 132 h 366"/>
              <a:gd name="T28" fmla="*/ 538 w 2317"/>
              <a:gd name="T29" fmla="*/ 156 h 366"/>
              <a:gd name="T30" fmla="*/ 416 w 2317"/>
              <a:gd name="T31" fmla="*/ 331 h 366"/>
              <a:gd name="T32" fmla="*/ 537 w 2317"/>
              <a:gd name="T33" fmla="*/ 307 h 366"/>
              <a:gd name="T34" fmla="*/ 595 w 2317"/>
              <a:gd name="T35" fmla="*/ 253 h 366"/>
              <a:gd name="T36" fmla="*/ 582 w 2317"/>
              <a:gd name="T37" fmla="*/ 353 h 366"/>
              <a:gd name="T38" fmla="*/ 722 w 2317"/>
              <a:gd name="T39" fmla="*/ 339 h 366"/>
              <a:gd name="T40" fmla="*/ 1028 w 2317"/>
              <a:gd name="T41" fmla="*/ 266 h 366"/>
              <a:gd name="T42" fmla="*/ 1025 w 2317"/>
              <a:gd name="T43" fmla="*/ 79 h 366"/>
              <a:gd name="T44" fmla="*/ 996 w 2317"/>
              <a:gd name="T45" fmla="*/ 52 h 366"/>
              <a:gd name="T46" fmla="*/ 981 w 2317"/>
              <a:gd name="T47" fmla="*/ 79 h 366"/>
              <a:gd name="T48" fmla="*/ 810 w 2317"/>
              <a:gd name="T49" fmla="*/ 170 h 366"/>
              <a:gd name="T50" fmla="*/ 874 w 2317"/>
              <a:gd name="T51" fmla="*/ 101 h 366"/>
              <a:gd name="T52" fmla="*/ 696 w 2317"/>
              <a:gd name="T53" fmla="*/ 82 h 366"/>
              <a:gd name="T54" fmla="*/ 757 w 2317"/>
              <a:gd name="T55" fmla="*/ 161 h 366"/>
              <a:gd name="T56" fmla="*/ 699 w 2317"/>
              <a:gd name="T57" fmla="*/ 270 h 366"/>
              <a:gd name="T58" fmla="*/ 873 w 2317"/>
              <a:gd name="T59" fmla="*/ 295 h 366"/>
              <a:gd name="T60" fmla="*/ 811 w 2317"/>
              <a:gd name="T61" fmla="*/ 204 h 366"/>
              <a:gd name="T62" fmla="*/ 981 w 2317"/>
              <a:gd name="T63" fmla="*/ 222 h 366"/>
              <a:gd name="T64" fmla="*/ 928 w 2317"/>
              <a:gd name="T65" fmla="*/ 292 h 366"/>
              <a:gd name="T66" fmla="*/ 1069 w 2317"/>
              <a:gd name="T67" fmla="*/ 277 h 366"/>
              <a:gd name="T68" fmla="*/ 1133 w 2317"/>
              <a:gd name="T69" fmla="*/ 193 h 366"/>
              <a:gd name="T70" fmla="*/ 1341 w 2317"/>
              <a:gd name="T71" fmla="*/ 222 h 366"/>
              <a:gd name="T72" fmla="*/ 1247 w 2317"/>
              <a:gd name="T73" fmla="*/ 86 h 366"/>
              <a:gd name="T74" fmla="*/ 1235 w 2317"/>
              <a:gd name="T75" fmla="*/ 303 h 366"/>
              <a:gd name="T76" fmla="*/ 1851 w 2317"/>
              <a:gd name="T77" fmla="*/ 319 h 366"/>
              <a:gd name="T78" fmla="*/ 1805 w 2317"/>
              <a:gd name="T79" fmla="*/ 268 h 366"/>
              <a:gd name="T80" fmla="*/ 1851 w 2317"/>
              <a:gd name="T81" fmla="*/ 319 h 366"/>
              <a:gd name="T82" fmla="*/ 1913 w 2317"/>
              <a:gd name="T83" fmla="*/ 11 h 366"/>
              <a:gd name="T84" fmla="*/ 1815 w 2317"/>
              <a:gd name="T85" fmla="*/ 33 h 366"/>
              <a:gd name="T86" fmla="*/ 1723 w 2317"/>
              <a:gd name="T87" fmla="*/ 166 h 366"/>
              <a:gd name="T88" fmla="*/ 1480 w 2317"/>
              <a:gd name="T89" fmla="*/ 166 h 366"/>
              <a:gd name="T90" fmla="*/ 1776 w 2317"/>
              <a:gd name="T91" fmla="*/ 151 h 366"/>
              <a:gd name="T92" fmla="*/ 1415 w 2317"/>
              <a:gd name="T93" fmla="*/ 171 h 366"/>
              <a:gd name="T94" fmla="*/ 1777 w 2317"/>
              <a:gd name="T95" fmla="*/ 156 h 366"/>
              <a:gd name="T96" fmla="*/ 1921 w 2317"/>
              <a:gd name="T97" fmla="*/ 278 h 366"/>
              <a:gd name="T98" fmla="*/ 1946 w 2317"/>
              <a:gd name="T99" fmla="*/ 304 h 366"/>
              <a:gd name="T100" fmla="*/ 1893 w 2317"/>
              <a:gd name="T101" fmla="*/ 304 h 366"/>
              <a:gd name="T102" fmla="*/ 1920 w 2317"/>
              <a:gd name="T103" fmla="*/ 301 h 366"/>
              <a:gd name="T104" fmla="*/ 1916 w 2317"/>
              <a:gd name="T105" fmla="*/ 293 h 366"/>
              <a:gd name="T106" fmla="*/ 1931 w 2317"/>
              <a:gd name="T107" fmla="*/ 310 h 366"/>
              <a:gd name="T108" fmla="*/ 1924 w 2317"/>
              <a:gd name="T109" fmla="*/ 313 h 366"/>
              <a:gd name="T110" fmla="*/ 1910 w 2317"/>
              <a:gd name="T111" fmla="*/ 319 h 366"/>
              <a:gd name="T112" fmla="*/ 1928 w 2317"/>
              <a:gd name="T113" fmla="*/ 289 h 366"/>
              <a:gd name="T114" fmla="*/ 1931 w 2317"/>
              <a:gd name="T115" fmla="*/ 310 h 366"/>
              <a:gd name="T116" fmla="*/ 2153 w 2317"/>
              <a:gd name="T117" fmla="*/ 131 h 366"/>
              <a:gd name="T118" fmla="*/ 2239 w 2317"/>
              <a:gd name="T119" fmla="*/ 4 h 366"/>
              <a:gd name="T120" fmla="*/ 2317 w 2317"/>
              <a:gd name="T121" fmla="*/ 132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17" h="366">
                <a:moveTo>
                  <a:pt x="526" y="94"/>
                </a:moveTo>
                <a:cubicBezTo>
                  <a:pt x="516" y="95"/>
                  <a:pt x="477" y="103"/>
                  <a:pt x="464" y="106"/>
                </a:cubicBezTo>
                <a:cubicBezTo>
                  <a:pt x="450" y="110"/>
                  <a:pt x="321" y="210"/>
                  <a:pt x="312" y="234"/>
                </a:cubicBezTo>
                <a:cubicBezTo>
                  <a:pt x="310" y="243"/>
                  <a:pt x="309" y="256"/>
                  <a:pt x="309" y="268"/>
                </a:cubicBezTo>
                <a:cubicBezTo>
                  <a:pt x="308" y="288"/>
                  <a:pt x="308" y="288"/>
                  <a:pt x="308" y="288"/>
                </a:cubicBezTo>
                <a:cubicBezTo>
                  <a:pt x="308" y="302"/>
                  <a:pt x="312" y="325"/>
                  <a:pt x="314" y="337"/>
                </a:cubicBezTo>
                <a:cubicBezTo>
                  <a:pt x="323" y="339"/>
                  <a:pt x="384" y="337"/>
                  <a:pt x="395" y="339"/>
                </a:cubicBezTo>
                <a:cubicBezTo>
                  <a:pt x="394" y="364"/>
                  <a:pt x="394" y="364"/>
                  <a:pt x="394" y="364"/>
                </a:cubicBezTo>
                <a:cubicBezTo>
                  <a:pt x="383" y="364"/>
                  <a:pt x="305" y="364"/>
                  <a:pt x="260" y="364"/>
                </a:cubicBezTo>
                <a:cubicBezTo>
                  <a:pt x="238" y="364"/>
                  <a:pt x="165" y="366"/>
                  <a:pt x="142" y="366"/>
                </a:cubicBezTo>
                <a:cubicBezTo>
                  <a:pt x="147" y="342"/>
                  <a:pt x="147" y="342"/>
                  <a:pt x="147" y="342"/>
                </a:cubicBezTo>
                <a:cubicBezTo>
                  <a:pt x="159" y="341"/>
                  <a:pt x="210" y="344"/>
                  <a:pt x="221" y="332"/>
                </a:cubicBezTo>
                <a:cubicBezTo>
                  <a:pt x="226" y="326"/>
                  <a:pt x="225" y="320"/>
                  <a:pt x="225" y="286"/>
                </a:cubicBezTo>
                <a:cubicBezTo>
                  <a:pt x="225" y="270"/>
                  <a:pt x="225" y="270"/>
                  <a:pt x="225" y="270"/>
                </a:cubicBezTo>
                <a:cubicBezTo>
                  <a:pt x="225" y="262"/>
                  <a:pt x="225" y="248"/>
                  <a:pt x="223" y="235"/>
                </a:cubicBezTo>
                <a:cubicBezTo>
                  <a:pt x="218" y="221"/>
                  <a:pt x="104" y="79"/>
                  <a:pt x="75" y="56"/>
                </a:cubicBezTo>
                <a:cubicBezTo>
                  <a:pt x="67" y="53"/>
                  <a:pt x="13" y="48"/>
                  <a:pt x="0" y="45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0"/>
                  <a:pt x="65" y="24"/>
                  <a:pt x="123" y="22"/>
                </a:cubicBezTo>
                <a:cubicBezTo>
                  <a:pt x="160" y="21"/>
                  <a:pt x="246" y="22"/>
                  <a:pt x="257" y="23"/>
                </a:cubicBezTo>
                <a:cubicBezTo>
                  <a:pt x="254" y="43"/>
                  <a:pt x="254" y="43"/>
                  <a:pt x="254" y="43"/>
                </a:cubicBezTo>
                <a:cubicBezTo>
                  <a:pt x="243" y="45"/>
                  <a:pt x="188" y="46"/>
                  <a:pt x="174" y="50"/>
                </a:cubicBezTo>
                <a:cubicBezTo>
                  <a:pt x="211" y="105"/>
                  <a:pt x="269" y="175"/>
                  <a:pt x="288" y="203"/>
                </a:cubicBezTo>
                <a:cubicBezTo>
                  <a:pt x="298" y="188"/>
                  <a:pt x="390" y="125"/>
                  <a:pt x="393" y="103"/>
                </a:cubicBezTo>
                <a:cubicBezTo>
                  <a:pt x="378" y="100"/>
                  <a:pt x="331" y="94"/>
                  <a:pt x="324" y="94"/>
                </a:cubicBezTo>
                <a:cubicBezTo>
                  <a:pt x="320" y="69"/>
                  <a:pt x="320" y="69"/>
                  <a:pt x="320" y="69"/>
                </a:cubicBezTo>
                <a:cubicBezTo>
                  <a:pt x="332" y="67"/>
                  <a:pt x="400" y="69"/>
                  <a:pt x="433" y="69"/>
                </a:cubicBezTo>
                <a:cubicBezTo>
                  <a:pt x="462" y="69"/>
                  <a:pt x="524" y="69"/>
                  <a:pt x="542" y="70"/>
                </a:cubicBezTo>
                <a:lnTo>
                  <a:pt x="526" y="94"/>
                </a:lnTo>
                <a:close/>
                <a:moveTo>
                  <a:pt x="565" y="165"/>
                </a:moveTo>
                <a:cubicBezTo>
                  <a:pt x="571" y="180"/>
                  <a:pt x="584" y="216"/>
                  <a:pt x="591" y="235"/>
                </a:cubicBezTo>
                <a:cubicBezTo>
                  <a:pt x="532" y="235"/>
                  <a:pt x="532" y="235"/>
                  <a:pt x="532" y="235"/>
                </a:cubicBezTo>
                <a:cubicBezTo>
                  <a:pt x="536" y="225"/>
                  <a:pt x="554" y="186"/>
                  <a:pt x="565" y="161"/>
                </a:cubicBezTo>
                <a:cubicBezTo>
                  <a:pt x="565" y="165"/>
                  <a:pt x="565" y="165"/>
                  <a:pt x="565" y="165"/>
                </a:cubicBezTo>
                <a:moveTo>
                  <a:pt x="722" y="339"/>
                </a:moveTo>
                <a:cubicBezTo>
                  <a:pt x="721" y="333"/>
                  <a:pt x="721" y="333"/>
                  <a:pt x="721" y="333"/>
                </a:cubicBezTo>
                <a:cubicBezTo>
                  <a:pt x="711" y="333"/>
                  <a:pt x="687" y="326"/>
                  <a:pt x="677" y="324"/>
                </a:cubicBezTo>
                <a:cubicBezTo>
                  <a:pt x="662" y="300"/>
                  <a:pt x="647" y="258"/>
                  <a:pt x="637" y="236"/>
                </a:cubicBezTo>
                <a:cubicBezTo>
                  <a:pt x="625" y="207"/>
                  <a:pt x="608" y="166"/>
                  <a:pt x="604" y="154"/>
                </a:cubicBezTo>
                <a:cubicBezTo>
                  <a:pt x="612" y="152"/>
                  <a:pt x="627" y="148"/>
                  <a:pt x="636" y="147"/>
                </a:cubicBezTo>
                <a:cubicBezTo>
                  <a:pt x="639" y="131"/>
                  <a:pt x="639" y="131"/>
                  <a:pt x="639" y="131"/>
                </a:cubicBezTo>
                <a:cubicBezTo>
                  <a:pt x="629" y="132"/>
                  <a:pt x="585" y="132"/>
                  <a:pt x="573" y="132"/>
                </a:cubicBezTo>
                <a:cubicBezTo>
                  <a:pt x="568" y="132"/>
                  <a:pt x="517" y="131"/>
                  <a:pt x="507" y="130"/>
                </a:cubicBezTo>
                <a:cubicBezTo>
                  <a:pt x="509" y="147"/>
                  <a:pt x="509" y="147"/>
                  <a:pt x="509" y="147"/>
                </a:cubicBezTo>
                <a:cubicBezTo>
                  <a:pt x="517" y="148"/>
                  <a:pt x="530" y="154"/>
                  <a:pt x="538" y="156"/>
                </a:cubicBezTo>
                <a:cubicBezTo>
                  <a:pt x="533" y="166"/>
                  <a:pt x="475" y="280"/>
                  <a:pt x="463" y="297"/>
                </a:cubicBezTo>
                <a:cubicBezTo>
                  <a:pt x="454" y="299"/>
                  <a:pt x="432" y="306"/>
                  <a:pt x="423" y="307"/>
                </a:cubicBezTo>
                <a:cubicBezTo>
                  <a:pt x="416" y="331"/>
                  <a:pt x="416" y="331"/>
                  <a:pt x="416" y="331"/>
                </a:cubicBezTo>
                <a:cubicBezTo>
                  <a:pt x="423" y="330"/>
                  <a:pt x="465" y="330"/>
                  <a:pt x="474" y="330"/>
                </a:cubicBezTo>
                <a:cubicBezTo>
                  <a:pt x="483" y="330"/>
                  <a:pt x="523" y="329"/>
                  <a:pt x="534" y="330"/>
                </a:cubicBezTo>
                <a:cubicBezTo>
                  <a:pt x="537" y="307"/>
                  <a:pt x="537" y="307"/>
                  <a:pt x="537" y="307"/>
                </a:cubicBezTo>
                <a:cubicBezTo>
                  <a:pt x="528" y="306"/>
                  <a:pt x="512" y="303"/>
                  <a:pt x="503" y="301"/>
                </a:cubicBezTo>
                <a:cubicBezTo>
                  <a:pt x="506" y="278"/>
                  <a:pt x="523" y="261"/>
                  <a:pt x="526" y="257"/>
                </a:cubicBezTo>
                <a:cubicBezTo>
                  <a:pt x="538" y="255"/>
                  <a:pt x="583" y="253"/>
                  <a:pt x="595" y="253"/>
                </a:cubicBezTo>
                <a:cubicBezTo>
                  <a:pt x="600" y="262"/>
                  <a:pt x="622" y="310"/>
                  <a:pt x="628" y="324"/>
                </a:cubicBezTo>
                <a:cubicBezTo>
                  <a:pt x="618" y="326"/>
                  <a:pt x="596" y="330"/>
                  <a:pt x="584" y="331"/>
                </a:cubicBezTo>
                <a:cubicBezTo>
                  <a:pt x="582" y="353"/>
                  <a:pt x="582" y="353"/>
                  <a:pt x="582" y="353"/>
                </a:cubicBezTo>
                <a:cubicBezTo>
                  <a:pt x="591" y="353"/>
                  <a:pt x="642" y="353"/>
                  <a:pt x="652" y="353"/>
                </a:cubicBezTo>
                <a:cubicBezTo>
                  <a:pt x="669" y="353"/>
                  <a:pt x="717" y="353"/>
                  <a:pt x="721" y="354"/>
                </a:cubicBezTo>
                <a:lnTo>
                  <a:pt x="722" y="339"/>
                </a:lnTo>
                <a:close/>
                <a:moveTo>
                  <a:pt x="1069" y="277"/>
                </a:moveTo>
                <a:cubicBezTo>
                  <a:pt x="1066" y="271"/>
                  <a:pt x="1066" y="271"/>
                  <a:pt x="1066" y="271"/>
                </a:cubicBezTo>
                <a:cubicBezTo>
                  <a:pt x="1057" y="270"/>
                  <a:pt x="1025" y="268"/>
                  <a:pt x="1028" y="266"/>
                </a:cubicBezTo>
                <a:cubicBezTo>
                  <a:pt x="1031" y="264"/>
                  <a:pt x="1028" y="227"/>
                  <a:pt x="1027" y="182"/>
                </a:cubicBezTo>
                <a:cubicBezTo>
                  <a:pt x="1027" y="182"/>
                  <a:pt x="1026" y="142"/>
                  <a:pt x="1025" y="121"/>
                </a:cubicBezTo>
                <a:cubicBezTo>
                  <a:pt x="1023" y="96"/>
                  <a:pt x="1025" y="79"/>
                  <a:pt x="1025" y="79"/>
                </a:cubicBezTo>
                <a:cubicBezTo>
                  <a:pt x="1025" y="79"/>
                  <a:pt x="1062" y="69"/>
                  <a:pt x="1070" y="69"/>
                </a:cubicBezTo>
                <a:cubicBezTo>
                  <a:pt x="1072" y="52"/>
                  <a:pt x="1072" y="52"/>
                  <a:pt x="1072" y="52"/>
                </a:cubicBezTo>
                <a:cubicBezTo>
                  <a:pt x="1064" y="54"/>
                  <a:pt x="1024" y="52"/>
                  <a:pt x="996" y="52"/>
                </a:cubicBezTo>
                <a:cubicBezTo>
                  <a:pt x="969" y="52"/>
                  <a:pt x="934" y="52"/>
                  <a:pt x="926" y="51"/>
                </a:cubicBezTo>
                <a:cubicBezTo>
                  <a:pt x="925" y="71"/>
                  <a:pt x="925" y="71"/>
                  <a:pt x="925" y="71"/>
                </a:cubicBezTo>
                <a:cubicBezTo>
                  <a:pt x="937" y="72"/>
                  <a:pt x="974" y="77"/>
                  <a:pt x="981" y="79"/>
                </a:cubicBezTo>
                <a:cubicBezTo>
                  <a:pt x="984" y="87"/>
                  <a:pt x="980" y="118"/>
                  <a:pt x="980" y="145"/>
                </a:cubicBezTo>
                <a:cubicBezTo>
                  <a:pt x="980" y="167"/>
                  <a:pt x="980" y="167"/>
                  <a:pt x="980" y="167"/>
                </a:cubicBezTo>
                <a:cubicBezTo>
                  <a:pt x="962" y="169"/>
                  <a:pt x="822" y="170"/>
                  <a:pt x="810" y="170"/>
                </a:cubicBezTo>
                <a:cubicBezTo>
                  <a:pt x="811" y="154"/>
                  <a:pt x="811" y="154"/>
                  <a:pt x="811" y="154"/>
                </a:cubicBezTo>
                <a:cubicBezTo>
                  <a:pt x="811" y="124"/>
                  <a:pt x="813" y="116"/>
                  <a:pt x="815" y="106"/>
                </a:cubicBezTo>
                <a:cubicBezTo>
                  <a:pt x="822" y="105"/>
                  <a:pt x="862" y="102"/>
                  <a:pt x="874" y="101"/>
                </a:cubicBezTo>
                <a:cubicBezTo>
                  <a:pt x="876" y="81"/>
                  <a:pt x="876" y="81"/>
                  <a:pt x="876" y="81"/>
                </a:cubicBezTo>
                <a:cubicBezTo>
                  <a:pt x="869" y="82"/>
                  <a:pt x="810" y="81"/>
                  <a:pt x="784" y="81"/>
                </a:cubicBezTo>
                <a:cubicBezTo>
                  <a:pt x="757" y="81"/>
                  <a:pt x="704" y="83"/>
                  <a:pt x="696" y="82"/>
                </a:cubicBezTo>
                <a:cubicBezTo>
                  <a:pt x="698" y="101"/>
                  <a:pt x="698" y="101"/>
                  <a:pt x="698" y="101"/>
                </a:cubicBezTo>
                <a:cubicBezTo>
                  <a:pt x="710" y="102"/>
                  <a:pt x="748" y="104"/>
                  <a:pt x="756" y="106"/>
                </a:cubicBezTo>
                <a:cubicBezTo>
                  <a:pt x="757" y="117"/>
                  <a:pt x="757" y="150"/>
                  <a:pt x="757" y="161"/>
                </a:cubicBezTo>
                <a:cubicBezTo>
                  <a:pt x="757" y="195"/>
                  <a:pt x="757" y="195"/>
                  <a:pt x="757" y="195"/>
                </a:cubicBezTo>
                <a:cubicBezTo>
                  <a:pt x="757" y="222"/>
                  <a:pt x="757" y="248"/>
                  <a:pt x="756" y="264"/>
                </a:cubicBezTo>
                <a:cubicBezTo>
                  <a:pt x="747" y="265"/>
                  <a:pt x="709" y="269"/>
                  <a:pt x="699" y="270"/>
                </a:cubicBezTo>
                <a:cubicBezTo>
                  <a:pt x="697" y="295"/>
                  <a:pt x="697" y="295"/>
                  <a:pt x="697" y="295"/>
                </a:cubicBezTo>
                <a:cubicBezTo>
                  <a:pt x="710" y="294"/>
                  <a:pt x="764" y="295"/>
                  <a:pt x="786" y="295"/>
                </a:cubicBezTo>
                <a:cubicBezTo>
                  <a:pt x="804" y="295"/>
                  <a:pt x="863" y="294"/>
                  <a:pt x="873" y="295"/>
                </a:cubicBezTo>
                <a:cubicBezTo>
                  <a:pt x="873" y="270"/>
                  <a:pt x="873" y="270"/>
                  <a:pt x="873" y="270"/>
                </a:cubicBezTo>
                <a:cubicBezTo>
                  <a:pt x="865" y="269"/>
                  <a:pt x="826" y="266"/>
                  <a:pt x="816" y="265"/>
                </a:cubicBezTo>
                <a:cubicBezTo>
                  <a:pt x="813" y="251"/>
                  <a:pt x="811" y="240"/>
                  <a:pt x="811" y="204"/>
                </a:cubicBezTo>
                <a:cubicBezTo>
                  <a:pt x="821" y="203"/>
                  <a:pt x="821" y="203"/>
                  <a:pt x="821" y="203"/>
                </a:cubicBezTo>
                <a:cubicBezTo>
                  <a:pt x="827" y="202"/>
                  <a:pt x="960" y="195"/>
                  <a:pt x="980" y="195"/>
                </a:cubicBezTo>
                <a:cubicBezTo>
                  <a:pt x="981" y="222"/>
                  <a:pt x="981" y="222"/>
                  <a:pt x="981" y="222"/>
                </a:cubicBezTo>
                <a:cubicBezTo>
                  <a:pt x="981" y="236"/>
                  <a:pt x="982" y="253"/>
                  <a:pt x="980" y="265"/>
                </a:cubicBezTo>
                <a:cubicBezTo>
                  <a:pt x="972" y="266"/>
                  <a:pt x="933" y="269"/>
                  <a:pt x="927" y="270"/>
                </a:cubicBezTo>
                <a:cubicBezTo>
                  <a:pt x="928" y="292"/>
                  <a:pt x="928" y="292"/>
                  <a:pt x="928" y="292"/>
                </a:cubicBezTo>
                <a:cubicBezTo>
                  <a:pt x="946" y="291"/>
                  <a:pt x="985" y="293"/>
                  <a:pt x="1001" y="293"/>
                </a:cubicBezTo>
                <a:cubicBezTo>
                  <a:pt x="1021" y="292"/>
                  <a:pt x="1061" y="292"/>
                  <a:pt x="1069" y="293"/>
                </a:cubicBezTo>
                <a:lnTo>
                  <a:pt x="1069" y="277"/>
                </a:lnTo>
                <a:close/>
                <a:moveTo>
                  <a:pt x="1341" y="222"/>
                </a:moveTo>
                <a:cubicBezTo>
                  <a:pt x="1334" y="249"/>
                  <a:pt x="1306" y="268"/>
                  <a:pt x="1253" y="273"/>
                </a:cubicBezTo>
                <a:cubicBezTo>
                  <a:pt x="1184" y="279"/>
                  <a:pt x="1133" y="249"/>
                  <a:pt x="1133" y="193"/>
                </a:cubicBezTo>
                <a:cubicBezTo>
                  <a:pt x="1133" y="136"/>
                  <a:pt x="1200" y="119"/>
                  <a:pt x="1233" y="116"/>
                </a:cubicBezTo>
                <a:cubicBezTo>
                  <a:pt x="1296" y="112"/>
                  <a:pt x="1346" y="129"/>
                  <a:pt x="1343" y="193"/>
                </a:cubicBezTo>
                <a:lnTo>
                  <a:pt x="1341" y="222"/>
                </a:lnTo>
                <a:close/>
                <a:moveTo>
                  <a:pt x="1392" y="172"/>
                </a:moveTo>
                <a:cubicBezTo>
                  <a:pt x="1387" y="148"/>
                  <a:pt x="1382" y="138"/>
                  <a:pt x="1355" y="116"/>
                </a:cubicBezTo>
                <a:cubicBezTo>
                  <a:pt x="1324" y="92"/>
                  <a:pt x="1286" y="86"/>
                  <a:pt x="1247" y="86"/>
                </a:cubicBezTo>
                <a:cubicBezTo>
                  <a:pt x="1143" y="86"/>
                  <a:pt x="1076" y="137"/>
                  <a:pt x="1076" y="199"/>
                </a:cubicBezTo>
                <a:cubicBezTo>
                  <a:pt x="1076" y="229"/>
                  <a:pt x="1081" y="253"/>
                  <a:pt x="1112" y="272"/>
                </a:cubicBezTo>
                <a:cubicBezTo>
                  <a:pt x="1151" y="295"/>
                  <a:pt x="1197" y="303"/>
                  <a:pt x="1235" y="303"/>
                </a:cubicBezTo>
                <a:cubicBezTo>
                  <a:pt x="1327" y="303"/>
                  <a:pt x="1397" y="264"/>
                  <a:pt x="1394" y="187"/>
                </a:cubicBezTo>
                <a:lnTo>
                  <a:pt x="1392" y="172"/>
                </a:lnTo>
                <a:close/>
                <a:moveTo>
                  <a:pt x="1851" y="319"/>
                </a:moveTo>
                <a:cubicBezTo>
                  <a:pt x="1857" y="272"/>
                  <a:pt x="1857" y="272"/>
                  <a:pt x="1857" y="272"/>
                </a:cubicBezTo>
                <a:cubicBezTo>
                  <a:pt x="1833" y="271"/>
                  <a:pt x="1833" y="271"/>
                  <a:pt x="1833" y="271"/>
                </a:cubicBezTo>
                <a:cubicBezTo>
                  <a:pt x="1805" y="268"/>
                  <a:pt x="1805" y="268"/>
                  <a:pt x="1805" y="268"/>
                </a:cubicBezTo>
                <a:cubicBezTo>
                  <a:pt x="1805" y="315"/>
                  <a:pt x="1805" y="315"/>
                  <a:pt x="1805" y="315"/>
                </a:cubicBezTo>
                <a:cubicBezTo>
                  <a:pt x="1827" y="317"/>
                  <a:pt x="1827" y="317"/>
                  <a:pt x="1827" y="317"/>
                </a:cubicBezTo>
                <a:lnTo>
                  <a:pt x="1851" y="319"/>
                </a:lnTo>
                <a:close/>
                <a:moveTo>
                  <a:pt x="1855" y="233"/>
                </a:moveTo>
                <a:cubicBezTo>
                  <a:pt x="1858" y="223"/>
                  <a:pt x="1890" y="82"/>
                  <a:pt x="1900" y="50"/>
                </a:cubicBezTo>
                <a:cubicBezTo>
                  <a:pt x="1913" y="11"/>
                  <a:pt x="1913" y="11"/>
                  <a:pt x="1913" y="11"/>
                </a:cubicBezTo>
                <a:cubicBezTo>
                  <a:pt x="1903" y="11"/>
                  <a:pt x="1899" y="9"/>
                  <a:pt x="1870" y="6"/>
                </a:cubicBezTo>
                <a:cubicBezTo>
                  <a:pt x="1822" y="1"/>
                  <a:pt x="1824" y="2"/>
                  <a:pt x="1813" y="0"/>
                </a:cubicBezTo>
                <a:cubicBezTo>
                  <a:pt x="1815" y="33"/>
                  <a:pt x="1815" y="33"/>
                  <a:pt x="1815" y="33"/>
                </a:cubicBezTo>
                <a:cubicBezTo>
                  <a:pt x="1815" y="50"/>
                  <a:pt x="1819" y="209"/>
                  <a:pt x="1814" y="230"/>
                </a:cubicBezTo>
                <a:cubicBezTo>
                  <a:pt x="1855" y="233"/>
                  <a:pt x="1855" y="233"/>
                  <a:pt x="1855" y="233"/>
                </a:cubicBezTo>
                <a:moveTo>
                  <a:pt x="1723" y="166"/>
                </a:moveTo>
                <a:cubicBezTo>
                  <a:pt x="1721" y="187"/>
                  <a:pt x="1717" y="197"/>
                  <a:pt x="1717" y="197"/>
                </a:cubicBezTo>
                <a:cubicBezTo>
                  <a:pt x="1704" y="228"/>
                  <a:pt x="1678" y="250"/>
                  <a:pt x="1618" y="256"/>
                </a:cubicBezTo>
                <a:cubicBezTo>
                  <a:pt x="1539" y="262"/>
                  <a:pt x="1480" y="230"/>
                  <a:pt x="1480" y="166"/>
                </a:cubicBezTo>
                <a:cubicBezTo>
                  <a:pt x="1480" y="102"/>
                  <a:pt x="1551" y="79"/>
                  <a:pt x="1588" y="77"/>
                </a:cubicBezTo>
                <a:cubicBezTo>
                  <a:pt x="1660" y="72"/>
                  <a:pt x="1727" y="97"/>
                  <a:pt x="1723" y="166"/>
                </a:cubicBezTo>
                <a:moveTo>
                  <a:pt x="1776" y="151"/>
                </a:moveTo>
                <a:cubicBezTo>
                  <a:pt x="1770" y="124"/>
                  <a:pt x="1765" y="101"/>
                  <a:pt x="1734" y="77"/>
                </a:cubicBezTo>
                <a:cubicBezTo>
                  <a:pt x="1699" y="49"/>
                  <a:pt x="1655" y="43"/>
                  <a:pt x="1611" y="43"/>
                </a:cubicBezTo>
                <a:cubicBezTo>
                  <a:pt x="1493" y="42"/>
                  <a:pt x="1408" y="101"/>
                  <a:pt x="1415" y="171"/>
                </a:cubicBezTo>
                <a:cubicBezTo>
                  <a:pt x="1420" y="211"/>
                  <a:pt x="1437" y="231"/>
                  <a:pt x="1472" y="255"/>
                </a:cubicBezTo>
                <a:cubicBezTo>
                  <a:pt x="1515" y="283"/>
                  <a:pt x="1552" y="288"/>
                  <a:pt x="1595" y="288"/>
                </a:cubicBezTo>
                <a:cubicBezTo>
                  <a:pt x="1699" y="288"/>
                  <a:pt x="1783" y="228"/>
                  <a:pt x="1777" y="156"/>
                </a:cubicBezTo>
                <a:lnTo>
                  <a:pt x="1776" y="151"/>
                </a:lnTo>
                <a:close/>
                <a:moveTo>
                  <a:pt x="1946" y="304"/>
                </a:moveTo>
                <a:cubicBezTo>
                  <a:pt x="1947" y="290"/>
                  <a:pt x="1936" y="278"/>
                  <a:pt x="1921" y="278"/>
                </a:cubicBezTo>
                <a:cubicBezTo>
                  <a:pt x="1907" y="278"/>
                  <a:pt x="1896" y="290"/>
                  <a:pt x="1896" y="304"/>
                </a:cubicBezTo>
                <a:cubicBezTo>
                  <a:pt x="1896" y="318"/>
                  <a:pt x="1907" y="329"/>
                  <a:pt x="1921" y="329"/>
                </a:cubicBezTo>
                <a:cubicBezTo>
                  <a:pt x="1935" y="329"/>
                  <a:pt x="1946" y="318"/>
                  <a:pt x="1946" y="304"/>
                </a:cubicBezTo>
                <a:moveTo>
                  <a:pt x="1949" y="304"/>
                </a:moveTo>
                <a:cubicBezTo>
                  <a:pt x="1949" y="319"/>
                  <a:pt x="1937" y="332"/>
                  <a:pt x="1921" y="332"/>
                </a:cubicBezTo>
                <a:cubicBezTo>
                  <a:pt x="1907" y="332"/>
                  <a:pt x="1893" y="320"/>
                  <a:pt x="1893" y="304"/>
                </a:cubicBezTo>
                <a:cubicBezTo>
                  <a:pt x="1893" y="288"/>
                  <a:pt x="1906" y="276"/>
                  <a:pt x="1921" y="276"/>
                </a:cubicBezTo>
                <a:cubicBezTo>
                  <a:pt x="1937" y="276"/>
                  <a:pt x="1949" y="289"/>
                  <a:pt x="1949" y="304"/>
                </a:cubicBezTo>
                <a:moveTo>
                  <a:pt x="1920" y="301"/>
                </a:moveTo>
                <a:cubicBezTo>
                  <a:pt x="1923" y="301"/>
                  <a:pt x="1927" y="301"/>
                  <a:pt x="1927" y="297"/>
                </a:cubicBezTo>
                <a:cubicBezTo>
                  <a:pt x="1927" y="293"/>
                  <a:pt x="1923" y="293"/>
                  <a:pt x="1921" y="293"/>
                </a:cubicBezTo>
                <a:cubicBezTo>
                  <a:pt x="1916" y="293"/>
                  <a:pt x="1916" y="293"/>
                  <a:pt x="1916" y="293"/>
                </a:cubicBezTo>
                <a:cubicBezTo>
                  <a:pt x="1916" y="301"/>
                  <a:pt x="1916" y="301"/>
                  <a:pt x="1916" y="301"/>
                </a:cubicBezTo>
                <a:cubicBezTo>
                  <a:pt x="1920" y="301"/>
                  <a:pt x="1920" y="301"/>
                  <a:pt x="1920" y="301"/>
                </a:cubicBezTo>
                <a:moveTo>
                  <a:pt x="1931" y="310"/>
                </a:moveTo>
                <a:cubicBezTo>
                  <a:pt x="1932" y="314"/>
                  <a:pt x="1932" y="317"/>
                  <a:pt x="1934" y="319"/>
                </a:cubicBezTo>
                <a:cubicBezTo>
                  <a:pt x="1926" y="319"/>
                  <a:pt x="1926" y="319"/>
                  <a:pt x="1926" y="319"/>
                </a:cubicBezTo>
                <a:cubicBezTo>
                  <a:pt x="1925" y="317"/>
                  <a:pt x="1925" y="315"/>
                  <a:pt x="1924" y="313"/>
                </a:cubicBezTo>
                <a:cubicBezTo>
                  <a:pt x="1924" y="306"/>
                  <a:pt x="1923" y="306"/>
                  <a:pt x="1916" y="306"/>
                </a:cubicBezTo>
                <a:cubicBezTo>
                  <a:pt x="1916" y="319"/>
                  <a:pt x="1916" y="319"/>
                  <a:pt x="1916" y="319"/>
                </a:cubicBezTo>
                <a:cubicBezTo>
                  <a:pt x="1910" y="319"/>
                  <a:pt x="1910" y="319"/>
                  <a:pt x="1910" y="319"/>
                </a:cubicBezTo>
                <a:cubicBezTo>
                  <a:pt x="1910" y="288"/>
                  <a:pt x="1910" y="288"/>
                  <a:pt x="1910" y="288"/>
                </a:cubicBezTo>
                <a:cubicBezTo>
                  <a:pt x="1921" y="288"/>
                  <a:pt x="1921" y="288"/>
                  <a:pt x="1921" y="288"/>
                </a:cubicBezTo>
                <a:cubicBezTo>
                  <a:pt x="1924" y="288"/>
                  <a:pt x="1926" y="288"/>
                  <a:pt x="1928" y="289"/>
                </a:cubicBezTo>
                <a:cubicBezTo>
                  <a:pt x="1932" y="290"/>
                  <a:pt x="1933" y="294"/>
                  <a:pt x="1933" y="296"/>
                </a:cubicBezTo>
                <a:cubicBezTo>
                  <a:pt x="1933" y="302"/>
                  <a:pt x="1928" y="303"/>
                  <a:pt x="1927" y="304"/>
                </a:cubicBezTo>
                <a:cubicBezTo>
                  <a:pt x="1929" y="305"/>
                  <a:pt x="1930" y="305"/>
                  <a:pt x="1931" y="310"/>
                </a:cubicBezTo>
                <a:moveTo>
                  <a:pt x="1973" y="1"/>
                </a:moveTo>
                <a:cubicBezTo>
                  <a:pt x="2047" y="131"/>
                  <a:pt x="2047" y="131"/>
                  <a:pt x="2047" y="131"/>
                </a:cubicBezTo>
                <a:cubicBezTo>
                  <a:pt x="2153" y="131"/>
                  <a:pt x="2153" y="131"/>
                  <a:pt x="2153" y="131"/>
                </a:cubicBezTo>
                <a:cubicBezTo>
                  <a:pt x="2229" y="1"/>
                  <a:pt x="2229" y="1"/>
                  <a:pt x="2229" y="1"/>
                </a:cubicBezTo>
                <a:lnTo>
                  <a:pt x="1973" y="1"/>
                </a:lnTo>
                <a:close/>
                <a:moveTo>
                  <a:pt x="2239" y="4"/>
                </a:moveTo>
                <a:cubicBezTo>
                  <a:pt x="2031" y="366"/>
                  <a:pt x="2031" y="366"/>
                  <a:pt x="2031" y="366"/>
                </a:cubicBezTo>
                <a:cubicBezTo>
                  <a:pt x="2183" y="366"/>
                  <a:pt x="2183" y="366"/>
                  <a:pt x="2183" y="366"/>
                </a:cubicBezTo>
                <a:cubicBezTo>
                  <a:pt x="2317" y="132"/>
                  <a:pt x="2317" y="132"/>
                  <a:pt x="2317" y="132"/>
                </a:cubicBezTo>
                <a:lnTo>
                  <a:pt x="2239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63550"/>
            <a:ext cx="8043863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1428750"/>
            <a:ext cx="8061325" cy="440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232525"/>
            <a:ext cx="2986088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700" b="1"/>
            </a:lvl1pPr>
          </a:lstStyle>
          <a:p>
            <a:r>
              <a:rPr lang="en-US"/>
              <a:t>Yahoo!7 Proprietary and Confidential </a:t>
            </a:r>
            <a:endParaRPr lang="en-AU"/>
          </a:p>
        </p:txBody>
      </p:sp>
      <p:sp>
        <p:nvSpPr>
          <p:cNvPr id="95241" name="Line 9"/>
          <p:cNvSpPr>
            <a:spLocks noChangeShapeType="1"/>
          </p:cNvSpPr>
          <p:nvPr userDrawn="1"/>
        </p:nvSpPr>
        <p:spPr bwMode="auto">
          <a:xfrm>
            <a:off x="539750" y="1249363"/>
            <a:ext cx="805815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xmlns:p14="http://schemas.microsoft.com/office/powerpoint/2010/main" spd="slow">
    <p:wipe dir="r"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180975" indent="-180975" algn="l" rtl="0" fontAlgn="base">
        <a:lnSpc>
          <a:spcPct val="103000"/>
        </a:lnSpc>
        <a:spcBef>
          <a:spcPct val="107000"/>
        </a:spcBef>
        <a:spcAft>
          <a:spcPct val="0"/>
        </a:spcAft>
        <a:buClr>
          <a:srgbClr val="501B59"/>
        </a:buClr>
        <a:buFont typeface="Wingdings 2" charset="0"/>
        <a:buChar char="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185738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2pPr>
      <a:lvl3pPr marL="719138" indent="-177800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Arial" charset="0"/>
          <a:cs typeface="+mn-cs"/>
        </a:defRPr>
      </a:lvl3pPr>
      <a:lvl4pPr marL="985838" indent="-173038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265238" indent="-185738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1722438" indent="-185738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Arial" charset="0"/>
          <a:cs typeface="+mn-cs"/>
        </a:defRPr>
      </a:lvl6pPr>
      <a:lvl7pPr marL="2179638" indent="-185738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Arial" charset="0"/>
          <a:cs typeface="+mn-cs"/>
        </a:defRPr>
      </a:lvl7pPr>
      <a:lvl8pPr marL="2636838" indent="-185738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Arial" charset="0"/>
          <a:cs typeface="+mn-cs"/>
        </a:defRPr>
      </a:lvl8pPr>
      <a:lvl9pPr marL="3094038" indent="-185738" algn="l" rtl="0" fontAlgn="base">
        <a:lnSpc>
          <a:spcPct val="103000"/>
        </a:lnSpc>
        <a:spcBef>
          <a:spcPct val="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ecl.php.net/package/gearman" TargetMode="External"/><Relationship Id="rId4" Type="http://schemas.openxmlformats.org/officeDocument/2006/relationships/hyperlink" Target="http://php.net/manual/en/book.gearman.php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gearman.or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fwdpass.it/bN4Q4v" TargetMode="External"/><Relationship Id="rId3" Type="http://schemas.openxmlformats.org/officeDocument/2006/relationships/hyperlink" Target="http://www.mammothvps.com.a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gearman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1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5" y="-681355"/>
            <a:ext cx="4979651" cy="5736437"/>
          </a:xfrm>
          <a:prstGeom prst="rect">
            <a:avLst/>
          </a:prstGeom>
        </p:spPr>
      </p:pic>
      <p:sp>
        <p:nvSpPr>
          <p:cNvPr id="106508" name="Freeform 12"/>
          <p:cNvSpPr>
            <a:spLocks noEditPoints="1"/>
          </p:cNvSpPr>
          <p:nvPr/>
        </p:nvSpPr>
        <p:spPr bwMode="invGray">
          <a:xfrm>
            <a:off x="0" y="0"/>
            <a:ext cx="9144000" cy="6862763"/>
          </a:xfrm>
          <a:custGeom>
            <a:avLst/>
            <a:gdLst>
              <a:gd name="T0" fmla="*/ 17008 w 17008"/>
              <a:gd name="T1" fmla="*/ 0 h 12756"/>
              <a:gd name="T2" fmla="*/ 17008 w 17008"/>
              <a:gd name="T3" fmla="*/ 12756 h 12756"/>
              <a:gd name="T4" fmla="*/ 0 w 17008"/>
              <a:gd name="T5" fmla="*/ 12756 h 12756"/>
              <a:gd name="T6" fmla="*/ 0 w 17008"/>
              <a:gd name="T7" fmla="*/ 10753 h 12756"/>
              <a:gd name="T8" fmla="*/ 14686 w 17008"/>
              <a:gd name="T9" fmla="*/ 3401 h 12756"/>
              <a:gd name="T10" fmla="*/ 13402 w 17008"/>
              <a:gd name="T11" fmla="*/ 0 h 12756"/>
              <a:gd name="T12" fmla="*/ 17008 w 17008"/>
              <a:gd name="T13" fmla="*/ 0 h 12756"/>
              <a:gd name="T14" fmla="*/ 0 w 17008"/>
              <a:gd name="T15" fmla="*/ 0 h 12756"/>
              <a:gd name="T16" fmla="*/ 0 w 17008"/>
              <a:gd name="T17" fmla="*/ 871 h 12756"/>
              <a:gd name="T18" fmla="*/ 4216 w 17008"/>
              <a:gd name="T19" fmla="*/ 0 h 12756"/>
              <a:gd name="T20" fmla="*/ 0 w 17008"/>
              <a:gd name="T21" fmla="*/ 0 h 1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08" h="12756">
                <a:moveTo>
                  <a:pt x="17008" y="0"/>
                </a:moveTo>
                <a:cubicBezTo>
                  <a:pt x="17008" y="12756"/>
                  <a:pt x="17008" y="12756"/>
                  <a:pt x="17008" y="12756"/>
                </a:cubicBezTo>
                <a:cubicBezTo>
                  <a:pt x="0" y="12756"/>
                  <a:pt x="0" y="12756"/>
                  <a:pt x="0" y="12756"/>
                </a:cubicBezTo>
                <a:cubicBezTo>
                  <a:pt x="0" y="10753"/>
                  <a:pt x="0" y="10753"/>
                  <a:pt x="0" y="10753"/>
                </a:cubicBezTo>
                <a:cubicBezTo>
                  <a:pt x="14686" y="3401"/>
                  <a:pt x="14686" y="3401"/>
                  <a:pt x="14686" y="3401"/>
                </a:cubicBezTo>
                <a:cubicBezTo>
                  <a:pt x="13402" y="0"/>
                  <a:pt x="13402" y="0"/>
                  <a:pt x="13402" y="0"/>
                </a:cubicBezTo>
                <a:lnTo>
                  <a:pt x="17008" y="0"/>
                </a:lnTo>
                <a:close/>
                <a:moveTo>
                  <a:pt x="0" y="0"/>
                </a:moveTo>
                <a:cubicBezTo>
                  <a:pt x="0" y="871"/>
                  <a:pt x="0" y="871"/>
                  <a:pt x="0" y="871"/>
                </a:cubicBezTo>
                <a:cubicBezTo>
                  <a:pt x="1452" y="571"/>
                  <a:pt x="2876" y="277"/>
                  <a:pt x="421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9" name="Freeform 13"/>
          <p:cNvSpPr>
            <a:spLocks noEditPoints="1"/>
          </p:cNvSpPr>
          <p:nvPr/>
        </p:nvSpPr>
        <p:spPr bwMode="black">
          <a:xfrm>
            <a:off x="6932613" y="6051550"/>
            <a:ext cx="1671638" cy="263525"/>
          </a:xfrm>
          <a:custGeom>
            <a:avLst/>
            <a:gdLst>
              <a:gd name="T0" fmla="*/ 312 w 2317"/>
              <a:gd name="T1" fmla="*/ 234 h 366"/>
              <a:gd name="T2" fmla="*/ 314 w 2317"/>
              <a:gd name="T3" fmla="*/ 337 h 366"/>
              <a:gd name="T4" fmla="*/ 260 w 2317"/>
              <a:gd name="T5" fmla="*/ 364 h 366"/>
              <a:gd name="T6" fmla="*/ 221 w 2317"/>
              <a:gd name="T7" fmla="*/ 332 h 366"/>
              <a:gd name="T8" fmla="*/ 223 w 2317"/>
              <a:gd name="T9" fmla="*/ 235 h 366"/>
              <a:gd name="T10" fmla="*/ 0 w 2317"/>
              <a:gd name="T11" fmla="*/ 23 h 366"/>
              <a:gd name="T12" fmla="*/ 254 w 2317"/>
              <a:gd name="T13" fmla="*/ 43 h 366"/>
              <a:gd name="T14" fmla="*/ 393 w 2317"/>
              <a:gd name="T15" fmla="*/ 103 h 366"/>
              <a:gd name="T16" fmla="*/ 433 w 2317"/>
              <a:gd name="T17" fmla="*/ 69 h 366"/>
              <a:gd name="T18" fmla="*/ 565 w 2317"/>
              <a:gd name="T19" fmla="*/ 165 h 366"/>
              <a:gd name="T20" fmla="*/ 565 w 2317"/>
              <a:gd name="T21" fmla="*/ 161 h 366"/>
              <a:gd name="T22" fmla="*/ 721 w 2317"/>
              <a:gd name="T23" fmla="*/ 333 h 366"/>
              <a:gd name="T24" fmla="*/ 604 w 2317"/>
              <a:gd name="T25" fmla="*/ 154 h 366"/>
              <a:gd name="T26" fmla="*/ 573 w 2317"/>
              <a:gd name="T27" fmla="*/ 132 h 366"/>
              <a:gd name="T28" fmla="*/ 538 w 2317"/>
              <a:gd name="T29" fmla="*/ 156 h 366"/>
              <a:gd name="T30" fmla="*/ 416 w 2317"/>
              <a:gd name="T31" fmla="*/ 331 h 366"/>
              <a:gd name="T32" fmla="*/ 537 w 2317"/>
              <a:gd name="T33" fmla="*/ 307 h 366"/>
              <a:gd name="T34" fmla="*/ 595 w 2317"/>
              <a:gd name="T35" fmla="*/ 253 h 366"/>
              <a:gd name="T36" fmla="*/ 582 w 2317"/>
              <a:gd name="T37" fmla="*/ 353 h 366"/>
              <a:gd name="T38" fmla="*/ 722 w 2317"/>
              <a:gd name="T39" fmla="*/ 339 h 366"/>
              <a:gd name="T40" fmla="*/ 1028 w 2317"/>
              <a:gd name="T41" fmla="*/ 266 h 366"/>
              <a:gd name="T42" fmla="*/ 1025 w 2317"/>
              <a:gd name="T43" fmla="*/ 79 h 366"/>
              <a:gd name="T44" fmla="*/ 996 w 2317"/>
              <a:gd name="T45" fmla="*/ 52 h 366"/>
              <a:gd name="T46" fmla="*/ 981 w 2317"/>
              <a:gd name="T47" fmla="*/ 79 h 366"/>
              <a:gd name="T48" fmla="*/ 810 w 2317"/>
              <a:gd name="T49" fmla="*/ 170 h 366"/>
              <a:gd name="T50" fmla="*/ 874 w 2317"/>
              <a:gd name="T51" fmla="*/ 101 h 366"/>
              <a:gd name="T52" fmla="*/ 696 w 2317"/>
              <a:gd name="T53" fmla="*/ 82 h 366"/>
              <a:gd name="T54" fmla="*/ 757 w 2317"/>
              <a:gd name="T55" fmla="*/ 161 h 366"/>
              <a:gd name="T56" fmla="*/ 699 w 2317"/>
              <a:gd name="T57" fmla="*/ 270 h 366"/>
              <a:gd name="T58" fmla="*/ 873 w 2317"/>
              <a:gd name="T59" fmla="*/ 295 h 366"/>
              <a:gd name="T60" fmla="*/ 811 w 2317"/>
              <a:gd name="T61" fmla="*/ 204 h 366"/>
              <a:gd name="T62" fmla="*/ 981 w 2317"/>
              <a:gd name="T63" fmla="*/ 222 h 366"/>
              <a:gd name="T64" fmla="*/ 928 w 2317"/>
              <a:gd name="T65" fmla="*/ 292 h 366"/>
              <a:gd name="T66" fmla="*/ 1069 w 2317"/>
              <a:gd name="T67" fmla="*/ 277 h 366"/>
              <a:gd name="T68" fmla="*/ 1133 w 2317"/>
              <a:gd name="T69" fmla="*/ 193 h 366"/>
              <a:gd name="T70" fmla="*/ 1341 w 2317"/>
              <a:gd name="T71" fmla="*/ 222 h 366"/>
              <a:gd name="T72" fmla="*/ 1247 w 2317"/>
              <a:gd name="T73" fmla="*/ 86 h 366"/>
              <a:gd name="T74" fmla="*/ 1235 w 2317"/>
              <a:gd name="T75" fmla="*/ 303 h 366"/>
              <a:gd name="T76" fmla="*/ 1851 w 2317"/>
              <a:gd name="T77" fmla="*/ 319 h 366"/>
              <a:gd name="T78" fmla="*/ 1805 w 2317"/>
              <a:gd name="T79" fmla="*/ 268 h 366"/>
              <a:gd name="T80" fmla="*/ 1851 w 2317"/>
              <a:gd name="T81" fmla="*/ 319 h 366"/>
              <a:gd name="T82" fmla="*/ 1913 w 2317"/>
              <a:gd name="T83" fmla="*/ 11 h 366"/>
              <a:gd name="T84" fmla="*/ 1815 w 2317"/>
              <a:gd name="T85" fmla="*/ 33 h 366"/>
              <a:gd name="T86" fmla="*/ 1723 w 2317"/>
              <a:gd name="T87" fmla="*/ 166 h 366"/>
              <a:gd name="T88" fmla="*/ 1480 w 2317"/>
              <a:gd name="T89" fmla="*/ 166 h 366"/>
              <a:gd name="T90" fmla="*/ 1776 w 2317"/>
              <a:gd name="T91" fmla="*/ 151 h 366"/>
              <a:gd name="T92" fmla="*/ 1415 w 2317"/>
              <a:gd name="T93" fmla="*/ 171 h 366"/>
              <a:gd name="T94" fmla="*/ 1777 w 2317"/>
              <a:gd name="T95" fmla="*/ 156 h 366"/>
              <a:gd name="T96" fmla="*/ 1921 w 2317"/>
              <a:gd name="T97" fmla="*/ 278 h 366"/>
              <a:gd name="T98" fmla="*/ 1946 w 2317"/>
              <a:gd name="T99" fmla="*/ 304 h 366"/>
              <a:gd name="T100" fmla="*/ 1893 w 2317"/>
              <a:gd name="T101" fmla="*/ 304 h 366"/>
              <a:gd name="T102" fmla="*/ 1920 w 2317"/>
              <a:gd name="T103" fmla="*/ 301 h 366"/>
              <a:gd name="T104" fmla="*/ 1916 w 2317"/>
              <a:gd name="T105" fmla="*/ 293 h 366"/>
              <a:gd name="T106" fmla="*/ 1931 w 2317"/>
              <a:gd name="T107" fmla="*/ 310 h 366"/>
              <a:gd name="T108" fmla="*/ 1924 w 2317"/>
              <a:gd name="T109" fmla="*/ 313 h 366"/>
              <a:gd name="T110" fmla="*/ 1910 w 2317"/>
              <a:gd name="T111" fmla="*/ 319 h 366"/>
              <a:gd name="T112" fmla="*/ 1928 w 2317"/>
              <a:gd name="T113" fmla="*/ 289 h 366"/>
              <a:gd name="T114" fmla="*/ 1931 w 2317"/>
              <a:gd name="T115" fmla="*/ 310 h 366"/>
              <a:gd name="T116" fmla="*/ 2153 w 2317"/>
              <a:gd name="T117" fmla="*/ 131 h 366"/>
              <a:gd name="T118" fmla="*/ 2239 w 2317"/>
              <a:gd name="T119" fmla="*/ 4 h 366"/>
              <a:gd name="T120" fmla="*/ 2317 w 2317"/>
              <a:gd name="T121" fmla="*/ 132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17" h="366">
                <a:moveTo>
                  <a:pt x="526" y="94"/>
                </a:moveTo>
                <a:cubicBezTo>
                  <a:pt x="516" y="95"/>
                  <a:pt x="477" y="103"/>
                  <a:pt x="464" y="106"/>
                </a:cubicBezTo>
                <a:cubicBezTo>
                  <a:pt x="450" y="110"/>
                  <a:pt x="321" y="210"/>
                  <a:pt x="312" y="234"/>
                </a:cubicBezTo>
                <a:cubicBezTo>
                  <a:pt x="310" y="243"/>
                  <a:pt x="309" y="256"/>
                  <a:pt x="309" y="268"/>
                </a:cubicBezTo>
                <a:cubicBezTo>
                  <a:pt x="308" y="288"/>
                  <a:pt x="308" y="288"/>
                  <a:pt x="308" y="288"/>
                </a:cubicBezTo>
                <a:cubicBezTo>
                  <a:pt x="308" y="302"/>
                  <a:pt x="312" y="325"/>
                  <a:pt x="314" y="337"/>
                </a:cubicBezTo>
                <a:cubicBezTo>
                  <a:pt x="323" y="339"/>
                  <a:pt x="384" y="337"/>
                  <a:pt x="395" y="339"/>
                </a:cubicBezTo>
                <a:cubicBezTo>
                  <a:pt x="394" y="364"/>
                  <a:pt x="394" y="364"/>
                  <a:pt x="394" y="364"/>
                </a:cubicBezTo>
                <a:cubicBezTo>
                  <a:pt x="383" y="364"/>
                  <a:pt x="305" y="364"/>
                  <a:pt x="260" y="364"/>
                </a:cubicBezTo>
                <a:cubicBezTo>
                  <a:pt x="238" y="364"/>
                  <a:pt x="165" y="366"/>
                  <a:pt x="142" y="366"/>
                </a:cubicBezTo>
                <a:cubicBezTo>
                  <a:pt x="147" y="342"/>
                  <a:pt x="147" y="342"/>
                  <a:pt x="147" y="342"/>
                </a:cubicBezTo>
                <a:cubicBezTo>
                  <a:pt x="159" y="341"/>
                  <a:pt x="210" y="344"/>
                  <a:pt x="221" y="332"/>
                </a:cubicBezTo>
                <a:cubicBezTo>
                  <a:pt x="226" y="326"/>
                  <a:pt x="225" y="320"/>
                  <a:pt x="225" y="286"/>
                </a:cubicBezTo>
                <a:cubicBezTo>
                  <a:pt x="225" y="270"/>
                  <a:pt x="225" y="270"/>
                  <a:pt x="225" y="270"/>
                </a:cubicBezTo>
                <a:cubicBezTo>
                  <a:pt x="225" y="262"/>
                  <a:pt x="225" y="248"/>
                  <a:pt x="223" y="235"/>
                </a:cubicBezTo>
                <a:cubicBezTo>
                  <a:pt x="218" y="221"/>
                  <a:pt x="104" y="79"/>
                  <a:pt x="75" y="56"/>
                </a:cubicBezTo>
                <a:cubicBezTo>
                  <a:pt x="67" y="53"/>
                  <a:pt x="13" y="48"/>
                  <a:pt x="0" y="45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0"/>
                  <a:pt x="65" y="24"/>
                  <a:pt x="123" y="22"/>
                </a:cubicBezTo>
                <a:cubicBezTo>
                  <a:pt x="160" y="21"/>
                  <a:pt x="246" y="22"/>
                  <a:pt x="257" y="23"/>
                </a:cubicBezTo>
                <a:cubicBezTo>
                  <a:pt x="254" y="43"/>
                  <a:pt x="254" y="43"/>
                  <a:pt x="254" y="43"/>
                </a:cubicBezTo>
                <a:cubicBezTo>
                  <a:pt x="243" y="45"/>
                  <a:pt x="188" y="46"/>
                  <a:pt x="174" y="50"/>
                </a:cubicBezTo>
                <a:cubicBezTo>
                  <a:pt x="211" y="105"/>
                  <a:pt x="269" y="175"/>
                  <a:pt x="288" y="203"/>
                </a:cubicBezTo>
                <a:cubicBezTo>
                  <a:pt x="298" y="188"/>
                  <a:pt x="390" y="125"/>
                  <a:pt x="393" y="103"/>
                </a:cubicBezTo>
                <a:cubicBezTo>
                  <a:pt x="378" y="100"/>
                  <a:pt x="331" y="94"/>
                  <a:pt x="324" y="94"/>
                </a:cubicBezTo>
                <a:cubicBezTo>
                  <a:pt x="320" y="69"/>
                  <a:pt x="320" y="69"/>
                  <a:pt x="320" y="69"/>
                </a:cubicBezTo>
                <a:cubicBezTo>
                  <a:pt x="332" y="67"/>
                  <a:pt x="400" y="69"/>
                  <a:pt x="433" y="69"/>
                </a:cubicBezTo>
                <a:cubicBezTo>
                  <a:pt x="462" y="69"/>
                  <a:pt x="524" y="69"/>
                  <a:pt x="542" y="70"/>
                </a:cubicBezTo>
                <a:lnTo>
                  <a:pt x="526" y="94"/>
                </a:lnTo>
                <a:close/>
                <a:moveTo>
                  <a:pt x="565" y="165"/>
                </a:moveTo>
                <a:cubicBezTo>
                  <a:pt x="571" y="180"/>
                  <a:pt x="584" y="216"/>
                  <a:pt x="591" y="235"/>
                </a:cubicBezTo>
                <a:cubicBezTo>
                  <a:pt x="532" y="235"/>
                  <a:pt x="532" y="235"/>
                  <a:pt x="532" y="235"/>
                </a:cubicBezTo>
                <a:cubicBezTo>
                  <a:pt x="536" y="225"/>
                  <a:pt x="554" y="186"/>
                  <a:pt x="565" y="161"/>
                </a:cubicBezTo>
                <a:cubicBezTo>
                  <a:pt x="565" y="165"/>
                  <a:pt x="565" y="165"/>
                  <a:pt x="565" y="165"/>
                </a:cubicBezTo>
                <a:moveTo>
                  <a:pt x="722" y="339"/>
                </a:moveTo>
                <a:cubicBezTo>
                  <a:pt x="721" y="333"/>
                  <a:pt x="721" y="333"/>
                  <a:pt x="721" y="333"/>
                </a:cubicBezTo>
                <a:cubicBezTo>
                  <a:pt x="711" y="333"/>
                  <a:pt x="687" y="326"/>
                  <a:pt x="677" y="324"/>
                </a:cubicBezTo>
                <a:cubicBezTo>
                  <a:pt x="662" y="300"/>
                  <a:pt x="647" y="258"/>
                  <a:pt x="637" y="236"/>
                </a:cubicBezTo>
                <a:cubicBezTo>
                  <a:pt x="625" y="207"/>
                  <a:pt x="608" y="166"/>
                  <a:pt x="604" y="154"/>
                </a:cubicBezTo>
                <a:cubicBezTo>
                  <a:pt x="612" y="152"/>
                  <a:pt x="627" y="148"/>
                  <a:pt x="636" y="147"/>
                </a:cubicBezTo>
                <a:cubicBezTo>
                  <a:pt x="639" y="131"/>
                  <a:pt x="639" y="131"/>
                  <a:pt x="639" y="131"/>
                </a:cubicBezTo>
                <a:cubicBezTo>
                  <a:pt x="629" y="132"/>
                  <a:pt x="585" y="132"/>
                  <a:pt x="573" y="132"/>
                </a:cubicBezTo>
                <a:cubicBezTo>
                  <a:pt x="568" y="132"/>
                  <a:pt x="517" y="131"/>
                  <a:pt x="507" y="130"/>
                </a:cubicBezTo>
                <a:cubicBezTo>
                  <a:pt x="509" y="147"/>
                  <a:pt x="509" y="147"/>
                  <a:pt x="509" y="147"/>
                </a:cubicBezTo>
                <a:cubicBezTo>
                  <a:pt x="517" y="148"/>
                  <a:pt x="530" y="154"/>
                  <a:pt x="538" y="156"/>
                </a:cubicBezTo>
                <a:cubicBezTo>
                  <a:pt x="533" y="166"/>
                  <a:pt x="475" y="280"/>
                  <a:pt x="463" y="297"/>
                </a:cubicBezTo>
                <a:cubicBezTo>
                  <a:pt x="454" y="299"/>
                  <a:pt x="432" y="306"/>
                  <a:pt x="423" y="307"/>
                </a:cubicBezTo>
                <a:cubicBezTo>
                  <a:pt x="416" y="331"/>
                  <a:pt x="416" y="331"/>
                  <a:pt x="416" y="331"/>
                </a:cubicBezTo>
                <a:cubicBezTo>
                  <a:pt x="423" y="330"/>
                  <a:pt x="465" y="330"/>
                  <a:pt x="474" y="330"/>
                </a:cubicBezTo>
                <a:cubicBezTo>
                  <a:pt x="483" y="330"/>
                  <a:pt x="523" y="329"/>
                  <a:pt x="534" y="330"/>
                </a:cubicBezTo>
                <a:cubicBezTo>
                  <a:pt x="537" y="307"/>
                  <a:pt x="537" y="307"/>
                  <a:pt x="537" y="307"/>
                </a:cubicBezTo>
                <a:cubicBezTo>
                  <a:pt x="528" y="306"/>
                  <a:pt x="512" y="303"/>
                  <a:pt x="503" y="301"/>
                </a:cubicBezTo>
                <a:cubicBezTo>
                  <a:pt x="506" y="278"/>
                  <a:pt x="523" y="261"/>
                  <a:pt x="526" y="257"/>
                </a:cubicBezTo>
                <a:cubicBezTo>
                  <a:pt x="538" y="255"/>
                  <a:pt x="583" y="253"/>
                  <a:pt x="595" y="253"/>
                </a:cubicBezTo>
                <a:cubicBezTo>
                  <a:pt x="600" y="262"/>
                  <a:pt x="622" y="310"/>
                  <a:pt x="628" y="324"/>
                </a:cubicBezTo>
                <a:cubicBezTo>
                  <a:pt x="618" y="326"/>
                  <a:pt x="596" y="330"/>
                  <a:pt x="584" y="331"/>
                </a:cubicBezTo>
                <a:cubicBezTo>
                  <a:pt x="582" y="353"/>
                  <a:pt x="582" y="353"/>
                  <a:pt x="582" y="353"/>
                </a:cubicBezTo>
                <a:cubicBezTo>
                  <a:pt x="591" y="353"/>
                  <a:pt x="642" y="353"/>
                  <a:pt x="652" y="353"/>
                </a:cubicBezTo>
                <a:cubicBezTo>
                  <a:pt x="669" y="353"/>
                  <a:pt x="717" y="353"/>
                  <a:pt x="721" y="354"/>
                </a:cubicBezTo>
                <a:lnTo>
                  <a:pt x="722" y="339"/>
                </a:lnTo>
                <a:close/>
                <a:moveTo>
                  <a:pt x="1069" y="277"/>
                </a:moveTo>
                <a:cubicBezTo>
                  <a:pt x="1066" y="271"/>
                  <a:pt x="1066" y="271"/>
                  <a:pt x="1066" y="271"/>
                </a:cubicBezTo>
                <a:cubicBezTo>
                  <a:pt x="1057" y="270"/>
                  <a:pt x="1025" y="268"/>
                  <a:pt x="1028" y="266"/>
                </a:cubicBezTo>
                <a:cubicBezTo>
                  <a:pt x="1031" y="264"/>
                  <a:pt x="1028" y="227"/>
                  <a:pt x="1027" y="182"/>
                </a:cubicBezTo>
                <a:cubicBezTo>
                  <a:pt x="1027" y="182"/>
                  <a:pt x="1026" y="142"/>
                  <a:pt x="1025" y="121"/>
                </a:cubicBezTo>
                <a:cubicBezTo>
                  <a:pt x="1023" y="96"/>
                  <a:pt x="1025" y="79"/>
                  <a:pt x="1025" y="79"/>
                </a:cubicBezTo>
                <a:cubicBezTo>
                  <a:pt x="1025" y="79"/>
                  <a:pt x="1062" y="69"/>
                  <a:pt x="1070" y="69"/>
                </a:cubicBezTo>
                <a:cubicBezTo>
                  <a:pt x="1072" y="52"/>
                  <a:pt x="1072" y="52"/>
                  <a:pt x="1072" y="52"/>
                </a:cubicBezTo>
                <a:cubicBezTo>
                  <a:pt x="1064" y="54"/>
                  <a:pt x="1024" y="52"/>
                  <a:pt x="996" y="52"/>
                </a:cubicBezTo>
                <a:cubicBezTo>
                  <a:pt x="969" y="52"/>
                  <a:pt x="934" y="52"/>
                  <a:pt x="926" y="51"/>
                </a:cubicBezTo>
                <a:cubicBezTo>
                  <a:pt x="925" y="71"/>
                  <a:pt x="925" y="71"/>
                  <a:pt x="925" y="71"/>
                </a:cubicBezTo>
                <a:cubicBezTo>
                  <a:pt x="937" y="72"/>
                  <a:pt x="974" y="77"/>
                  <a:pt x="981" y="79"/>
                </a:cubicBezTo>
                <a:cubicBezTo>
                  <a:pt x="984" y="87"/>
                  <a:pt x="980" y="118"/>
                  <a:pt x="980" y="145"/>
                </a:cubicBezTo>
                <a:cubicBezTo>
                  <a:pt x="980" y="167"/>
                  <a:pt x="980" y="167"/>
                  <a:pt x="980" y="167"/>
                </a:cubicBezTo>
                <a:cubicBezTo>
                  <a:pt x="962" y="169"/>
                  <a:pt x="822" y="170"/>
                  <a:pt x="810" y="170"/>
                </a:cubicBezTo>
                <a:cubicBezTo>
                  <a:pt x="811" y="154"/>
                  <a:pt x="811" y="154"/>
                  <a:pt x="811" y="154"/>
                </a:cubicBezTo>
                <a:cubicBezTo>
                  <a:pt x="811" y="124"/>
                  <a:pt x="813" y="116"/>
                  <a:pt x="815" y="106"/>
                </a:cubicBezTo>
                <a:cubicBezTo>
                  <a:pt x="822" y="105"/>
                  <a:pt x="862" y="102"/>
                  <a:pt x="874" y="101"/>
                </a:cubicBezTo>
                <a:cubicBezTo>
                  <a:pt x="876" y="81"/>
                  <a:pt x="876" y="81"/>
                  <a:pt x="876" y="81"/>
                </a:cubicBezTo>
                <a:cubicBezTo>
                  <a:pt x="869" y="82"/>
                  <a:pt x="810" y="81"/>
                  <a:pt x="784" y="81"/>
                </a:cubicBezTo>
                <a:cubicBezTo>
                  <a:pt x="757" y="81"/>
                  <a:pt x="704" y="83"/>
                  <a:pt x="696" y="82"/>
                </a:cubicBezTo>
                <a:cubicBezTo>
                  <a:pt x="698" y="101"/>
                  <a:pt x="698" y="101"/>
                  <a:pt x="698" y="101"/>
                </a:cubicBezTo>
                <a:cubicBezTo>
                  <a:pt x="710" y="102"/>
                  <a:pt x="748" y="104"/>
                  <a:pt x="756" y="106"/>
                </a:cubicBezTo>
                <a:cubicBezTo>
                  <a:pt x="757" y="117"/>
                  <a:pt x="757" y="150"/>
                  <a:pt x="757" y="161"/>
                </a:cubicBezTo>
                <a:cubicBezTo>
                  <a:pt x="757" y="195"/>
                  <a:pt x="757" y="195"/>
                  <a:pt x="757" y="195"/>
                </a:cubicBezTo>
                <a:cubicBezTo>
                  <a:pt x="757" y="222"/>
                  <a:pt x="757" y="248"/>
                  <a:pt x="756" y="264"/>
                </a:cubicBezTo>
                <a:cubicBezTo>
                  <a:pt x="747" y="265"/>
                  <a:pt x="709" y="269"/>
                  <a:pt x="699" y="270"/>
                </a:cubicBezTo>
                <a:cubicBezTo>
                  <a:pt x="697" y="295"/>
                  <a:pt x="697" y="295"/>
                  <a:pt x="697" y="295"/>
                </a:cubicBezTo>
                <a:cubicBezTo>
                  <a:pt x="710" y="294"/>
                  <a:pt x="764" y="295"/>
                  <a:pt x="786" y="295"/>
                </a:cubicBezTo>
                <a:cubicBezTo>
                  <a:pt x="804" y="295"/>
                  <a:pt x="863" y="294"/>
                  <a:pt x="873" y="295"/>
                </a:cubicBezTo>
                <a:cubicBezTo>
                  <a:pt x="873" y="270"/>
                  <a:pt x="873" y="270"/>
                  <a:pt x="873" y="270"/>
                </a:cubicBezTo>
                <a:cubicBezTo>
                  <a:pt x="865" y="269"/>
                  <a:pt x="826" y="266"/>
                  <a:pt x="816" y="265"/>
                </a:cubicBezTo>
                <a:cubicBezTo>
                  <a:pt x="813" y="251"/>
                  <a:pt x="811" y="240"/>
                  <a:pt x="811" y="204"/>
                </a:cubicBezTo>
                <a:cubicBezTo>
                  <a:pt x="821" y="203"/>
                  <a:pt x="821" y="203"/>
                  <a:pt x="821" y="203"/>
                </a:cubicBezTo>
                <a:cubicBezTo>
                  <a:pt x="827" y="202"/>
                  <a:pt x="960" y="195"/>
                  <a:pt x="980" y="195"/>
                </a:cubicBezTo>
                <a:cubicBezTo>
                  <a:pt x="981" y="222"/>
                  <a:pt x="981" y="222"/>
                  <a:pt x="981" y="222"/>
                </a:cubicBezTo>
                <a:cubicBezTo>
                  <a:pt x="981" y="236"/>
                  <a:pt x="982" y="253"/>
                  <a:pt x="980" y="265"/>
                </a:cubicBezTo>
                <a:cubicBezTo>
                  <a:pt x="972" y="266"/>
                  <a:pt x="933" y="269"/>
                  <a:pt x="927" y="270"/>
                </a:cubicBezTo>
                <a:cubicBezTo>
                  <a:pt x="928" y="292"/>
                  <a:pt x="928" y="292"/>
                  <a:pt x="928" y="292"/>
                </a:cubicBezTo>
                <a:cubicBezTo>
                  <a:pt x="946" y="291"/>
                  <a:pt x="985" y="293"/>
                  <a:pt x="1001" y="293"/>
                </a:cubicBezTo>
                <a:cubicBezTo>
                  <a:pt x="1021" y="292"/>
                  <a:pt x="1061" y="292"/>
                  <a:pt x="1069" y="293"/>
                </a:cubicBezTo>
                <a:lnTo>
                  <a:pt x="1069" y="277"/>
                </a:lnTo>
                <a:close/>
                <a:moveTo>
                  <a:pt x="1341" y="222"/>
                </a:moveTo>
                <a:cubicBezTo>
                  <a:pt x="1334" y="249"/>
                  <a:pt x="1306" y="268"/>
                  <a:pt x="1253" y="273"/>
                </a:cubicBezTo>
                <a:cubicBezTo>
                  <a:pt x="1184" y="279"/>
                  <a:pt x="1133" y="249"/>
                  <a:pt x="1133" y="193"/>
                </a:cubicBezTo>
                <a:cubicBezTo>
                  <a:pt x="1133" y="136"/>
                  <a:pt x="1200" y="119"/>
                  <a:pt x="1233" y="116"/>
                </a:cubicBezTo>
                <a:cubicBezTo>
                  <a:pt x="1296" y="112"/>
                  <a:pt x="1346" y="129"/>
                  <a:pt x="1343" y="193"/>
                </a:cubicBezTo>
                <a:lnTo>
                  <a:pt x="1341" y="222"/>
                </a:lnTo>
                <a:close/>
                <a:moveTo>
                  <a:pt x="1392" y="172"/>
                </a:moveTo>
                <a:cubicBezTo>
                  <a:pt x="1387" y="148"/>
                  <a:pt x="1382" y="138"/>
                  <a:pt x="1355" y="116"/>
                </a:cubicBezTo>
                <a:cubicBezTo>
                  <a:pt x="1324" y="92"/>
                  <a:pt x="1286" y="86"/>
                  <a:pt x="1247" y="86"/>
                </a:cubicBezTo>
                <a:cubicBezTo>
                  <a:pt x="1143" y="86"/>
                  <a:pt x="1076" y="137"/>
                  <a:pt x="1076" y="199"/>
                </a:cubicBezTo>
                <a:cubicBezTo>
                  <a:pt x="1076" y="229"/>
                  <a:pt x="1081" y="253"/>
                  <a:pt x="1112" y="272"/>
                </a:cubicBezTo>
                <a:cubicBezTo>
                  <a:pt x="1151" y="295"/>
                  <a:pt x="1197" y="303"/>
                  <a:pt x="1235" y="303"/>
                </a:cubicBezTo>
                <a:cubicBezTo>
                  <a:pt x="1327" y="303"/>
                  <a:pt x="1397" y="264"/>
                  <a:pt x="1394" y="187"/>
                </a:cubicBezTo>
                <a:lnTo>
                  <a:pt x="1392" y="172"/>
                </a:lnTo>
                <a:close/>
                <a:moveTo>
                  <a:pt x="1851" y="319"/>
                </a:moveTo>
                <a:cubicBezTo>
                  <a:pt x="1857" y="272"/>
                  <a:pt x="1857" y="272"/>
                  <a:pt x="1857" y="272"/>
                </a:cubicBezTo>
                <a:cubicBezTo>
                  <a:pt x="1833" y="271"/>
                  <a:pt x="1833" y="271"/>
                  <a:pt x="1833" y="271"/>
                </a:cubicBezTo>
                <a:cubicBezTo>
                  <a:pt x="1805" y="268"/>
                  <a:pt x="1805" y="268"/>
                  <a:pt x="1805" y="268"/>
                </a:cubicBezTo>
                <a:cubicBezTo>
                  <a:pt x="1805" y="315"/>
                  <a:pt x="1805" y="315"/>
                  <a:pt x="1805" y="315"/>
                </a:cubicBezTo>
                <a:cubicBezTo>
                  <a:pt x="1827" y="317"/>
                  <a:pt x="1827" y="317"/>
                  <a:pt x="1827" y="317"/>
                </a:cubicBezTo>
                <a:lnTo>
                  <a:pt x="1851" y="319"/>
                </a:lnTo>
                <a:close/>
                <a:moveTo>
                  <a:pt x="1855" y="233"/>
                </a:moveTo>
                <a:cubicBezTo>
                  <a:pt x="1858" y="223"/>
                  <a:pt x="1890" y="82"/>
                  <a:pt x="1900" y="50"/>
                </a:cubicBezTo>
                <a:cubicBezTo>
                  <a:pt x="1913" y="11"/>
                  <a:pt x="1913" y="11"/>
                  <a:pt x="1913" y="11"/>
                </a:cubicBezTo>
                <a:cubicBezTo>
                  <a:pt x="1903" y="11"/>
                  <a:pt x="1899" y="9"/>
                  <a:pt x="1870" y="6"/>
                </a:cubicBezTo>
                <a:cubicBezTo>
                  <a:pt x="1822" y="1"/>
                  <a:pt x="1824" y="2"/>
                  <a:pt x="1813" y="0"/>
                </a:cubicBezTo>
                <a:cubicBezTo>
                  <a:pt x="1815" y="33"/>
                  <a:pt x="1815" y="33"/>
                  <a:pt x="1815" y="33"/>
                </a:cubicBezTo>
                <a:cubicBezTo>
                  <a:pt x="1815" y="50"/>
                  <a:pt x="1819" y="209"/>
                  <a:pt x="1814" y="230"/>
                </a:cubicBezTo>
                <a:cubicBezTo>
                  <a:pt x="1855" y="233"/>
                  <a:pt x="1855" y="233"/>
                  <a:pt x="1855" y="233"/>
                </a:cubicBezTo>
                <a:moveTo>
                  <a:pt x="1723" y="166"/>
                </a:moveTo>
                <a:cubicBezTo>
                  <a:pt x="1721" y="187"/>
                  <a:pt x="1717" y="197"/>
                  <a:pt x="1717" y="197"/>
                </a:cubicBezTo>
                <a:cubicBezTo>
                  <a:pt x="1704" y="228"/>
                  <a:pt x="1678" y="250"/>
                  <a:pt x="1618" y="256"/>
                </a:cubicBezTo>
                <a:cubicBezTo>
                  <a:pt x="1539" y="262"/>
                  <a:pt x="1480" y="230"/>
                  <a:pt x="1480" y="166"/>
                </a:cubicBezTo>
                <a:cubicBezTo>
                  <a:pt x="1480" y="102"/>
                  <a:pt x="1551" y="79"/>
                  <a:pt x="1588" y="77"/>
                </a:cubicBezTo>
                <a:cubicBezTo>
                  <a:pt x="1660" y="72"/>
                  <a:pt x="1727" y="97"/>
                  <a:pt x="1723" y="166"/>
                </a:cubicBezTo>
                <a:moveTo>
                  <a:pt x="1776" y="151"/>
                </a:moveTo>
                <a:cubicBezTo>
                  <a:pt x="1770" y="124"/>
                  <a:pt x="1765" y="101"/>
                  <a:pt x="1734" y="77"/>
                </a:cubicBezTo>
                <a:cubicBezTo>
                  <a:pt x="1699" y="49"/>
                  <a:pt x="1655" y="43"/>
                  <a:pt x="1611" y="43"/>
                </a:cubicBezTo>
                <a:cubicBezTo>
                  <a:pt x="1493" y="42"/>
                  <a:pt x="1408" y="101"/>
                  <a:pt x="1415" y="171"/>
                </a:cubicBezTo>
                <a:cubicBezTo>
                  <a:pt x="1420" y="211"/>
                  <a:pt x="1437" y="231"/>
                  <a:pt x="1472" y="255"/>
                </a:cubicBezTo>
                <a:cubicBezTo>
                  <a:pt x="1515" y="283"/>
                  <a:pt x="1552" y="288"/>
                  <a:pt x="1595" y="288"/>
                </a:cubicBezTo>
                <a:cubicBezTo>
                  <a:pt x="1699" y="288"/>
                  <a:pt x="1783" y="228"/>
                  <a:pt x="1777" y="156"/>
                </a:cubicBezTo>
                <a:lnTo>
                  <a:pt x="1776" y="151"/>
                </a:lnTo>
                <a:close/>
                <a:moveTo>
                  <a:pt x="1946" y="304"/>
                </a:moveTo>
                <a:cubicBezTo>
                  <a:pt x="1947" y="290"/>
                  <a:pt x="1936" y="278"/>
                  <a:pt x="1921" y="278"/>
                </a:cubicBezTo>
                <a:cubicBezTo>
                  <a:pt x="1907" y="278"/>
                  <a:pt x="1896" y="290"/>
                  <a:pt x="1896" y="304"/>
                </a:cubicBezTo>
                <a:cubicBezTo>
                  <a:pt x="1896" y="318"/>
                  <a:pt x="1907" y="329"/>
                  <a:pt x="1921" y="329"/>
                </a:cubicBezTo>
                <a:cubicBezTo>
                  <a:pt x="1935" y="329"/>
                  <a:pt x="1946" y="318"/>
                  <a:pt x="1946" y="304"/>
                </a:cubicBezTo>
                <a:moveTo>
                  <a:pt x="1949" y="304"/>
                </a:moveTo>
                <a:cubicBezTo>
                  <a:pt x="1949" y="319"/>
                  <a:pt x="1937" y="332"/>
                  <a:pt x="1921" y="332"/>
                </a:cubicBezTo>
                <a:cubicBezTo>
                  <a:pt x="1907" y="332"/>
                  <a:pt x="1893" y="320"/>
                  <a:pt x="1893" y="304"/>
                </a:cubicBezTo>
                <a:cubicBezTo>
                  <a:pt x="1893" y="288"/>
                  <a:pt x="1906" y="276"/>
                  <a:pt x="1921" y="276"/>
                </a:cubicBezTo>
                <a:cubicBezTo>
                  <a:pt x="1937" y="276"/>
                  <a:pt x="1949" y="289"/>
                  <a:pt x="1949" y="304"/>
                </a:cubicBezTo>
                <a:moveTo>
                  <a:pt x="1920" y="301"/>
                </a:moveTo>
                <a:cubicBezTo>
                  <a:pt x="1923" y="301"/>
                  <a:pt x="1927" y="301"/>
                  <a:pt x="1927" y="297"/>
                </a:cubicBezTo>
                <a:cubicBezTo>
                  <a:pt x="1927" y="293"/>
                  <a:pt x="1923" y="293"/>
                  <a:pt x="1921" y="293"/>
                </a:cubicBezTo>
                <a:cubicBezTo>
                  <a:pt x="1916" y="293"/>
                  <a:pt x="1916" y="293"/>
                  <a:pt x="1916" y="293"/>
                </a:cubicBezTo>
                <a:cubicBezTo>
                  <a:pt x="1916" y="301"/>
                  <a:pt x="1916" y="301"/>
                  <a:pt x="1916" y="301"/>
                </a:cubicBezTo>
                <a:cubicBezTo>
                  <a:pt x="1920" y="301"/>
                  <a:pt x="1920" y="301"/>
                  <a:pt x="1920" y="301"/>
                </a:cubicBezTo>
                <a:moveTo>
                  <a:pt x="1931" y="310"/>
                </a:moveTo>
                <a:cubicBezTo>
                  <a:pt x="1932" y="314"/>
                  <a:pt x="1932" y="317"/>
                  <a:pt x="1934" y="319"/>
                </a:cubicBezTo>
                <a:cubicBezTo>
                  <a:pt x="1926" y="319"/>
                  <a:pt x="1926" y="319"/>
                  <a:pt x="1926" y="319"/>
                </a:cubicBezTo>
                <a:cubicBezTo>
                  <a:pt x="1925" y="317"/>
                  <a:pt x="1925" y="315"/>
                  <a:pt x="1924" y="313"/>
                </a:cubicBezTo>
                <a:cubicBezTo>
                  <a:pt x="1924" y="306"/>
                  <a:pt x="1923" y="306"/>
                  <a:pt x="1916" y="306"/>
                </a:cubicBezTo>
                <a:cubicBezTo>
                  <a:pt x="1916" y="319"/>
                  <a:pt x="1916" y="319"/>
                  <a:pt x="1916" y="319"/>
                </a:cubicBezTo>
                <a:cubicBezTo>
                  <a:pt x="1910" y="319"/>
                  <a:pt x="1910" y="319"/>
                  <a:pt x="1910" y="319"/>
                </a:cubicBezTo>
                <a:cubicBezTo>
                  <a:pt x="1910" y="288"/>
                  <a:pt x="1910" y="288"/>
                  <a:pt x="1910" y="288"/>
                </a:cubicBezTo>
                <a:cubicBezTo>
                  <a:pt x="1921" y="288"/>
                  <a:pt x="1921" y="288"/>
                  <a:pt x="1921" y="288"/>
                </a:cubicBezTo>
                <a:cubicBezTo>
                  <a:pt x="1924" y="288"/>
                  <a:pt x="1926" y="288"/>
                  <a:pt x="1928" y="289"/>
                </a:cubicBezTo>
                <a:cubicBezTo>
                  <a:pt x="1932" y="290"/>
                  <a:pt x="1933" y="294"/>
                  <a:pt x="1933" y="296"/>
                </a:cubicBezTo>
                <a:cubicBezTo>
                  <a:pt x="1933" y="302"/>
                  <a:pt x="1928" y="303"/>
                  <a:pt x="1927" y="304"/>
                </a:cubicBezTo>
                <a:cubicBezTo>
                  <a:pt x="1929" y="305"/>
                  <a:pt x="1930" y="305"/>
                  <a:pt x="1931" y="310"/>
                </a:cubicBezTo>
                <a:moveTo>
                  <a:pt x="1973" y="1"/>
                </a:moveTo>
                <a:cubicBezTo>
                  <a:pt x="2047" y="131"/>
                  <a:pt x="2047" y="131"/>
                  <a:pt x="2047" y="131"/>
                </a:cubicBezTo>
                <a:cubicBezTo>
                  <a:pt x="2153" y="131"/>
                  <a:pt x="2153" y="131"/>
                  <a:pt x="2153" y="131"/>
                </a:cubicBezTo>
                <a:cubicBezTo>
                  <a:pt x="2229" y="1"/>
                  <a:pt x="2229" y="1"/>
                  <a:pt x="2229" y="1"/>
                </a:cubicBezTo>
                <a:lnTo>
                  <a:pt x="1973" y="1"/>
                </a:lnTo>
                <a:close/>
                <a:moveTo>
                  <a:pt x="2239" y="4"/>
                </a:moveTo>
                <a:cubicBezTo>
                  <a:pt x="2031" y="366"/>
                  <a:pt x="2031" y="366"/>
                  <a:pt x="2031" y="366"/>
                </a:cubicBezTo>
                <a:cubicBezTo>
                  <a:pt x="2183" y="366"/>
                  <a:pt x="2183" y="366"/>
                  <a:pt x="2183" y="366"/>
                </a:cubicBezTo>
                <a:cubicBezTo>
                  <a:pt x="2317" y="132"/>
                  <a:pt x="2317" y="132"/>
                  <a:pt x="2317" y="132"/>
                </a:cubicBezTo>
                <a:lnTo>
                  <a:pt x="2239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 rot="19994724">
            <a:off x="2055813" y="3060700"/>
            <a:ext cx="6472237" cy="1539875"/>
          </a:xfrm>
        </p:spPr>
        <p:txBody>
          <a:bodyPr/>
          <a:lstStyle/>
          <a:p>
            <a:r>
              <a:rPr lang="en-AU" dirty="0" smtClean="0"/>
              <a:t>PHP SYDNEY USERS GROUP OCTOBER</a:t>
            </a:r>
            <a:endParaRPr lang="en-AU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 rot="19980000">
            <a:off x="4664075" y="4054475"/>
            <a:ext cx="4149725" cy="369888"/>
          </a:xfrm>
          <a:noFill/>
        </p:spPr>
        <p:txBody>
          <a:bodyPr/>
          <a:lstStyle/>
          <a:p>
            <a:r>
              <a:rPr lang="en-AU" sz="1700" dirty="0" smtClean="0"/>
              <a:t>Distributed PHP</a:t>
            </a:r>
            <a:endParaRPr lang="en-AU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7217128" y="943113"/>
            <a:ext cx="184666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-9910" b="-9910"/>
          <a:stretch>
            <a:fillRect/>
          </a:stretch>
        </p:blipFill>
        <p:spPr>
          <a:xfrm>
            <a:off x="500234" y="3520434"/>
            <a:ext cx="5828791" cy="31875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049" y="255615"/>
            <a:ext cx="5013498" cy="835583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70901"/>
              </p:ext>
            </p:extLst>
          </p:nvPr>
        </p:nvGraphicFramePr>
        <p:xfrm>
          <a:off x="552767" y="1429016"/>
          <a:ext cx="8006892" cy="14954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11512"/>
                <a:gridCol w="5795380"/>
              </a:tblGrid>
              <a:tr h="3738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Gear</a:t>
                      </a:r>
                      <a:r>
                        <a:rPr lang="en-US" baseline="0" dirty="0" err="1" smtClean="0"/>
                        <a:t>man</a:t>
                      </a:r>
                      <a:r>
                        <a:rPr lang="en-US" baseline="0" dirty="0" smtClean="0"/>
                        <a:t> 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85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Server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Manages jobs / Multiple instances</a:t>
                      </a:r>
                      <a:endParaRPr lang="en-US" dirty="0"/>
                    </a:p>
                  </a:txBody>
                  <a:tcPr/>
                </a:tc>
              </a:tr>
              <a:tr h="37385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Client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Makes</a:t>
                      </a:r>
                      <a:r>
                        <a:rPr lang="en-US" baseline="0" dirty="0" smtClean="0"/>
                        <a:t> request to job server – it wants work done!</a:t>
                      </a:r>
                      <a:endParaRPr lang="en-US" dirty="0"/>
                    </a:p>
                  </a:txBody>
                  <a:tcPr/>
                </a:tc>
              </a:tr>
              <a:tr h="37385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Performs job</a:t>
                      </a:r>
                      <a:r>
                        <a:rPr lang="en-US" baseline="0" dirty="0" smtClean="0"/>
                        <a:t> / Tells server what it can do / Distributed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259242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0777" y="181970"/>
            <a:ext cx="7751762" cy="710843"/>
          </a:xfrm>
        </p:spPr>
        <p:txBody>
          <a:bodyPr/>
          <a:lstStyle/>
          <a:p>
            <a:r>
              <a:rPr lang="en-US" dirty="0" smtClean="0"/>
              <a:t>Example Time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22" y="1152879"/>
            <a:ext cx="5923503" cy="51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07432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>
                <a:hlinkClick r:id="rId2"/>
              </a:rPr>
              <a:t>http://gearman.org</a:t>
            </a:r>
            <a:endParaRPr lang="pl-PL" sz="2400" dirty="0" smtClean="0"/>
          </a:p>
          <a:p>
            <a:pPr lvl="1"/>
            <a:r>
              <a:rPr lang="pl-PL" sz="2400" dirty="0" smtClean="0"/>
              <a:t>Source / </a:t>
            </a:r>
            <a:r>
              <a:rPr lang="pl-PL" sz="2400" dirty="0" err="1" smtClean="0"/>
              <a:t>Repositories</a:t>
            </a:r>
            <a:endParaRPr lang="en-US" sz="2400" dirty="0" smtClean="0"/>
          </a:p>
          <a:p>
            <a:r>
              <a:rPr lang="en-US" sz="2400" dirty="0" smtClean="0"/>
              <a:t>API available through PECL</a:t>
            </a:r>
          </a:p>
          <a:p>
            <a:pPr lvl="1"/>
            <a:r>
              <a:rPr lang="en-US" sz="2400" dirty="0" smtClean="0">
                <a:hlinkClick r:id="rId3"/>
              </a:rPr>
              <a:t>http://pecl.php.net/package/gearman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http://php.net/manual/en/book.gearman.php</a:t>
            </a:r>
            <a:endParaRPr lang="en-US" sz="2400" dirty="0"/>
          </a:p>
          <a:p>
            <a:r>
              <a:rPr lang="en-US" sz="2400" dirty="0" smtClean="0"/>
              <a:t>Drivers available for other languages</a:t>
            </a:r>
          </a:p>
          <a:p>
            <a:pPr lvl="1"/>
            <a:r>
              <a:rPr lang="en-US" sz="2400" dirty="0" smtClean="0"/>
              <a:t>Perl</a:t>
            </a:r>
          </a:p>
          <a:p>
            <a:pPr lvl="1"/>
            <a:r>
              <a:rPr lang="en-US" sz="2400" dirty="0" smtClean="0"/>
              <a:t>Python</a:t>
            </a:r>
          </a:p>
          <a:p>
            <a:pPr lvl="1"/>
            <a:r>
              <a:rPr lang="en-US" sz="2400" dirty="0" smtClean="0"/>
              <a:t>Java</a:t>
            </a:r>
          </a:p>
          <a:p>
            <a:pPr lvl="1"/>
            <a:r>
              <a:rPr lang="en-US" sz="2400" dirty="0" smtClean="0"/>
              <a:t>.NET</a:t>
            </a:r>
          </a:p>
          <a:p>
            <a:pPr lvl="1"/>
            <a:endParaRPr lang="en-US" sz="2400" dirty="0"/>
          </a:p>
          <a:p>
            <a:pPr marL="269875" lvl="1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839" y="319646"/>
            <a:ext cx="5013498" cy="835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56" y="320155"/>
            <a:ext cx="1550558" cy="83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94916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are Yahoo!7 using it?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Platform for distributing management of content</a:t>
            </a:r>
          </a:p>
          <a:p>
            <a:pPr lvl="1"/>
            <a:r>
              <a:rPr lang="en-US" sz="2000" dirty="0" smtClean="0"/>
              <a:t>Developers are able to build distributed plugins</a:t>
            </a:r>
          </a:p>
          <a:p>
            <a:pPr lvl="1"/>
            <a:r>
              <a:rPr lang="en-US" sz="2000" dirty="0" smtClean="0"/>
              <a:t>Individual business units</a:t>
            </a:r>
          </a:p>
          <a:p>
            <a:r>
              <a:rPr lang="en-US" sz="2400" dirty="0" smtClean="0"/>
              <a:t>Building feeds RSS/MRSS</a:t>
            </a:r>
          </a:p>
          <a:p>
            <a:r>
              <a:rPr lang="en-US" sz="2400" dirty="0" smtClean="0"/>
              <a:t>Video transcoding	</a:t>
            </a:r>
          </a:p>
          <a:p>
            <a:pPr lvl="1"/>
            <a:r>
              <a:rPr lang="en-US" sz="2000" dirty="0" smtClean="0"/>
              <a:t>Allows us to add new nodes easily</a:t>
            </a:r>
          </a:p>
          <a:p>
            <a:pPr lvl="1"/>
            <a:r>
              <a:rPr lang="en-US" sz="2000" dirty="0" smtClean="0"/>
              <a:t>Distributed managed transcoding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030659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Who else is using it?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17" y="3480379"/>
            <a:ext cx="2294672" cy="2526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90" y="1507919"/>
            <a:ext cx="2445315" cy="1287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62" y="1613915"/>
            <a:ext cx="3756714" cy="981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968" y="4065448"/>
            <a:ext cx="4641000" cy="9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91094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ALL DONE! THANK YOU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Twitter: @</a:t>
            </a:r>
            <a:r>
              <a:rPr lang="en-US" sz="2400" dirty="0" err="1" smtClean="0"/>
              <a:t>jadzor</a:t>
            </a:r>
            <a:endParaRPr lang="en-US" sz="2400" dirty="0" smtClean="0"/>
          </a:p>
          <a:p>
            <a:pPr marL="180975" lvl="1" indent="-180975">
              <a:spcBef>
                <a:spcPct val="107000"/>
              </a:spcBef>
              <a:buClr>
                <a:srgbClr val="501B59"/>
              </a:buClr>
              <a:buFont typeface="Wingdings 2" charset="0"/>
              <a:buChar char=""/>
            </a:pPr>
            <a:r>
              <a:rPr lang="en-US" sz="2400" dirty="0" smtClean="0"/>
              <a:t>Forward Pass: </a:t>
            </a:r>
            <a:r>
              <a:rPr lang="en-US" sz="2400" dirty="0" smtClean="0">
                <a:solidFill>
                  <a:srgbClr val="6E267B"/>
                </a:solidFill>
                <a:hlinkClick r:id="rId2"/>
              </a:rPr>
              <a:t>http</a:t>
            </a:r>
            <a:r>
              <a:rPr lang="en-US" sz="2400" dirty="0">
                <a:solidFill>
                  <a:srgbClr val="6E267B"/>
                </a:solidFill>
                <a:hlinkClick r:id="rId2"/>
              </a:rPr>
              <a:t>://fwdpass.it/</a:t>
            </a:r>
            <a:r>
              <a:rPr lang="en-US" sz="2400" dirty="0" smtClean="0">
                <a:solidFill>
                  <a:srgbClr val="6E267B"/>
                </a:solidFill>
                <a:hlinkClick r:id="rId2"/>
              </a:rPr>
              <a:t>bN4Q4v</a:t>
            </a:r>
            <a:endParaRPr lang="en-US" sz="2400" dirty="0" smtClean="0"/>
          </a:p>
          <a:p>
            <a:r>
              <a:rPr lang="en-US" sz="2400" dirty="0" err="1" smtClean="0"/>
              <a:t>MammothVPS</a:t>
            </a:r>
            <a:r>
              <a:rPr lang="en-US" sz="2400" dirty="0" smtClean="0"/>
              <a:t> Coupon:</a:t>
            </a:r>
          </a:p>
          <a:p>
            <a:pPr lvl="1"/>
            <a:r>
              <a:rPr lang="en-US" sz="2400" dirty="0" smtClean="0">
                <a:hlinkClick r:id="rId3"/>
              </a:rPr>
              <a:t>http://www.mammothvps.com.au</a:t>
            </a:r>
            <a:endParaRPr lang="en-US" sz="2400" dirty="0" smtClean="0"/>
          </a:p>
          <a:p>
            <a:pPr lvl="1"/>
            <a:r>
              <a:rPr lang="en-US" sz="2400" dirty="0" smtClean="0"/>
              <a:t>SYDPHP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717569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2763" y="760414"/>
            <a:ext cx="7751762" cy="1012046"/>
          </a:xfrm>
        </p:spPr>
        <p:txBody>
          <a:bodyPr/>
          <a:lstStyle/>
          <a:p>
            <a:r>
              <a:rPr lang="en-US" dirty="0" smtClean="0"/>
              <a:t>Jared Mooring</a:t>
            </a:r>
            <a:endParaRPr lang="en-AU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1951" y="1875533"/>
            <a:ext cx="7775575" cy="1273175"/>
          </a:xfrm>
        </p:spPr>
        <p:txBody>
          <a:bodyPr/>
          <a:lstStyle/>
          <a:p>
            <a:r>
              <a:rPr lang="en-AU" sz="1800" dirty="0" smtClean="0"/>
              <a:t>Platform Engineer</a:t>
            </a:r>
            <a:endParaRPr lang="en-A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75132" y="2475960"/>
            <a:ext cx="7958455" cy="247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Former lead developer</a:t>
            </a: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BigPond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GameArena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BigPond</a:t>
            </a:r>
            <a:r>
              <a:rPr lang="en-US" dirty="0" smtClean="0">
                <a:solidFill>
                  <a:schemeClr val="tx2"/>
                </a:solidFill>
              </a:rPr>
              <a:t> Kids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BigPond</a:t>
            </a:r>
            <a:r>
              <a:rPr lang="en-US" dirty="0" smtClean="0">
                <a:solidFill>
                  <a:schemeClr val="tx2"/>
                </a:solidFill>
              </a:rPr>
              <a:t> Prepaid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Ausgamers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52700"/>
            <a:ext cx="914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19461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is distribution?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seems to be a ‘buzz word’ at the moment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'A distributed system consists of multiple autonomous computers that communicate through a computer network. The computers interact with each other in order to achieve a common goal' </a:t>
            </a:r>
            <a:r>
              <a:rPr lang="en-US" sz="2400" dirty="0" smtClean="0">
                <a:solidFill>
                  <a:schemeClr val="tx1"/>
                </a:solidFill>
              </a:rPr>
              <a:t>– </a:t>
            </a:r>
            <a:r>
              <a:rPr lang="en-US" sz="2400" dirty="0" err="1" smtClean="0">
                <a:solidFill>
                  <a:schemeClr val="tx1"/>
                </a:solidFill>
              </a:rPr>
              <a:t>wikipedia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/>
              <a:t>Share the work, sharing is caring!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8034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1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58" t="2120" r="42114" b="34"/>
          <a:stretch/>
        </p:blipFill>
        <p:spPr>
          <a:xfrm>
            <a:off x="4350745" y="-135101"/>
            <a:ext cx="4793255" cy="6201079"/>
          </a:xfrm>
          <a:prstGeom prst="rect">
            <a:avLst/>
          </a:prstGeom>
        </p:spPr>
      </p:pic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0" y="0"/>
            <a:ext cx="9144000" cy="6862763"/>
            <a:chOff x="0" y="0"/>
            <a:chExt cx="5760" cy="4323"/>
          </a:xfrm>
        </p:grpSpPr>
        <p:sp>
          <p:nvSpPr>
            <p:cNvPr id="35846" name="Freeform 6"/>
            <p:cNvSpPr>
              <a:spLocks/>
            </p:cNvSpPr>
            <p:nvPr/>
          </p:nvSpPr>
          <p:spPr bwMode="invGray">
            <a:xfrm>
              <a:off x="0" y="0"/>
              <a:ext cx="5760" cy="4323"/>
            </a:xfrm>
            <a:custGeom>
              <a:avLst/>
              <a:gdLst>
                <a:gd name="T0" fmla="*/ 19037 w 40176"/>
                <a:gd name="T1" fmla="*/ 0 h 30132"/>
                <a:gd name="T2" fmla="*/ 0 w 40176"/>
                <a:gd name="T3" fmla="*/ 0 h 30132"/>
                <a:gd name="T4" fmla="*/ 0 w 40176"/>
                <a:gd name="T5" fmla="*/ 30132 h 30132"/>
                <a:gd name="T6" fmla="*/ 40176 w 40176"/>
                <a:gd name="T7" fmla="*/ 30132 h 30132"/>
                <a:gd name="T8" fmla="*/ 40176 w 40176"/>
                <a:gd name="T9" fmla="*/ 21666 h 30132"/>
                <a:gd name="T10" fmla="*/ 23957 w 40176"/>
                <a:gd name="T11" fmla="*/ 26652 h 30132"/>
                <a:gd name="T12" fmla="*/ 19037 w 40176"/>
                <a:gd name="T13" fmla="*/ 0 h 30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76" h="30132">
                  <a:moveTo>
                    <a:pt x="19037" y="0"/>
                  </a:moveTo>
                  <a:lnTo>
                    <a:pt x="0" y="0"/>
                  </a:lnTo>
                  <a:lnTo>
                    <a:pt x="0" y="30132"/>
                  </a:lnTo>
                  <a:lnTo>
                    <a:pt x="40176" y="30132"/>
                  </a:lnTo>
                  <a:lnTo>
                    <a:pt x="40176" y="21666"/>
                  </a:lnTo>
                  <a:lnTo>
                    <a:pt x="23957" y="26652"/>
                  </a:lnTo>
                  <a:lnTo>
                    <a:pt x="190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7" name="Freeform 7"/>
            <p:cNvSpPr>
              <a:spLocks noEditPoints="1"/>
            </p:cNvSpPr>
            <p:nvPr/>
          </p:nvSpPr>
          <p:spPr bwMode="black">
            <a:xfrm>
              <a:off x="4367" y="3812"/>
              <a:ext cx="1053" cy="166"/>
            </a:xfrm>
            <a:custGeom>
              <a:avLst/>
              <a:gdLst>
                <a:gd name="T0" fmla="*/ 312 w 2317"/>
                <a:gd name="T1" fmla="*/ 234 h 366"/>
                <a:gd name="T2" fmla="*/ 314 w 2317"/>
                <a:gd name="T3" fmla="*/ 337 h 366"/>
                <a:gd name="T4" fmla="*/ 260 w 2317"/>
                <a:gd name="T5" fmla="*/ 364 h 366"/>
                <a:gd name="T6" fmla="*/ 221 w 2317"/>
                <a:gd name="T7" fmla="*/ 332 h 366"/>
                <a:gd name="T8" fmla="*/ 223 w 2317"/>
                <a:gd name="T9" fmla="*/ 235 h 366"/>
                <a:gd name="T10" fmla="*/ 0 w 2317"/>
                <a:gd name="T11" fmla="*/ 23 h 366"/>
                <a:gd name="T12" fmla="*/ 254 w 2317"/>
                <a:gd name="T13" fmla="*/ 43 h 366"/>
                <a:gd name="T14" fmla="*/ 393 w 2317"/>
                <a:gd name="T15" fmla="*/ 103 h 366"/>
                <a:gd name="T16" fmla="*/ 433 w 2317"/>
                <a:gd name="T17" fmla="*/ 69 h 366"/>
                <a:gd name="T18" fmla="*/ 565 w 2317"/>
                <a:gd name="T19" fmla="*/ 165 h 366"/>
                <a:gd name="T20" fmla="*/ 565 w 2317"/>
                <a:gd name="T21" fmla="*/ 161 h 366"/>
                <a:gd name="T22" fmla="*/ 721 w 2317"/>
                <a:gd name="T23" fmla="*/ 333 h 366"/>
                <a:gd name="T24" fmla="*/ 604 w 2317"/>
                <a:gd name="T25" fmla="*/ 154 h 366"/>
                <a:gd name="T26" fmla="*/ 573 w 2317"/>
                <a:gd name="T27" fmla="*/ 132 h 366"/>
                <a:gd name="T28" fmla="*/ 538 w 2317"/>
                <a:gd name="T29" fmla="*/ 156 h 366"/>
                <a:gd name="T30" fmla="*/ 416 w 2317"/>
                <a:gd name="T31" fmla="*/ 331 h 366"/>
                <a:gd name="T32" fmla="*/ 537 w 2317"/>
                <a:gd name="T33" fmla="*/ 307 h 366"/>
                <a:gd name="T34" fmla="*/ 595 w 2317"/>
                <a:gd name="T35" fmla="*/ 253 h 366"/>
                <a:gd name="T36" fmla="*/ 582 w 2317"/>
                <a:gd name="T37" fmla="*/ 353 h 366"/>
                <a:gd name="T38" fmla="*/ 722 w 2317"/>
                <a:gd name="T39" fmla="*/ 339 h 366"/>
                <a:gd name="T40" fmla="*/ 1028 w 2317"/>
                <a:gd name="T41" fmla="*/ 266 h 366"/>
                <a:gd name="T42" fmla="*/ 1025 w 2317"/>
                <a:gd name="T43" fmla="*/ 79 h 366"/>
                <a:gd name="T44" fmla="*/ 996 w 2317"/>
                <a:gd name="T45" fmla="*/ 52 h 366"/>
                <a:gd name="T46" fmla="*/ 981 w 2317"/>
                <a:gd name="T47" fmla="*/ 79 h 366"/>
                <a:gd name="T48" fmla="*/ 810 w 2317"/>
                <a:gd name="T49" fmla="*/ 170 h 366"/>
                <a:gd name="T50" fmla="*/ 874 w 2317"/>
                <a:gd name="T51" fmla="*/ 101 h 366"/>
                <a:gd name="T52" fmla="*/ 696 w 2317"/>
                <a:gd name="T53" fmla="*/ 82 h 366"/>
                <a:gd name="T54" fmla="*/ 757 w 2317"/>
                <a:gd name="T55" fmla="*/ 161 h 366"/>
                <a:gd name="T56" fmla="*/ 699 w 2317"/>
                <a:gd name="T57" fmla="*/ 270 h 366"/>
                <a:gd name="T58" fmla="*/ 873 w 2317"/>
                <a:gd name="T59" fmla="*/ 295 h 366"/>
                <a:gd name="T60" fmla="*/ 811 w 2317"/>
                <a:gd name="T61" fmla="*/ 204 h 366"/>
                <a:gd name="T62" fmla="*/ 981 w 2317"/>
                <a:gd name="T63" fmla="*/ 222 h 366"/>
                <a:gd name="T64" fmla="*/ 928 w 2317"/>
                <a:gd name="T65" fmla="*/ 292 h 366"/>
                <a:gd name="T66" fmla="*/ 1069 w 2317"/>
                <a:gd name="T67" fmla="*/ 277 h 366"/>
                <a:gd name="T68" fmla="*/ 1133 w 2317"/>
                <a:gd name="T69" fmla="*/ 193 h 366"/>
                <a:gd name="T70" fmla="*/ 1341 w 2317"/>
                <a:gd name="T71" fmla="*/ 222 h 366"/>
                <a:gd name="T72" fmla="*/ 1247 w 2317"/>
                <a:gd name="T73" fmla="*/ 86 h 366"/>
                <a:gd name="T74" fmla="*/ 1235 w 2317"/>
                <a:gd name="T75" fmla="*/ 303 h 366"/>
                <a:gd name="T76" fmla="*/ 1851 w 2317"/>
                <a:gd name="T77" fmla="*/ 319 h 366"/>
                <a:gd name="T78" fmla="*/ 1805 w 2317"/>
                <a:gd name="T79" fmla="*/ 268 h 366"/>
                <a:gd name="T80" fmla="*/ 1851 w 2317"/>
                <a:gd name="T81" fmla="*/ 319 h 366"/>
                <a:gd name="T82" fmla="*/ 1913 w 2317"/>
                <a:gd name="T83" fmla="*/ 11 h 366"/>
                <a:gd name="T84" fmla="*/ 1815 w 2317"/>
                <a:gd name="T85" fmla="*/ 33 h 366"/>
                <a:gd name="T86" fmla="*/ 1723 w 2317"/>
                <a:gd name="T87" fmla="*/ 166 h 366"/>
                <a:gd name="T88" fmla="*/ 1480 w 2317"/>
                <a:gd name="T89" fmla="*/ 166 h 366"/>
                <a:gd name="T90" fmla="*/ 1776 w 2317"/>
                <a:gd name="T91" fmla="*/ 151 h 366"/>
                <a:gd name="T92" fmla="*/ 1415 w 2317"/>
                <a:gd name="T93" fmla="*/ 171 h 366"/>
                <a:gd name="T94" fmla="*/ 1777 w 2317"/>
                <a:gd name="T95" fmla="*/ 156 h 366"/>
                <a:gd name="T96" fmla="*/ 1921 w 2317"/>
                <a:gd name="T97" fmla="*/ 278 h 366"/>
                <a:gd name="T98" fmla="*/ 1946 w 2317"/>
                <a:gd name="T99" fmla="*/ 304 h 366"/>
                <a:gd name="T100" fmla="*/ 1893 w 2317"/>
                <a:gd name="T101" fmla="*/ 304 h 366"/>
                <a:gd name="T102" fmla="*/ 1920 w 2317"/>
                <a:gd name="T103" fmla="*/ 301 h 366"/>
                <a:gd name="T104" fmla="*/ 1916 w 2317"/>
                <a:gd name="T105" fmla="*/ 293 h 366"/>
                <a:gd name="T106" fmla="*/ 1931 w 2317"/>
                <a:gd name="T107" fmla="*/ 310 h 366"/>
                <a:gd name="T108" fmla="*/ 1924 w 2317"/>
                <a:gd name="T109" fmla="*/ 313 h 366"/>
                <a:gd name="T110" fmla="*/ 1910 w 2317"/>
                <a:gd name="T111" fmla="*/ 319 h 366"/>
                <a:gd name="T112" fmla="*/ 1928 w 2317"/>
                <a:gd name="T113" fmla="*/ 289 h 366"/>
                <a:gd name="T114" fmla="*/ 1931 w 2317"/>
                <a:gd name="T115" fmla="*/ 310 h 366"/>
                <a:gd name="T116" fmla="*/ 2153 w 2317"/>
                <a:gd name="T117" fmla="*/ 131 h 366"/>
                <a:gd name="T118" fmla="*/ 2239 w 2317"/>
                <a:gd name="T119" fmla="*/ 4 h 366"/>
                <a:gd name="T120" fmla="*/ 2317 w 2317"/>
                <a:gd name="T121" fmla="*/ 13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17" h="366">
                  <a:moveTo>
                    <a:pt x="526" y="94"/>
                  </a:moveTo>
                  <a:cubicBezTo>
                    <a:pt x="516" y="95"/>
                    <a:pt x="477" y="103"/>
                    <a:pt x="464" y="106"/>
                  </a:cubicBezTo>
                  <a:cubicBezTo>
                    <a:pt x="450" y="110"/>
                    <a:pt x="321" y="210"/>
                    <a:pt x="312" y="234"/>
                  </a:cubicBezTo>
                  <a:cubicBezTo>
                    <a:pt x="310" y="243"/>
                    <a:pt x="309" y="256"/>
                    <a:pt x="309" y="268"/>
                  </a:cubicBezTo>
                  <a:cubicBezTo>
                    <a:pt x="308" y="288"/>
                    <a:pt x="308" y="288"/>
                    <a:pt x="308" y="288"/>
                  </a:cubicBezTo>
                  <a:cubicBezTo>
                    <a:pt x="308" y="302"/>
                    <a:pt x="312" y="325"/>
                    <a:pt x="314" y="337"/>
                  </a:cubicBezTo>
                  <a:cubicBezTo>
                    <a:pt x="323" y="339"/>
                    <a:pt x="384" y="337"/>
                    <a:pt x="395" y="339"/>
                  </a:cubicBezTo>
                  <a:cubicBezTo>
                    <a:pt x="394" y="364"/>
                    <a:pt x="394" y="364"/>
                    <a:pt x="394" y="364"/>
                  </a:cubicBezTo>
                  <a:cubicBezTo>
                    <a:pt x="383" y="364"/>
                    <a:pt x="305" y="364"/>
                    <a:pt x="260" y="364"/>
                  </a:cubicBezTo>
                  <a:cubicBezTo>
                    <a:pt x="238" y="364"/>
                    <a:pt x="165" y="366"/>
                    <a:pt x="142" y="366"/>
                  </a:cubicBezTo>
                  <a:cubicBezTo>
                    <a:pt x="147" y="342"/>
                    <a:pt x="147" y="342"/>
                    <a:pt x="147" y="342"/>
                  </a:cubicBezTo>
                  <a:cubicBezTo>
                    <a:pt x="159" y="341"/>
                    <a:pt x="210" y="344"/>
                    <a:pt x="221" y="332"/>
                  </a:cubicBezTo>
                  <a:cubicBezTo>
                    <a:pt x="226" y="326"/>
                    <a:pt x="225" y="320"/>
                    <a:pt x="225" y="286"/>
                  </a:cubicBezTo>
                  <a:cubicBezTo>
                    <a:pt x="225" y="270"/>
                    <a:pt x="225" y="270"/>
                    <a:pt x="225" y="270"/>
                  </a:cubicBezTo>
                  <a:cubicBezTo>
                    <a:pt x="225" y="262"/>
                    <a:pt x="225" y="248"/>
                    <a:pt x="223" y="235"/>
                  </a:cubicBezTo>
                  <a:cubicBezTo>
                    <a:pt x="218" y="221"/>
                    <a:pt x="104" y="79"/>
                    <a:pt x="75" y="56"/>
                  </a:cubicBezTo>
                  <a:cubicBezTo>
                    <a:pt x="67" y="53"/>
                    <a:pt x="13" y="48"/>
                    <a:pt x="0" y="4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0"/>
                    <a:pt x="65" y="24"/>
                    <a:pt x="123" y="22"/>
                  </a:cubicBezTo>
                  <a:cubicBezTo>
                    <a:pt x="160" y="21"/>
                    <a:pt x="246" y="22"/>
                    <a:pt x="257" y="23"/>
                  </a:cubicBezTo>
                  <a:cubicBezTo>
                    <a:pt x="254" y="43"/>
                    <a:pt x="254" y="43"/>
                    <a:pt x="254" y="43"/>
                  </a:cubicBezTo>
                  <a:cubicBezTo>
                    <a:pt x="243" y="45"/>
                    <a:pt x="188" y="46"/>
                    <a:pt x="174" y="50"/>
                  </a:cubicBezTo>
                  <a:cubicBezTo>
                    <a:pt x="211" y="105"/>
                    <a:pt x="269" y="175"/>
                    <a:pt x="288" y="203"/>
                  </a:cubicBezTo>
                  <a:cubicBezTo>
                    <a:pt x="298" y="188"/>
                    <a:pt x="390" y="125"/>
                    <a:pt x="393" y="103"/>
                  </a:cubicBezTo>
                  <a:cubicBezTo>
                    <a:pt x="378" y="100"/>
                    <a:pt x="331" y="94"/>
                    <a:pt x="324" y="94"/>
                  </a:cubicBezTo>
                  <a:cubicBezTo>
                    <a:pt x="320" y="69"/>
                    <a:pt x="320" y="69"/>
                    <a:pt x="320" y="69"/>
                  </a:cubicBezTo>
                  <a:cubicBezTo>
                    <a:pt x="332" y="67"/>
                    <a:pt x="400" y="69"/>
                    <a:pt x="433" y="69"/>
                  </a:cubicBezTo>
                  <a:cubicBezTo>
                    <a:pt x="462" y="69"/>
                    <a:pt x="524" y="69"/>
                    <a:pt x="542" y="70"/>
                  </a:cubicBezTo>
                  <a:lnTo>
                    <a:pt x="526" y="94"/>
                  </a:lnTo>
                  <a:close/>
                  <a:moveTo>
                    <a:pt x="565" y="165"/>
                  </a:moveTo>
                  <a:cubicBezTo>
                    <a:pt x="571" y="180"/>
                    <a:pt x="584" y="216"/>
                    <a:pt x="591" y="235"/>
                  </a:cubicBezTo>
                  <a:cubicBezTo>
                    <a:pt x="532" y="235"/>
                    <a:pt x="532" y="235"/>
                    <a:pt x="532" y="235"/>
                  </a:cubicBezTo>
                  <a:cubicBezTo>
                    <a:pt x="536" y="225"/>
                    <a:pt x="554" y="186"/>
                    <a:pt x="565" y="161"/>
                  </a:cubicBezTo>
                  <a:cubicBezTo>
                    <a:pt x="565" y="165"/>
                    <a:pt x="565" y="165"/>
                    <a:pt x="565" y="165"/>
                  </a:cubicBezTo>
                  <a:moveTo>
                    <a:pt x="722" y="339"/>
                  </a:moveTo>
                  <a:cubicBezTo>
                    <a:pt x="721" y="333"/>
                    <a:pt x="721" y="333"/>
                    <a:pt x="721" y="333"/>
                  </a:cubicBezTo>
                  <a:cubicBezTo>
                    <a:pt x="711" y="333"/>
                    <a:pt x="687" y="326"/>
                    <a:pt x="677" y="324"/>
                  </a:cubicBezTo>
                  <a:cubicBezTo>
                    <a:pt x="662" y="300"/>
                    <a:pt x="647" y="258"/>
                    <a:pt x="637" y="236"/>
                  </a:cubicBezTo>
                  <a:cubicBezTo>
                    <a:pt x="625" y="207"/>
                    <a:pt x="608" y="166"/>
                    <a:pt x="604" y="154"/>
                  </a:cubicBezTo>
                  <a:cubicBezTo>
                    <a:pt x="612" y="152"/>
                    <a:pt x="627" y="148"/>
                    <a:pt x="636" y="147"/>
                  </a:cubicBezTo>
                  <a:cubicBezTo>
                    <a:pt x="639" y="131"/>
                    <a:pt x="639" y="131"/>
                    <a:pt x="639" y="131"/>
                  </a:cubicBezTo>
                  <a:cubicBezTo>
                    <a:pt x="629" y="132"/>
                    <a:pt x="585" y="132"/>
                    <a:pt x="573" y="132"/>
                  </a:cubicBezTo>
                  <a:cubicBezTo>
                    <a:pt x="568" y="132"/>
                    <a:pt x="517" y="131"/>
                    <a:pt x="507" y="130"/>
                  </a:cubicBezTo>
                  <a:cubicBezTo>
                    <a:pt x="509" y="147"/>
                    <a:pt x="509" y="147"/>
                    <a:pt x="509" y="147"/>
                  </a:cubicBezTo>
                  <a:cubicBezTo>
                    <a:pt x="517" y="148"/>
                    <a:pt x="530" y="154"/>
                    <a:pt x="538" y="156"/>
                  </a:cubicBezTo>
                  <a:cubicBezTo>
                    <a:pt x="533" y="166"/>
                    <a:pt x="475" y="280"/>
                    <a:pt x="463" y="297"/>
                  </a:cubicBezTo>
                  <a:cubicBezTo>
                    <a:pt x="454" y="299"/>
                    <a:pt x="432" y="306"/>
                    <a:pt x="423" y="307"/>
                  </a:cubicBezTo>
                  <a:cubicBezTo>
                    <a:pt x="416" y="331"/>
                    <a:pt x="416" y="331"/>
                    <a:pt x="416" y="331"/>
                  </a:cubicBezTo>
                  <a:cubicBezTo>
                    <a:pt x="423" y="330"/>
                    <a:pt x="465" y="330"/>
                    <a:pt x="474" y="330"/>
                  </a:cubicBezTo>
                  <a:cubicBezTo>
                    <a:pt x="483" y="330"/>
                    <a:pt x="523" y="329"/>
                    <a:pt x="534" y="330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28" y="306"/>
                    <a:pt x="512" y="303"/>
                    <a:pt x="503" y="301"/>
                  </a:cubicBezTo>
                  <a:cubicBezTo>
                    <a:pt x="506" y="278"/>
                    <a:pt x="523" y="261"/>
                    <a:pt x="526" y="257"/>
                  </a:cubicBezTo>
                  <a:cubicBezTo>
                    <a:pt x="538" y="255"/>
                    <a:pt x="583" y="253"/>
                    <a:pt x="595" y="253"/>
                  </a:cubicBezTo>
                  <a:cubicBezTo>
                    <a:pt x="600" y="262"/>
                    <a:pt x="622" y="310"/>
                    <a:pt x="628" y="324"/>
                  </a:cubicBezTo>
                  <a:cubicBezTo>
                    <a:pt x="618" y="326"/>
                    <a:pt x="596" y="330"/>
                    <a:pt x="584" y="331"/>
                  </a:cubicBezTo>
                  <a:cubicBezTo>
                    <a:pt x="582" y="353"/>
                    <a:pt x="582" y="353"/>
                    <a:pt x="582" y="353"/>
                  </a:cubicBezTo>
                  <a:cubicBezTo>
                    <a:pt x="591" y="353"/>
                    <a:pt x="642" y="353"/>
                    <a:pt x="652" y="353"/>
                  </a:cubicBezTo>
                  <a:cubicBezTo>
                    <a:pt x="669" y="353"/>
                    <a:pt x="717" y="353"/>
                    <a:pt x="721" y="354"/>
                  </a:cubicBezTo>
                  <a:lnTo>
                    <a:pt x="722" y="339"/>
                  </a:lnTo>
                  <a:close/>
                  <a:moveTo>
                    <a:pt x="1069" y="277"/>
                  </a:moveTo>
                  <a:cubicBezTo>
                    <a:pt x="1066" y="271"/>
                    <a:pt x="1066" y="271"/>
                    <a:pt x="1066" y="271"/>
                  </a:cubicBezTo>
                  <a:cubicBezTo>
                    <a:pt x="1057" y="270"/>
                    <a:pt x="1025" y="268"/>
                    <a:pt x="1028" y="266"/>
                  </a:cubicBezTo>
                  <a:cubicBezTo>
                    <a:pt x="1031" y="264"/>
                    <a:pt x="1028" y="227"/>
                    <a:pt x="1027" y="182"/>
                  </a:cubicBezTo>
                  <a:cubicBezTo>
                    <a:pt x="1027" y="182"/>
                    <a:pt x="1026" y="142"/>
                    <a:pt x="1025" y="121"/>
                  </a:cubicBezTo>
                  <a:cubicBezTo>
                    <a:pt x="1023" y="96"/>
                    <a:pt x="1025" y="79"/>
                    <a:pt x="1025" y="79"/>
                  </a:cubicBezTo>
                  <a:cubicBezTo>
                    <a:pt x="1025" y="79"/>
                    <a:pt x="1062" y="69"/>
                    <a:pt x="1070" y="69"/>
                  </a:cubicBezTo>
                  <a:cubicBezTo>
                    <a:pt x="1072" y="52"/>
                    <a:pt x="1072" y="52"/>
                    <a:pt x="1072" y="52"/>
                  </a:cubicBezTo>
                  <a:cubicBezTo>
                    <a:pt x="1064" y="54"/>
                    <a:pt x="1024" y="52"/>
                    <a:pt x="996" y="52"/>
                  </a:cubicBezTo>
                  <a:cubicBezTo>
                    <a:pt x="969" y="52"/>
                    <a:pt x="934" y="52"/>
                    <a:pt x="926" y="51"/>
                  </a:cubicBezTo>
                  <a:cubicBezTo>
                    <a:pt x="925" y="71"/>
                    <a:pt x="925" y="71"/>
                    <a:pt x="925" y="71"/>
                  </a:cubicBezTo>
                  <a:cubicBezTo>
                    <a:pt x="937" y="72"/>
                    <a:pt x="974" y="77"/>
                    <a:pt x="981" y="79"/>
                  </a:cubicBezTo>
                  <a:cubicBezTo>
                    <a:pt x="984" y="87"/>
                    <a:pt x="980" y="118"/>
                    <a:pt x="980" y="145"/>
                  </a:cubicBezTo>
                  <a:cubicBezTo>
                    <a:pt x="980" y="167"/>
                    <a:pt x="980" y="167"/>
                    <a:pt x="980" y="167"/>
                  </a:cubicBezTo>
                  <a:cubicBezTo>
                    <a:pt x="962" y="169"/>
                    <a:pt x="822" y="170"/>
                    <a:pt x="810" y="170"/>
                  </a:cubicBezTo>
                  <a:cubicBezTo>
                    <a:pt x="811" y="154"/>
                    <a:pt x="811" y="154"/>
                    <a:pt x="811" y="154"/>
                  </a:cubicBezTo>
                  <a:cubicBezTo>
                    <a:pt x="811" y="124"/>
                    <a:pt x="813" y="116"/>
                    <a:pt x="815" y="106"/>
                  </a:cubicBezTo>
                  <a:cubicBezTo>
                    <a:pt x="822" y="105"/>
                    <a:pt x="862" y="102"/>
                    <a:pt x="874" y="101"/>
                  </a:cubicBezTo>
                  <a:cubicBezTo>
                    <a:pt x="876" y="81"/>
                    <a:pt x="876" y="81"/>
                    <a:pt x="876" y="81"/>
                  </a:cubicBezTo>
                  <a:cubicBezTo>
                    <a:pt x="869" y="82"/>
                    <a:pt x="810" y="81"/>
                    <a:pt x="784" y="81"/>
                  </a:cubicBezTo>
                  <a:cubicBezTo>
                    <a:pt x="757" y="81"/>
                    <a:pt x="704" y="83"/>
                    <a:pt x="696" y="82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710" y="102"/>
                    <a:pt x="748" y="104"/>
                    <a:pt x="756" y="106"/>
                  </a:cubicBezTo>
                  <a:cubicBezTo>
                    <a:pt x="757" y="117"/>
                    <a:pt x="757" y="150"/>
                    <a:pt x="757" y="161"/>
                  </a:cubicBezTo>
                  <a:cubicBezTo>
                    <a:pt x="757" y="195"/>
                    <a:pt x="757" y="195"/>
                    <a:pt x="757" y="195"/>
                  </a:cubicBezTo>
                  <a:cubicBezTo>
                    <a:pt x="757" y="222"/>
                    <a:pt x="757" y="248"/>
                    <a:pt x="756" y="264"/>
                  </a:cubicBezTo>
                  <a:cubicBezTo>
                    <a:pt x="747" y="265"/>
                    <a:pt x="709" y="269"/>
                    <a:pt x="699" y="270"/>
                  </a:cubicBezTo>
                  <a:cubicBezTo>
                    <a:pt x="697" y="295"/>
                    <a:pt x="697" y="295"/>
                    <a:pt x="697" y="295"/>
                  </a:cubicBezTo>
                  <a:cubicBezTo>
                    <a:pt x="710" y="294"/>
                    <a:pt x="764" y="295"/>
                    <a:pt x="786" y="295"/>
                  </a:cubicBezTo>
                  <a:cubicBezTo>
                    <a:pt x="804" y="295"/>
                    <a:pt x="863" y="294"/>
                    <a:pt x="873" y="295"/>
                  </a:cubicBezTo>
                  <a:cubicBezTo>
                    <a:pt x="873" y="270"/>
                    <a:pt x="873" y="270"/>
                    <a:pt x="873" y="270"/>
                  </a:cubicBezTo>
                  <a:cubicBezTo>
                    <a:pt x="865" y="269"/>
                    <a:pt x="826" y="266"/>
                    <a:pt x="816" y="265"/>
                  </a:cubicBezTo>
                  <a:cubicBezTo>
                    <a:pt x="813" y="251"/>
                    <a:pt x="811" y="240"/>
                    <a:pt x="811" y="204"/>
                  </a:cubicBezTo>
                  <a:cubicBezTo>
                    <a:pt x="821" y="203"/>
                    <a:pt x="821" y="203"/>
                    <a:pt x="821" y="203"/>
                  </a:cubicBezTo>
                  <a:cubicBezTo>
                    <a:pt x="827" y="202"/>
                    <a:pt x="960" y="195"/>
                    <a:pt x="980" y="195"/>
                  </a:cubicBezTo>
                  <a:cubicBezTo>
                    <a:pt x="981" y="222"/>
                    <a:pt x="981" y="222"/>
                    <a:pt x="981" y="222"/>
                  </a:cubicBezTo>
                  <a:cubicBezTo>
                    <a:pt x="981" y="236"/>
                    <a:pt x="982" y="253"/>
                    <a:pt x="980" y="265"/>
                  </a:cubicBezTo>
                  <a:cubicBezTo>
                    <a:pt x="972" y="266"/>
                    <a:pt x="933" y="269"/>
                    <a:pt x="927" y="270"/>
                  </a:cubicBezTo>
                  <a:cubicBezTo>
                    <a:pt x="928" y="292"/>
                    <a:pt x="928" y="292"/>
                    <a:pt x="928" y="292"/>
                  </a:cubicBezTo>
                  <a:cubicBezTo>
                    <a:pt x="946" y="291"/>
                    <a:pt x="985" y="293"/>
                    <a:pt x="1001" y="293"/>
                  </a:cubicBezTo>
                  <a:cubicBezTo>
                    <a:pt x="1021" y="292"/>
                    <a:pt x="1061" y="292"/>
                    <a:pt x="1069" y="293"/>
                  </a:cubicBezTo>
                  <a:lnTo>
                    <a:pt x="1069" y="277"/>
                  </a:lnTo>
                  <a:close/>
                  <a:moveTo>
                    <a:pt x="1341" y="222"/>
                  </a:moveTo>
                  <a:cubicBezTo>
                    <a:pt x="1334" y="249"/>
                    <a:pt x="1306" y="268"/>
                    <a:pt x="1253" y="273"/>
                  </a:cubicBezTo>
                  <a:cubicBezTo>
                    <a:pt x="1184" y="279"/>
                    <a:pt x="1133" y="249"/>
                    <a:pt x="1133" y="193"/>
                  </a:cubicBezTo>
                  <a:cubicBezTo>
                    <a:pt x="1133" y="136"/>
                    <a:pt x="1200" y="119"/>
                    <a:pt x="1233" y="116"/>
                  </a:cubicBezTo>
                  <a:cubicBezTo>
                    <a:pt x="1296" y="112"/>
                    <a:pt x="1346" y="129"/>
                    <a:pt x="1343" y="193"/>
                  </a:cubicBezTo>
                  <a:lnTo>
                    <a:pt x="1341" y="222"/>
                  </a:lnTo>
                  <a:close/>
                  <a:moveTo>
                    <a:pt x="1392" y="172"/>
                  </a:moveTo>
                  <a:cubicBezTo>
                    <a:pt x="1387" y="148"/>
                    <a:pt x="1382" y="138"/>
                    <a:pt x="1355" y="116"/>
                  </a:cubicBezTo>
                  <a:cubicBezTo>
                    <a:pt x="1324" y="92"/>
                    <a:pt x="1286" y="86"/>
                    <a:pt x="1247" y="86"/>
                  </a:cubicBezTo>
                  <a:cubicBezTo>
                    <a:pt x="1143" y="86"/>
                    <a:pt x="1076" y="137"/>
                    <a:pt x="1076" y="199"/>
                  </a:cubicBezTo>
                  <a:cubicBezTo>
                    <a:pt x="1076" y="229"/>
                    <a:pt x="1081" y="253"/>
                    <a:pt x="1112" y="272"/>
                  </a:cubicBezTo>
                  <a:cubicBezTo>
                    <a:pt x="1151" y="295"/>
                    <a:pt x="1197" y="303"/>
                    <a:pt x="1235" y="303"/>
                  </a:cubicBezTo>
                  <a:cubicBezTo>
                    <a:pt x="1327" y="303"/>
                    <a:pt x="1397" y="264"/>
                    <a:pt x="1394" y="187"/>
                  </a:cubicBezTo>
                  <a:lnTo>
                    <a:pt x="1392" y="172"/>
                  </a:lnTo>
                  <a:close/>
                  <a:moveTo>
                    <a:pt x="1851" y="319"/>
                  </a:moveTo>
                  <a:cubicBezTo>
                    <a:pt x="1857" y="272"/>
                    <a:pt x="1857" y="272"/>
                    <a:pt x="1857" y="272"/>
                  </a:cubicBezTo>
                  <a:cubicBezTo>
                    <a:pt x="1833" y="271"/>
                    <a:pt x="1833" y="271"/>
                    <a:pt x="1833" y="271"/>
                  </a:cubicBezTo>
                  <a:cubicBezTo>
                    <a:pt x="1805" y="268"/>
                    <a:pt x="1805" y="268"/>
                    <a:pt x="1805" y="268"/>
                  </a:cubicBezTo>
                  <a:cubicBezTo>
                    <a:pt x="1805" y="315"/>
                    <a:pt x="1805" y="315"/>
                    <a:pt x="1805" y="315"/>
                  </a:cubicBezTo>
                  <a:cubicBezTo>
                    <a:pt x="1827" y="317"/>
                    <a:pt x="1827" y="317"/>
                    <a:pt x="1827" y="317"/>
                  </a:cubicBezTo>
                  <a:lnTo>
                    <a:pt x="1851" y="319"/>
                  </a:lnTo>
                  <a:close/>
                  <a:moveTo>
                    <a:pt x="1855" y="233"/>
                  </a:moveTo>
                  <a:cubicBezTo>
                    <a:pt x="1858" y="223"/>
                    <a:pt x="1890" y="82"/>
                    <a:pt x="1900" y="50"/>
                  </a:cubicBezTo>
                  <a:cubicBezTo>
                    <a:pt x="1913" y="11"/>
                    <a:pt x="1913" y="11"/>
                    <a:pt x="1913" y="11"/>
                  </a:cubicBezTo>
                  <a:cubicBezTo>
                    <a:pt x="1903" y="11"/>
                    <a:pt x="1899" y="9"/>
                    <a:pt x="1870" y="6"/>
                  </a:cubicBezTo>
                  <a:cubicBezTo>
                    <a:pt x="1822" y="1"/>
                    <a:pt x="1824" y="2"/>
                    <a:pt x="1813" y="0"/>
                  </a:cubicBezTo>
                  <a:cubicBezTo>
                    <a:pt x="1815" y="33"/>
                    <a:pt x="1815" y="33"/>
                    <a:pt x="1815" y="33"/>
                  </a:cubicBezTo>
                  <a:cubicBezTo>
                    <a:pt x="1815" y="50"/>
                    <a:pt x="1819" y="209"/>
                    <a:pt x="1814" y="230"/>
                  </a:cubicBezTo>
                  <a:cubicBezTo>
                    <a:pt x="1855" y="233"/>
                    <a:pt x="1855" y="233"/>
                    <a:pt x="1855" y="233"/>
                  </a:cubicBezTo>
                  <a:moveTo>
                    <a:pt x="1723" y="166"/>
                  </a:moveTo>
                  <a:cubicBezTo>
                    <a:pt x="1721" y="187"/>
                    <a:pt x="1717" y="197"/>
                    <a:pt x="1717" y="197"/>
                  </a:cubicBezTo>
                  <a:cubicBezTo>
                    <a:pt x="1704" y="228"/>
                    <a:pt x="1678" y="250"/>
                    <a:pt x="1618" y="256"/>
                  </a:cubicBezTo>
                  <a:cubicBezTo>
                    <a:pt x="1539" y="262"/>
                    <a:pt x="1480" y="230"/>
                    <a:pt x="1480" y="166"/>
                  </a:cubicBezTo>
                  <a:cubicBezTo>
                    <a:pt x="1480" y="102"/>
                    <a:pt x="1551" y="79"/>
                    <a:pt x="1588" y="77"/>
                  </a:cubicBezTo>
                  <a:cubicBezTo>
                    <a:pt x="1660" y="72"/>
                    <a:pt x="1727" y="97"/>
                    <a:pt x="1723" y="166"/>
                  </a:cubicBezTo>
                  <a:moveTo>
                    <a:pt x="1776" y="151"/>
                  </a:moveTo>
                  <a:cubicBezTo>
                    <a:pt x="1770" y="124"/>
                    <a:pt x="1765" y="101"/>
                    <a:pt x="1734" y="77"/>
                  </a:cubicBezTo>
                  <a:cubicBezTo>
                    <a:pt x="1699" y="49"/>
                    <a:pt x="1655" y="43"/>
                    <a:pt x="1611" y="43"/>
                  </a:cubicBezTo>
                  <a:cubicBezTo>
                    <a:pt x="1493" y="42"/>
                    <a:pt x="1408" y="101"/>
                    <a:pt x="1415" y="171"/>
                  </a:cubicBezTo>
                  <a:cubicBezTo>
                    <a:pt x="1420" y="211"/>
                    <a:pt x="1437" y="231"/>
                    <a:pt x="1472" y="255"/>
                  </a:cubicBezTo>
                  <a:cubicBezTo>
                    <a:pt x="1515" y="283"/>
                    <a:pt x="1552" y="288"/>
                    <a:pt x="1595" y="288"/>
                  </a:cubicBezTo>
                  <a:cubicBezTo>
                    <a:pt x="1699" y="288"/>
                    <a:pt x="1783" y="228"/>
                    <a:pt x="1777" y="156"/>
                  </a:cubicBezTo>
                  <a:lnTo>
                    <a:pt x="1776" y="151"/>
                  </a:lnTo>
                  <a:close/>
                  <a:moveTo>
                    <a:pt x="1946" y="304"/>
                  </a:moveTo>
                  <a:cubicBezTo>
                    <a:pt x="1947" y="290"/>
                    <a:pt x="1936" y="278"/>
                    <a:pt x="1921" y="278"/>
                  </a:cubicBezTo>
                  <a:cubicBezTo>
                    <a:pt x="1907" y="278"/>
                    <a:pt x="1896" y="290"/>
                    <a:pt x="1896" y="304"/>
                  </a:cubicBezTo>
                  <a:cubicBezTo>
                    <a:pt x="1896" y="318"/>
                    <a:pt x="1907" y="329"/>
                    <a:pt x="1921" y="329"/>
                  </a:cubicBezTo>
                  <a:cubicBezTo>
                    <a:pt x="1935" y="329"/>
                    <a:pt x="1946" y="318"/>
                    <a:pt x="1946" y="304"/>
                  </a:cubicBezTo>
                  <a:moveTo>
                    <a:pt x="1949" y="304"/>
                  </a:moveTo>
                  <a:cubicBezTo>
                    <a:pt x="1949" y="319"/>
                    <a:pt x="1937" y="332"/>
                    <a:pt x="1921" y="332"/>
                  </a:cubicBezTo>
                  <a:cubicBezTo>
                    <a:pt x="1907" y="332"/>
                    <a:pt x="1893" y="320"/>
                    <a:pt x="1893" y="304"/>
                  </a:cubicBezTo>
                  <a:cubicBezTo>
                    <a:pt x="1893" y="288"/>
                    <a:pt x="1906" y="276"/>
                    <a:pt x="1921" y="276"/>
                  </a:cubicBezTo>
                  <a:cubicBezTo>
                    <a:pt x="1937" y="276"/>
                    <a:pt x="1949" y="289"/>
                    <a:pt x="1949" y="304"/>
                  </a:cubicBezTo>
                  <a:moveTo>
                    <a:pt x="1920" y="301"/>
                  </a:moveTo>
                  <a:cubicBezTo>
                    <a:pt x="1923" y="301"/>
                    <a:pt x="1927" y="301"/>
                    <a:pt x="1927" y="297"/>
                  </a:cubicBezTo>
                  <a:cubicBezTo>
                    <a:pt x="1927" y="293"/>
                    <a:pt x="1923" y="293"/>
                    <a:pt x="1921" y="293"/>
                  </a:cubicBezTo>
                  <a:cubicBezTo>
                    <a:pt x="1916" y="293"/>
                    <a:pt x="1916" y="293"/>
                    <a:pt x="1916" y="293"/>
                  </a:cubicBezTo>
                  <a:cubicBezTo>
                    <a:pt x="1916" y="301"/>
                    <a:pt x="1916" y="301"/>
                    <a:pt x="1916" y="301"/>
                  </a:cubicBezTo>
                  <a:cubicBezTo>
                    <a:pt x="1920" y="301"/>
                    <a:pt x="1920" y="301"/>
                    <a:pt x="1920" y="301"/>
                  </a:cubicBezTo>
                  <a:moveTo>
                    <a:pt x="1931" y="310"/>
                  </a:moveTo>
                  <a:cubicBezTo>
                    <a:pt x="1932" y="314"/>
                    <a:pt x="1932" y="317"/>
                    <a:pt x="1934" y="319"/>
                  </a:cubicBezTo>
                  <a:cubicBezTo>
                    <a:pt x="1926" y="319"/>
                    <a:pt x="1926" y="319"/>
                    <a:pt x="1926" y="319"/>
                  </a:cubicBezTo>
                  <a:cubicBezTo>
                    <a:pt x="1925" y="317"/>
                    <a:pt x="1925" y="315"/>
                    <a:pt x="1924" y="313"/>
                  </a:cubicBezTo>
                  <a:cubicBezTo>
                    <a:pt x="1924" y="306"/>
                    <a:pt x="1923" y="306"/>
                    <a:pt x="1916" y="306"/>
                  </a:cubicBezTo>
                  <a:cubicBezTo>
                    <a:pt x="1916" y="319"/>
                    <a:pt x="1916" y="319"/>
                    <a:pt x="1916" y="319"/>
                  </a:cubicBezTo>
                  <a:cubicBezTo>
                    <a:pt x="1910" y="319"/>
                    <a:pt x="1910" y="319"/>
                    <a:pt x="1910" y="319"/>
                  </a:cubicBezTo>
                  <a:cubicBezTo>
                    <a:pt x="1910" y="288"/>
                    <a:pt x="1910" y="288"/>
                    <a:pt x="1910" y="288"/>
                  </a:cubicBezTo>
                  <a:cubicBezTo>
                    <a:pt x="1921" y="288"/>
                    <a:pt x="1921" y="288"/>
                    <a:pt x="1921" y="288"/>
                  </a:cubicBezTo>
                  <a:cubicBezTo>
                    <a:pt x="1924" y="288"/>
                    <a:pt x="1926" y="288"/>
                    <a:pt x="1928" y="289"/>
                  </a:cubicBezTo>
                  <a:cubicBezTo>
                    <a:pt x="1932" y="290"/>
                    <a:pt x="1933" y="294"/>
                    <a:pt x="1933" y="296"/>
                  </a:cubicBezTo>
                  <a:cubicBezTo>
                    <a:pt x="1933" y="302"/>
                    <a:pt x="1928" y="303"/>
                    <a:pt x="1927" y="304"/>
                  </a:cubicBezTo>
                  <a:cubicBezTo>
                    <a:pt x="1929" y="305"/>
                    <a:pt x="1930" y="305"/>
                    <a:pt x="1931" y="310"/>
                  </a:cubicBezTo>
                  <a:moveTo>
                    <a:pt x="1973" y="1"/>
                  </a:moveTo>
                  <a:cubicBezTo>
                    <a:pt x="2047" y="131"/>
                    <a:pt x="2047" y="131"/>
                    <a:pt x="2047" y="131"/>
                  </a:cubicBezTo>
                  <a:cubicBezTo>
                    <a:pt x="2153" y="131"/>
                    <a:pt x="2153" y="131"/>
                    <a:pt x="2153" y="131"/>
                  </a:cubicBezTo>
                  <a:cubicBezTo>
                    <a:pt x="2229" y="1"/>
                    <a:pt x="2229" y="1"/>
                    <a:pt x="2229" y="1"/>
                  </a:cubicBezTo>
                  <a:lnTo>
                    <a:pt x="1973" y="1"/>
                  </a:lnTo>
                  <a:close/>
                  <a:moveTo>
                    <a:pt x="2239" y="4"/>
                  </a:moveTo>
                  <a:cubicBezTo>
                    <a:pt x="2031" y="366"/>
                    <a:pt x="2031" y="366"/>
                    <a:pt x="2031" y="366"/>
                  </a:cubicBezTo>
                  <a:cubicBezTo>
                    <a:pt x="2183" y="366"/>
                    <a:pt x="2183" y="366"/>
                    <a:pt x="2183" y="366"/>
                  </a:cubicBezTo>
                  <a:cubicBezTo>
                    <a:pt x="2317" y="132"/>
                    <a:pt x="2317" y="132"/>
                    <a:pt x="2317" y="132"/>
                  </a:cubicBezTo>
                  <a:lnTo>
                    <a:pt x="2239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63550"/>
            <a:ext cx="5139614" cy="627648"/>
          </a:xfrm>
        </p:spPr>
        <p:txBody>
          <a:bodyPr/>
          <a:lstStyle/>
          <a:p>
            <a:r>
              <a:rPr lang="en-AU" sz="3200" dirty="0" smtClean="0"/>
              <a:t>SCENARIO </a:t>
            </a:r>
            <a:br>
              <a:rPr lang="en-AU" sz="3200" dirty="0" smtClean="0"/>
            </a:br>
            <a:r>
              <a:rPr lang="en-US" sz="3200" dirty="0" smtClean="0"/>
              <a:t>–</a:t>
            </a:r>
            <a:r>
              <a:rPr lang="en-AU" sz="3200" dirty="0" smtClean="0"/>
              <a:t> PHOTO GALLERY</a:t>
            </a:r>
            <a:endParaRPr lang="en-AU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981" y="1911740"/>
            <a:ext cx="3851275" cy="4445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User uploads photo through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Photo get resized – thumb, medium, original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Web server resizes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Stores new sizes on disk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Display resized photos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Issues?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Web server is meant to server HTTP requests</a:t>
            </a:r>
          </a:p>
          <a:p>
            <a:pPr lvl="1"/>
            <a:r>
              <a:rPr lang="en-US" dirty="0" smtClean="0"/>
              <a:t>Why should it do the heavy lifting?</a:t>
            </a:r>
          </a:p>
          <a:p>
            <a:pPr lvl="1"/>
            <a:r>
              <a:rPr lang="en-US" dirty="0" smtClean="0"/>
              <a:t>Be kind to your presentation server(s)</a:t>
            </a:r>
          </a:p>
          <a:p>
            <a:r>
              <a:rPr lang="en-US" sz="2400" dirty="0" smtClean="0"/>
              <a:t>CPU spent on resizing images</a:t>
            </a:r>
          </a:p>
        </p:txBody>
      </p:sp>
    </p:spTree>
    <p:extLst>
      <p:ext uri="{BB962C8B-B14F-4D97-AF65-F5344CB8AC3E}">
        <p14:creationId xmlns:p14="http://schemas.microsoft.com/office/powerpoint/2010/main" val="3289974645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Alternative - Distribute</a:t>
            </a:r>
            <a:endParaRPr lang="en-US" sz="3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16868386"/>
              </p:ext>
            </p:extLst>
          </p:nvPr>
        </p:nvGraphicFramePr>
        <p:xfrm>
          <a:off x="228126" y="1422915"/>
          <a:ext cx="8765229" cy="4317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0942600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Message Queue Systems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Store data as a ‘message’ for processing</a:t>
            </a:r>
          </a:p>
          <a:p>
            <a:pPr lvl="1"/>
            <a:r>
              <a:rPr lang="en-US" sz="2000" dirty="0" smtClean="0"/>
              <a:t>Serialized objects</a:t>
            </a:r>
          </a:p>
          <a:p>
            <a:pPr lvl="1"/>
            <a:r>
              <a:rPr lang="en-US" sz="2000" dirty="0" smtClean="0"/>
              <a:t>Text</a:t>
            </a:r>
          </a:p>
          <a:p>
            <a:r>
              <a:rPr lang="en-US" sz="2400" dirty="0" smtClean="0"/>
              <a:t>Allows different applications to interact</a:t>
            </a:r>
          </a:p>
          <a:p>
            <a:pPr lvl="1"/>
            <a:r>
              <a:rPr lang="en-US" sz="2000" dirty="0" smtClean="0"/>
              <a:t>Includes different operating systems</a:t>
            </a:r>
          </a:p>
          <a:p>
            <a:pPr lvl="1"/>
            <a:r>
              <a:rPr lang="en-US" sz="2000" dirty="0" smtClean="0"/>
              <a:t>Different languages</a:t>
            </a:r>
          </a:p>
          <a:p>
            <a:r>
              <a:rPr lang="en-US" sz="2400" dirty="0" smtClean="0"/>
              <a:t>Message Persistence</a:t>
            </a:r>
          </a:p>
          <a:p>
            <a:pPr lvl="1"/>
            <a:r>
              <a:rPr lang="en-US" sz="2000" dirty="0" smtClean="0"/>
              <a:t>RAM: </a:t>
            </a:r>
            <a:r>
              <a:rPr lang="en-US" sz="2000" dirty="0" err="1" smtClean="0"/>
              <a:t>Memcache</a:t>
            </a:r>
            <a:endParaRPr lang="en-US" sz="2000" dirty="0" smtClean="0"/>
          </a:p>
          <a:p>
            <a:pPr lvl="1"/>
            <a:r>
              <a:rPr lang="en-US" sz="2000" dirty="0" smtClean="0"/>
              <a:t>DB: </a:t>
            </a:r>
            <a:r>
              <a:rPr lang="en-US" sz="2000" dirty="0" err="1" smtClean="0"/>
              <a:t>mySQL</a:t>
            </a:r>
            <a:r>
              <a:rPr lang="en-US" sz="2000" dirty="0" smtClean="0"/>
              <a:t>, SQLite, </a:t>
            </a:r>
            <a:r>
              <a:rPr lang="en-US" sz="2000" dirty="0" err="1" smtClean="0"/>
              <a:t>PostgreSQL</a:t>
            </a:r>
            <a:endParaRPr lang="en-US" sz="20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20675481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Introducing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‘</a:t>
            </a:r>
            <a:r>
              <a:rPr lang="en-US" sz="2400" dirty="0" err="1" smtClean="0"/>
              <a:t>Gearman</a:t>
            </a:r>
            <a:r>
              <a:rPr lang="en-US" sz="2400" dirty="0" smtClean="0"/>
              <a:t> provides a generic application framework to farm out work to other machines or processes that are better suited to do the work’ - </a:t>
            </a:r>
            <a:r>
              <a:rPr lang="en-US" sz="2400" dirty="0" smtClean="0">
                <a:hlinkClick r:id="rId2"/>
              </a:rPr>
              <a:t>http://gearman.org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pPr lvl="1"/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049" y="255615"/>
            <a:ext cx="5013498" cy="835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51" y="2855954"/>
            <a:ext cx="60833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41249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2 Yahoo">
  <a:themeElements>
    <a:clrScheme name="02 Yahoo 1">
      <a:dk1>
        <a:srgbClr val="4D4F53"/>
      </a:dk1>
      <a:lt1>
        <a:srgbClr val="FFFFFF"/>
      </a:lt1>
      <a:dk2>
        <a:srgbClr val="6E267B"/>
      </a:dk2>
      <a:lt2>
        <a:srgbClr val="000000"/>
      </a:lt2>
      <a:accent1>
        <a:srgbClr val="6E267B"/>
      </a:accent1>
      <a:accent2>
        <a:srgbClr val="E31937"/>
      </a:accent2>
      <a:accent3>
        <a:srgbClr val="FFFFFF"/>
      </a:accent3>
      <a:accent4>
        <a:srgbClr val="404246"/>
      </a:accent4>
      <a:accent5>
        <a:srgbClr val="BAACBF"/>
      </a:accent5>
      <a:accent6>
        <a:srgbClr val="CE1631"/>
      </a:accent6>
      <a:hlink>
        <a:srgbClr val="009999"/>
      </a:hlink>
      <a:folHlink>
        <a:srgbClr val="99CC00"/>
      </a:folHlink>
    </a:clrScheme>
    <a:fontScheme name="02 Yaho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3000"/>
          </a:lnSpc>
          <a:spcBef>
            <a:spcPct val="10700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3000"/>
          </a:lnSpc>
          <a:spcBef>
            <a:spcPct val="10700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02 Yahoo 1">
        <a:dk1>
          <a:srgbClr val="4D4F53"/>
        </a:dk1>
        <a:lt1>
          <a:srgbClr val="FFFFFF"/>
        </a:lt1>
        <a:dk2>
          <a:srgbClr val="6E267B"/>
        </a:dk2>
        <a:lt2>
          <a:srgbClr val="000000"/>
        </a:lt2>
        <a:accent1>
          <a:srgbClr val="6E267B"/>
        </a:accent1>
        <a:accent2>
          <a:srgbClr val="E31937"/>
        </a:accent2>
        <a:accent3>
          <a:srgbClr val="FFFFFF"/>
        </a:accent3>
        <a:accent4>
          <a:srgbClr val="404246"/>
        </a:accent4>
        <a:accent5>
          <a:srgbClr val="BAACBF"/>
        </a:accent5>
        <a:accent6>
          <a:srgbClr val="CE1631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5 Yahoo">
  <a:themeElements>
    <a:clrScheme name="05 Yahoo 1">
      <a:dk1>
        <a:srgbClr val="4D4F53"/>
      </a:dk1>
      <a:lt1>
        <a:srgbClr val="FFFFFF"/>
      </a:lt1>
      <a:dk2>
        <a:srgbClr val="6E267B"/>
      </a:dk2>
      <a:lt2>
        <a:srgbClr val="000000"/>
      </a:lt2>
      <a:accent1>
        <a:srgbClr val="6E267B"/>
      </a:accent1>
      <a:accent2>
        <a:srgbClr val="E31937"/>
      </a:accent2>
      <a:accent3>
        <a:srgbClr val="FFFFFF"/>
      </a:accent3>
      <a:accent4>
        <a:srgbClr val="404246"/>
      </a:accent4>
      <a:accent5>
        <a:srgbClr val="BAACBF"/>
      </a:accent5>
      <a:accent6>
        <a:srgbClr val="CE1631"/>
      </a:accent6>
      <a:hlink>
        <a:srgbClr val="009999"/>
      </a:hlink>
      <a:folHlink>
        <a:srgbClr val="99CC00"/>
      </a:folHlink>
    </a:clrScheme>
    <a:fontScheme name="05 Yaho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3000"/>
          </a:lnSpc>
          <a:spcBef>
            <a:spcPct val="10700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3000"/>
          </a:lnSpc>
          <a:spcBef>
            <a:spcPct val="10700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05 Yahoo 1">
        <a:dk1>
          <a:srgbClr val="4D4F53"/>
        </a:dk1>
        <a:lt1>
          <a:srgbClr val="FFFFFF"/>
        </a:lt1>
        <a:dk2>
          <a:srgbClr val="6E267B"/>
        </a:dk2>
        <a:lt2>
          <a:srgbClr val="000000"/>
        </a:lt2>
        <a:accent1>
          <a:srgbClr val="6E267B"/>
        </a:accent1>
        <a:accent2>
          <a:srgbClr val="E31937"/>
        </a:accent2>
        <a:accent3>
          <a:srgbClr val="FFFFFF"/>
        </a:accent3>
        <a:accent4>
          <a:srgbClr val="404246"/>
        </a:accent4>
        <a:accent5>
          <a:srgbClr val="BAACBF"/>
        </a:accent5>
        <a:accent6>
          <a:srgbClr val="CE1631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8876</TotalTime>
  <Words>581</Words>
  <Application>Microsoft Macintosh PowerPoint</Application>
  <PresentationFormat>On-screen Show (4:3)</PresentationFormat>
  <Paragraphs>110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02 Yahoo</vt:lpstr>
      <vt:lpstr>05 Yahoo</vt:lpstr>
      <vt:lpstr>PHP SYDNEY USERS GROUP OCTOBER</vt:lpstr>
      <vt:lpstr>Jared Mooring</vt:lpstr>
      <vt:lpstr>PowerPoint Presentation</vt:lpstr>
      <vt:lpstr>What is distribution?</vt:lpstr>
      <vt:lpstr>SCENARIO  – PHOTO GALLERY</vt:lpstr>
      <vt:lpstr>Issues?</vt:lpstr>
      <vt:lpstr>Alternative - Distribute</vt:lpstr>
      <vt:lpstr>Message Queue Systems</vt:lpstr>
      <vt:lpstr>Introducing</vt:lpstr>
      <vt:lpstr>Basics</vt:lpstr>
      <vt:lpstr>Example Time</vt:lpstr>
      <vt:lpstr>PowerPoint Presentation</vt:lpstr>
      <vt:lpstr>How are Yahoo!7 using it?</vt:lpstr>
      <vt:lpstr>Who else is using it?</vt:lpstr>
      <vt:lpstr>ALL DONE! THANK YOU</vt:lpstr>
    </vt:vector>
  </TitlesOfParts>
  <Company>Yahoo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Author</dc:creator>
  <cp:lastModifiedBy>Jared M</cp:lastModifiedBy>
  <cp:revision>139</cp:revision>
  <dcterms:created xsi:type="dcterms:W3CDTF">2009-06-16T00:43:42Z</dcterms:created>
  <dcterms:modified xsi:type="dcterms:W3CDTF">2010-10-27T14:24:26Z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">
    <vt:lpwstr>18</vt:lpwstr>
  </property>
  <property fmtid="{D5CDD505-2E9C-101B-9397-08002B2CF9AE}" pid="3" name="ppt">
    <vt:lpwstr>2003</vt:lpwstr>
  </property>
  <property fmtid="{D5CDD505-2E9C-101B-9397-08002B2CF9AE}" pid="4" name="Yahoo">
    <vt:lpwstr>Final_01</vt:lpwstr>
  </property>
</Properties>
</file>