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60" r:id="rId2"/>
  </p:sldIdLst>
  <p:sldSz cx="32918400" cy="21945600"/>
  <p:notesSz cx="6858000" cy="9144000"/>
  <p:embeddedFontLst>
    <p:embeddedFont>
      <p:font typeface="Economica" panose="020B0604020202020204" charset="0"/>
      <p:regular r:id="rId4"/>
      <p:bold r:id="rId5"/>
      <p:italic r:id="rId6"/>
      <p:boldItalic r:id="rId7"/>
    </p:embeddedFont>
    <p:embeddedFont>
      <p:font typeface="Helvetica Neue" panose="020B0604020202020204" charset="0"/>
      <p:regular r:id="rId8"/>
      <p:bold r:id="rId9"/>
      <p:italic r:id="rId10"/>
      <p:boldItalic r:id="rId11"/>
    </p:embeddedFont>
    <p:embeddedFont>
      <p:font typeface="Open Sans" panose="020B0604020202020204" charset="0"/>
      <p:regular r:id="rId12"/>
      <p:bold r:id="rId13"/>
      <p:italic r:id="rId14"/>
      <p:boldItalic r:id="rId15"/>
    </p:embeddedFont>
    <p:embeddedFont>
      <p:font typeface="Oswald"/>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2" d="100"/>
          <a:sy n="22" d="100"/>
        </p:scale>
        <p:origin x="13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5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p:nvPr/>
        </p:nvSpPr>
        <p:spPr>
          <a:xfrm flipH="1">
            <a:off x="27345375" y="1963627"/>
            <a:ext cx="3893850" cy="4799824"/>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Shape 17"/>
          <p:cNvSpPr/>
          <p:nvPr/>
        </p:nvSpPr>
        <p:spPr>
          <a:xfrm rot="10800000" flipH="1">
            <a:off x="1679130" y="15182149"/>
            <a:ext cx="3893850" cy="4799824"/>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Shape 18"/>
          <p:cNvSpPr txBox="1">
            <a:spLocks noGrp="1"/>
          </p:cNvSpPr>
          <p:nvPr>
            <p:ph type="title"/>
          </p:nvPr>
        </p:nvSpPr>
        <p:spPr>
          <a:xfrm>
            <a:off x="2785320" y="7707520"/>
            <a:ext cx="27347700" cy="6530700"/>
          </a:xfrm>
          <a:prstGeom prst="rect">
            <a:avLst/>
          </a:prstGeom>
        </p:spPr>
        <p:txBody>
          <a:bodyPr spcFirstLastPara="1" wrap="square" lIns="349450" tIns="349450" rIns="349450" bIns="349450" anchor="ctr" anchorCtr="0"/>
          <a:lstStyle>
            <a:lvl1pPr lvl="0" algn="ctr">
              <a:spcBef>
                <a:spcPts val="0"/>
              </a:spcBef>
              <a:spcAft>
                <a:spcPts val="0"/>
              </a:spcAft>
              <a:buSzPts val="16100"/>
              <a:buNone/>
              <a:defRPr/>
            </a:lvl1pPr>
            <a:lvl2pPr lvl="1" algn="ctr">
              <a:spcBef>
                <a:spcPts val="0"/>
              </a:spcBef>
              <a:spcAft>
                <a:spcPts val="0"/>
              </a:spcAft>
              <a:buSzPts val="16100"/>
              <a:buNone/>
              <a:defRPr/>
            </a:lvl2pPr>
            <a:lvl3pPr lvl="2" algn="ctr">
              <a:spcBef>
                <a:spcPts val="0"/>
              </a:spcBef>
              <a:spcAft>
                <a:spcPts val="0"/>
              </a:spcAft>
              <a:buSzPts val="16100"/>
              <a:buNone/>
              <a:defRPr/>
            </a:lvl3pPr>
            <a:lvl4pPr lvl="3" algn="ctr">
              <a:spcBef>
                <a:spcPts val="0"/>
              </a:spcBef>
              <a:spcAft>
                <a:spcPts val="0"/>
              </a:spcAft>
              <a:buSzPts val="16100"/>
              <a:buNone/>
              <a:defRPr/>
            </a:lvl4pPr>
            <a:lvl5pPr lvl="4" algn="ctr">
              <a:spcBef>
                <a:spcPts val="0"/>
              </a:spcBef>
              <a:spcAft>
                <a:spcPts val="0"/>
              </a:spcAft>
              <a:buSzPts val="16100"/>
              <a:buNone/>
              <a:defRPr/>
            </a:lvl5pPr>
            <a:lvl6pPr lvl="5" algn="ctr">
              <a:spcBef>
                <a:spcPts val="0"/>
              </a:spcBef>
              <a:spcAft>
                <a:spcPts val="0"/>
              </a:spcAft>
              <a:buSzPts val="16100"/>
              <a:buNone/>
              <a:defRPr/>
            </a:lvl6pPr>
            <a:lvl7pPr lvl="6" algn="ctr">
              <a:spcBef>
                <a:spcPts val="0"/>
              </a:spcBef>
              <a:spcAft>
                <a:spcPts val="0"/>
              </a:spcAft>
              <a:buSzPts val="16100"/>
              <a:buNone/>
              <a:defRPr/>
            </a:lvl7pPr>
            <a:lvl8pPr lvl="7" algn="ctr">
              <a:spcBef>
                <a:spcPts val="0"/>
              </a:spcBef>
              <a:spcAft>
                <a:spcPts val="0"/>
              </a:spcAft>
              <a:buSzPts val="16100"/>
              <a:buNone/>
              <a:defRPr/>
            </a:lvl8pPr>
            <a:lvl9pPr lvl="8" algn="ctr">
              <a:spcBef>
                <a:spcPts val="0"/>
              </a:spcBef>
              <a:spcAft>
                <a:spcPts val="0"/>
              </a:spcAft>
              <a:buSzPts val="16100"/>
              <a:buNone/>
              <a:defRPr/>
            </a:lvl9pPr>
          </a:lstStyle>
          <a:p>
            <a:endParaRPr/>
          </a:p>
        </p:txBody>
      </p:sp>
      <p:sp>
        <p:nvSpPr>
          <p:cNvPr id="19" name="Shape 19"/>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22120" y="1347947"/>
            <a:ext cx="30674100" cy="3546900"/>
          </a:xfrm>
          <a:prstGeom prst="rect">
            <a:avLst/>
          </a:prstGeom>
        </p:spPr>
        <p:txBody>
          <a:bodyPr spcFirstLastPara="1" wrap="square" lIns="349450" tIns="349450" rIns="349450" bIns="349450" anchor="b" anchorCtr="0"/>
          <a:lstStyle>
            <a:lvl1pPr lvl="0">
              <a:spcBef>
                <a:spcPts val="0"/>
              </a:spcBef>
              <a:spcAft>
                <a:spcPts val="0"/>
              </a:spcAft>
              <a:buSzPts val="16100"/>
              <a:buNone/>
              <a:defRPr/>
            </a:lvl1pPr>
            <a:lvl2pPr lvl="1">
              <a:spcBef>
                <a:spcPts val="0"/>
              </a:spcBef>
              <a:spcAft>
                <a:spcPts val="0"/>
              </a:spcAft>
              <a:buSzPts val="16100"/>
              <a:buNone/>
              <a:defRPr/>
            </a:lvl2pPr>
            <a:lvl3pPr lvl="2">
              <a:spcBef>
                <a:spcPts val="0"/>
              </a:spcBef>
              <a:spcAft>
                <a:spcPts val="0"/>
              </a:spcAft>
              <a:buSzPts val="16100"/>
              <a:buNone/>
              <a:defRPr/>
            </a:lvl3pPr>
            <a:lvl4pPr lvl="3">
              <a:spcBef>
                <a:spcPts val="0"/>
              </a:spcBef>
              <a:spcAft>
                <a:spcPts val="0"/>
              </a:spcAft>
              <a:buSzPts val="16100"/>
              <a:buNone/>
              <a:defRPr/>
            </a:lvl4pPr>
            <a:lvl5pPr lvl="4">
              <a:spcBef>
                <a:spcPts val="0"/>
              </a:spcBef>
              <a:spcAft>
                <a:spcPts val="0"/>
              </a:spcAft>
              <a:buSzPts val="16100"/>
              <a:buNone/>
              <a:defRPr/>
            </a:lvl5pPr>
            <a:lvl6pPr lvl="5">
              <a:spcBef>
                <a:spcPts val="0"/>
              </a:spcBef>
              <a:spcAft>
                <a:spcPts val="0"/>
              </a:spcAft>
              <a:buSzPts val="16100"/>
              <a:buNone/>
              <a:defRPr/>
            </a:lvl6pPr>
            <a:lvl7pPr lvl="6">
              <a:spcBef>
                <a:spcPts val="0"/>
              </a:spcBef>
              <a:spcAft>
                <a:spcPts val="0"/>
              </a:spcAft>
              <a:buSzPts val="16100"/>
              <a:buNone/>
              <a:defRPr/>
            </a:lvl7pPr>
            <a:lvl8pPr lvl="7">
              <a:spcBef>
                <a:spcPts val="0"/>
              </a:spcBef>
              <a:spcAft>
                <a:spcPts val="0"/>
              </a:spcAft>
              <a:buSzPts val="16100"/>
              <a:buNone/>
              <a:defRPr/>
            </a:lvl8pPr>
            <a:lvl9pPr lvl="8">
              <a:spcBef>
                <a:spcPts val="0"/>
              </a:spcBef>
              <a:spcAft>
                <a:spcPts val="0"/>
              </a:spcAft>
              <a:buSzPts val="16100"/>
              <a:buNone/>
              <a:defRPr/>
            </a:lvl9pPr>
          </a:lstStyle>
          <a:p>
            <a:endParaRPr/>
          </a:p>
        </p:txBody>
      </p:sp>
      <p:sp>
        <p:nvSpPr>
          <p:cNvPr id="27" name="Shape 27"/>
          <p:cNvSpPr txBox="1">
            <a:spLocks noGrp="1"/>
          </p:cNvSpPr>
          <p:nvPr>
            <p:ph type="body" idx="1"/>
          </p:nvPr>
        </p:nvSpPr>
        <p:spPr>
          <a:xfrm>
            <a:off x="1122120" y="5227627"/>
            <a:ext cx="14399700" cy="143103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8" name="Shape 28"/>
          <p:cNvSpPr txBox="1">
            <a:spLocks noGrp="1"/>
          </p:cNvSpPr>
          <p:nvPr>
            <p:ph type="body" idx="2"/>
          </p:nvPr>
        </p:nvSpPr>
        <p:spPr>
          <a:xfrm>
            <a:off x="17396640" y="5227627"/>
            <a:ext cx="14399700" cy="143103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9" name="Shape 29"/>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122120" y="1347947"/>
            <a:ext cx="30674100" cy="3546900"/>
          </a:xfrm>
          <a:prstGeom prst="rect">
            <a:avLst/>
          </a:prstGeom>
        </p:spPr>
        <p:txBody>
          <a:bodyPr spcFirstLastPara="1" wrap="square" lIns="349450" tIns="349450" rIns="349450" bIns="349450" anchor="b" anchorCtr="0"/>
          <a:lstStyle>
            <a:lvl1pPr lvl="0">
              <a:spcBef>
                <a:spcPts val="0"/>
              </a:spcBef>
              <a:spcAft>
                <a:spcPts val="0"/>
              </a:spcAft>
              <a:buSzPts val="16100"/>
              <a:buNone/>
              <a:defRPr/>
            </a:lvl1pPr>
            <a:lvl2pPr lvl="1">
              <a:spcBef>
                <a:spcPts val="0"/>
              </a:spcBef>
              <a:spcAft>
                <a:spcPts val="0"/>
              </a:spcAft>
              <a:buSzPts val="16100"/>
              <a:buNone/>
              <a:defRPr/>
            </a:lvl2pPr>
            <a:lvl3pPr lvl="2">
              <a:spcBef>
                <a:spcPts val="0"/>
              </a:spcBef>
              <a:spcAft>
                <a:spcPts val="0"/>
              </a:spcAft>
              <a:buSzPts val="16100"/>
              <a:buNone/>
              <a:defRPr/>
            </a:lvl3pPr>
            <a:lvl4pPr lvl="3">
              <a:spcBef>
                <a:spcPts val="0"/>
              </a:spcBef>
              <a:spcAft>
                <a:spcPts val="0"/>
              </a:spcAft>
              <a:buSzPts val="16100"/>
              <a:buNone/>
              <a:defRPr/>
            </a:lvl4pPr>
            <a:lvl5pPr lvl="4">
              <a:spcBef>
                <a:spcPts val="0"/>
              </a:spcBef>
              <a:spcAft>
                <a:spcPts val="0"/>
              </a:spcAft>
              <a:buSzPts val="16100"/>
              <a:buNone/>
              <a:defRPr/>
            </a:lvl5pPr>
            <a:lvl6pPr lvl="5">
              <a:spcBef>
                <a:spcPts val="0"/>
              </a:spcBef>
              <a:spcAft>
                <a:spcPts val="0"/>
              </a:spcAft>
              <a:buSzPts val="16100"/>
              <a:buNone/>
              <a:defRPr/>
            </a:lvl6pPr>
            <a:lvl7pPr lvl="6">
              <a:spcBef>
                <a:spcPts val="0"/>
              </a:spcBef>
              <a:spcAft>
                <a:spcPts val="0"/>
              </a:spcAft>
              <a:buSzPts val="16100"/>
              <a:buNone/>
              <a:defRPr/>
            </a:lvl7pPr>
            <a:lvl8pPr lvl="7">
              <a:spcBef>
                <a:spcPts val="0"/>
              </a:spcBef>
              <a:spcAft>
                <a:spcPts val="0"/>
              </a:spcAft>
              <a:buSzPts val="16100"/>
              <a:buNone/>
              <a:defRPr/>
            </a:lvl8pPr>
            <a:lvl9pPr lvl="8">
              <a:spcBef>
                <a:spcPts val="0"/>
              </a:spcBef>
              <a:spcAft>
                <a:spcPts val="0"/>
              </a:spcAft>
              <a:buSzPts val="16100"/>
              <a:buNone/>
              <a:defRPr/>
            </a:lvl9pPr>
          </a:lstStyle>
          <a:p>
            <a:endParaRPr/>
          </a:p>
        </p:txBody>
      </p:sp>
      <p:sp>
        <p:nvSpPr>
          <p:cNvPr id="32" name="Shape 3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122120" y="2370560"/>
            <a:ext cx="10108800" cy="3224400"/>
          </a:xfrm>
          <a:prstGeom prst="rect">
            <a:avLst/>
          </a:prstGeom>
        </p:spPr>
        <p:txBody>
          <a:bodyPr spcFirstLastPara="1" wrap="square" lIns="349450" tIns="349450" rIns="349450" bIns="349450" anchor="b" anchorCtr="0"/>
          <a:lstStyle>
            <a:lvl1pPr lvl="0">
              <a:spcBef>
                <a:spcPts val="0"/>
              </a:spcBef>
              <a:spcAft>
                <a:spcPts val="0"/>
              </a:spcAft>
              <a:buSzPts val="11500"/>
              <a:buNone/>
              <a:defRPr sz="11500"/>
            </a:lvl1pPr>
            <a:lvl2pPr lvl="1">
              <a:spcBef>
                <a:spcPts val="0"/>
              </a:spcBef>
              <a:spcAft>
                <a:spcPts val="0"/>
              </a:spcAft>
              <a:buSzPts val="11500"/>
              <a:buNone/>
              <a:defRPr sz="11500"/>
            </a:lvl2pPr>
            <a:lvl3pPr lvl="2">
              <a:spcBef>
                <a:spcPts val="0"/>
              </a:spcBef>
              <a:spcAft>
                <a:spcPts val="0"/>
              </a:spcAft>
              <a:buSzPts val="11500"/>
              <a:buNone/>
              <a:defRPr sz="11500"/>
            </a:lvl3pPr>
            <a:lvl4pPr lvl="3">
              <a:spcBef>
                <a:spcPts val="0"/>
              </a:spcBef>
              <a:spcAft>
                <a:spcPts val="0"/>
              </a:spcAft>
              <a:buSzPts val="11500"/>
              <a:buNone/>
              <a:defRPr sz="11500"/>
            </a:lvl4pPr>
            <a:lvl5pPr lvl="4">
              <a:spcBef>
                <a:spcPts val="0"/>
              </a:spcBef>
              <a:spcAft>
                <a:spcPts val="0"/>
              </a:spcAft>
              <a:buSzPts val="11500"/>
              <a:buNone/>
              <a:defRPr sz="11500"/>
            </a:lvl5pPr>
            <a:lvl6pPr lvl="5">
              <a:spcBef>
                <a:spcPts val="0"/>
              </a:spcBef>
              <a:spcAft>
                <a:spcPts val="0"/>
              </a:spcAft>
              <a:buSzPts val="11500"/>
              <a:buNone/>
              <a:defRPr sz="11500"/>
            </a:lvl6pPr>
            <a:lvl7pPr lvl="6">
              <a:spcBef>
                <a:spcPts val="0"/>
              </a:spcBef>
              <a:spcAft>
                <a:spcPts val="0"/>
              </a:spcAft>
              <a:buSzPts val="11500"/>
              <a:buNone/>
              <a:defRPr sz="11500"/>
            </a:lvl7pPr>
            <a:lvl8pPr lvl="7">
              <a:spcBef>
                <a:spcPts val="0"/>
              </a:spcBef>
              <a:spcAft>
                <a:spcPts val="0"/>
              </a:spcAft>
              <a:buSzPts val="11500"/>
              <a:buNone/>
              <a:defRPr sz="11500"/>
            </a:lvl8pPr>
            <a:lvl9pPr lvl="8">
              <a:spcBef>
                <a:spcPts val="0"/>
              </a:spcBef>
              <a:spcAft>
                <a:spcPts val="0"/>
              </a:spcAft>
              <a:buSzPts val="11500"/>
              <a:buNone/>
              <a:defRPr sz="11500"/>
            </a:lvl9pPr>
          </a:lstStyle>
          <a:p>
            <a:endParaRPr/>
          </a:p>
        </p:txBody>
      </p:sp>
      <p:sp>
        <p:nvSpPr>
          <p:cNvPr id="35" name="Shape 35"/>
          <p:cNvSpPr txBox="1">
            <a:spLocks noGrp="1"/>
          </p:cNvSpPr>
          <p:nvPr>
            <p:ph type="body" idx="1"/>
          </p:nvPr>
        </p:nvSpPr>
        <p:spPr>
          <a:xfrm>
            <a:off x="1122120" y="5970773"/>
            <a:ext cx="10108800" cy="11882100"/>
          </a:xfrm>
          <a:prstGeom prst="rect">
            <a:avLst/>
          </a:prstGeom>
        </p:spPr>
        <p:txBody>
          <a:bodyPr spcFirstLastPara="1" wrap="square" lIns="349450" tIns="349450" rIns="349450" bIns="349450" anchor="t" anchorCtr="0"/>
          <a:lstStyle>
            <a:lvl1pPr marL="457200" lvl="0" indent="-520700">
              <a:spcBef>
                <a:spcPts val="0"/>
              </a:spcBef>
              <a:spcAft>
                <a:spcPts val="0"/>
              </a:spcAft>
              <a:buSzPts val="4600"/>
              <a:buChar char="●"/>
              <a:defRPr sz="46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36" name="Shape 36"/>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Shape 38"/>
          <p:cNvSpPr/>
          <p:nvPr/>
        </p:nvSpPr>
        <p:spPr>
          <a:xfrm>
            <a:off x="0" y="21528320"/>
            <a:ext cx="32918400" cy="417300"/>
          </a:xfrm>
          <a:prstGeom prst="rect">
            <a:avLst/>
          </a:prstGeom>
          <a:solidFill>
            <a:schemeClr val="lt2"/>
          </a:solidFill>
          <a:ln>
            <a:noFill/>
          </a:ln>
        </p:spPr>
        <p:txBody>
          <a:bodyPr spcFirstLastPara="1" wrap="square" lIns="349450" tIns="349450" rIns="349450" bIns="349450"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1764900" y="1920640"/>
            <a:ext cx="21163800" cy="17454000"/>
          </a:xfrm>
          <a:prstGeom prst="rect">
            <a:avLst/>
          </a:prstGeom>
        </p:spPr>
        <p:txBody>
          <a:bodyPr spcFirstLastPara="1" wrap="square" lIns="349450" tIns="349450" rIns="349450" bIns="349450" anchor="ctr" anchorCtr="0"/>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40" name="Shape 40"/>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Shape 42"/>
          <p:cNvSpPr/>
          <p:nvPr/>
        </p:nvSpPr>
        <p:spPr>
          <a:xfrm>
            <a:off x="16459200" y="-107"/>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spcBef>
                <a:spcPts val="0"/>
              </a:spcBef>
              <a:spcAft>
                <a:spcPts val="0"/>
              </a:spcAft>
              <a:buNone/>
            </a:pPr>
            <a:endParaRPr/>
          </a:p>
        </p:txBody>
      </p:sp>
      <p:cxnSp>
        <p:nvCxnSpPr>
          <p:cNvPr id="43" name="Shape 43"/>
          <p:cNvCxnSpPr/>
          <p:nvPr/>
        </p:nvCxnSpPr>
        <p:spPr>
          <a:xfrm>
            <a:off x="18106830" y="19180800"/>
            <a:ext cx="1686000" cy="0"/>
          </a:xfrm>
          <a:prstGeom prst="straightConnector1">
            <a:avLst/>
          </a:prstGeom>
          <a:noFill/>
          <a:ln w="19050" cap="flat" cmpd="sng">
            <a:solidFill>
              <a:schemeClr val="lt1"/>
            </a:solidFill>
            <a:prstDash val="solid"/>
            <a:round/>
            <a:headEnd type="none" w="sm" len="sm"/>
            <a:tailEnd type="none" w="sm" len="sm"/>
          </a:ln>
        </p:spPr>
      </p:cxnSp>
      <p:sp>
        <p:nvSpPr>
          <p:cNvPr id="44" name="Shape 44"/>
          <p:cNvSpPr txBox="1">
            <a:spLocks noGrp="1"/>
          </p:cNvSpPr>
          <p:nvPr>
            <p:ph type="title"/>
          </p:nvPr>
        </p:nvSpPr>
        <p:spPr>
          <a:xfrm>
            <a:off x="955800" y="3964907"/>
            <a:ext cx="14562600" cy="7621200"/>
          </a:xfrm>
          <a:prstGeom prst="rect">
            <a:avLst/>
          </a:prstGeom>
        </p:spPr>
        <p:txBody>
          <a:bodyPr spcFirstLastPara="1" wrap="square" lIns="349450" tIns="349450" rIns="349450" bIns="349450" anchor="b" anchorCtr="0"/>
          <a:lstStyle>
            <a:lvl1pPr lvl="0" algn="ctr">
              <a:spcBef>
                <a:spcPts val="0"/>
              </a:spcBef>
              <a:spcAft>
                <a:spcPts val="0"/>
              </a:spcAft>
              <a:buClr>
                <a:schemeClr val="lt2"/>
              </a:buClr>
              <a:buSzPts val="16100"/>
              <a:buNone/>
              <a:defRPr>
                <a:solidFill>
                  <a:schemeClr val="lt2"/>
                </a:solidFill>
              </a:defRPr>
            </a:lvl1pPr>
            <a:lvl2pPr lvl="1" algn="ctr">
              <a:spcBef>
                <a:spcPts val="0"/>
              </a:spcBef>
              <a:spcAft>
                <a:spcPts val="0"/>
              </a:spcAft>
              <a:buClr>
                <a:schemeClr val="lt2"/>
              </a:buClr>
              <a:buSzPts val="16100"/>
              <a:buNone/>
              <a:defRPr>
                <a:solidFill>
                  <a:schemeClr val="lt2"/>
                </a:solidFill>
              </a:defRPr>
            </a:lvl2pPr>
            <a:lvl3pPr lvl="2" algn="ctr">
              <a:spcBef>
                <a:spcPts val="0"/>
              </a:spcBef>
              <a:spcAft>
                <a:spcPts val="0"/>
              </a:spcAft>
              <a:buClr>
                <a:schemeClr val="lt2"/>
              </a:buClr>
              <a:buSzPts val="16100"/>
              <a:buNone/>
              <a:defRPr>
                <a:solidFill>
                  <a:schemeClr val="lt2"/>
                </a:solidFill>
              </a:defRPr>
            </a:lvl3pPr>
            <a:lvl4pPr lvl="3" algn="ctr">
              <a:spcBef>
                <a:spcPts val="0"/>
              </a:spcBef>
              <a:spcAft>
                <a:spcPts val="0"/>
              </a:spcAft>
              <a:buClr>
                <a:schemeClr val="lt2"/>
              </a:buClr>
              <a:buSzPts val="16100"/>
              <a:buNone/>
              <a:defRPr>
                <a:solidFill>
                  <a:schemeClr val="lt2"/>
                </a:solidFill>
              </a:defRPr>
            </a:lvl4pPr>
            <a:lvl5pPr lvl="4" algn="ctr">
              <a:spcBef>
                <a:spcPts val="0"/>
              </a:spcBef>
              <a:spcAft>
                <a:spcPts val="0"/>
              </a:spcAft>
              <a:buClr>
                <a:schemeClr val="lt2"/>
              </a:buClr>
              <a:buSzPts val="16100"/>
              <a:buNone/>
              <a:defRPr>
                <a:solidFill>
                  <a:schemeClr val="lt2"/>
                </a:solidFill>
              </a:defRPr>
            </a:lvl5pPr>
            <a:lvl6pPr lvl="5" algn="ctr">
              <a:spcBef>
                <a:spcPts val="0"/>
              </a:spcBef>
              <a:spcAft>
                <a:spcPts val="0"/>
              </a:spcAft>
              <a:buClr>
                <a:schemeClr val="lt2"/>
              </a:buClr>
              <a:buSzPts val="16100"/>
              <a:buNone/>
              <a:defRPr>
                <a:solidFill>
                  <a:schemeClr val="lt2"/>
                </a:solidFill>
              </a:defRPr>
            </a:lvl6pPr>
            <a:lvl7pPr lvl="6" algn="ctr">
              <a:spcBef>
                <a:spcPts val="0"/>
              </a:spcBef>
              <a:spcAft>
                <a:spcPts val="0"/>
              </a:spcAft>
              <a:buClr>
                <a:schemeClr val="lt2"/>
              </a:buClr>
              <a:buSzPts val="16100"/>
              <a:buNone/>
              <a:defRPr>
                <a:solidFill>
                  <a:schemeClr val="lt2"/>
                </a:solidFill>
              </a:defRPr>
            </a:lvl7pPr>
            <a:lvl8pPr lvl="7" algn="ctr">
              <a:spcBef>
                <a:spcPts val="0"/>
              </a:spcBef>
              <a:spcAft>
                <a:spcPts val="0"/>
              </a:spcAft>
              <a:buClr>
                <a:schemeClr val="lt2"/>
              </a:buClr>
              <a:buSzPts val="16100"/>
              <a:buNone/>
              <a:defRPr>
                <a:solidFill>
                  <a:schemeClr val="lt2"/>
                </a:solidFill>
              </a:defRPr>
            </a:lvl8pPr>
            <a:lvl9pPr lvl="8" algn="ctr">
              <a:spcBef>
                <a:spcPts val="0"/>
              </a:spcBef>
              <a:spcAft>
                <a:spcPts val="0"/>
              </a:spcAft>
              <a:buClr>
                <a:schemeClr val="lt2"/>
              </a:buClr>
              <a:buSzPts val="16100"/>
              <a:buNone/>
              <a:defRPr>
                <a:solidFill>
                  <a:schemeClr val="lt2"/>
                </a:solidFill>
              </a:defRPr>
            </a:lvl9pPr>
          </a:lstStyle>
          <a:p>
            <a:endParaRPr/>
          </a:p>
        </p:txBody>
      </p:sp>
      <p:sp>
        <p:nvSpPr>
          <p:cNvPr id="45" name="Shape 45"/>
          <p:cNvSpPr txBox="1">
            <a:spLocks noGrp="1"/>
          </p:cNvSpPr>
          <p:nvPr>
            <p:ph type="subTitle" idx="1"/>
          </p:nvPr>
        </p:nvSpPr>
        <p:spPr>
          <a:xfrm>
            <a:off x="955800" y="11814402"/>
            <a:ext cx="14562600" cy="67161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9200"/>
              <a:buFont typeface="Economica"/>
              <a:buNone/>
              <a:defRPr sz="9200">
                <a:latin typeface="Economica"/>
                <a:ea typeface="Economica"/>
                <a:cs typeface="Economica"/>
                <a:sym typeface="Economica"/>
              </a:defRPr>
            </a:lvl1pPr>
            <a:lvl2pPr lvl="1" algn="ctr">
              <a:lnSpc>
                <a:spcPct val="100000"/>
              </a:lnSpc>
              <a:spcBef>
                <a:spcPts val="0"/>
              </a:spcBef>
              <a:spcAft>
                <a:spcPts val="0"/>
              </a:spcAft>
              <a:buSzPts val="9200"/>
              <a:buFont typeface="Economica"/>
              <a:buNone/>
              <a:defRPr sz="9200">
                <a:latin typeface="Economica"/>
                <a:ea typeface="Economica"/>
                <a:cs typeface="Economica"/>
                <a:sym typeface="Economica"/>
              </a:defRPr>
            </a:lvl2pPr>
            <a:lvl3pPr lvl="2" algn="ctr">
              <a:lnSpc>
                <a:spcPct val="100000"/>
              </a:lnSpc>
              <a:spcBef>
                <a:spcPts val="0"/>
              </a:spcBef>
              <a:spcAft>
                <a:spcPts val="0"/>
              </a:spcAft>
              <a:buSzPts val="9200"/>
              <a:buFont typeface="Economica"/>
              <a:buNone/>
              <a:defRPr sz="9200">
                <a:latin typeface="Economica"/>
                <a:ea typeface="Economica"/>
                <a:cs typeface="Economica"/>
                <a:sym typeface="Economica"/>
              </a:defRPr>
            </a:lvl3pPr>
            <a:lvl4pPr lvl="3" algn="ctr">
              <a:lnSpc>
                <a:spcPct val="100000"/>
              </a:lnSpc>
              <a:spcBef>
                <a:spcPts val="0"/>
              </a:spcBef>
              <a:spcAft>
                <a:spcPts val="0"/>
              </a:spcAft>
              <a:buSzPts val="9200"/>
              <a:buFont typeface="Economica"/>
              <a:buNone/>
              <a:defRPr sz="9200">
                <a:latin typeface="Economica"/>
                <a:ea typeface="Economica"/>
                <a:cs typeface="Economica"/>
                <a:sym typeface="Economica"/>
              </a:defRPr>
            </a:lvl4pPr>
            <a:lvl5pPr lvl="4" algn="ctr">
              <a:lnSpc>
                <a:spcPct val="100000"/>
              </a:lnSpc>
              <a:spcBef>
                <a:spcPts val="0"/>
              </a:spcBef>
              <a:spcAft>
                <a:spcPts val="0"/>
              </a:spcAft>
              <a:buSzPts val="9200"/>
              <a:buFont typeface="Economica"/>
              <a:buNone/>
              <a:defRPr sz="9200">
                <a:latin typeface="Economica"/>
                <a:ea typeface="Economica"/>
                <a:cs typeface="Economica"/>
                <a:sym typeface="Economica"/>
              </a:defRPr>
            </a:lvl5pPr>
            <a:lvl6pPr lvl="5" algn="ctr">
              <a:lnSpc>
                <a:spcPct val="100000"/>
              </a:lnSpc>
              <a:spcBef>
                <a:spcPts val="0"/>
              </a:spcBef>
              <a:spcAft>
                <a:spcPts val="0"/>
              </a:spcAft>
              <a:buSzPts val="9200"/>
              <a:buFont typeface="Economica"/>
              <a:buNone/>
              <a:defRPr sz="9200">
                <a:latin typeface="Economica"/>
                <a:ea typeface="Economica"/>
                <a:cs typeface="Economica"/>
                <a:sym typeface="Economica"/>
              </a:defRPr>
            </a:lvl6pPr>
            <a:lvl7pPr lvl="6" algn="ctr">
              <a:lnSpc>
                <a:spcPct val="100000"/>
              </a:lnSpc>
              <a:spcBef>
                <a:spcPts val="0"/>
              </a:spcBef>
              <a:spcAft>
                <a:spcPts val="0"/>
              </a:spcAft>
              <a:buSzPts val="9200"/>
              <a:buFont typeface="Economica"/>
              <a:buNone/>
              <a:defRPr sz="9200">
                <a:latin typeface="Economica"/>
                <a:ea typeface="Economica"/>
                <a:cs typeface="Economica"/>
                <a:sym typeface="Economica"/>
              </a:defRPr>
            </a:lvl7pPr>
            <a:lvl8pPr lvl="7" algn="ctr">
              <a:lnSpc>
                <a:spcPct val="100000"/>
              </a:lnSpc>
              <a:spcBef>
                <a:spcPts val="0"/>
              </a:spcBef>
              <a:spcAft>
                <a:spcPts val="0"/>
              </a:spcAft>
              <a:buSzPts val="9200"/>
              <a:buFont typeface="Economica"/>
              <a:buNone/>
              <a:defRPr sz="9200">
                <a:latin typeface="Economica"/>
                <a:ea typeface="Economica"/>
                <a:cs typeface="Economica"/>
                <a:sym typeface="Economica"/>
              </a:defRPr>
            </a:lvl8pPr>
            <a:lvl9pPr lvl="8" algn="ctr">
              <a:lnSpc>
                <a:spcPct val="100000"/>
              </a:lnSpc>
              <a:spcBef>
                <a:spcPts val="0"/>
              </a:spcBef>
              <a:spcAft>
                <a:spcPts val="0"/>
              </a:spcAft>
              <a:buSzPts val="9200"/>
              <a:buFont typeface="Economica"/>
              <a:buNone/>
              <a:defRPr sz="92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17782200" y="3089920"/>
            <a:ext cx="13813200" cy="15765900"/>
          </a:xfrm>
          <a:prstGeom prst="rect">
            <a:avLst/>
          </a:prstGeom>
        </p:spPr>
        <p:txBody>
          <a:bodyPr spcFirstLastPara="1" wrap="square" lIns="349450" tIns="349450" rIns="349450" bIns="349450" anchor="ctr" anchorCtr="0"/>
          <a:lstStyle>
            <a:lvl1pPr marL="457200" lvl="0" indent="-666750">
              <a:spcBef>
                <a:spcPts val="0"/>
              </a:spcBef>
              <a:spcAft>
                <a:spcPts val="0"/>
              </a:spcAft>
              <a:buClr>
                <a:schemeClr val="lt1"/>
              </a:buClr>
              <a:buSzPts val="6900"/>
              <a:buChar char="●"/>
              <a:defRPr>
                <a:solidFill>
                  <a:schemeClr val="lt1"/>
                </a:solidFill>
              </a:defRPr>
            </a:lvl1pPr>
            <a:lvl2pPr marL="914400" lvl="1" indent="-571500">
              <a:spcBef>
                <a:spcPts val="6100"/>
              </a:spcBef>
              <a:spcAft>
                <a:spcPts val="0"/>
              </a:spcAft>
              <a:buClr>
                <a:schemeClr val="lt1"/>
              </a:buClr>
              <a:buSzPts val="5400"/>
              <a:buChar char="○"/>
              <a:defRPr>
                <a:solidFill>
                  <a:schemeClr val="lt1"/>
                </a:solidFill>
              </a:defRPr>
            </a:lvl2pPr>
            <a:lvl3pPr marL="1371600" lvl="2" indent="-571500">
              <a:spcBef>
                <a:spcPts val="6100"/>
              </a:spcBef>
              <a:spcAft>
                <a:spcPts val="0"/>
              </a:spcAft>
              <a:buClr>
                <a:schemeClr val="lt1"/>
              </a:buClr>
              <a:buSzPts val="5400"/>
              <a:buChar char="■"/>
              <a:defRPr>
                <a:solidFill>
                  <a:schemeClr val="lt1"/>
                </a:solidFill>
              </a:defRPr>
            </a:lvl3pPr>
            <a:lvl4pPr marL="1828800" lvl="3" indent="-571500">
              <a:spcBef>
                <a:spcPts val="6100"/>
              </a:spcBef>
              <a:spcAft>
                <a:spcPts val="0"/>
              </a:spcAft>
              <a:buClr>
                <a:schemeClr val="lt1"/>
              </a:buClr>
              <a:buSzPts val="5400"/>
              <a:buChar char="●"/>
              <a:defRPr>
                <a:solidFill>
                  <a:schemeClr val="lt1"/>
                </a:solidFill>
              </a:defRPr>
            </a:lvl4pPr>
            <a:lvl5pPr marL="2286000" lvl="4" indent="-571500">
              <a:spcBef>
                <a:spcPts val="6100"/>
              </a:spcBef>
              <a:spcAft>
                <a:spcPts val="0"/>
              </a:spcAft>
              <a:buClr>
                <a:schemeClr val="lt1"/>
              </a:buClr>
              <a:buSzPts val="5400"/>
              <a:buChar char="○"/>
              <a:defRPr>
                <a:solidFill>
                  <a:schemeClr val="lt1"/>
                </a:solidFill>
              </a:defRPr>
            </a:lvl5pPr>
            <a:lvl6pPr marL="2743200" lvl="5" indent="-571500">
              <a:spcBef>
                <a:spcPts val="6100"/>
              </a:spcBef>
              <a:spcAft>
                <a:spcPts val="0"/>
              </a:spcAft>
              <a:buClr>
                <a:schemeClr val="lt1"/>
              </a:buClr>
              <a:buSzPts val="5400"/>
              <a:buChar char="■"/>
              <a:defRPr>
                <a:solidFill>
                  <a:schemeClr val="lt1"/>
                </a:solidFill>
              </a:defRPr>
            </a:lvl6pPr>
            <a:lvl7pPr marL="3200400" lvl="6" indent="-571500">
              <a:spcBef>
                <a:spcPts val="6100"/>
              </a:spcBef>
              <a:spcAft>
                <a:spcPts val="0"/>
              </a:spcAft>
              <a:buClr>
                <a:schemeClr val="lt1"/>
              </a:buClr>
              <a:buSzPts val="5400"/>
              <a:buChar char="●"/>
              <a:defRPr>
                <a:solidFill>
                  <a:schemeClr val="lt1"/>
                </a:solidFill>
              </a:defRPr>
            </a:lvl7pPr>
            <a:lvl8pPr marL="3657600" lvl="7" indent="-571500">
              <a:spcBef>
                <a:spcPts val="6100"/>
              </a:spcBef>
              <a:spcAft>
                <a:spcPts val="0"/>
              </a:spcAft>
              <a:buClr>
                <a:schemeClr val="lt1"/>
              </a:buClr>
              <a:buSzPts val="5400"/>
              <a:buChar char="○"/>
              <a:defRPr>
                <a:solidFill>
                  <a:schemeClr val="lt1"/>
                </a:solidFill>
              </a:defRPr>
            </a:lvl8pPr>
            <a:lvl9pPr marL="4114800" lvl="8" indent="-571500">
              <a:spcBef>
                <a:spcPts val="6100"/>
              </a:spcBef>
              <a:spcAft>
                <a:spcPts val="6100"/>
              </a:spcAft>
              <a:buClr>
                <a:schemeClr val="lt1"/>
              </a:buClr>
              <a:buSzPts val="5400"/>
              <a:buChar char="■"/>
              <a:defRPr>
                <a:solidFill>
                  <a:schemeClr val="lt1"/>
                </a:solidFill>
              </a:defRPr>
            </a:lvl9pPr>
          </a:lstStyle>
          <a:p>
            <a:endParaRPr/>
          </a:p>
        </p:txBody>
      </p:sp>
      <p:sp>
        <p:nvSpPr>
          <p:cNvPr id="47" name="Shape 47"/>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1150200" y="18000747"/>
            <a:ext cx="21595800" cy="2554800"/>
          </a:xfrm>
          <a:prstGeom prst="rect">
            <a:avLst/>
          </a:prstGeom>
        </p:spPr>
        <p:txBody>
          <a:bodyPr spcFirstLastPara="1" wrap="square" lIns="349450" tIns="349450" rIns="349450" bIns="349450" anchor="ctr" anchorCtr="0"/>
          <a:lstStyle>
            <a:lvl1pPr marL="457200" lvl="0" indent="-228600">
              <a:lnSpc>
                <a:spcPct val="100000"/>
              </a:lnSpc>
              <a:spcBef>
                <a:spcPts val="0"/>
              </a:spcBef>
              <a:spcAft>
                <a:spcPts val="0"/>
              </a:spcAft>
              <a:buSzPts val="9200"/>
              <a:buFont typeface="Economica"/>
              <a:buNone/>
              <a:defRPr sz="92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Shape 52"/>
          <p:cNvSpPr/>
          <p:nvPr/>
        </p:nvSpPr>
        <p:spPr>
          <a:xfrm>
            <a:off x="0" y="21528320"/>
            <a:ext cx="32918400" cy="417300"/>
          </a:xfrm>
          <a:prstGeom prst="rect">
            <a:avLst/>
          </a:prstGeom>
          <a:solidFill>
            <a:schemeClr val="lt2"/>
          </a:solidFill>
          <a:ln>
            <a:noFill/>
          </a:ln>
        </p:spPr>
        <p:txBody>
          <a:bodyPr spcFirstLastPara="1" wrap="square" lIns="349450" tIns="349450" rIns="349450" bIns="349450"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1122120" y="4083733"/>
            <a:ext cx="30674100" cy="9082800"/>
          </a:xfrm>
          <a:prstGeom prst="rect">
            <a:avLst/>
          </a:prstGeom>
        </p:spPr>
        <p:txBody>
          <a:bodyPr spcFirstLastPara="1" wrap="square" lIns="349450" tIns="349450" rIns="349450" bIns="349450" anchor="ctr" anchorCtr="0"/>
          <a:lstStyle>
            <a:lvl1pPr lvl="0" algn="ctr">
              <a:spcBef>
                <a:spcPts val="0"/>
              </a:spcBef>
              <a:spcAft>
                <a:spcPts val="0"/>
              </a:spcAft>
              <a:buClr>
                <a:schemeClr val="lt2"/>
              </a:buClr>
              <a:buSzPts val="61200"/>
              <a:buNone/>
              <a:defRPr sz="61200">
                <a:solidFill>
                  <a:schemeClr val="lt2"/>
                </a:solidFill>
              </a:defRPr>
            </a:lvl1pPr>
            <a:lvl2pPr lvl="1" algn="ctr">
              <a:spcBef>
                <a:spcPts val="0"/>
              </a:spcBef>
              <a:spcAft>
                <a:spcPts val="0"/>
              </a:spcAft>
              <a:buClr>
                <a:schemeClr val="lt2"/>
              </a:buClr>
              <a:buSzPts val="61200"/>
              <a:buNone/>
              <a:defRPr sz="61200">
                <a:solidFill>
                  <a:schemeClr val="lt2"/>
                </a:solidFill>
              </a:defRPr>
            </a:lvl2pPr>
            <a:lvl3pPr lvl="2" algn="ctr">
              <a:spcBef>
                <a:spcPts val="0"/>
              </a:spcBef>
              <a:spcAft>
                <a:spcPts val="0"/>
              </a:spcAft>
              <a:buClr>
                <a:schemeClr val="lt2"/>
              </a:buClr>
              <a:buSzPts val="61200"/>
              <a:buNone/>
              <a:defRPr sz="61200">
                <a:solidFill>
                  <a:schemeClr val="lt2"/>
                </a:solidFill>
              </a:defRPr>
            </a:lvl3pPr>
            <a:lvl4pPr lvl="3" algn="ctr">
              <a:spcBef>
                <a:spcPts val="0"/>
              </a:spcBef>
              <a:spcAft>
                <a:spcPts val="0"/>
              </a:spcAft>
              <a:buClr>
                <a:schemeClr val="lt2"/>
              </a:buClr>
              <a:buSzPts val="61200"/>
              <a:buNone/>
              <a:defRPr sz="61200">
                <a:solidFill>
                  <a:schemeClr val="lt2"/>
                </a:solidFill>
              </a:defRPr>
            </a:lvl4pPr>
            <a:lvl5pPr lvl="4" algn="ctr">
              <a:spcBef>
                <a:spcPts val="0"/>
              </a:spcBef>
              <a:spcAft>
                <a:spcPts val="0"/>
              </a:spcAft>
              <a:buClr>
                <a:schemeClr val="lt2"/>
              </a:buClr>
              <a:buSzPts val="61200"/>
              <a:buNone/>
              <a:defRPr sz="61200">
                <a:solidFill>
                  <a:schemeClr val="lt2"/>
                </a:solidFill>
              </a:defRPr>
            </a:lvl5pPr>
            <a:lvl6pPr lvl="5" algn="ctr">
              <a:spcBef>
                <a:spcPts val="0"/>
              </a:spcBef>
              <a:spcAft>
                <a:spcPts val="0"/>
              </a:spcAft>
              <a:buClr>
                <a:schemeClr val="lt2"/>
              </a:buClr>
              <a:buSzPts val="61200"/>
              <a:buNone/>
              <a:defRPr sz="61200">
                <a:solidFill>
                  <a:schemeClr val="lt2"/>
                </a:solidFill>
              </a:defRPr>
            </a:lvl6pPr>
            <a:lvl7pPr lvl="6" algn="ctr">
              <a:spcBef>
                <a:spcPts val="0"/>
              </a:spcBef>
              <a:spcAft>
                <a:spcPts val="0"/>
              </a:spcAft>
              <a:buClr>
                <a:schemeClr val="lt2"/>
              </a:buClr>
              <a:buSzPts val="61200"/>
              <a:buNone/>
              <a:defRPr sz="61200">
                <a:solidFill>
                  <a:schemeClr val="lt2"/>
                </a:solidFill>
              </a:defRPr>
            </a:lvl7pPr>
            <a:lvl8pPr lvl="7" algn="ctr">
              <a:spcBef>
                <a:spcPts val="0"/>
              </a:spcBef>
              <a:spcAft>
                <a:spcPts val="0"/>
              </a:spcAft>
              <a:buClr>
                <a:schemeClr val="lt2"/>
              </a:buClr>
              <a:buSzPts val="61200"/>
              <a:buNone/>
              <a:defRPr sz="61200">
                <a:solidFill>
                  <a:schemeClr val="lt2"/>
                </a:solidFill>
              </a:defRPr>
            </a:lvl8pPr>
            <a:lvl9pPr lvl="8" algn="ctr">
              <a:spcBef>
                <a:spcPts val="0"/>
              </a:spcBef>
              <a:spcAft>
                <a:spcPts val="0"/>
              </a:spcAft>
              <a:buClr>
                <a:schemeClr val="lt2"/>
              </a:buClr>
              <a:buSzPts val="61200"/>
              <a:buNone/>
              <a:defRPr sz="61200">
                <a:solidFill>
                  <a:schemeClr val="lt2"/>
                </a:solidFill>
              </a:defRPr>
            </a:lvl9pPr>
          </a:lstStyle>
          <a:p>
            <a:endParaRPr/>
          </a:p>
        </p:txBody>
      </p:sp>
      <p:sp>
        <p:nvSpPr>
          <p:cNvPr id="54" name="Shape 54"/>
          <p:cNvSpPr txBox="1">
            <a:spLocks noGrp="1"/>
          </p:cNvSpPr>
          <p:nvPr>
            <p:ph type="body" idx="1"/>
          </p:nvPr>
        </p:nvSpPr>
        <p:spPr>
          <a:xfrm>
            <a:off x="1122120" y="13491200"/>
            <a:ext cx="30674100" cy="4572300"/>
          </a:xfrm>
          <a:prstGeom prst="rect">
            <a:avLst/>
          </a:prstGeom>
        </p:spPr>
        <p:txBody>
          <a:bodyPr spcFirstLastPara="1" wrap="square" lIns="349450" tIns="349450" rIns="349450" bIns="349450" anchor="t" anchorCtr="0"/>
          <a:lstStyle>
            <a:lvl1pPr marL="457200" lvl="0" indent="-666750" algn="ctr">
              <a:spcBef>
                <a:spcPts val="0"/>
              </a:spcBef>
              <a:spcAft>
                <a:spcPts val="0"/>
              </a:spcAft>
              <a:buSzPts val="6900"/>
              <a:buChar char="●"/>
              <a:defRPr/>
            </a:lvl1pPr>
            <a:lvl2pPr marL="914400" lvl="1" indent="-571500" algn="ctr">
              <a:spcBef>
                <a:spcPts val="6100"/>
              </a:spcBef>
              <a:spcAft>
                <a:spcPts val="0"/>
              </a:spcAft>
              <a:buSzPts val="5400"/>
              <a:buChar char="○"/>
              <a:defRPr/>
            </a:lvl2pPr>
            <a:lvl3pPr marL="1371600" lvl="2" indent="-571500" algn="ctr">
              <a:spcBef>
                <a:spcPts val="6100"/>
              </a:spcBef>
              <a:spcAft>
                <a:spcPts val="0"/>
              </a:spcAft>
              <a:buSzPts val="5400"/>
              <a:buChar char="■"/>
              <a:defRPr/>
            </a:lvl3pPr>
            <a:lvl4pPr marL="1828800" lvl="3" indent="-571500" algn="ctr">
              <a:spcBef>
                <a:spcPts val="6100"/>
              </a:spcBef>
              <a:spcAft>
                <a:spcPts val="0"/>
              </a:spcAft>
              <a:buSzPts val="5400"/>
              <a:buChar char="●"/>
              <a:defRPr/>
            </a:lvl4pPr>
            <a:lvl5pPr marL="2286000" lvl="4" indent="-571500" algn="ctr">
              <a:spcBef>
                <a:spcPts val="6100"/>
              </a:spcBef>
              <a:spcAft>
                <a:spcPts val="0"/>
              </a:spcAft>
              <a:buSzPts val="5400"/>
              <a:buChar char="○"/>
              <a:defRPr/>
            </a:lvl5pPr>
            <a:lvl6pPr marL="2743200" lvl="5" indent="-571500" algn="ctr">
              <a:spcBef>
                <a:spcPts val="6100"/>
              </a:spcBef>
              <a:spcAft>
                <a:spcPts val="0"/>
              </a:spcAft>
              <a:buSzPts val="5400"/>
              <a:buChar char="■"/>
              <a:defRPr/>
            </a:lvl6pPr>
            <a:lvl7pPr marL="3200400" lvl="6" indent="-571500" algn="ctr">
              <a:spcBef>
                <a:spcPts val="6100"/>
              </a:spcBef>
              <a:spcAft>
                <a:spcPts val="0"/>
              </a:spcAft>
              <a:buSzPts val="5400"/>
              <a:buChar char="●"/>
              <a:defRPr/>
            </a:lvl7pPr>
            <a:lvl8pPr marL="3657600" lvl="7" indent="-571500" algn="ctr">
              <a:spcBef>
                <a:spcPts val="6100"/>
              </a:spcBef>
              <a:spcAft>
                <a:spcPts val="0"/>
              </a:spcAft>
              <a:buSzPts val="5400"/>
              <a:buChar char="○"/>
              <a:defRPr/>
            </a:lvl8pPr>
            <a:lvl9pPr marL="4114800" lvl="8" indent="-571500" algn="ctr">
              <a:spcBef>
                <a:spcPts val="6100"/>
              </a:spcBef>
              <a:spcAft>
                <a:spcPts val="6100"/>
              </a:spcAft>
              <a:buSzPts val="5400"/>
              <a:buChar char="■"/>
              <a:defRPr/>
            </a:lvl9pPr>
          </a:lstStyle>
          <a:p>
            <a:endParaRPr/>
          </a:p>
        </p:txBody>
      </p:sp>
      <p:sp>
        <p:nvSpPr>
          <p:cNvPr id="55" name="Shape 55"/>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22120" y="1347947"/>
            <a:ext cx="30674100" cy="3546900"/>
          </a:xfrm>
          <a:prstGeom prst="rect">
            <a:avLst/>
          </a:prstGeom>
          <a:noFill/>
          <a:ln>
            <a:noFill/>
          </a:ln>
        </p:spPr>
        <p:txBody>
          <a:bodyPr spcFirstLastPara="1" wrap="square" lIns="349450" tIns="349450" rIns="349450" bIns="349450" anchor="b" anchorCtr="0"/>
          <a:lstStyle>
            <a:lvl1pPr lvl="0">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1pPr>
            <a:lvl2pPr lvl="1">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2pPr>
            <a:lvl3pPr lvl="2">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3pPr>
            <a:lvl4pPr lvl="3">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4pPr>
            <a:lvl5pPr lvl="4">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5pPr>
            <a:lvl6pPr lvl="5">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6pPr>
            <a:lvl7pPr lvl="6">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7pPr>
            <a:lvl8pPr lvl="7">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8pPr>
            <a:lvl9pPr lvl="8">
              <a:spcBef>
                <a:spcPts val="0"/>
              </a:spcBef>
              <a:spcAft>
                <a:spcPts val="0"/>
              </a:spcAft>
              <a:buClr>
                <a:schemeClr val="dk1"/>
              </a:buClr>
              <a:buSzPts val="16100"/>
              <a:buFont typeface="Economica"/>
              <a:buNone/>
              <a:defRPr sz="161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1122120" y="5227627"/>
            <a:ext cx="30674100" cy="14310300"/>
          </a:xfrm>
          <a:prstGeom prst="rect">
            <a:avLst/>
          </a:prstGeom>
          <a:noFill/>
          <a:ln>
            <a:noFill/>
          </a:ln>
        </p:spPr>
        <p:txBody>
          <a:bodyPr spcFirstLastPara="1" wrap="square" lIns="349450" tIns="349450" rIns="349450" bIns="349450" anchor="t" anchorCtr="0"/>
          <a:lstStyle>
            <a:lvl1pPr marL="457200" lvl="0" indent="-666750">
              <a:lnSpc>
                <a:spcPct val="115000"/>
              </a:lnSpc>
              <a:spcBef>
                <a:spcPts val="0"/>
              </a:spcBef>
              <a:spcAft>
                <a:spcPts val="0"/>
              </a:spcAft>
              <a:buClr>
                <a:schemeClr val="dk1"/>
              </a:buClr>
              <a:buSzPts val="6900"/>
              <a:buFont typeface="Open Sans"/>
              <a:buChar char="●"/>
              <a:defRPr sz="6900">
                <a:solidFill>
                  <a:schemeClr val="dk1"/>
                </a:solidFill>
                <a:latin typeface="Open Sans"/>
                <a:ea typeface="Open Sans"/>
                <a:cs typeface="Open Sans"/>
                <a:sym typeface="Open Sans"/>
              </a:defRPr>
            </a:lvl1pPr>
            <a:lvl2pPr marL="914400" lvl="1" indent="-571500">
              <a:lnSpc>
                <a:spcPct val="115000"/>
              </a:lnSpc>
              <a:spcBef>
                <a:spcPts val="6100"/>
              </a:spcBef>
              <a:spcAft>
                <a:spcPts val="0"/>
              </a:spcAft>
              <a:buClr>
                <a:schemeClr val="dk1"/>
              </a:buClr>
              <a:buSzPts val="5400"/>
              <a:buFont typeface="Open Sans"/>
              <a:buChar char="○"/>
              <a:defRPr sz="5400">
                <a:solidFill>
                  <a:schemeClr val="dk1"/>
                </a:solidFill>
                <a:latin typeface="Open Sans"/>
                <a:ea typeface="Open Sans"/>
                <a:cs typeface="Open Sans"/>
                <a:sym typeface="Open Sans"/>
              </a:defRPr>
            </a:lvl2pPr>
            <a:lvl3pPr marL="1371600" lvl="2" indent="-571500">
              <a:lnSpc>
                <a:spcPct val="115000"/>
              </a:lnSpc>
              <a:spcBef>
                <a:spcPts val="6100"/>
              </a:spcBef>
              <a:spcAft>
                <a:spcPts val="0"/>
              </a:spcAft>
              <a:buClr>
                <a:schemeClr val="dk1"/>
              </a:buClr>
              <a:buSzPts val="5400"/>
              <a:buFont typeface="Open Sans"/>
              <a:buChar char="■"/>
              <a:defRPr sz="5400">
                <a:solidFill>
                  <a:schemeClr val="dk1"/>
                </a:solidFill>
                <a:latin typeface="Open Sans"/>
                <a:ea typeface="Open Sans"/>
                <a:cs typeface="Open Sans"/>
                <a:sym typeface="Open Sans"/>
              </a:defRPr>
            </a:lvl3pPr>
            <a:lvl4pPr marL="1828800" lvl="3" indent="-571500">
              <a:lnSpc>
                <a:spcPct val="115000"/>
              </a:lnSpc>
              <a:spcBef>
                <a:spcPts val="6100"/>
              </a:spcBef>
              <a:spcAft>
                <a:spcPts val="0"/>
              </a:spcAft>
              <a:buClr>
                <a:schemeClr val="dk1"/>
              </a:buClr>
              <a:buSzPts val="5400"/>
              <a:buFont typeface="Open Sans"/>
              <a:buChar char="●"/>
              <a:defRPr sz="5400">
                <a:solidFill>
                  <a:schemeClr val="dk1"/>
                </a:solidFill>
                <a:latin typeface="Open Sans"/>
                <a:ea typeface="Open Sans"/>
                <a:cs typeface="Open Sans"/>
                <a:sym typeface="Open Sans"/>
              </a:defRPr>
            </a:lvl4pPr>
            <a:lvl5pPr marL="2286000" lvl="4" indent="-571500">
              <a:lnSpc>
                <a:spcPct val="115000"/>
              </a:lnSpc>
              <a:spcBef>
                <a:spcPts val="6100"/>
              </a:spcBef>
              <a:spcAft>
                <a:spcPts val="0"/>
              </a:spcAft>
              <a:buClr>
                <a:schemeClr val="dk1"/>
              </a:buClr>
              <a:buSzPts val="5400"/>
              <a:buFont typeface="Open Sans"/>
              <a:buChar char="○"/>
              <a:defRPr sz="5400">
                <a:solidFill>
                  <a:schemeClr val="dk1"/>
                </a:solidFill>
                <a:latin typeface="Open Sans"/>
                <a:ea typeface="Open Sans"/>
                <a:cs typeface="Open Sans"/>
                <a:sym typeface="Open Sans"/>
              </a:defRPr>
            </a:lvl5pPr>
            <a:lvl6pPr marL="2743200" lvl="5" indent="-571500">
              <a:lnSpc>
                <a:spcPct val="115000"/>
              </a:lnSpc>
              <a:spcBef>
                <a:spcPts val="6100"/>
              </a:spcBef>
              <a:spcAft>
                <a:spcPts val="0"/>
              </a:spcAft>
              <a:buClr>
                <a:schemeClr val="dk1"/>
              </a:buClr>
              <a:buSzPts val="5400"/>
              <a:buFont typeface="Open Sans"/>
              <a:buChar char="■"/>
              <a:defRPr sz="5400">
                <a:solidFill>
                  <a:schemeClr val="dk1"/>
                </a:solidFill>
                <a:latin typeface="Open Sans"/>
                <a:ea typeface="Open Sans"/>
                <a:cs typeface="Open Sans"/>
                <a:sym typeface="Open Sans"/>
              </a:defRPr>
            </a:lvl6pPr>
            <a:lvl7pPr marL="3200400" lvl="6" indent="-571500">
              <a:lnSpc>
                <a:spcPct val="115000"/>
              </a:lnSpc>
              <a:spcBef>
                <a:spcPts val="6100"/>
              </a:spcBef>
              <a:spcAft>
                <a:spcPts val="0"/>
              </a:spcAft>
              <a:buClr>
                <a:schemeClr val="dk1"/>
              </a:buClr>
              <a:buSzPts val="5400"/>
              <a:buFont typeface="Open Sans"/>
              <a:buChar char="●"/>
              <a:defRPr sz="5400">
                <a:solidFill>
                  <a:schemeClr val="dk1"/>
                </a:solidFill>
                <a:latin typeface="Open Sans"/>
                <a:ea typeface="Open Sans"/>
                <a:cs typeface="Open Sans"/>
                <a:sym typeface="Open Sans"/>
              </a:defRPr>
            </a:lvl7pPr>
            <a:lvl8pPr marL="3657600" lvl="7" indent="-571500">
              <a:lnSpc>
                <a:spcPct val="115000"/>
              </a:lnSpc>
              <a:spcBef>
                <a:spcPts val="6100"/>
              </a:spcBef>
              <a:spcAft>
                <a:spcPts val="0"/>
              </a:spcAft>
              <a:buClr>
                <a:schemeClr val="dk1"/>
              </a:buClr>
              <a:buSzPts val="5400"/>
              <a:buFont typeface="Open Sans"/>
              <a:buChar char="○"/>
              <a:defRPr sz="5400">
                <a:solidFill>
                  <a:schemeClr val="dk1"/>
                </a:solidFill>
                <a:latin typeface="Open Sans"/>
                <a:ea typeface="Open Sans"/>
                <a:cs typeface="Open Sans"/>
                <a:sym typeface="Open Sans"/>
              </a:defRPr>
            </a:lvl8pPr>
            <a:lvl9pPr marL="4114800" lvl="8" indent="-571500">
              <a:lnSpc>
                <a:spcPct val="115000"/>
              </a:lnSpc>
              <a:spcBef>
                <a:spcPts val="6100"/>
              </a:spcBef>
              <a:spcAft>
                <a:spcPts val="6100"/>
              </a:spcAft>
              <a:buClr>
                <a:schemeClr val="dk1"/>
              </a:buClr>
              <a:buSzPts val="5400"/>
              <a:buFont typeface="Open Sans"/>
              <a:buChar char="■"/>
              <a:defRPr sz="5400">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30500848" y="19896392"/>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dk1"/>
                </a:solidFill>
                <a:latin typeface="Economica"/>
                <a:ea typeface="Economica"/>
                <a:cs typeface="Economica"/>
                <a:sym typeface="Economica"/>
              </a:defRPr>
            </a:lvl1pPr>
            <a:lvl2pPr lvl="1" algn="r">
              <a:buNone/>
              <a:defRPr sz="3800">
                <a:solidFill>
                  <a:schemeClr val="dk1"/>
                </a:solidFill>
                <a:latin typeface="Economica"/>
                <a:ea typeface="Economica"/>
                <a:cs typeface="Economica"/>
                <a:sym typeface="Economica"/>
              </a:defRPr>
            </a:lvl2pPr>
            <a:lvl3pPr lvl="2" algn="r">
              <a:buNone/>
              <a:defRPr sz="3800">
                <a:solidFill>
                  <a:schemeClr val="dk1"/>
                </a:solidFill>
                <a:latin typeface="Economica"/>
                <a:ea typeface="Economica"/>
                <a:cs typeface="Economica"/>
                <a:sym typeface="Economica"/>
              </a:defRPr>
            </a:lvl3pPr>
            <a:lvl4pPr lvl="3" algn="r">
              <a:buNone/>
              <a:defRPr sz="3800">
                <a:solidFill>
                  <a:schemeClr val="dk1"/>
                </a:solidFill>
                <a:latin typeface="Economica"/>
                <a:ea typeface="Economica"/>
                <a:cs typeface="Economica"/>
                <a:sym typeface="Economica"/>
              </a:defRPr>
            </a:lvl4pPr>
            <a:lvl5pPr lvl="4" algn="r">
              <a:buNone/>
              <a:defRPr sz="3800">
                <a:solidFill>
                  <a:schemeClr val="dk1"/>
                </a:solidFill>
                <a:latin typeface="Economica"/>
                <a:ea typeface="Economica"/>
                <a:cs typeface="Economica"/>
                <a:sym typeface="Economica"/>
              </a:defRPr>
            </a:lvl5pPr>
            <a:lvl6pPr lvl="5" algn="r">
              <a:buNone/>
              <a:defRPr sz="3800">
                <a:solidFill>
                  <a:schemeClr val="dk1"/>
                </a:solidFill>
                <a:latin typeface="Economica"/>
                <a:ea typeface="Economica"/>
                <a:cs typeface="Economica"/>
                <a:sym typeface="Economica"/>
              </a:defRPr>
            </a:lvl6pPr>
            <a:lvl7pPr lvl="6" algn="r">
              <a:buNone/>
              <a:defRPr sz="3800">
                <a:solidFill>
                  <a:schemeClr val="dk1"/>
                </a:solidFill>
                <a:latin typeface="Economica"/>
                <a:ea typeface="Economica"/>
                <a:cs typeface="Economica"/>
                <a:sym typeface="Economica"/>
              </a:defRPr>
            </a:lvl7pPr>
            <a:lvl8pPr lvl="7" algn="r">
              <a:buNone/>
              <a:defRPr sz="3800">
                <a:solidFill>
                  <a:schemeClr val="dk1"/>
                </a:solidFill>
                <a:latin typeface="Economica"/>
                <a:ea typeface="Economica"/>
                <a:cs typeface="Economica"/>
                <a:sym typeface="Economica"/>
              </a:defRPr>
            </a:lvl8pPr>
            <a:lvl9pPr lvl="8" algn="r">
              <a:buNone/>
              <a:defRPr sz="3800">
                <a:solidFill>
                  <a:schemeClr val="dk1"/>
                </a:solidFill>
                <a:latin typeface="Economica"/>
                <a:ea typeface="Economica"/>
                <a:cs typeface="Economica"/>
                <a:sym typeface="Economic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lin ang="5400012" scaled="0"/>
        </a:gradFill>
        <a:effectLst/>
      </p:bgPr>
    </p:bg>
    <p:spTree>
      <p:nvGrpSpPr>
        <p:cNvPr id="1"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228500" y="216800"/>
            <a:ext cx="2572475" cy="2128723"/>
          </a:xfrm>
          <a:prstGeom prst="rect">
            <a:avLst/>
          </a:prstGeom>
          <a:noFill/>
          <a:ln>
            <a:noFill/>
          </a:ln>
        </p:spPr>
      </p:pic>
      <p:sp>
        <p:nvSpPr>
          <p:cNvPr id="87" name="Shape 87"/>
          <p:cNvSpPr txBox="1"/>
          <p:nvPr/>
        </p:nvSpPr>
        <p:spPr>
          <a:xfrm>
            <a:off x="2877075" y="216800"/>
            <a:ext cx="14784000" cy="1264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0">
                <a:latin typeface="Oswald"/>
                <a:ea typeface="Oswald"/>
                <a:cs typeface="Oswald"/>
                <a:sym typeface="Oswald"/>
              </a:rPr>
              <a:t>Finding an Optimal Model for Cryptocurrency Mining</a:t>
            </a:r>
            <a:endParaRPr sz="6000">
              <a:latin typeface="Oswald"/>
              <a:ea typeface="Oswald"/>
              <a:cs typeface="Oswald"/>
              <a:sym typeface="Oswald"/>
            </a:endParaRPr>
          </a:p>
        </p:txBody>
      </p:sp>
      <p:sp>
        <p:nvSpPr>
          <p:cNvPr id="88" name="Shape 88"/>
          <p:cNvSpPr txBox="1"/>
          <p:nvPr/>
        </p:nvSpPr>
        <p:spPr>
          <a:xfrm>
            <a:off x="2877075" y="1118188"/>
            <a:ext cx="6885600" cy="84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666666"/>
                </a:solidFill>
                <a:latin typeface="Oswald"/>
                <a:ea typeface="Oswald"/>
                <a:cs typeface="Oswald"/>
                <a:sym typeface="Oswald"/>
              </a:rPr>
              <a:t>Syd Lynch, Charlie Plachno, Danny Lu</a:t>
            </a:r>
            <a:endParaRPr sz="3000">
              <a:solidFill>
                <a:srgbClr val="666666"/>
              </a:solidFill>
              <a:latin typeface="Oswald"/>
              <a:ea typeface="Oswald"/>
              <a:cs typeface="Oswald"/>
              <a:sym typeface="Oswald"/>
            </a:endParaRPr>
          </a:p>
          <a:p>
            <a:pPr marL="0" lvl="0" indent="0">
              <a:spcBef>
                <a:spcPts val="0"/>
              </a:spcBef>
              <a:spcAft>
                <a:spcPts val="0"/>
              </a:spcAft>
              <a:buNone/>
            </a:pPr>
            <a:r>
              <a:rPr lang="en" sz="3000">
                <a:solidFill>
                  <a:srgbClr val="666666"/>
                </a:solidFill>
                <a:latin typeface="Oswald"/>
                <a:ea typeface="Oswald"/>
                <a:cs typeface="Oswald"/>
                <a:sym typeface="Oswald"/>
              </a:rPr>
              <a:t>University of Oregon</a:t>
            </a:r>
            <a:endParaRPr sz="3000">
              <a:solidFill>
                <a:srgbClr val="666666"/>
              </a:solidFill>
              <a:latin typeface="Oswald"/>
              <a:ea typeface="Oswald"/>
              <a:cs typeface="Oswald"/>
              <a:sym typeface="Oswald"/>
            </a:endParaRPr>
          </a:p>
        </p:txBody>
      </p:sp>
      <p:sp>
        <p:nvSpPr>
          <p:cNvPr id="89" name="Shape 89"/>
          <p:cNvSpPr txBox="1"/>
          <p:nvPr/>
        </p:nvSpPr>
        <p:spPr>
          <a:xfrm>
            <a:off x="27842575" y="1491850"/>
            <a:ext cx="4823400" cy="96906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3000">
                <a:latin typeface="Helvetica Neue"/>
                <a:ea typeface="Helvetica Neue"/>
                <a:cs typeface="Helvetica Neue"/>
                <a:sym typeface="Helvetica Neue"/>
              </a:rPr>
              <a:t>A network of every computer on the globe could theoretically provide the outperform bitcoin’s network. In the real world however, it is difficult to get other machines to contribute to a network without some sort of compensation for their work. An efficient but unethical way around this problem is to make computers contribute to the network against their will. These networks are called botnets. Botnets infect victim machines and have them run proof of work computations without the users permission.</a:t>
            </a:r>
            <a:endParaRPr sz="3000">
              <a:latin typeface="Helvetica Neue"/>
              <a:ea typeface="Helvetica Neue"/>
              <a:cs typeface="Helvetica Neue"/>
              <a:sym typeface="Helvetica Neue"/>
            </a:endParaRPr>
          </a:p>
          <a:p>
            <a:pPr marL="0" lvl="0" indent="0">
              <a:spcBef>
                <a:spcPts val="0"/>
              </a:spcBef>
              <a:spcAft>
                <a:spcPts val="0"/>
              </a:spcAft>
              <a:buNone/>
            </a:pPr>
            <a:endParaRPr sz="2800">
              <a:latin typeface="Helvetica Neue"/>
              <a:ea typeface="Helvetica Neue"/>
              <a:cs typeface="Helvetica Neue"/>
              <a:sym typeface="Helvetica Neue"/>
            </a:endParaRPr>
          </a:p>
        </p:txBody>
      </p:sp>
      <p:sp>
        <p:nvSpPr>
          <p:cNvPr id="90" name="Shape 90"/>
          <p:cNvSpPr txBox="1"/>
          <p:nvPr/>
        </p:nvSpPr>
        <p:spPr>
          <a:xfrm>
            <a:off x="243350" y="3362400"/>
            <a:ext cx="13902300" cy="78201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3200" b="1">
                <a:latin typeface="Helvetica Neue"/>
                <a:ea typeface="Helvetica Neue"/>
                <a:cs typeface="Helvetica Neue"/>
                <a:sym typeface="Helvetica Neue"/>
              </a:rPr>
              <a:t>How Does Cryptocurrency Mining Work?</a:t>
            </a:r>
            <a:endParaRPr sz="3200" b="1">
              <a:latin typeface="Helvetica Neue"/>
              <a:ea typeface="Helvetica Neue"/>
              <a:cs typeface="Helvetica Neue"/>
              <a:sym typeface="Helvetica Neue"/>
            </a:endParaRPr>
          </a:p>
          <a:p>
            <a:pPr marL="0" lvl="0" indent="0" rtl="0">
              <a:spcBef>
                <a:spcPts val="0"/>
              </a:spcBef>
              <a:spcAft>
                <a:spcPts val="0"/>
              </a:spcAft>
              <a:buNone/>
            </a:pPr>
            <a:r>
              <a:rPr lang="en" sz="3200">
                <a:solidFill>
                  <a:srgbClr val="252525"/>
                </a:solidFill>
                <a:latin typeface="Helvetica Neue"/>
                <a:ea typeface="Helvetica Neue"/>
                <a:cs typeface="Helvetica Neue"/>
                <a:sym typeface="Helvetica Neue"/>
              </a:rPr>
              <a:t>The proof-of-work problem requires many calculations to find a suitable hash. Let's say the base string is "Hello, world!". Our target is to find a variation of it that SHA-256 hashes to a value beginning with '000'. We vary the string by adding an integer value to the end called a nonce and incrementing it each iteration. In this example, finding a match for "Hello, world!" takes 4251 iterations:</a:t>
            </a:r>
            <a:endParaRPr sz="2800">
              <a:solidFill>
                <a:srgbClr val="252525"/>
              </a:solidFill>
              <a:latin typeface="Helvetica Neue"/>
              <a:ea typeface="Helvetica Neue"/>
              <a:cs typeface="Helvetica Neue"/>
              <a:sym typeface="Helvetica Neue"/>
            </a:endParaRPr>
          </a:p>
          <a:p>
            <a:pPr marL="0" lvl="0" indent="0" rtl="0">
              <a:spcBef>
                <a:spcPts val="0"/>
              </a:spcBef>
              <a:spcAft>
                <a:spcPts val="0"/>
              </a:spcAft>
              <a:buNone/>
            </a:pPr>
            <a:endParaRPr sz="1000">
              <a:solidFill>
                <a:srgbClr val="252525"/>
              </a:solidFill>
              <a:latin typeface="Helvetica Neue"/>
              <a:ea typeface="Helvetica Neue"/>
              <a:cs typeface="Helvetica Neue"/>
              <a:sym typeface="Helvetica Neue"/>
            </a:endParaRPr>
          </a:p>
          <a:p>
            <a:pPr marL="139700" marR="139700" lvl="0" indent="0" rtl="0">
              <a:lnSpc>
                <a:spcPct val="100000"/>
              </a:lnSpc>
              <a:spcBef>
                <a:spcPts val="0"/>
              </a:spcBef>
              <a:spcAft>
                <a:spcPts val="0"/>
              </a:spcAft>
              <a:buNone/>
            </a:pPr>
            <a:r>
              <a:rPr lang="en" sz="2400">
                <a:solidFill>
                  <a:schemeClr val="dk1"/>
                </a:solidFill>
                <a:latin typeface="Helvetica Neue"/>
                <a:ea typeface="Helvetica Neue"/>
                <a:cs typeface="Helvetica Neue"/>
                <a:sym typeface="Helvetica Neue"/>
              </a:rPr>
              <a:t>"Hello, world!0" =&gt; 1312af178c253f84028d480a6adc1e25e81caa44c749ec81976192e2ec934c64</a:t>
            </a:r>
            <a:br>
              <a:rPr lang="en" sz="2400">
                <a:solidFill>
                  <a:schemeClr val="dk1"/>
                </a:solidFill>
                <a:latin typeface="Helvetica Neue"/>
                <a:ea typeface="Helvetica Neue"/>
                <a:cs typeface="Helvetica Neue"/>
                <a:sym typeface="Helvetica Neue"/>
              </a:rPr>
            </a:br>
            <a:r>
              <a:rPr lang="en" sz="2400">
                <a:solidFill>
                  <a:schemeClr val="dk1"/>
                </a:solidFill>
                <a:latin typeface="Helvetica Neue"/>
                <a:ea typeface="Helvetica Neue"/>
                <a:cs typeface="Helvetica Neue"/>
                <a:sym typeface="Helvetica Neue"/>
              </a:rPr>
              <a:t>"Hello, world!1" =&gt; e9afc424b79e4f6ab42d99c81156d3a17228d6e1eef4139be78e948a9332a7d8</a:t>
            </a:r>
            <a:endParaRPr sz="2400">
              <a:solidFill>
                <a:schemeClr val="dk1"/>
              </a:solidFill>
              <a:latin typeface="Helvetica Neue"/>
              <a:ea typeface="Helvetica Neue"/>
              <a:cs typeface="Helvetica Neue"/>
              <a:sym typeface="Helvetica Neue"/>
            </a:endParaRPr>
          </a:p>
          <a:p>
            <a:pPr marL="139700" marR="139700" lvl="0" indent="0" rtl="0">
              <a:lnSpc>
                <a:spcPct val="100000"/>
              </a:lnSpc>
              <a:spcBef>
                <a:spcPts val="0"/>
              </a:spcBef>
              <a:spcAft>
                <a:spcPts val="0"/>
              </a:spcAft>
              <a:buClr>
                <a:schemeClr val="dk1"/>
              </a:buClr>
              <a:buSzPts val="1100"/>
              <a:buFont typeface="Arial"/>
              <a:buNone/>
            </a:pPr>
            <a:r>
              <a:rPr lang="en" sz="2400">
                <a:solidFill>
                  <a:schemeClr val="dk1"/>
                </a:solidFill>
                <a:latin typeface="Helvetica Neue"/>
                <a:ea typeface="Helvetica Neue"/>
                <a:cs typeface="Helvetica Neue"/>
                <a:sym typeface="Helvetica Neue"/>
              </a:rPr>
              <a:t>"Hello, world!4250" =&gt; 0000c3af42fc31103f1fdc0151fa747ff87349a4714df7cc52ea464e12dcd4e9</a:t>
            </a:r>
            <a:endParaRPr sz="2400">
              <a:solidFill>
                <a:schemeClr val="dk1"/>
              </a:solidFill>
              <a:latin typeface="Helvetica Neue"/>
              <a:ea typeface="Helvetica Neue"/>
              <a:cs typeface="Helvetica Neue"/>
              <a:sym typeface="Helvetica Neue"/>
            </a:endParaRPr>
          </a:p>
          <a:p>
            <a:pPr marL="0" lvl="0" indent="0">
              <a:spcBef>
                <a:spcPts val="0"/>
              </a:spcBef>
              <a:spcAft>
                <a:spcPts val="0"/>
              </a:spcAft>
              <a:buNone/>
            </a:pPr>
            <a:endParaRPr sz="3000" b="1">
              <a:latin typeface="Helvetica Neue"/>
              <a:ea typeface="Helvetica Neue"/>
              <a:cs typeface="Helvetica Neue"/>
              <a:sym typeface="Helvetica Neue"/>
            </a:endParaRPr>
          </a:p>
          <a:p>
            <a:pPr marL="0" lvl="0" indent="0">
              <a:spcBef>
                <a:spcPts val="0"/>
              </a:spcBef>
              <a:spcAft>
                <a:spcPts val="0"/>
              </a:spcAft>
              <a:buNone/>
            </a:pPr>
            <a:r>
              <a:rPr lang="en" sz="3200" b="1">
                <a:latin typeface="Helvetica Neue"/>
                <a:ea typeface="Helvetica Neue"/>
                <a:cs typeface="Helvetica Neue"/>
                <a:sym typeface="Helvetica Neue"/>
              </a:rPr>
              <a:t>Is there a theoretical optimal model for mining?</a:t>
            </a:r>
            <a:endParaRPr sz="3200" b="1">
              <a:latin typeface="Helvetica Neue"/>
              <a:ea typeface="Helvetica Neue"/>
              <a:cs typeface="Helvetica Neue"/>
              <a:sym typeface="Helvetica Neue"/>
            </a:endParaRPr>
          </a:p>
          <a:p>
            <a:pPr marL="0" lvl="0" indent="0" rtl="0">
              <a:spcBef>
                <a:spcPts val="0"/>
              </a:spcBef>
              <a:spcAft>
                <a:spcPts val="0"/>
              </a:spcAft>
              <a:buNone/>
            </a:pPr>
            <a:r>
              <a:rPr lang="en" sz="3200">
                <a:latin typeface="Helvetica Neue"/>
                <a:ea typeface="Helvetica Neue"/>
                <a:cs typeface="Helvetica Neue"/>
                <a:sym typeface="Helvetica Neue"/>
              </a:rPr>
              <a:t>Using a simulated mining environment, we tested multiple models of computing the proof-of-work and compared the results. Our central goal was to determine if it would be possible for many standard machines to compete with dedicated mining machines.</a:t>
            </a:r>
            <a:endParaRPr sz="3200">
              <a:latin typeface="Helvetica Neue"/>
              <a:ea typeface="Helvetica Neue"/>
              <a:cs typeface="Helvetica Neue"/>
              <a:sym typeface="Helvetica Neue"/>
            </a:endParaRPr>
          </a:p>
        </p:txBody>
      </p:sp>
      <p:pic>
        <p:nvPicPr>
          <p:cNvPr id="91" name="Shape 91" title="Points scored"/>
          <p:cNvPicPr preferRelativeResize="0"/>
          <p:nvPr/>
        </p:nvPicPr>
        <p:blipFill>
          <a:blip r:embed="rId4">
            <a:alphaModFix/>
          </a:blip>
          <a:stretch>
            <a:fillRect/>
          </a:stretch>
        </p:blipFill>
        <p:spPr>
          <a:xfrm>
            <a:off x="14523200" y="3018900"/>
            <a:ext cx="12942000" cy="8163675"/>
          </a:xfrm>
          <a:prstGeom prst="rect">
            <a:avLst/>
          </a:prstGeom>
          <a:noFill/>
          <a:ln w="38100" cap="flat" cmpd="sng">
            <a:solidFill>
              <a:srgbClr val="000000"/>
            </a:solidFill>
            <a:prstDash val="solid"/>
            <a:round/>
            <a:headEnd type="none" w="sm" len="sm"/>
            <a:tailEnd type="none" w="sm" len="sm"/>
          </a:ln>
        </p:spPr>
      </p:pic>
      <p:sp>
        <p:nvSpPr>
          <p:cNvPr id="92" name="Shape 92"/>
          <p:cNvSpPr txBox="1"/>
          <p:nvPr/>
        </p:nvSpPr>
        <p:spPr>
          <a:xfrm>
            <a:off x="14523113" y="1491850"/>
            <a:ext cx="12942000" cy="12642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2400">
                <a:latin typeface="Helvetica Neue"/>
                <a:ea typeface="Helvetica Neue"/>
                <a:cs typeface="Helvetica Neue"/>
                <a:sym typeface="Helvetica Neue"/>
              </a:rPr>
              <a:t>In a series of 60-second tests of three mid-range laptops working at once and two hashing algorithms, our results show that dynamically distributing the work leads to more hashes per second on average. This is roughly 2.5 times the hashrate of one machine.</a:t>
            </a:r>
            <a:endParaRPr sz="2400">
              <a:latin typeface="Helvetica Neue"/>
              <a:ea typeface="Helvetica Neue"/>
              <a:cs typeface="Helvetica Neue"/>
              <a:sym typeface="Helvetica Neue"/>
            </a:endParaRPr>
          </a:p>
        </p:txBody>
      </p:sp>
      <p:sp>
        <p:nvSpPr>
          <p:cNvPr id="93" name="Shape 93"/>
          <p:cNvSpPr txBox="1"/>
          <p:nvPr/>
        </p:nvSpPr>
        <p:spPr>
          <a:xfrm>
            <a:off x="4571600" y="2624300"/>
            <a:ext cx="5245800" cy="6078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sz="3200" b="1">
                <a:latin typeface="Helvetica Neue"/>
                <a:ea typeface="Helvetica Neue"/>
                <a:cs typeface="Helvetica Neue"/>
                <a:sym typeface="Helvetica Neue"/>
              </a:rPr>
              <a:t>Background and Problem</a:t>
            </a:r>
            <a:endParaRPr sz="3200" b="1">
              <a:latin typeface="Helvetica Neue"/>
              <a:ea typeface="Helvetica Neue"/>
              <a:cs typeface="Helvetica Neue"/>
              <a:sym typeface="Helvetica Neue"/>
            </a:endParaRPr>
          </a:p>
        </p:txBody>
      </p:sp>
      <p:sp>
        <p:nvSpPr>
          <p:cNvPr id="94" name="Shape 94"/>
          <p:cNvSpPr txBox="1"/>
          <p:nvPr/>
        </p:nvSpPr>
        <p:spPr>
          <a:xfrm>
            <a:off x="18994102" y="621200"/>
            <a:ext cx="4000200" cy="6078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latin typeface="Helvetica Neue"/>
                <a:ea typeface="Helvetica Neue"/>
                <a:cs typeface="Helvetica Neue"/>
                <a:sym typeface="Helvetica Neue"/>
              </a:rPr>
              <a:t>Tests and Results</a:t>
            </a:r>
            <a:endParaRPr sz="3200" b="1">
              <a:latin typeface="Helvetica Neue"/>
              <a:ea typeface="Helvetica Neue"/>
              <a:cs typeface="Helvetica Neue"/>
              <a:sym typeface="Helvetica Neue"/>
            </a:endParaRPr>
          </a:p>
        </p:txBody>
      </p:sp>
      <p:sp>
        <p:nvSpPr>
          <p:cNvPr id="95" name="Shape 95"/>
          <p:cNvSpPr txBox="1"/>
          <p:nvPr/>
        </p:nvSpPr>
        <p:spPr>
          <a:xfrm>
            <a:off x="5093449" y="11565750"/>
            <a:ext cx="4000200" cy="6078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latin typeface="Helvetica Neue"/>
                <a:ea typeface="Helvetica Neue"/>
                <a:cs typeface="Helvetica Neue"/>
                <a:sym typeface="Helvetica Neue"/>
              </a:rPr>
              <a:t>The Selfless Model</a:t>
            </a:r>
            <a:endParaRPr sz="3200" b="1">
              <a:latin typeface="Helvetica Neue"/>
              <a:ea typeface="Helvetica Neue"/>
              <a:cs typeface="Helvetica Neue"/>
              <a:sym typeface="Helvetica Neue"/>
            </a:endParaRPr>
          </a:p>
        </p:txBody>
      </p:sp>
      <p:pic>
        <p:nvPicPr>
          <p:cNvPr id="96" name="Shape 96"/>
          <p:cNvPicPr preferRelativeResize="0"/>
          <p:nvPr/>
        </p:nvPicPr>
        <p:blipFill>
          <a:blip r:embed="rId5">
            <a:alphaModFix/>
          </a:blip>
          <a:stretch>
            <a:fillRect/>
          </a:stretch>
        </p:blipFill>
        <p:spPr>
          <a:xfrm>
            <a:off x="228490" y="11765250"/>
            <a:ext cx="10621135" cy="10180350"/>
          </a:xfrm>
          <a:prstGeom prst="rect">
            <a:avLst/>
          </a:prstGeom>
          <a:noFill/>
          <a:ln>
            <a:noFill/>
          </a:ln>
        </p:spPr>
      </p:pic>
      <p:sp>
        <p:nvSpPr>
          <p:cNvPr id="97" name="Shape 97"/>
          <p:cNvSpPr txBox="1"/>
          <p:nvPr/>
        </p:nvSpPr>
        <p:spPr>
          <a:xfrm>
            <a:off x="27765475" y="621200"/>
            <a:ext cx="4977600" cy="6078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a:solidFill>
                  <a:schemeClr val="dk1"/>
                </a:solidFill>
                <a:latin typeface="Helvetica Neue"/>
                <a:ea typeface="Helvetica Neue"/>
                <a:cs typeface="Helvetica Neue"/>
                <a:sym typeface="Helvetica Neue"/>
              </a:rPr>
              <a:t>Related Concept: Botnets</a:t>
            </a:r>
            <a:endParaRPr sz="3000" b="1">
              <a:latin typeface="Helvetica Neue"/>
              <a:ea typeface="Helvetica Neue"/>
              <a:cs typeface="Helvetica Neue"/>
              <a:sym typeface="Helvetica Neue"/>
            </a:endParaRPr>
          </a:p>
        </p:txBody>
      </p:sp>
      <p:sp>
        <p:nvSpPr>
          <p:cNvPr id="98" name="Shape 98"/>
          <p:cNvSpPr txBox="1"/>
          <p:nvPr/>
        </p:nvSpPr>
        <p:spPr>
          <a:xfrm>
            <a:off x="24062275" y="13130475"/>
            <a:ext cx="8603700" cy="84576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3200" b="1">
                <a:latin typeface="Helvetica Neue"/>
                <a:ea typeface="Helvetica Neue"/>
                <a:cs typeface="Helvetica Neue"/>
                <a:sym typeface="Helvetica Neue"/>
              </a:rPr>
              <a:t>Hypothesis</a:t>
            </a:r>
            <a:r>
              <a:rPr lang="en" sz="2800">
                <a:latin typeface="Helvetica Neue"/>
                <a:ea typeface="Helvetica Neue"/>
                <a:cs typeface="Helvetica Neue"/>
                <a:sym typeface="Helvetica Neue"/>
              </a:rPr>
              <a:t>: </a:t>
            </a:r>
            <a:r>
              <a:rPr lang="en" sz="3000">
                <a:latin typeface="Helvetica Neue"/>
                <a:ea typeface="Helvetica Neue"/>
                <a:cs typeface="Helvetica Neue"/>
                <a:sym typeface="Helvetica Neue"/>
              </a:rPr>
              <a:t>a network of average computers would outperform a dedicated mining machine in computing the proof-of-work. </a:t>
            </a:r>
            <a:endParaRPr sz="3000">
              <a:latin typeface="Helvetica Neue"/>
              <a:ea typeface="Helvetica Neue"/>
              <a:cs typeface="Helvetica Neue"/>
              <a:sym typeface="Helvetica Neue"/>
            </a:endParaRPr>
          </a:p>
          <a:p>
            <a:pPr marL="0" lvl="0" indent="0">
              <a:spcBef>
                <a:spcPts val="0"/>
              </a:spcBef>
              <a:spcAft>
                <a:spcPts val="0"/>
              </a:spcAft>
              <a:buNone/>
            </a:pPr>
            <a:endParaRPr sz="1000" b="1">
              <a:latin typeface="Helvetica Neue"/>
              <a:ea typeface="Helvetica Neue"/>
              <a:cs typeface="Helvetica Neue"/>
              <a:sym typeface="Helvetica Neue"/>
            </a:endParaRPr>
          </a:p>
          <a:p>
            <a:pPr marL="0" lvl="0" indent="0">
              <a:spcBef>
                <a:spcPts val="0"/>
              </a:spcBef>
              <a:spcAft>
                <a:spcPts val="0"/>
              </a:spcAft>
              <a:buNone/>
            </a:pPr>
            <a:r>
              <a:rPr lang="en" sz="3200" b="1">
                <a:latin typeface="Helvetica Neue"/>
                <a:ea typeface="Helvetica Neue"/>
                <a:cs typeface="Helvetica Neue"/>
                <a:sym typeface="Helvetica Neue"/>
              </a:rPr>
              <a:t>Conclusion</a:t>
            </a:r>
            <a:r>
              <a:rPr lang="en" sz="3200">
                <a:latin typeface="Helvetica Neue"/>
                <a:ea typeface="Helvetica Neue"/>
                <a:cs typeface="Helvetica Neue"/>
                <a:sym typeface="Helvetica Neue"/>
              </a:rPr>
              <a:t>:</a:t>
            </a:r>
            <a:endParaRPr sz="3200">
              <a:latin typeface="Helvetica Neue"/>
              <a:ea typeface="Helvetica Neue"/>
              <a:cs typeface="Helvetica Neue"/>
              <a:sym typeface="Helvetica Neue"/>
            </a:endParaRPr>
          </a:p>
          <a:p>
            <a:pPr marL="0" lvl="0" indent="0">
              <a:spcBef>
                <a:spcPts val="0"/>
              </a:spcBef>
              <a:spcAft>
                <a:spcPts val="0"/>
              </a:spcAft>
              <a:buNone/>
            </a:pPr>
            <a:r>
              <a:rPr lang="en" sz="2800" i="1">
                <a:solidFill>
                  <a:schemeClr val="dk1"/>
                </a:solidFill>
                <a:latin typeface="Helvetica Neue"/>
                <a:ea typeface="Helvetica Neue"/>
                <a:cs typeface="Helvetica Neue"/>
                <a:sym typeface="Helvetica Neue"/>
              </a:rPr>
              <a:t>*assuming every laptop computes 400,000 H/s*</a:t>
            </a:r>
            <a:endParaRPr sz="2800" i="1">
              <a:solidFill>
                <a:schemeClr val="dk1"/>
              </a:solidFill>
              <a:latin typeface="Helvetica Neue"/>
              <a:ea typeface="Helvetica Neue"/>
              <a:cs typeface="Helvetica Neue"/>
              <a:sym typeface="Helvetica Neue"/>
            </a:endParaRPr>
          </a:p>
          <a:p>
            <a:pPr marL="0" lvl="0" indent="0">
              <a:spcBef>
                <a:spcPts val="0"/>
              </a:spcBef>
              <a:spcAft>
                <a:spcPts val="0"/>
              </a:spcAft>
              <a:buClr>
                <a:schemeClr val="dk1"/>
              </a:buClr>
              <a:buSzPts val="1100"/>
              <a:buFont typeface="Arial"/>
              <a:buNone/>
            </a:pPr>
            <a:endParaRPr sz="1000">
              <a:solidFill>
                <a:schemeClr val="dk1"/>
              </a:solidFill>
              <a:latin typeface="Helvetica Neue"/>
              <a:ea typeface="Helvetica Neue"/>
              <a:cs typeface="Helvetica Neue"/>
              <a:sym typeface="Helvetica Neue"/>
            </a:endParaRPr>
          </a:p>
          <a:p>
            <a:pPr marL="0" lvl="0" indent="0">
              <a:spcBef>
                <a:spcPts val="0"/>
              </a:spcBef>
              <a:spcAft>
                <a:spcPts val="0"/>
              </a:spcAft>
              <a:buNone/>
            </a:pPr>
            <a:r>
              <a:rPr lang="en" sz="2800" b="1">
                <a:latin typeface="Helvetica Neue"/>
                <a:ea typeface="Helvetica Neue"/>
                <a:cs typeface="Helvetica Neue"/>
                <a:sym typeface="Helvetica Neue"/>
              </a:rPr>
              <a:t>Laptops vs. ASIC</a:t>
            </a:r>
            <a:r>
              <a:rPr lang="en" sz="2800">
                <a:latin typeface="Helvetica Neue"/>
                <a:ea typeface="Helvetica Neue"/>
                <a:cs typeface="Helvetica Neue"/>
                <a:sym typeface="Helvetica Neue"/>
              </a:rPr>
              <a:t>: 2.5M Laptops to compute 1 TH/s to compete with an ASIC AntMiner computing 1 TH/s.</a:t>
            </a:r>
            <a:endParaRPr sz="2800">
              <a:latin typeface="Helvetica Neue"/>
              <a:ea typeface="Helvetica Neue"/>
              <a:cs typeface="Helvetica Neue"/>
              <a:sym typeface="Helvetica Neue"/>
            </a:endParaRPr>
          </a:p>
          <a:p>
            <a:pPr marL="0" lvl="0" indent="0">
              <a:spcBef>
                <a:spcPts val="0"/>
              </a:spcBef>
              <a:spcAft>
                <a:spcPts val="0"/>
              </a:spcAft>
              <a:buNone/>
            </a:pPr>
            <a:endParaRPr sz="1000">
              <a:latin typeface="Helvetica Neue"/>
              <a:ea typeface="Helvetica Neue"/>
              <a:cs typeface="Helvetica Neue"/>
              <a:sym typeface="Helvetica Neue"/>
            </a:endParaRPr>
          </a:p>
          <a:p>
            <a:pPr marL="0" lvl="0" indent="0">
              <a:spcBef>
                <a:spcPts val="0"/>
              </a:spcBef>
              <a:spcAft>
                <a:spcPts val="0"/>
              </a:spcAft>
              <a:buNone/>
            </a:pPr>
            <a:r>
              <a:rPr lang="en" sz="2800" b="1">
                <a:latin typeface="Helvetica Neue"/>
                <a:ea typeface="Helvetica Neue"/>
                <a:cs typeface="Helvetica Neue"/>
                <a:sym typeface="Helvetica Neue"/>
              </a:rPr>
              <a:t>Laptops vs. GPU</a:t>
            </a:r>
            <a:r>
              <a:rPr lang="en" sz="2800">
                <a:latin typeface="Helvetica Neue"/>
                <a:ea typeface="Helvetica Neue"/>
                <a:cs typeface="Helvetica Neue"/>
                <a:sym typeface="Helvetica Neue"/>
              </a:rPr>
              <a:t>: 1250 Laptops to compute 500 Mh/s to compete with a GTX Titan V GPU.</a:t>
            </a:r>
            <a:endParaRPr sz="2800">
              <a:latin typeface="Helvetica Neue"/>
              <a:ea typeface="Helvetica Neue"/>
              <a:cs typeface="Helvetica Neue"/>
              <a:sym typeface="Helvetica Neue"/>
            </a:endParaRPr>
          </a:p>
          <a:p>
            <a:pPr marL="0" lvl="0" indent="0">
              <a:spcBef>
                <a:spcPts val="0"/>
              </a:spcBef>
              <a:spcAft>
                <a:spcPts val="0"/>
              </a:spcAft>
              <a:buNone/>
            </a:pPr>
            <a:endParaRPr sz="2800">
              <a:latin typeface="Helvetica Neue"/>
              <a:ea typeface="Helvetica Neue"/>
              <a:cs typeface="Helvetica Neue"/>
              <a:sym typeface="Helvetica Neue"/>
            </a:endParaRPr>
          </a:p>
          <a:p>
            <a:pPr marL="0" lvl="0" indent="0">
              <a:spcBef>
                <a:spcPts val="0"/>
              </a:spcBef>
              <a:spcAft>
                <a:spcPts val="0"/>
              </a:spcAft>
              <a:buNone/>
            </a:pPr>
            <a:endParaRPr sz="1000">
              <a:latin typeface="Helvetica Neue"/>
              <a:ea typeface="Helvetica Neue"/>
              <a:cs typeface="Helvetica Neue"/>
              <a:sym typeface="Helvetica Neue"/>
            </a:endParaRPr>
          </a:p>
          <a:p>
            <a:pPr marL="0" lvl="0" indent="0" rtl="0">
              <a:spcBef>
                <a:spcPts val="0"/>
              </a:spcBef>
              <a:spcAft>
                <a:spcPts val="0"/>
              </a:spcAft>
              <a:buNone/>
            </a:pPr>
            <a:r>
              <a:rPr lang="en" sz="3200">
                <a:latin typeface="Helvetica Neue"/>
                <a:ea typeface="Helvetica Neue"/>
                <a:cs typeface="Helvetica Neue"/>
                <a:sym typeface="Helvetica Neue"/>
              </a:rPr>
              <a:t>The concept of combining processing power for a central goal is theoretically optimal, but realistically it would be difficult or impossible to implement in the most popular cryptocurrencies such as Bitcoin. </a:t>
            </a:r>
            <a:endParaRPr sz="3200">
              <a:latin typeface="Helvetica Neue"/>
              <a:ea typeface="Helvetica Neue"/>
              <a:cs typeface="Helvetica Neue"/>
              <a:sym typeface="Helvetica Neue"/>
            </a:endParaRPr>
          </a:p>
        </p:txBody>
      </p:sp>
      <p:sp>
        <p:nvSpPr>
          <p:cNvPr id="99" name="Shape 99"/>
          <p:cNvSpPr txBox="1"/>
          <p:nvPr/>
        </p:nvSpPr>
        <p:spPr>
          <a:xfrm>
            <a:off x="26090593" y="12173550"/>
            <a:ext cx="4546800" cy="737700"/>
          </a:xfrm>
          <a:prstGeom prst="rect">
            <a:avLst/>
          </a:prstGeom>
          <a:solidFill>
            <a:srgbClr val="CFE2F3"/>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a:latin typeface="Helvetica Neue"/>
                <a:ea typeface="Helvetica Neue"/>
                <a:cs typeface="Helvetica Neue"/>
                <a:sym typeface="Helvetica Neue"/>
              </a:rPr>
              <a:t>Research Findings</a:t>
            </a:r>
            <a:endParaRPr sz="3200" b="1">
              <a:latin typeface="Helvetica Neue"/>
              <a:ea typeface="Helvetica Neue"/>
              <a:cs typeface="Helvetica Neue"/>
              <a:sym typeface="Helvetica Neue"/>
            </a:endParaRPr>
          </a:p>
        </p:txBody>
      </p:sp>
      <p:sp>
        <p:nvSpPr>
          <p:cNvPr id="100" name="Shape 100"/>
          <p:cNvSpPr txBox="1"/>
          <p:nvPr/>
        </p:nvSpPr>
        <p:spPr>
          <a:xfrm rot="5400000">
            <a:off x="23190300" y="7688563"/>
            <a:ext cx="4823400" cy="509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a:latin typeface="Helvetica Neue"/>
                <a:ea typeface="Helvetica Neue"/>
                <a:cs typeface="Helvetica Neue"/>
                <a:sym typeface="Helvetica Neue"/>
              </a:rPr>
              <a:t>Hashing Algorithm</a:t>
            </a:r>
            <a:endParaRPr sz="3000">
              <a:latin typeface="Helvetica Neue"/>
              <a:ea typeface="Helvetica Neue"/>
              <a:cs typeface="Helvetica Neue"/>
              <a:sym typeface="Helvetica Neue"/>
            </a:endParaRPr>
          </a:p>
        </p:txBody>
      </p:sp>
      <p:pic>
        <p:nvPicPr>
          <p:cNvPr id="101" name="Shape 101"/>
          <p:cNvPicPr preferRelativeResize="0"/>
          <p:nvPr/>
        </p:nvPicPr>
        <p:blipFill>
          <a:blip r:embed="rId6">
            <a:alphaModFix/>
          </a:blip>
          <a:stretch>
            <a:fillRect/>
          </a:stretch>
        </p:blipFill>
        <p:spPr>
          <a:xfrm>
            <a:off x="11381683" y="10977425"/>
            <a:ext cx="12420880" cy="10610625"/>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372</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Economica</vt:lpstr>
      <vt:lpstr>Helvetica Neue</vt:lpstr>
      <vt:lpstr>Open Sans</vt:lpstr>
      <vt:lpstr>Oswald</vt:lpstr>
      <vt:lpstr>Arial</vt:lpstr>
      <vt:lpstr>Luxe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dc:creator>
  <cp:lastModifiedBy>Syd</cp:lastModifiedBy>
  <cp:revision>2</cp:revision>
  <dcterms:modified xsi:type="dcterms:W3CDTF">2018-03-13T23:52:15Z</dcterms:modified>
</cp:coreProperties>
</file>