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/>
    <p:restoredTop sz="94648"/>
  </p:normalViewPr>
  <p:slideViewPr>
    <p:cSldViewPr snapToGrid="0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6ED9-DA4B-C3C0-5E62-37F32B1B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06144-42B7-A659-86C1-C271B58F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E1A5-2421-0BBF-1034-D954A73A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9181-86C5-1F8C-85CF-243BE49A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2057-4649-398F-047C-EAFFF9E9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4F1-0A4A-4901-5F05-698F4A93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95DB-81FD-3B0D-49AB-9A35B60A0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3459-51A9-2294-5CAB-593D90E8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486C-3E67-3A43-7C6F-EA5920F4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9B48-6969-2FE5-B43D-5AA37C3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7682C-41DC-9737-55AE-E21ACEE82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17A6-9D2A-D4AC-6FE9-CC3ABF4B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CB73-1F91-60D5-9B06-550FCA2E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32DC-A2CB-ACE6-9D44-3681D8D9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D9BC-3165-F540-8BA6-8F2F277B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44C2-AACA-4D9C-29AE-746DEBAA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0A20-3DA0-81A0-CDBB-34243C67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E439-46B8-8E0A-F654-7A28E1C7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1D05-F027-E14B-6E8A-04F69F7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C1B7-D3D0-ABF8-05EC-EB70122A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DC77-2EE4-74EA-5A1C-A6200E91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2982C-5C2D-D095-6CD3-C7D380FA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EA75-39BC-EEEE-4104-4FA29294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9DBA-DC1F-D96C-10BF-A29CEEF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0D40-D202-E0FA-8A72-4C8448E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3DCD-F80A-6B43-BF0F-83814C1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F83-4371-C751-868C-A30214A3D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91C3-3124-4A76-0615-8EBA13728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56A6-D67E-C27D-7A86-EEA6ABDE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FA6C-8D24-738D-EF81-6B43517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9BA5-A6E9-48CB-5A97-A41B4E6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83B7-A5EC-8356-C482-CB691E12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2FDBF-9072-FF70-AB42-C80B4CDE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FC8DE-2C24-5D9B-09E7-13488C7D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E427F-2DF9-95FF-7EAF-407569D0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6DFEA-4E8F-3152-80B4-F9CB13E3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87470-4D88-7FC1-ADA9-1D0225D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DFA96-BA75-6F50-D9DC-26CDE64B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5BDD5-FA9B-8227-D1FF-7A01C155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D71-349E-0C27-2082-ECE0B1DC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337F4-AB8D-EBDF-A4DE-722C5837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51CC0-0353-F43A-D0E5-BC1515D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4E7C1-6615-F205-A562-779BB761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B8D7A-E7DA-F0D9-70F4-17215918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DEC6B-17B8-8DB6-34F8-EECEFA53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0F55-17BC-29E9-F584-AE6BF7B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4002-B3D9-1B3B-A4FA-A769B335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B635-6B5D-32CD-9EDB-FD061123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09B19-4521-08EF-28DD-206979B2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B8D3-7D28-AED6-9EFA-D5234BAE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E6725-B594-7FCD-7427-D28B81D3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A302-9CC9-196A-066F-E0791B2E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B00A-1890-DD6B-9D6E-FAB771FD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A2239-8E7D-910D-B7B8-100064CBB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76F78-A81A-F5DF-A56F-6C2B1CC4F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EA8E-7470-2087-EBC3-B2357E17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826A-A48D-8995-AFF3-BD651EAD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1B7E-5BCD-E4DC-CEC8-9D2A1CCB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D5E61-DE32-8DA0-00A5-87525F78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B8E5-141B-1FFF-FAD4-F3F5E7A9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3A3E-862E-0041-0747-613EEC63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A4EBB-6450-6748-8E1B-FA6CD583DE8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1ACA-0996-3D13-14F7-B725E4EB9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8B79-5E14-D907-F014-6D737DE6D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425D-D120-ED46-9BDD-3898F9AB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50C3E-5481-B03F-D79C-BE10AA5B3151}"/>
              </a:ext>
            </a:extLst>
          </p:cNvPr>
          <p:cNvSpPr/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482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E71DD0EE-D430-E7C0-508E-1135D69B2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b="22637"/>
          <a:stretch/>
        </p:blipFill>
        <p:spPr bwMode="auto">
          <a:xfrm>
            <a:off x="0" y="0"/>
            <a:ext cx="1351092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0A085-CF94-216C-6711-791BCA891D64}"/>
              </a:ext>
            </a:extLst>
          </p:cNvPr>
          <p:cNvSpPr txBox="1"/>
          <p:nvPr/>
        </p:nvSpPr>
        <p:spPr>
          <a:xfrm>
            <a:off x="279400" y="1168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Equivalence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4EB5-4D03-1D9D-EBC6-C46875FED984}"/>
              </a:ext>
            </a:extLst>
          </p:cNvPr>
          <p:cNvSpPr txBox="1"/>
          <p:nvPr/>
        </p:nvSpPr>
        <p:spPr>
          <a:xfrm>
            <a:off x="279400" y="191770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School: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50341-EE85-5A49-B274-C40AF177D9DC}"/>
              </a:ext>
            </a:extLst>
          </p:cNvPr>
          <p:cNvSpPr txBox="1"/>
          <p:nvPr/>
        </p:nvSpPr>
        <p:spPr>
          <a:xfrm>
            <a:off x="279400" y="2225477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				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09989-87CD-918B-397D-6EFCF28F9CD4}"/>
              </a:ext>
            </a:extLst>
          </p:cNvPr>
          <p:cNvSpPr txBox="1"/>
          <p:nvPr/>
        </p:nvSpPr>
        <p:spPr>
          <a:xfrm>
            <a:off x="279400" y="2529721"/>
            <a:ext cx="40259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6644F-7761-D7A8-E995-A706585409BE}"/>
              </a:ext>
            </a:extLst>
          </p:cNvPr>
          <p:cNvSpPr txBox="1"/>
          <p:nvPr/>
        </p:nvSpPr>
        <p:spPr>
          <a:xfrm>
            <a:off x="279400" y="3357185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Course: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B80C-4E98-F689-9891-A196259DBB3A}"/>
              </a:ext>
            </a:extLst>
          </p:cNvPr>
          <p:cNvSpPr txBox="1"/>
          <p:nvPr/>
        </p:nvSpPr>
        <p:spPr>
          <a:xfrm>
            <a:off x="279400" y="3661429"/>
            <a:ext cx="402590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--Select--				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1D43C-A7A5-7D54-FA7F-058AAC529153}"/>
              </a:ext>
            </a:extLst>
          </p:cNvPr>
          <p:cNvSpPr txBox="1"/>
          <p:nvPr/>
        </p:nvSpPr>
        <p:spPr>
          <a:xfrm>
            <a:off x="279400" y="4423805"/>
            <a:ext cx="148590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Equivalence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3FF3-29E4-9D23-5A7A-07D18F5288DC}"/>
              </a:ext>
            </a:extLst>
          </p:cNvPr>
          <p:cNvSpPr txBox="1"/>
          <p:nvPr/>
        </p:nvSpPr>
        <p:spPr>
          <a:xfrm>
            <a:off x="279400" y="5186182"/>
            <a:ext cx="1790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Equivalence Table</a:t>
            </a:r>
          </a:p>
        </p:txBody>
      </p:sp>
    </p:spTree>
    <p:extLst>
      <p:ext uri="{BB962C8B-B14F-4D97-AF65-F5344CB8AC3E}">
        <p14:creationId xmlns:p14="http://schemas.microsoft.com/office/powerpoint/2010/main" val="1486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50C3E-5481-B03F-D79C-BE10AA5B3151}"/>
              </a:ext>
            </a:extLst>
          </p:cNvPr>
          <p:cNvSpPr/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482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E71DD0EE-D430-E7C0-508E-1135D69B2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b="22637"/>
          <a:stretch/>
        </p:blipFill>
        <p:spPr bwMode="auto">
          <a:xfrm>
            <a:off x="0" y="0"/>
            <a:ext cx="1351092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0A085-CF94-216C-6711-791BCA891D64}"/>
              </a:ext>
            </a:extLst>
          </p:cNvPr>
          <p:cNvSpPr txBox="1"/>
          <p:nvPr/>
        </p:nvSpPr>
        <p:spPr>
          <a:xfrm>
            <a:off x="279400" y="1168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Equivalence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4EB5-4D03-1D9D-EBC6-C46875FED984}"/>
              </a:ext>
            </a:extLst>
          </p:cNvPr>
          <p:cNvSpPr txBox="1"/>
          <p:nvPr/>
        </p:nvSpPr>
        <p:spPr>
          <a:xfrm>
            <a:off x="279400" y="191770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School: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50341-EE85-5A49-B274-C40AF177D9DC}"/>
              </a:ext>
            </a:extLst>
          </p:cNvPr>
          <p:cNvSpPr txBox="1"/>
          <p:nvPr/>
        </p:nvSpPr>
        <p:spPr>
          <a:xfrm>
            <a:off x="279400" y="2225477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6644F-7761-D7A8-E995-A706585409BE}"/>
              </a:ext>
            </a:extLst>
          </p:cNvPr>
          <p:cNvSpPr txBox="1"/>
          <p:nvPr/>
        </p:nvSpPr>
        <p:spPr>
          <a:xfrm>
            <a:off x="279400" y="3357185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Course: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B80C-4E98-F689-9891-A196259DBB3A}"/>
              </a:ext>
            </a:extLst>
          </p:cNvPr>
          <p:cNvSpPr txBox="1"/>
          <p:nvPr/>
        </p:nvSpPr>
        <p:spPr>
          <a:xfrm>
            <a:off x="279400" y="3661429"/>
            <a:ext cx="402590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--Select--				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1D43C-A7A5-7D54-FA7F-058AAC529153}"/>
              </a:ext>
            </a:extLst>
          </p:cNvPr>
          <p:cNvSpPr txBox="1"/>
          <p:nvPr/>
        </p:nvSpPr>
        <p:spPr>
          <a:xfrm>
            <a:off x="279400" y="4423805"/>
            <a:ext cx="148590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Equivalence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3FF3-29E4-9D23-5A7A-07D18F5288DC}"/>
              </a:ext>
            </a:extLst>
          </p:cNvPr>
          <p:cNvSpPr txBox="1"/>
          <p:nvPr/>
        </p:nvSpPr>
        <p:spPr>
          <a:xfrm>
            <a:off x="279400" y="5186182"/>
            <a:ext cx="17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Equivalence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815FB-44DE-ABCE-420A-76E1476875F0}"/>
              </a:ext>
            </a:extLst>
          </p:cNvPr>
          <p:cNvSpPr txBox="1"/>
          <p:nvPr/>
        </p:nvSpPr>
        <p:spPr>
          <a:xfrm>
            <a:off x="279400" y="2533254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School not found.</a:t>
            </a:r>
          </a:p>
        </p:txBody>
      </p:sp>
    </p:spTree>
    <p:extLst>
      <p:ext uri="{BB962C8B-B14F-4D97-AF65-F5344CB8AC3E}">
        <p14:creationId xmlns:p14="http://schemas.microsoft.com/office/powerpoint/2010/main" val="5395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50C3E-5481-B03F-D79C-BE10AA5B3151}"/>
              </a:ext>
            </a:extLst>
          </p:cNvPr>
          <p:cNvSpPr/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482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E71DD0EE-D430-E7C0-508E-1135D69B2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b="22637"/>
          <a:stretch/>
        </p:blipFill>
        <p:spPr bwMode="auto">
          <a:xfrm>
            <a:off x="0" y="0"/>
            <a:ext cx="1351092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0A085-CF94-216C-6711-791BCA891D64}"/>
              </a:ext>
            </a:extLst>
          </p:cNvPr>
          <p:cNvSpPr txBox="1"/>
          <p:nvPr/>
        </p:nvSpPr>
        <p:spPr>
          <a:xfrm>
            <a:off x="279400" y="1168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Equivalence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4EB5-4D03-1D9D-EBC6-C46875FED984}"/>
              </a:ext>
            </a:extLst>
          </p:cNvPr>
          <p:cNvSpPr txBox="1"/>
          <p:nvPr/>
        </p:nvSpPr>
        <p:spPr>
          <a:xfrm>
            <a:off x="279400" y="191770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School: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50341-EE85-5A49-B274-C40AF177D9DC}"/>
              </a:ext>
            </a:extLst>
          </p:cNvPr>
          <p:cNvSpPr txBox="1"/>
          <p:nvPr/>
        </p:nvSpPr>
        <p:spPr>
          <a:xfrm>
            <a:off x="279400" y="2225477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6644F-7761-D7A8-E995-A706585409BE}"/>
              </a:ext>
            </a:extLst>
          </p:cNvPr>
          <p:cNvSpPr txBox="1"/>
          <p:nvPr/>
        </p:nvSpPr>
        <p:spPr>
          <a:xfrm>
            <a:off x="279400" y="2790052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Course: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B80C-4E98-F689-9891-A196259DBB3A}"/>
              </a:ext>
            </a:extLst>
          </p:cNvPr>
          <p:cNvSpPr txBox="1"/>
          <p:nvPr/>
        </p:nvSpPr>
        <p:spPr>
          <a:xfrm>
            <a:off x="279400" y="3094296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				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1D43C-A7A5-7D54-FA7F-058AAC529153}"/>
              </a:ext>
            </a:extLst>
          </p:cNvPr>
          <p:cNvSpPr txBox="1"/>
          <p:nvPr/>
        </p:nvSpPr>
        <p:spPr>
          <a:xfrm>
            <a:off x="279400" y="4423805"/>
            <a:ext cx="148590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Equivalence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3FF3-29E4-9D23-5A7A-07D18F5288DC}"/>
              </a:ext>
            </a:extLst>
          </p:cNvPr>
          <p:cNvSpPr txBox="1"/>
          <p:nvPr/>
        </p:nvSpPr>
        <p:spPr>
          <a:xfrm>
            <a:off x="279400" y="5186182"/>
            <a:ext cx="17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Equivalence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101C2-B374-538C-BF1D-F467350E8A3E}"/>
              </a:ext>
            </a:extLst>
          </p:cNvPr>
          <p:cNvSpPr txBox="1"/>
          <p:nvPr/>
        </p:nvSpPr>
        <p:spPr>
          <a:xfrm>
            <a:off x="279400" y="3408026"/>
            <a:ext cx="40259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CSC101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11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50C3E-5481-B03F-D79C-BE10AA5B3151}"/>
              </a:ext>
            </a:extLst>
          </p:cNvPr>
          <p:cNvSpPr/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482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E71DD0EE-D430-E7C0-508E-1135D69B2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b="22637"/>
          <a:stretch/>
        </p:blipFill>
        <p:spPr bwMode="auto">
          <a:xfrm>
            <a:off x="0" y="0"/>
            <a:ext cx="1351092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0A085-CF94-216C-6711-791BCA891D64}"/>
              </a:ext>
            </a:extLst>
          </p:cNvPr>
          <p:cNvSpPr txBox="1"/>
          <p:nvPr/>
        </p:nvSpPr>
        <p:spPr>
          <a:xfrm>
            <a:off x="279400" y="1168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Equivalence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4EB5-4D03-1D9D-EBC6-C46875FED984}"/>
              </a:ext>
            </a:extLst>
          </p:cNvPr>
          <p:cNvSpPr txBox="1"/>
          <p:nvPr/>
        </p:nvSpPr>
        <p:spPr>
          <a:xfrm>
            <a:off x="279400" y="191770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School: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50341-EE85-5A49-B274-C40AF177D9DC}"/>
              </a:ext>
            </a:extLst>
          </p:cNvPr>
          <p:cNvSpPr txBox="1"/>
          <p:nvPr/>
        </p:nvSpPr>
        <p:spPr>
          <a:xfrm>
            <a:off x="279400" y="2225477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6644F-7761-D7A8-E995-A706585409BE}"/>
              </a:ext>
            </a:extLst>
          </p:cNvPr>
          <p:cNvSpPr txBox="1"/>
          <p:nvPr/>
        </p:nvSpPr>
        <p:spPr>
          <a:xfrm>
            <a:off x="279400" y="2790052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Course: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B80C-4E98-F689-9891-A196259DBB3A}"/>
              </a:ext>
            </a:extLst>
          </p:cNvPr>
          <p:cNvSpPr txBox="1"/>
          <p:nvPr/>
        </p:nvSpPr>
        <p:spPr>
          <a:xfrm>
            <a:off x="279400" y="3094296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XYZ				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1D43C-A7A5-7D54-FA7F-058AAC529153}"/>
              </a:ext>
            </a:extLst>
          </p:cNvPr>
          <p:cNvSpPr txBox="1"/>
          <p:nvPr/>
        </p:nvSpPr>
        <p:spPr>
          <a:xfrm>
            <a:off x="279400" y="4423805"/>
            <a:ext cx="148590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Equivalence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3FF3-29E4-9D23-5A7A-07D18F5288DC}"/>
              </a:ext>
            </a:extLst>
          </p:cNvPr>
          <p:cNvSpPr txBox="1"/>
          <p:nvPr/>
        </p:nvSpPr>
        <p:spPr>
          <a:xfrm>
            <a:off x="279400" y="5186182"/>
            <a:ext cx="17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Equivalence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B7EA8-6C81-4C66-B191-E8F276DE7B19}"/>
              </a:ext>
            </a:extLst>
          </p:cNvPr>
          <p:cNvSpPr txBox="1"/>
          <p:nvPr/>
        </p:nvSpPr>
        <p:spPr>
          <a:xfrm>
            <a:off x="279400" y="3402073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Course not found.</a:t>
            </a:r>
          </a:p>
        </p:txBody>
      </p:sp>
    </p:spTree>
    <p:extLst>
      <p:ext uri="{BB962C8B-B14F-4D97-AF65-F5344CB8AC3E}">
        <p14:creationId xmlns:p14="http://schemas.microsoft.com/office/powerpoint/2010/main" val="37205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50C3E-5481-B03F-D79C-BE10AA5B3151}"/>
              </a:ext>
            </a:extLst>
          </p:cNvPr>
          <p:cNvSpPr/>
          <p:nvPr/>
        </p:nvSpPr>
        <p:spPr>
          <a:xfrm>
            <a:off x="0" y="0"/>
            <a:ext cx="12192000" cy="928688"/>
          </a:xfrm>
          <a:prstGeom prst="rect">
            <a:avLst/>
          </a:prstGeom>
          <a:solidFill>
            <a:srgbClr val="4825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E71DD0EE-D430-E7C0-508E-1135D69B2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b="22637"/>
          <a:stretch/>
        </p:blipFill>
        <p:spPr bwMode="auto">
          <a:xfrm>
            <a:off x="0" y="0"/>
            <a:ext cx="1351092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0A085-CF94-216C-6711-791BCA891D64}"/>
              </a:ext>
            </a:extLst>
          </p:cNvPr>
          <p:cNvSpPr txBox="1"/>
          <p:nvPr/>
        </p:nvSpPr>
        <p:spPr>
          <a:xfrm>
            <a:off x="279400" y="1168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Equivalence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4EB5-4D03-1D9D-EBC6-C46875FED984}"/>
              </a:ext>
            </a:extLst>
          </p:cNvPr>
          <p:cNvSpPr txBox="1"/>
          <p:nvPr/>
        </p:nvSpPr>
        <p:spPr>
          <a:xfrm>
            <a:off x="279400" y="191770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College: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50341-EE85-5A49-B274-C40AF177D9DC}"/>
              </a:ext>
            </a:extLst>
          </p:cNvPr>
          <p:cNvSpPr txBox="1"/>
          <p:nvPr/>
        </p:nvSpPr>
        <p:spPr>
          <a:xfrm>
            <a:off x="279400" y="2225477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6644F-7761-D7A8-E995-A706585409BE}"/>
              </a:ext>
            </a:extLst>
          </p:cNvPr>
          <p:cNvSpPr txBox="1"/>
          <p:nvPr/>
        </p:nvSpPr>
        <p:spPr>
          <a:xfrm>
            <a:off x="279400" y="2790052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Course: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B80C-4E98-F689-9891-A196259DBB3A}"/>
              </a:ext>
            </a:extLst>
          </p:cNvPr>
          <p:cNvSpPr txBox="1"/>
          <p:nvPr/>
        </p:nvSpPr>
        <p:spPr>
          <a:xfrm>
            <a:off x="279400" y="3094296"/>
            <a:ext cx="4025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CSC101			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1D43C-A7A5-7D54-FA7F-058AAC529153}"/>
              </a:ext>
            </a:extLst>
          </p:cNvPr>
          <p:cNvSpPr txBox="1"/>
          <p:nvPr/>
        </p:nvSpPr>
        <p:spPr>
          <a:xfrm>
            <a:off x="279400" y="3963115"/>
            <a:ext cx="14859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Equivalence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73FF3-29E4-9D23-5A7A-07D18F5288DC}"/>
              </a:ext>
            </a:extLst>
          </p:cNvPr>
          <p:cNvSpPr txBox="1"/>
          <p:nvPr/>
        </p:nvSpPr>
        <p:spPr>
          <a:xfrm>
            <a:off x="279400" y="4678045"/>
            <a:ext cx="17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Equivalence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DA212-07A2-29AC-ED1A-A6B9242B4623}"/>
              </a:ext>
            </a:extLst>
          </p:cNvPr>
          <p:cNvSpPr txBox="1"/>
          <p:nvPr/>
        </p:nvSpPr>
        <p:spPr>
          <a:xfrm>
            <a:off x="2090058" y="4989355"/>
            <a:ext cx="125911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A5C75-3FC6-EB12-B317-D9B170535779}"/>
              </a:ext>
            </a:extLst>
          </p:cNvPr>
          <p:cNvSpPr txBox="1"/>
          <p:nvPr/>
        </p:nvSpPr>
        <p:spPr>
          <a:xfrm>
            <a:off x="279400" y="4989355"/>
            <a:ext cx="181065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F9672F-E1E6-C20C-882E-209DBCE60C6F}"/>
              </a:ext>
            </a:extLst>
          </p:cNvPr>
          <p:cNvSpPr txBox="1"/>
          <p:nvPr/>
        </p:nvSpPr>
        <p:spPr>
          <a:xfrm>
            <a:off x="2090053" y="5306474"/>
            <a:ext cx="12554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8270D7-FE5C-6842-38E4-88365D6F5010}"/>
              </a:ext>
            </a:extLst>
          </p:cNvPr>
          <p:cNvSpPr txBox="1"/>
          <p:nvPr/>
        </p:nvSpPr>
        <p:spPr>
          <a:xfrm>
            <a:off x="279400" y="5304320"/>
            <a:ext cx="1810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CC450-9F41-8274-BA89-8FF99C06DBF9}"/>
              </a:ext>
            </a:extLst>
          </p:cNvPr>
          <p:cNvSpPr txBox="1"/>
          <p:nvPr/>
        </p:nvSpPr>
        <p:spPr>
          <a:xfrm>
            <a:off x="279397" y="5619285"/>
            <a:ext cx="1810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271FC6-25B2-93FF-4283-6BFE7EE5F35D}"/>
              </a:ext>
            </a:extLst>
          </p:cNvPr>
          <p:cNvSpPr txBox="1"/>
          <p:nvPr/>
        </p:nvSpPr>
        <p:spPr>
          <a:xfrm>
            <a:off x="279397" y="5918433"/>
            <a:ext cx="1810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Converse University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194E7D-36C2-7EBF-8E05-18A486F6CB55}"/>
              </a:ext>
            </a:extLst>
          </p:cNvPr>
          <p:cNvSpPr txBox="1"/>
          <p:nvPr/>
        </p:nvSpPr>
        <p:spPr>
          <a:xfrm>
            <a:off x="2090053" y="5610656"/>
            <a:ext cx="12554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5959F-6621-8B22-1B30-12B4FD5DB148}"/>
              </a:ext>
            </a:extLst>
          </p:cNvPr>
          <p:cNvSpPr txBox="1"/>
          <p:nvPr/>
        </p:nvSpPr>
        <p:spPr>
          <a:xfrm>
            <a:off x="2090054" y="5916889"/>
            <a:ext cx="12554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3159D-175E-F66D-8940-6F7540B9D42B}"/>
              </a:ext>
            </a:extLst>
          </p:cNvPr>
          <p:cNvSpPr txBox="1"/>
          <p:nvPr/>
        </p:nvSpPr>
        <p:spPr>
          <a:xfrm>
            <a:off x="3345538" y="5307297"/>
            <a:ext cx="12554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E5F152-A296-431B-4D9A-F91CF9159A6D}"/>
              </a:ext>
            </a:extLst>
          </p:cNvPr>
          <p:cNvSpPr txBox="1"/>
          <p:nvPr/>
        </p:nvSpPr>
        <p:spPr>
          <a:xfrm>
            <a:off x="3345538" y="5612912"/>
            <a:ext cx="12554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CSC210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38A15D-E990-6179-4DFE-B08D974672A3}"/>
              </a:ext>
            </a:extLst>
          </p:cNvPr>
          <p:cNvSpPr txBox="1"/>
          <p:nvPr/>
        </p:nvSpPr>
        <p:spPr>
          <a:xfrm>
            <a:off x="3345542" y="5916888"/>
            <a:ext cx="125548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CSC305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A20B99-1A3F-60AD-4508-1DE7E2A8FF70}"/>
              </a:ext>
            </a:extLst>
          </p:cNvPr>
          <p:cNvSpPr txBox="1"/>
          <p:nvPr/>
        </p:nvSpPr>
        <p:spPr>
          <a:xfrm>
            <a:off x="3352798" y="4989329"/>
            <a:ext cx="125911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Equivalence</a:t>
            </a:r>
          </a:p>
        </p:txBody>
      </p:sp>
    </p:spTree>
    <p:extLst>
      <p:ext uri="{BB962C8B-B14F-4D97-AF65-F5344CB8AC3E}">
        <p14:creationId xmlns:p14="http://schemas.microsoft.com/office/powerpoint/2010/main" val="406197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149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Godfrey, SierraR</dc:creator>
  <cp:lastModifiedBy>Godfrey, SierraR</cp:lastModifiedBy>
  <cp:revision>4</cp:revision>
  <dcterms:created xsi:type="dcterms:W3CDTF">2023-11-14T20:10:38Z</dcterms:created>
  <dcterms:modified xsi:type="dcterms:W3CDTF">2023-11-15T05:03:00Z</dcterms:modified>
</cp:coreProperties>
</file>